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notesSlides/notesSlide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notesSlides/notesSlide2.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charts/chart1.xml" ContentType="application/vnd.openxmlformats-officedocument.drawingml.chart+xml"/>
  <Override PartName="/ppt/theme/themeOverride9.xml" ContentType="application/vnd.openxmlformats-officedocument.themeOverride+xml"/>
  <Override PartName="/ppt/notesSlides/notesSlide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theme/themeOverride10.xml" ContentType="application/vnd.openxmlformats-officedocument.themeOverride+xml"/>
  <Override PartName="/ppt/notesSlides/notesSlide4.xml" ContentType="application/vnd.openxmlformats-officedocument.presentationml.notesSl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notesSlides/notesSlide5.xml" ContentType="application/vnd.openxmlformats-officedocument.presentationml.notesSlide+xml"/>
  <Override PartName="/ppt/theme/themeOverride15.xml" ContentType="application/vnd.openxmlformats-officedocument.themeOverride+xml"/>
  <Override PartName="/ppt/theme/themeOverride16.xml" ContentType="application/vnd.openxmlformats-officedocument.themeOverride+xml"/>
  <Override PartName="/ppt/notesSlides/notesSlide6.xml" ContentType="application/vnd.openxmlformats-officedocument.presentationml.notesSlide+xml"/>
  <Override PartName="/ppt/theme/themeOverride17.xml" ContentType="application/vnd.openxmlformats-officedocument.themeOverride+xml"/>
  <Override PartName="/ppt/theme/themeOverride18.xml" ContentType="application/vnd.openxmlformats-officedocument.themeOverride+xml"/>
  <Override PartName="/ppt/notesSlides/notesSlide7.xml" ContentType="application/vnd.openxmlformats-officedocument.presentationml.notesSlide+xml"/>
  <Override PartName="/ppt/theme/themeOverride19.xml" ContentType="application/vnd.openxmlformats-officedocument.themeOverr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theme/themeOverride20.xml" ContentType="application/vnd.openxmlformats-officedocument.themeOverride+xml"/>
  <Override PartName="/ppt/notesSlides/notesSlide8.xml" ContentType="application/vnd.openxmlformats-officedocument.presentationml.notesSlide+xml"/>
  <Override PartName="/ppt/theme/themeOverride21.xml" ContentType="application/vnd.openxmlformats-officedocument.themeOverride+xml"/>
  <Override PartName="/ppt/notesSlides/notesSlide9.xml" ContentType="application/vnd.openxmlformats-officedocument.presentationml.notesSlide+xml"/>
  <Override PartName="/ppt/theme/themeOverride22.xml" ContentType="application/vnd.openxmlformats-officedocument.themeOverride+xml"/>
  <Override PartName="/ppt/notesSlides/notesSlide10.xml" ContentType="application/vnd.openxmlformats-officedocument.presentationml.notesSlide+xml"/>
  <Override PartName="/ppt/theme/themeOverride23.xml" ContentType="application/vnd.openxmlformats-officedocument.themeOverride+xml"/>
  <Override PartName="/ppt/notesSlides/notesSlide11.xml" ContentType="application/vnd.openxmlformats-officedocument.presentationml.notesSlide+xml"/>
  <Override PartName="/ppt/charts/chart12.xml" ContentType="application/vnd.openxmlformats-officedocument.drawingml.chart+xml"/>
  <Override PartName="/ppt/theme/themeOverride24.xml" ContentType="application/vnd.openxmlformats-officedocument.themeOverride+xml"/>
  <Override PartName="/ppt/theme/themeOverride25.xml" ContentType="application/vnd.openxmlformats-officedocument.themeOverride+xml"/>
  <Override PartName="/ppt/notesSlides/notesSlide12.xml" ContentType="application/vnd.openxmlformats-officedocument.presentationml.notesSlide+xml"/>
  <Override PartName="/ppt/theme/themeOverride26.xml" ContentType="application/vnd.openxmlformats-officedocument.themeOverride+xml"/>
  <Override PartName="/ppt/theme/themeOverride27.xml" ContentType="application/vnd.openxmlformats-officedocument.themeOverride+xml"/>
  <Override PartName="/ppt/notesSlides/notesSlide13.xml" ContentType="application/vnd.openxmlformats-officedocument.presentationml.notesSlide+xml"/>
  <Override PartName="/ppt/theme/themeOverride28.xml" ContentType="application/vnd.openxmlformats-officedocument.themeOverride+xml"/>
  <Override PartName="/ppt/notesSlides/notesSlide14.xml" ContentType="application/vnd.openxmlformats-officedocument.presentationml.notesSlide+xml"/>
  <Override PartName="/ppt/charts/chart13.xml" ContentType="application/vnd.openxmlformats-officedocument.drawingml.chart+xml"/>
  <Override PartName="/ppt/theme/themeOverride29.xml" ContentType="application/vnd.openxmlformats-officedocument.themeOverride+xml"/>
  <Override PartName="/ppt/notesSlides/notesSlide15.xml" ContentType="application/vnd.openxmlformats-officedocument.presentationml.notesSlide+xml"/>
  <Override PartName="/ppt/theme/themeOverride30.xml" ContentType="application/vnd.openxmlformats-officedocument.themeOverride+xml"/>
  <Override PartName="/ppt/notesSlides/notesSlide16.xml" ContentType="application/vnd.openxmlformats-officedocument.presentationml.notesSlide+xml"/>
  <Override PartName="/ppt/theme/themeOverride31.xml" ContentType="application/vnd.openxmlformats-officedocument.themeOverride+xml"/>
  <Override PartName="/ppt/notesSlides/notesSlide17.xml" ContentType="application/vnd.openxmlformats-officedocument.presentationml.notesSlide+xml"/>
  <Override PartName="/ppt/theme/themeOverride32.xml" ContentType="application/vnd.openxmlformats-officedocument.themeOverride+xml"/>
  <Override PartName="/ppt/notesSlides/notesSlide18.xml" ContentType="application/vnd.openxmlformats-officedocument.presentationml.notesSlide+xml"/>
  <Override PartName="/ppt/theme/themeOverride33.xml" ContentType="application/vnd.openxmlformats-officedocument.themeOverride+xml"/>
  <Override PartName="/ppt/charts/chart14.xml" ContentType="application/vnd.openxmlformats-officedocument.drawingml.chart+xml"/>
  <Override PartName="/ppt/charts/chart15.xml" ContentType="application/vnd.openxmlformats-officedocument.drawingml.chart+xml"/>
  <Override PartName="/ppt/theme/themeOverride34.xml" ContentType="application/vnd.openxmlformats-officedocument.themeOverride+xml"/>
  <Override PartName="/ppt/notesSlides/notesSlide19.xml" ContentType="application/vnd.openxmlformats-officedocument.presentationml.notesSlide+xml"/>
  <Override PartName="/ppt/theme/themeOverride35.xml" ContentType="application/vnd.openxmlformats-officedocument.themeOverride+xml"/>
  <Override PartName="/ppt/theme/themeOverride36.xml" ContentType="application/vnd.openxmlformats-officedocument.themeOverride+xml"/>
  <Override PartName="/ppt/theme/themeOverride37.xml" ContentType="application/vnd.openxmlformats-officedocument.themeOverride+xml"/>
  <Override PartName="/ppt/notesSlides/notesSlide20.xml" ContentType="application/vnd.openxmlformats-officedocument.presentationml.notesSlide+xml"/>
  <Override PartName="/ppt/theme/themeOverride38.xml" ContentType="application/vnd.openxmlformats-officedocument.themeOverride+xml"/>
  <Override PartName="/ppt/notesSlides/notesSlide21.xml" ContentType="application/vnd.openxmlformats-officedocument.presentationml.notesSlide+xml"/>
  <Override PartName="/ppt/theme/themeOverride39.xml" ContentType="application/vnd.openxmlformats-officedocument.themeOverride+xml"/>
  <Override PartName="/ppt/notesSlides/notesSlide22.xml" ContentType="application/vnd.openxmlformats-officedocument.presentationml.notesSlide+xml"/>
  <Override PartName="/ppt/theme/themeOverride40.xml" ContentType="application/vnd.openxmlformats-officedocument.themeOverride+xml"/>
  <Override PartName="/ppt/notesSlides/notesSlide23.xml" ContentType="application/vnd.openxmlformats-officedocument.presentationml.notesSlide+xml"/>
  <Override PartName="/ppt/theme/themeOverride41.xml" ContentType="application/vnd.openxmlformats-officedocument.themeOverride+xml"/>
  <Override PartName="/ppt/notesSlides/notesSlide24.xml" ContentType="application/vnd.openxmlformats-officedocument.presentationml.notesSlide+xml"/>
  <Override PartName="/ppt/theme/themeOverride42.xml" ContentType="application/vnd.openxmlformats-officedocument.themeOverride+xml"/>
  <Override PartName="/ppt/notesSlides/notesSlide25.xml" ContentType="application/vnd.openxmlformats-officedocument.presentationml.notesSlide+xml"/>
  <Override PartName="/ppt/theme/themeOverride43.xml" ContentType="application/vnd.openxmlformats-officedocument.themeOverride+xml"/>
  <Override PartName="/ppt/notesSlides/notesSlide26.xml" ContentType="application/vnd.openxmlformats-officedocument.presentationml.notesSlide+xml"/>
  <Override PartName="/ppt/theme/themeOverride44.xml" ContentType="application/vnd.openxmlformats-officedocument.themeOverride+xml"/>
  <Override PartName="/ppt/notesSlides/notesSlide27.xml" ContentType="application/vnd.openxmlformats-officedocument.presentationml.notesSlide+xml"/>
  <Override PartName="/ppt/theme/themeOverride45.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Override PartName="/ppt/charts/style6.xml" ContentType="application/vnd.ms-office.chartstyle+xml"/>
  <Override PartName="/ppt/charts/colors6.xml" ContentType="application/vnd.ms-office.chartcolorstyle+xml"/>
  <Override PartName="/ppt/charts/style7.xml" ContentType="application/vnd.ms-office.chartstyle+xml"/>
  <Override PartName="/ppt/charts/colors7.xml" ContentType="application/vnd.ms-office.chartcolorstyle+xml"/>
  <Override PartName="/ppt/charts/style8.xml" ContentType="application/vnd.ms-office.chartstyle+xml"/>
  <Override PartName="/ppt/charts/colors8.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685" r:id="rId2"/>
    <p:sldId id="691" r:id="rId3"/>
    <p:sldId id="686" r:id="rId4"/>
    <p:sldId id="677" r:id="rId5"/>
    <p:sldId id="696" r:id="rId6"/>
    <p:sldId id="697" r:id="rId7"/>
    <p:sldId id="698" r:id="rId8"/>
    <p:sldId id="699" r:id="rId9"/>
    <p:sldId id="700" r:id="rId10"/>
    <p:sldId id="701" r:id="rId11"/>
    <p:sldId id="702" r:id="rId12"/>
    <p:sldId id="703" r:id="rId13"/>
    <p:sldId id="704" r:id="rId14"/>
    <p:sldId id="705" r:id="rId15"/>
    <p:sldId id="693" r:id="rId16"/>
    <p:sldId id="706" r:id="rId17"/>
    <p:sldId id="707" r:id="rId18"/>
    <p:sldId id="708" r:id="rId19"/>
    <p:sldId id="709" r:id="rId20"/>
    <p:sldId id="710" r:id="rId21"/>
    <p:sldId id="711" r:id="rId22"/>
    <p:sldId id="712" r:id="rId23"/>
    <p:sldId id="713" r:id="rId24"/>
    <p:sldId id="714" r:id="rId25"/>
    <p:sldId id="715" r:id="rId26"/>
    <p:sldId id="695" r:id="rId27"/>
    <p:sldId id="716" r:id="rId28"/>
    <p:sldId id="717" r:id="rId29"/>
    <p:sldId id="718" r:id="rId30"/>
    <p:sldId id="719" r:id="rId31"/>
    <p:sldId id="720" r:id="rId32"/>
    <p:sldId id="721" r:id="rId33"/>
    <p:sldId id="722" r:id="rId34"/>
    <p:sldId id="723" r:id="rId35"/>
    <p:sldId id="724" r:id="rId36"/>
    <p:sldId id="694" r:id="rId37"/>
    <p:sldId id="725" r:id="rId38"/>
    <p:sldId id="726" r:id="rId39"/>
    <p:sldId id="727" r:id="rId40"/>
    <p:sldId id="728" r:id="rId41"/>
    <p:sldId id="729" r:id="rId42"/>
    <p:sldId id="730" r:id="rId43"/>
    <p:sldId id="731" r:id="rId44"/>
    <p:sldId id="732" r:id="rId45"/>
    <p:sldId id="690" r:id="rId46"/>
  </p:sldIdLst>
  <p:sldSz cx="12192000" cy="6858000"/>
  <p:notesSz cx="6858000" cy="9144000"/>
  <p:custDataLst>
    <p:tags r:id="rId48"/>
  </p:custDataLst>
  <p:defaultText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2" pos="5836" userDrawn="1">
          <p15:clr>
            <a:srgbClr val="A4A3A4"/>
          </p15:clr>
        </p15:guide>
        <p15:guide id="3" pos="6811" userDrawn="1">
          <p15:clr>
            <a:srgbClr val="A4A3A4"/>
          </p15:clr>
        </p15:guide>
        <p15:guide id="4" orient="horz" pos="2976" userDrawn="1">
          <p15:clr>
            <a:srgbClr val="A4A3A4"/>
          </p15:clr>
        </p15:guide>
        <p15:guide id="8" pos="483" userDrawn="1">
          <p15:clr>
            <a:srgbClr val="A4A3A4"/>
          </p15:clr>
        </p15:guide>
        <p15:guide id="9" orient="horz" pos="4133" userDrawn="1">
          <p15:clr>
            <a:srgbClr val="A4A3A4"/>
          </p15:clr>
        </p15:guide>
        <p15:guide id="12" orient="horz" pos="1049" userDrawn="1">
          <p15:clr>
            <a:srgbClr val="A4A3A4"/>
          </p15:clr>
        </p15:guide>
        <p15:guide id="13" orient="horz" pos="3566" userDrawn="1">
          <p15:clr>
            <a:srgbClr val="A4A3A4"/>
          </p15:clr>
        </p15:guide>
        <p15:guide id="15" pos="3840" userDrawn="1">
          <p15:clr>
            <a:srgbClr val="A4A3A4"/>
          </p15:clr>
        </p15:guide>
        <p15:guide id="16" pos="3568" userDrawn="1">
          <p15:clr>
            <a:srgbClr val="A4A3A4"/>
          </p15:clr>
        </p15:guide>
        <p15:guide id="17" pos="4112" userDrawn="1">
          <p15:clr>
            <a:srgbClr val="A4A3A4"/>
          </p15:clr>
        </p15:guide>
        <p15:guide id="18" pos="2751" userDrawn="1">
          <p15:clr>
            <a:srgbClr val="A4A3A4"/>
          </p15:clr>
        </p15:guide>
        <p15:guide id="19" pos="4316" userDrawn="1">
          <p15:clr>
            <a:srgbClr val="A4A3A4"/>
          </p15:clr>
        </p15:guide>
        <p15:guide id="20" pos="6357" userDrawn="1">
          <p15:clr>
            <a:srgbClr val="A4A3A4"/>
          </p15:clr>
        </p15:guide>
        <p15:guide id="21" pos="3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F9F9F9"/>
    <a:srgbClr val="F6F6F6"/>
    <a:srgbClr val="D9D9D9"/>
    <a:srgbClr val="F2F2F2"/>
    <a:srgbClr val="E6E6E6"/>
    <a:srgbClr val="831824"/>
    <a:srgbClr val="7F7F7F"/>
    <a:srgbClr val="C7455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24" autoAdjust="0"/>
    <p:restoredTop sz="94424" autoAdjust="0"/>
  </p:normalViewPr>
  <p:slideViewPr>
    <p:cSldViewPr snapToGrid="0" showGuides="1">
      <p:cViewPr>
        <p:scale>
          <a:sx n="66" d="100"/>
          <a:sy n="66" d="100"/>
        </p:scale>
        <p:origin x="-2298" y="-1068"/>
      </p:cViewPr>
      <p:guideLst>
        <p:guide orient="horz" pos="2976"/>
        <p:guide orient="horz" pos="4133"/>
        <p:guide orient="horz" pos="1049"/>
        <p:guide orient="horz" pos="3566"/>
        <p:guide pos="5836"/>
        <p:guide pos="6811"/>
        <p:guide pos="483"/>
        <p:guide pos="3840"/>
        <p:guide pos="3568"/>
        <p:guide pos="4112"/>
        <p:guide pos="2751"/>
        <p:guide pos="4316"/>
        <p:guide pos="6357"/>
        <p:guide pos="3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7.png"/><Relationship Id="rId1" Type="http://schemas.openxmlformats.org/officeDocument/2006/relationships/image" Target="../media/image6.png"/><Relationship Id="rId5" Type="http://schemas.microsoft.com/office/2011/relationships/chartStyle" Target="style1.xml"/><Relationship Id="rId4" Type="http://schemas.microsoft.com/office/2011/relationships/chartColorStyle" Target="colors1.xml"/></Relationships>
</file>

<file path=ppt/charts/_rels/chart10.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Microsoft_Excel____14.xlsx"/></Relationships>
</file>

<file path=ppt/charts/_rels/chart15.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Microsoft_Excel____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女性</c:v>
                </c:pt>
              </c:strCache>
            </c:strRef>
          </c:tx>
          <c:spPr>
            <a:blipFill dpi="0" rotWithShape="1">
              <a:blip xmlns:r="http://schemas.openxmlformats.org/officeDocument/2006/relationships" r:embed="rId1"/>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49000</c:v>
                </c:pt>
                <c:pt idx="1">
                  <c:v>28000</c:v>
                </c:pt>
                <c:pt idx="2">
                  <c:v>32000</c:v>
                </c:pt>
              </c:numCache>
            </c:numRef>
          </c:val>
        </c:ser>
        <c:ser>
          <c:idx val="1"/>
          <c:order val="1"/>
          <c:tx>
            <c:strRef>
              <c:f>Sheet1!$C$1</c:f>
              <c:strCache>
                <c:ptCount val="1"/>
                <c:pt idx="0">
                  <c:v>男性</c:v>
                </c:pt>
              </c:strCache>
            </c:strRef>
          </c:tx>
          <c:spPr>
            <a:blipFill dpi="0" rotWithShape="1">
              <a:blip xmlns:r="http://schemas.openxmlformats.org/officeDocument/2006/relationships" r:embed="rId2"/>
              <a:srcRect/>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18000</c:v>
                </c:pt>
                <c:pt idx="1">
                  <c:v>37000</c:v>
                </c:pt>
                <c:pt idx="2">
                  <c:v>42000</c:v>
                </c:pt>
              </c:numCache>
            </c:numRef>
          </c:val>
        </c:ser>
        <c:dLbls>
          <c:showLegendKey val="0"/>
          <c:showVal val="0"/>
          <c:showCatName val="0"/>
          <c:showSerName val="0"/>
          <c:showPercent val="0"/>
          <c:showBubbleSize val="0"/>
        </c:dLbls>
        <c:gapWidth val="86"/>
        <c:overlap val="-21"/>
        <c:axId val="245442816"/>
        <c:axId val="249327616"/>
      </c:barChart>
      <c:catAx>
        <c:axId val="24544281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49327616"/>
        <c:crosses val="autoZero"/>
        <c:auto val="1"/>
        <c:lblAlgn val="ctr"/>
        <c:lblOffset val="100"/>
        <c:noMultiLvlLbl val="0"/>
      </c:catAx>
      <c:valAx>
        <c:axId val="249327616"/>
        <c:scaling>
          <c:orientation val="minMax"/>
        </c:scaling>
        <c:delete val="0"/>
        <c:axPos val="b"/>
        <c:majorGridlines>
          <c:spPr>
            <a:ln w="9525" cap="flat" cmpd="sng" algn="ctr">
              <a:solidFill>
                <a:srgbClr val="D1D1D1"/>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45442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layout/>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ser>
        <c:ser>
          <c:idx val="1"/>
          <c:order val="1"/>
          <c:tx>
            <c:strRef>
              <c:f>Sheet1!$C$1</c:f>
              <c:strCache>
                <c:ptCount val="1"/>
                <c:pt idx="0">
                  <c:v>类别 2</c:v>
                </c:pt>
              </c:strCache>
            </c:strRef>
          </c:tx>
          <c:spPr>
            <a:solidFill>
              <a:schemeClr val="accent2"/>
            </a:solidFill>
          </c:spPr>
          <c:invertIfNegative val="0"/>
          <c:dPt>
            <c:idx val="0"/>
            <c:invertIfNegative val="0"/>
            <c:bubble3D val="0"/>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ser>
        <c:ser>
          <c:idx val="2"/>
          <c:order val="2"/>
          <c:tx>
            <c:strRef>
              <c:f>Sheet1!$D$1</c:f>
              <c:strCache>
                <c:ptCount val="1"/>
                <c:pt idx="0">
                  <c:v>类别 3</c:v>
                </c:pt>
              </c:strCache>
            </c:strRef>
          </c:tx>
          <c:spPr>
            <a:solidFill>
              <a:schemeClr val="accent1"/>
            </a:solidFill>
            <a:effectLst/>
          </c:spPr>
          <c:invertIfNegative val="0"/>
          <c:dPt>
            <c:idx val="0"/>
            <c:invertIfNegative val="0"/>
            <c:bubble3D val="0"/>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ser>
        <c:ser>
          <c:idx val="3"/>
          <c:order val="3"/>
          <c:tx>
            <c:strRef>
              <c:f>Sheet1!$E$1</c:f>
              <c:strCache>
                <c:ptCount val="1"/>
                <c:pt idx="0">
                  <c:v>类别 4</c:v>
                </c:pt>
              </c:strCache>
            </c:strRef>
          </c:tx>
          <c:spPr>
            <a:solidFill>
              <a:schemeClr val="accent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ser>
        <c:dLbls>
          <c:showLegendKey val="0"/>
          <c:showVal val="0"/>
          <c:showCatName val="0"/>
          <c:showSerName val="0"/>
          <c:showPercent val="0"/>
          <c:showBubbleSize val="0"/>
        </c:dLbls>
        <c:gapWidth val="0"/>
        <c:overlap val="-20"/>
        <c:axId val="176866048"/>
        <c:axId val="176867584"/>
      </c:barChart>
      <c:catAx>
        <c:axId val="176866048"/>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176867584"/>
        <c:crosses val="autoZero"/>
        <c:auto val="0"/>
        <c:lblAlgn val="ctr"/>
        <c:lblOffset val="100"/>
        <c:tickMarkSkip val="1"/>
        <c:noMultiLvlLbl val="0"/>
      </c:catAx>
      <c:valAx>
        <c:axId val="176867584"/>
        <c:scaling>
          <c:orientation val="minMax"/>
        </c:scaling>
        <c:delete val="1"/>
        <c:axPos val="t"/>
        <c:majorGridlines>
          <c:spPr>
            <a:ln>
              <a:solidFill>
                <a:schemeClr val="bg1"/>
              </a:solidFill>
            </a:ln>
          </c:spPr>
        </c:majorGridlines>
        <c:numFmt formatCode="0.00%" sourceLinked="0"/>
        <c:majorTickMark val="cross"/>
        <c:minorTickMark val="none"/>
        <c:tickLblPos val="none"/>
        <c:crossAx val="176866048"/>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c:v>
                </c:pt>
              </c:numCache>
            </c:numRef>
          </c:val>
        </c:ser>
        <c:dLbls>
          <c:showLegendKey val="0"/>
          <c:showVal val="0"/>
          <c:showCatName val="0"/>
          <c:showSerName val="0"/>
          <c:showPercent val="0"/>
          <c:showBubbleSize val="0"/>
        </c:dLbls>
        <c:gapWidth val="150"/>
        <c:overlap val="100"/>
        <c:axId val="204677504"/>
        <c:axId val="204679040"/>
      </c:barChart>
      <c:catAx>
        <c:axId val="204677504"/>
        <c:scaling>
          <c:orientation val="minMax"/>
        </c:scaling>
        <c:delete val="1"/>
        <c:axPos val="b"/>
        <c:numFmt formatCode="General" sourceLinked="1"/>
        <c:majorTickMark val="none"/>
        <c:minorTickMark val="none"/>
        <c:tickLblPos val="nextTo"/>
        <c:crossAx val="204679040"/>
        <c:crosses val="autoZero"/>
        <c:auto val="1"/>
        <c:lblAlgn val="ctr"/>
        <c:lblOffset val="100"/>
        <c:noMultiLvlLbl val="0"/>
      </c:catAx>
      <c:valAx>
        <c:axId val="204679040"/>
        <c:scaling>
          <c:orientation val="minMax"/>
          <c:max val="1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4677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0.55000000000000004</c:v>
                </c:pt>
                <c:pt idx="1">
                  <c:v>0.45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0.35</c:v>
                </c:pt>
                <c:pt idx="1">
                  <c:v>0.65</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0.21</c:v>
                </c:pt>
                <c:pt idx="1">
                  <c:v>0.79</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0.42</c:v>
                </c:pt>
                <c:pt idx="1">
                  <c:v>0.57999999999999996</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1"/>
              </a:solidFill>
            </c:spPr>
          </c:dPt>
          <c:dPt>
            <c:idx val="1"/>
            <c:bubble3D val="0"/>
            <c:spPr>
              <a:solidFill>
                <a:schemeClr val="bg1">
                  <a:lumMod val="75000"/>
                  <a:alpha val="65000"/>
                </a:schemeClr>
              </a:solidFill>
            </c:spPr>
          </c:dPt>
          <c:val>
            <c:numRef>
              <c:f>Sheet1!$A$2:$A$3</c:f>
              <c:numCache>
                <c:formatCode>0%</c:formatCode>
                <c:ptCount val="2"/>
                <c:pt idx="0">
                  <c:v>0.94</c:v>
                </c:pt>
                <c:pt idx="1">
                  <c:v>0.06</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Column1</c:v>
                </c:pt>
              </c:strCache>
            </c:strRef>
          </c:tx>
          <c:dPt>
            <c:idx val="0"/>
            <c:bubble3D val="0"/>
            <c:spPr>
              <a:solidFill>
                <a:schemeClr val="accent2"/>
              </a:solidFill>
            </c:spPr>
          </c:dPt>
          <c:dPt>
            <c:idx val="1"/>
            <c:bubble3D val="0"/>
            <c:spPr>
              <a:solidFill>
                <a:schemeClr val="bg1">
                  <a:lumMod val="75000"/>
                  <a:alpha val="65000"/>
                </a:schemeClr>
              </a:solidFill>
            </c:spPr>
          </c:dPt>
          <c:val>
            <c:numRef>
              <c:f>Sheet1!$A$2:$A$3</c:f>
              <c:numCache>
                <c:formatCode>0%</c:formatCode>
                <c:ptCount val="2"/>
                <c:pt idx="0">
                  <c:v>0.89</c:v>
                </c:pt>
                <c:pt idx="1">
                  <c:v>0.11</c:v>
                </c:pt>
              </c:numCache>
            </c:numRef>
          </c:val>
        </c:ser>
        <c:dLbls>
          <c:showLegendKey val="0"/>
          <c:showVal val="0"/>
          <c:showCatName val="0"/>
          <c:showSerName val="0"/>
          <c:showPercent val="0"/>
          <c:showBubbleSize val="0"/>
          <c:showLeaderLines val="0"/>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bg1">
                  <a:lumMod val="7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699EB-6B6F-4303-84E5-698CBBF28AE0}" type="datetimeFigureOut">
              <a:rPr lang="zh-CN" altLang="en-US" smtClean="0"/>
              <a:t>2016/11/3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1D5E53-1996-4A18-8378-BCF5C8046DA1}" type="slidenum">
              <a:rPr lang="zh-CN" altLang="en-US" smtClean="0"/>
              <a:t>‹#›</a:t>
            </a:fld>
            <a:endParaRPr lang="zh-CN" altLang="en-US"/>
          </a:p>
        </p:txBody>
      </p:sp>
    </p:spTree>
    <p:extLst>
      <p:ext uri="{BB962C8B-B14F-4D97-AF65-F5344CB8AC3E}">
        <p14:creationId xmlns:p14="http://schemas.microsoft.com/office/powerpoint/2010/main" val="3744765781"/>
      </p:ext>
    </p:extLst>
  </p:cSld>
  <p:clrMap bg1="lt1" tx1="dk1" bg2="lt2" tx2="dk2" accent1="accent1" accent2="accent2" accent3="accent3" accent4="accent4" accent5="accent5" accent6="accent6" hlink="hlink" folHlink="folHlink"/>
  <p:notesStyle>
    <a:lvl1pPr marL="0" algn="l" defTabSz="914332" rtl="0" eaLnBrk="1" latinLnBrk="0" hangingPunct="1">
      <a:defRPr sz="1200" kern="1200">
        <a:solidFill>
          <a:schemeClr val="tx1"/>
        </a:solidFill>
        <a:latin typeface="+mn-lt"/>
        <a:ea typeface="+mn-ea"/>
        <a:cs typeface="+mn-cs"/>
      </a:defRPr>
    </a:lvl1pPr>
    <a:lvl2pPr marL="457167" algn="l" defTabSz="914332" rtl="0" eaLnBrk="1" latinLnBrk="0" hangingPunct="1">
      <a:defRPr sz="1200" kern="1200">
        <a:solidFill>
          <a:schemeClr val="tx1"/>
        </a:solidFill>
        <a:latin typeface="+mn-lt"/>
        <a:ea typeface="+mn-ea"/>
        <a:cs typeface="+mn-cs"/>
      </a:defRPr>
    </a:lvl2pPr>
    <a:lvl3pPr marL="914332" algn="l" defTabSz="914332" rtl="0" eaLnBrk="1" latinLnBrk="0" hangingPunct="1">
      <a:defRPr sz="1200" kern="1200">
        <a:solidFill>
          <a:schemeClr val="tx1"/>
        </a:solidFill>
        <a:latin typeface="+mn-lt"/>
        <a:ea typeface="+mn-ea"/>
        <a:cs typeface="+mn-cs"/>
      </a:defRPr>
    </a:lvl3pPr>
    <a:lvl4pPr marL="1371498" algn="l" defTabSz="914332" rtl="0" eaLnBrk="1" latinLnBrk="0" hangingPunct="1">
      <a:defRPr sz="1200" kern="1200">
        <a:solidFill>
          <a:schemeClr val="tx1"/>
        </a:solidFill>
        <a:latin typeface="+mn-lt"/>
        <a:ea typeface="+mn-ea"/>
        <a:cs typeface="+mn-cs"/>
      </a:defRPr>
    </a:lvl4pPr>
    <a:lvl5pPr marL="1828664" algn="l" defTabSz="914332" rtl="0" eaLnBrk="1" latinLnBrk="0" hangingPunct="1">
      <a:defRPr sz="1200" kern="1200">
        <a:solidFill>
          <a:schemeClr val="tx1"/>
        </a:solidFill>
        <a:latin typeface="+mn-lt"/>
        <a:ea typeface="+mn-ea"/>
        <a:cs typeface="+mn-cs"/>
      </a:defRPr>
    </a:lvl5pPr>
    <a:lvl6pPr marL="2285830" algn="l" defTabSz="914332" rtl="0" eaLnBrk="1" latinLnBrk="0" hangingPunct="1">
      <a:defRPr sz="1200" kern="1200">
        <a:solidFill>
          <a:schemeClr val="tx1"/>
        </a:solidFill>
        <a:latin typeface="+mn-lt"/>
        <a:ea typeface="+mn-ea"/>
        <a:cs typeface="+mn-cs"/>
      </a:defRPr>
    </a:lvl6pPr>
    <a:lvl7pPr marL="2742994" algn="l" defTabSz="914332" rtl="0" eaLnBrk="1" latinLnBrk="0" hangingPunct="1">
      <a:defRPr sz="1200" kern="1200">
        <a:solidFill>
          <a:schemeClr val="tx1"/>
        </a:solidFill>
        <a:latin typeface="+mn-lt"/>
        <a:ea typeface="+mn-ea"/>
        <a:cs typeface="+mn-cs"/>
      </a:defRPr>
    </a:lvl7pPr>
    <a:lvl8pPr marL="3200160" algn="l" defTabSz="914332" rtl="0" eaLnBrk="1" latinLnBrk="0" hangingPunct="1">
      <a:defRPr sz="1200" kern="1200">
        <a:solidFill>
          <a:schemeClr val="tx1"/>
        </a:solidFill>
        <a:latin typeface="+mn-lt"/>
        <a:ea typeface="+mn-ea"/>
        <a:cs typeface="+mn-cs"/>
      </a:defRPr>
    </a:lvl8pPr>
    <a:lvl9pPr marL="3657327" algn="l" defTabSz="91433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a:t>
            </a:fld>
            <a:endParaRPr lang="zh-CN" altLang="en-US"/>
          </a:p>
        </p:txBody>
      </p:sp>
    </p:spTree>
    <p:extLst>
      <p:ext uri="{BB962C8B-B14F-4D97-AF65-F5344CB8AC3E}">
        <p14:creationId xmlns:p14="http://schemas.microsoft.com/office/powerpoint/2010/main" val="42769227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22</a:t>
            </a:fld>
            <a:endParaRPr lang="zh-CN" altLang="en-US"/>
          </a:p>
        </p:txBody>
      </p:sp>
    </p:spTree>
    <p:extLst>
      <p:ext uri="{BB962C8B-B14F-4D97-AF65-F5344CB8AC3E}">
        <p14:creationId xmlns:p14="http://schemas.microsoft.com/office/powerpoint/2010/main" val="4020441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23</a:t>
            </a:fld>
            <a:endParaRPr lang="zh-CN" altLang="en-US"/>
          </a:p>
        </p:txBody>
      </p:sp>
    </p:spTree>
    <p:extLst>
      <p:ext uri="{BB962C8B-B14F-4D97-AF65-F5344CB8AC3E}">
        <p14:creationId xmlns:p14="http://schemas.microsoft.com/office/powerpoint/2010/main" val="19385793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25</a:t>
            </a:fld>
            <a:endParaRPr lang="zh-CN" altLang="en-US"/>
          </a:p>
        </p:txBody>
      </p:sp>
    </p:spTree>
    <p:extLst>
      <p:ext uri="{BB962C8B-B14F-4D97-AF65-F5344CB8AC3E}">
        <p14:creationId xmlns:p14="http://schemas.microsoft.com/office/powerpoint/2010/main" val="986757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27</a:t>
            </a:fld>
            <a:endParaRPr lang="zh-CN" altLang="en-US"/>
          </a:p>
        </p:txBody>
      </p:sp>
    </p:spTree>
    <p:extLst>
      <p:ext uri="{BB962C8B-B14F-4D97-AF65-F5344CB8AC3E}">
        <p14:creationId xmlns:p14="http://schemas.microsoft.com/office/powerpoint/2010/main" val="2589494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extLst>
      <p:ext uri="{BB962C8B-B14F-4D97-AF65-F5344CB8AC3E}">
        <p14:creationId xmlns:p14="http://schemas.microsoft.com/office/powerpoint/2010/main" val="2754952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29</a:t>
            </a:fld>
            <a:endParaRPr lang="zh-CN" altLang="en-US"/>
          </a:p>
        </p:txBody>
      </p:sp>
    </p:spTree>
    <p:extLst>
      <p:ext uri="{BB962C8B-B14F-4D97-AF65-F5344CB8AC3E}">
        <p14:creationId xmlns:p14="http://schemas.microsoft.com/office/powerpoint/2010/main" val="2481199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30</a:t>
            </a:fld>
            <a:endParaRPr lang="zh-CN" altLang="en-US"/>
          </a:p>
        </p:txBody>
      </p:sp>
    </p:spTree>
    <p:extLst>
      <p:ext uri="{BB962C8B-B14F-4D97-AF65-F5344CB8AC3E}">
        <p14:creationId xmlns:p14="http://schemas.microsoft.com/office/powerpoint/2010/main" val="3946705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31</a:t>
            </a:fld>
            <a:endParaRPr lang="zh-CN" altLang="en-US"/>
          </a:p>
        </p:txBody>
      </p:sp>
    </p:spTree>
    <p:extLst>
      <p:ext uri="{BB962C8B-B14F-4D97-AF65-F5344CB8AC3E}">
        <p14:creationId xmlns:p14="http://schemas.microsoft.com/office/powerpoint/2010/main" val="3254179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32</a:t>
            </a:fld>
            <a:endParaRPr lang="zh-CN" altLang="en-US"/>
          </a:p>
        </p:txBody>
      </p:sp>
    </p:spTree>
    <p:extLst>
      <p:ext uri="{BB962C8B-B14F-4D97-AF65-F5344CB8AC3E}">
        <p14:creationId xmlns:p14="http://schemas.microsoft.com/office/powerpoint/2010/main" val="2738595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34</a:t>
            </a:fld>
            <a:endParaRPr lang="zh-CN" altLang="en-US"/>
          </a:p>
        </p:txBody>
      </p:sp>
    </p:spTree>
    <p:extLst>
      <p:ext uri="{BB962C8B-B14F-4D97-AF65-F5344CB8AC3E}">
        <p14:creationId xmlns:p14="http://schemas.microsoft.com/office/powerpoint/2010/main" val="4165048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6</a:t>
            </a:fld>
            <a:endParaRPr lang="zh-CN" altLang="en-US"/>
          </a:p>
        </p:txBody>
      </p:sp>
    </p:spTree>
    <p:extLst>
      <p:ext uri="{BB962C8B-B14F-4D97-AF65-F5344CB8AC3E}">
        <p14:creationId xmlns:p14="http://schemas.microsoft.com/office/powerpoint/2010/main" val="214113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37</a:t>
            </a:fld>
            <a:endParaRPr lang="zh-CN" altLang="en-US"/>
          </a:p>
        </p:txBody>
      </p:sp>
    </p:spTree>
    <p:extLst>
      <p:ext uri="{BB962C8B-B14F-4D97-AF65-F5344CB8AC3E}">
        <p14:creationId xmlns:p14="http://schemas.microsoft.com/office/powerpoint/2010/main" val="15679294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38</a:t>
            </a:fld>
            <a:endParaRPr lang="zh-CN" altLang="en-US"/>
          </a:p>
        </p:txBody>
      </p:sp>
    </p:spTree>
    <p:extLst>
      <p:ext uri="{BB962C8B-B14F-4D97-AF65-F5344CB8AC3E}">
        <p14:creationId xmlns:p14="http://schemas.microsoft.com/office/powerpoint/2010/main" val="27189706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39</a:t>
            </a:fld>
            <a:endParaRPr lang="zh-CN" altLang="en-US"/>
          </a:p>
        </p:txBody>
      </p:sp>
    </p:spTree>
    <p:extLst>
      <p:ext uri="{BB962C8B-B14F-4D97-AF65-F5344CB8AC3E}">
        <p14:creationId xmlns:p14="http://schemas.microsoft.com/office/powerpoint/2010/main" val="2936117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40</a:t>
            </a:fld>
            <a:endParaRPr lang="zh-CN" altLang="en-US"/>
          </a:p>
        </p:txBody>
      </p:sp>
    </p:spTree>
    <p:extLst>
      <p:ext uri="{BB962C8B-B14F-4D97-AF65-F5344CB8AC3E}">
        <p14:creationId xmlns:p14="http://schemas.microsoft.com/office/powerpoint/2010/main" val="2391428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41</a:t>
            </a:fld>
            <a:endParaRPr lang="zh-CN" altLang="en-US"/>
          </a:p>
        </p:txBody>
      </p:sp>
    </p:spTree>
    <p:extLst>
      <p:ext uri="{BB962C8B-B14F-4D97-AF65-F5344CB8AC3E}">
        <p14:creationId xmlns:p14="http://schemas.microsoft.com/office/powerpoint/2010/main" val="2271540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42</a:t>
            </a:fld>
            <a:endParaRPr lang="zh-CN" altLang="en-US"/>
          </a:p>
        </p:txBody>
      </p:sp>
    </p:spTree>
    <p:extLst>
      <p:ext uri="{BB962C8B-B14F-4D97-AF65-F5344CB8AC3E}">
        <p14:creationId xmlns:p14="http://schemas.microsoft.com/office/powerpoint/2010/main" val="3001432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43</a:t>
            </a:fld>
            <a:endParaRPr lang="zh-CN" altLang="en-US"/>
          </a:p>
        </p:txBody>
      </p:sp>
    </p:spTree>
    <p:extLst>
      <p:ext uri="{BB962C8B-B14F-4D97-AF65-F5344CB8AC3E}">
        <p14:creationId xmlns:p14="http://schemas.microsoft.com/office/powerpoint/2010/main" val="6889938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44</a:t>
            </a:fld>
            <a:endParaRPr lang="zh-CN" altLang="en-US"/>
          </a:p>
        </p:txBody>
      </p:sp>
    </p:spTree>
    <p:extLst>
      <p:ext uri="{BB962C8B-B14F-4D97-AF65-F5344CB8AC3E}">
        <p14:creationId xmlns:p14="http://schemas.microsoft.com/office/powerpoint/2010/main" val="2331825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9</a:t>
            </a:fld>
            <a:endParaRPr lang="zh-CN" altLang="en-US"/>
          </a:p>
        </p:txBody>
      </p:sp>
    </p:spTree>
    <p:extLst>
      <p:ext uri="{BB962C8B-B14F-4D97-AF65-F5344CB8AC3E}">
        <p14:creationId xmlns:p14="http://schemas.microsoft.com/office/powerpoint/2010/main" val="989646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10</a:t>
            </a:fld>
            <a:endParaRPr lang="zh-CN" altLang="en-US"/>
          </a:p>
        </p:txBody>
      </p:sp>
    </p:spTree>
    <p:extLst>
      <p:ext uri="{BB962C8B-B14F-4D97-AF65-F5344CB8AC3E}">
        <p14:creationId xmlns:p14="http://schemas.microsoft.com/office/powerpoint/2010/main" val="4164546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14</a:t>
            </a:fld>
            <a:endParaRPr lang="zh-CN" altLang="en-US"/>
          </a:p>
        </p:txBody>
      </p:sp>
    </p:spTree>
    <p:extLst>
      <p:ext uri="{BB962C8B-B14F-4D97-AF65-F5344CB8AC3E}">
        <p14:creationId xmlns:p14="http://schemas.microsoft.com/office/powerpoint/2010/main" val="3712760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16</a:t>
            </a:fld>
            <a:endParaRPr lang="zh-CN" altLang="en-US"/>
          </a:p>
        </p:txBody>
      </p:sp>
    </p:spTree>
    <p:extLst>
      <p:ext uri="{BB962C8B-B14F-4D97-AF65-F5344CB8AC3E}">
        <p14:creationId xmlns:p14="http://schemas.microsoft.com/office/powerpoint/2010/main" val="921684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18</a:t>
            </a:fld>
            <a:endParaRPr lang="zh-CN" altLang="en-US"/>
          </a:p>
        </p:txBody>
      </p:sp>
    </p:spTree>
    <p:extLst>
      <p:ext uri="{BB962C8B-B14F-4D97-AF65-F5344CB8AC3E}">
        <p14:creationId xmlns:p14="http://schemas.microsoft.com/office/powerpoint/2010/main" val="1538085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20</a:t>
            </a:fld>
            <a:endParaRPr lang="zh-CN" altLang="en-US"/>
          </a:p>
        </p:txBody>
      </p:sp>
    </p:spTree>
    <p:extLst>
      <p:ext uri="{BB962C8B-B14F-4D97-AF65-F5344CB8AC3E}">
        <p14:creationId xmlns:p14="http://schemas.microsoft.com/office/powerpoint/2010/main" val="3026684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21</a:t>
            </a:fld>
            <a:endParaRPr lang="zh-CN" altLang="en-US"/>
          </a:p>
        </p:txBody>
      </p:sp>
    </p:spTree>
    <p:extLst>
      <p:ext uri="{BB962C8B-B14F-4D97-AF65-F5344CB8AC3E}">
        <p14:creationId xmlns:p14="http://schemas.microsoft.com/office/powerpoint/2010/main" val="2804364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461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任意多边形 1"/>
          <p:cNvSpPr/>
          <p:nvPr userDrawn="1"/>
        </p:nvSpPr>
        <p:spPr>
          <a:xfrm>
            <a:off x="-10363" y="6414868"/>
            <a:ext cx="12202363" cy="435195"/>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395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guide id="3" orient="horz" pos="43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18" name="TextBox 15"/>
          <p:cNvSpPr txBox="1"/>
          <p:nvPr userDrawn="1"/>
        </p:nvSpPr>
        <p:spPr>
          <a:xfrm>
            <a:off x="11707676" y="6479202"/>
            <a:ext cx="396009" cy="284675"/>
          </a:xfrm>
          <a:prstGeom prst="rect">
            <a:avLst/>
          </a:prstGeom>
          <a:noFill/>
        </p:spPr>
        <p:txBody>
          <a:bodyPr wrap="square" lIns="68562" tIns="34281" rIns="68562" bIns="34281" rtlCol="0" anchor="ctr">
            <a:spAutoFit/>
          </a:bodyPr>
          <a:lstStyle/>
          <a:p>
            <a:pPr algn="ctr"/>
            <a:fld id="{2EEF1883-7A0E-4F66-9932-E581691AD397}" type="slidenum">
              <a:rPr lang="zh-CN" altLang="en-US" sz="1400" smtClean="0">
                <a:solidFill>
                  <a:schemeClr val="tx1">
                    <a:lumMod val="50000"/>
                    <a:lumOff val="50000"/>
                  </a:schemeClr>
                </a:solidFill>
                <a:latin typeface="+mn-lt"/>
                <a:ea typeface="Arial Unicode MS" panose="020B0604020202020204" pitchFamily="34" charset="-122"/>
                <a:cs typeface="Arial Unicode MS" panose="020B0604020202020204" pitchFamily="34" charset="-122"/>
              </a:rPr>
              <a:pPr algn="ctr"/>
              <a:t>‹#›</a:t>
            </a:fld>
            <a:r>
              <a:rPr lang="zh-CN" altLang="en-US" sz="1400" dirty="0" smtClean="0">
                <a:solidFill>
                  <a:schemeClr val="tx1">
                    <a:lumMod val="50000"/>
                    <a:lumOff val="50000"/>
                  </a:schemeClr>
                </a:solidFill>
                <a:latin typeface="+mn-lt"/>
                <a:ea typeface="Arial Unicode MS" panose="020B0604020202020204" pitchFamily="34" charset="-122"/>
                <a:cs typeface="Arial Unicode MS" panose="020B0604020202020204" pitchFamily="34" charset="-122"/>
              </a:rPr>
              <a:t> </a:t>
            </a:r>
            <a:endParaRPr lang="zh-CN" altLang="en-US" sz="1400" b="0" dirty="0">
              <a:solidFill>
                <a:schemeClr val="tx1">
                  <a:lumMod val="50000"/>
                  <a:lumOff val="50000"/>
                </a:schemeClr>
              </a:solidFill>
              <a:latin typeface="+mn-lt"/>
              <a:ea typeface="Arial Unicode MS" panose="020B0604020202020204" pitchFamily="34" charset="-122"/>
              <a:cs typeface="Arial Unicode MS" panose="020B0604020202020204" pitchFamily="34" charset="-122"/>
            </a:endParaRPr>
          </a:p>
        </p:txBody>
      </p:sp>
      <p:sp>
        <p:nvSpPr>
          <p:cNvPr id="5" name="任意多边形 4"/>
          <p:cNvSpPr/>
          <p:nvPr userDrawn="1"/>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userDrawn="1"/>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flipH="1">
            <a:off x="11707674" y="6449058"/>
            <a:ext cx="396009" cy="343781"/>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662" h="1478645">
                <a:moveTo>
                  <a:pt x="2463662" y="1105159"/>
                </a:moveTo>
                <a:lnTo>
                  <a:pt x="2463662" y="1478645"/>
                </a:lnTo>
                <a:lnTo>
                  <a:pt x="0" y="1478645"/>
                </a:lnTo>
                <a:lnTo>
                  <a:pt x="0" y="0"/>
                </a:lnTo>
                <a:lnTo>
                  <a:pt x="877819" y="0"/>
                </a:lnTo>
              </a:path>
            </a:pathLst>
          </a:custGeom>
          <a:noFill/>
          <a:ln w="254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7738313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userDrawn="1"/>
        </p:nvSpPr>
        <p:spPr>
          <a:xfrm>
            <a:off x="0" y="0"/>
            <a:ext cx="12192000" cy="6858000"/>
          </a:xfrm>
          <a:prstGeom prst="rect">
            <a:avLst/>
          </a:prstGeom>
          <a:gradFill flip="none" rotWithShape="1">
            <a:gsLst>
              <a:gs pos="0">
                <a:srgbClr val="FBFBFB"/>
              </a:gs>
              <a:gs pos="79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8" rIns="68576" bIns="34288" rtlCol="0" anchor="ctr"/>
          <a:lstStyle/>
          <a:p>
            <a:pPr algn="ctr"/>
            <a:endParaRPr lang="zh-CN" altLang="en-US"/>
          </a:p>
        </p:txBody>
      </p:sp>
      <p:sp>
        <p:nvSpPr>
          <p:cNvPr id="2" name="标题占位符 1"/>
          <p:cNvSpPr>
            <a:spLocks noGrp="1"/>
          </p:cNvSpPr>
          <p:nvPr>
            <p:ph type="title"/>
          </p:nvPr>
        </p:nvSpPr>
        <p:spPr>
          <a:xfrm>
            <a:off x="838200" y="365125"/>
            <a:ext cx="10515600" cy="1325563"/>
          </a:xfrm>
          <a:prstGeom prst="rect">
            <a:avLst/>
          </a:prstGeom>
        </p:spPr>
        <p:txBody>
          <a:bodyPr vert="horz" lIns="91434" tIns="45718" rIns="91434"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4" tIns="45718" rIns="91434" bIns="4571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34" tIns="45718" rIns="91434" bIns="45718" rtlCol="0" anchor="ctr"/>
          <a:lstStyle>
            <a:lvl1pPr algn="l">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4DA96E64-783D-463C-BA44-F5AF67B46485}" type="datetimeFigureOut">
              <a:rPr lang="zh-CN" altLang="en-US" smtClean="0"/>
              <a:pPr/>
              <a:t>2016/11/3</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34" tIns="45718" rIns="91434" bIns="45718" rtlCol="0" anchor="ctr"/>
          <a:lstStyle>
            <a:lvl1pPr algn="ct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34" tIns="45718" rIns="91434" bIns="45718" rtlCol="0" anchor="ctr"/>
          <a:lstStyle>
            <a:lvl1pPr algn="r">
              <a:defRPr sz="1200">
                <a:solidFill>
                  <a:schemeClr val="tx1">
                    <a:tint val="75000"/>
                  </a:schemeClr>
                </a:solidFill>
                <a:latin typeface="Arial" panose="020B0604020202020204" pitchFamily="34" charset="0"/>
                <a:ea typeface="微软雅黑" panose="020B0503020204020204" pitchFamily="34" charset="-122"/>
                <a:cs typeface="Arial" panose="020B0604020202020204" pitchFamily="34" charset="0"/>
              </a:defRPr>
            </a:lvl1pPr>
          </a:lstStyle>
          <a:p>
            <a:fld id="{A8C676CA-DACA-4216-AE75-62203F837763}" type="slidenum">
              <a:rPr lang="zh-CN" altLang="en-US" smtClean="0"/>
              <a:pPr/>
              <a:t>‹#›</a:t>
            </a:fld>
            <a:endParaRPr lang="zh-CN" altLang="en-US"/>
          </a:p>
        </p:txBody>
      </p:sp>
    </p:spTree>
    <p:extLst>
      <p:ext uri="{BB962C8B-B14F-4D97-AF65-F5344CB8AC3E}">
        <p14:creationId xmlns:p14="http://schemas.microsoft.com/office/powerpoint/2010/main" val="22148374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Lst>
  <p:timing>
    <p:tnLst>
      <p:par>
        <p:cTn id="1" dur="indefinite" restart="never" nodeType="tmRoot"/>
      </p:par>
    </p:tnLst>
  </p:timing>
  <p:txStyles>
    <p:titleStyle>
      <a:lvl1pPr algn="l" defTabSz="914332" rtl="0" eaLnBrk="1" latinLnBrk="0" hangingPunct="1">
        <a:lnSpc>
          <a:spcPct val="90000"/>
        </a:lnSpc>
        <a:spcBef>
          <a:spcPct val="0"/>
        </a:spcBef>
        <a:buNone/>
        <a:defRPr sz="4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60008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2057247"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412"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32" rtl="0" eaLnBrk="1" latinLnBrk="0" hangingPunct="1">
        <a:defRPr sz="1900" kern="1200">
          <a:solidFill>
            <a:schemeClr val="tx1"/>
          </a:solidFill>
          <a:latin typeface="+mn-lt"/>
          <a:ea typeface="+mn-ea"/>
          <a:cs typeface="+mn-cs"/>
        </a:defRPr>
      </a:lvl1pPr>
      <a:lvl2pPr marL="457167" algn="l" defTabSz="914332" rtl="0" eaLnBrk="1" latinLnBrk="0" hangingPunct="1">
        <a:defRPr sz="1900" kern="1200">
          <a:solidFill>
            <a:schemeClr val="tx1"/>
          </a:solidFill>
          <a:latin typeface="+mn-lt"/>
          <a:ea typeface="+mn-ea"/>
          <a:cs typeface="+mn-cs"/>
        </a:defRPr>
      </a:lvl2pPr>
      <a:lvl3pPr marL="914332" algn="l" defTabSz="914332" rtl="0" eaLnBrk="1" latinLnBrk="0" hangingPunct="1">
        <a:defRPr sz="1900" kern="1200">
          <a:solidFill>
            <a:schemeClr val="tx1"/>
          </a:solidFill>
          <a:latin typeface="+mn-lt"/>
          <a:ea typeface="+mn-ea"/>
          <a:cs typeface="+mn-cs"/>
        </a:defRPr>
      </a:lvl3pPr>
      <a:lvl4pPr marL="1371498" algn="l" defTabSz="914332" rtl="0" eaLnBrk="1" latinLnBrk="0" hangingPunct="1">
        <a:defRPr sz="1900" kern="1200">
          <a:solidFill>
            <a:schemeClr val="tx1"/>
          </a:solidFill>
          <a:latin typeface="+mn-lt"/>
          <a:ea typeface="+mn-ea"/>
          <a:cs typeface="+mn-cs"/>
        </a:defRPr>
      </a:lvl4pPr>
      <a:lvl5pPr marL="1828664" algn="l" defTabSz="914332" rtl="0" eaLnBrk="1" latinLnBrk="0" hangingPunct="1">
        <a:defRPr sz="1900" kern="1200">
          <a:solidFill>
            <a:schemeClr val="tx1"/>
          </a:solidFill>
          <a:latin typeface="+mn-lt"/>
          <a:ea typeface="+mn-ea"/>
          <a:cs typeface="+mn-cs"/>
        </a:defRPr>
      </a:lvl5pPr>
      <a:lvl6pPr marL="2285830" algn="l" defTabSz="914332" rtl="0" eaLnBrk="1" latinLnBrk="0" hangingPunct="1">
        <a:defRPr sz="1900" kern="1200">
          <a:solidFill>
            <a:schemeClr val="tx1"/>
          </a:solidFill>
          <a:latin typeface="+mn-lt"/>
          <a:ea typeface="+mn-ea"/>
          <a:cs typeface="+mn-cs"/>
        </a:defRPr>
      </a:lvl6pPr>
      <a:lvl7pPr marL="2742994" algn="l" defTabSz="914332" rtl="0" eaLnBrk="1" latinLnBrk="0" hangingPunct="1">
        <a:defRPr sz="1900" kern="1200">
          <a:solidFill>
            <a:schemeClr val="tx1"/>
          </a:solidFill>
          <a:latin typeface="+mn-lt"/>
          <a:ea typeface="+mn-ea"/>
          <a:cs typeface="+mn-cs"/>
        </a:defRPr>
      </a:lvl7pPr>
      <a:lvl8pPr marL="3200160" algn="l" defTabSz="914332" rtl="0" eaLnBrk="1" latinLnBrk="0" hangingPunct="1">
        <a:defRPr sz="1900" kern="1200">
          <a:solidFill>
            <a:schemeClr val="tx1"/>
          </a:solidFill>
          <a:latin typeface="+mn-lt"/>
          <a:ea typeface="+mn-ea"/>
          <a:cs typeface="+mn-cs"/>
        </a:defRPr>
      </a:lvl8pPr>
      <a:lvl9pPr marL="3657327" algn="l" defTabSz="914332"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5" Type="http://schemas.openxmlformats.org/officeDocument/2006/relationships/image" Target="../media/image1.png"/><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1.jpeg"/><Relationship Id="rId2" Type="http://schemas.openxmlformats.org/officeDocument/2006/relationships/slideLayout" Target="../slideLayouts/slideLayout3.xml"/><Relationship Id="rId1" Type="http://schemas.openxmlformats.org/officeDocument/2006/relationships/themeOverride" Target="../theme/themeOverride1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3.xml"/><Relationship Id="rId1" Type="http://schemas.openxmlformats.org/officeDocument/2006/relationships/themeOverride" Target="../theme/themeOverride1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slideLayout" Target="../slideLayouts/slideLayout3.xml"/><Relationship Id="rId1" Type="http://schemas.openxmlformats.org/officeDocument/2006/relationships/themeOverride" Target="../theme/themeOverride19.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hemeOverride" Target="../theme/themeOverride21.xml"/><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hemeOverride" Target="../theme/themeOverride23.xml"/><Relationship Id="rId4" Type="http://schemas.openxmlformats.org/officeDocument/2006/relationships/chart" Target="../charts/chart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hemeOverride" Target="../theme/themeOverride28.xml"/><Relationship Id="rId5" Type="http://schemas.openxmlformats.org/officeDocument/2006/relationships/chart" Target="../charts/chart13.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29.xml"/><Relationship Id="rId4" Type="http://schemas.openxmlformats.org/officeDocument/2006/relationships/image" Target="../media/image1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30.xml"/></Relationships>
</file>

<file path=ppt/slides/_rels/slide31.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notesSlide" Target="../notesSlides/notesSlide17.xml"/><Relationship Id="rId7" Type="http://schemas.openxmlformats.org/officeDocument/2006/relationships/image" Target="../media/image23.jpeg"/><Relationship Id="rId2" Type="http://schemas.openxmlformats.org/officeDocument/2006/relationships/slideLayout" Target="../slideLayouts/slideLayout3.xml"/><Relationship Id="rId1" Type="http://schemas.openxmlformats.org/officeDocument/2006/relationships/themeOverride" Target="../theme/themeOverride3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hemeOverride" Target="../theme/themeOverride32.xml"/><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3.xml"/><Relationship Id="rId1" Type="http://schemas.openxmlformats.org/officeDocument/2006/relationships/themeOverride" Target="../theme/themeOverride33.xml"/><Relationship Id="rId5" Type="http://schemas.openxmlformats.org/officeDocument/2006/relationships/chart" Target="../charts/chart15.xml"/><Relationship Id="rId4" Type="http://schemas.openxmlformats.org/officeDocument/2006/relationships/chart" Target="../charts/chart14.xml"/></Relationships>
</file>

<file path=ppt/slides/_rels/slide3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notesSlide" Target="../notesSlides/notesSlide19.xml"/><Relationship Id="rId7" Type="http://schemas.openxmlformats.org/officeDocument/2006/relationships/image" Target="../media/image29.jpeg"/><Relationship Id="rId2" Type="http://schemas.openxmlformats.org/officeDocument/2006/relationships/slideLayout" Target="../slideLayouts/slideLayout3.xml"/><Relationship Id="rId1" Type="http://schemas.openxmlformats.org/officeDocument/2006/relationships/themeOverride" Target="../theme/themeOverride34.xml"/><Relationship Id="rId6" Type="http://schemas.openxmlformats.org/officeDocument/2006/relationships/image" Target="../media/image28.jpeg"/><Relationship Id="rId5" Type="http://schemas.microsoft.com/office/2007/relationships/hdphoto" Target="../media/hdphoto1.wdp"/><Relationship Id="rId10" Type="http://schemas.openxmlformats.org/officeDocument/2006/relationships/image" Target="../media/image32.jpeg"/><Relationship Id="rId4" Type="http://schemas.openxmlformats.org/officeDocument/2006/relationships/image" Target="../media/image27.png"/><Relationship Id="rId9"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3.xml"/><Relationship Id="rId1" Type="http://schemas.openxmlformats.org/officeDocument/2006/relationships/themeOverride" Target="../theme/themeOverride3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hemeOverride" Target="../theme/themeOverride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hemeOverride" Target="../theme/themeOverride38.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hemeOverride" Target="../theme/themeOverride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hemeOverride" Target="../theme/themeOverride40.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hemeOverride" Target="../theme/themeOverride4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hemeOverride" Target="../theme/themeOverride42.xml"/><Relationship Id="rId4" Type="http://schemas.openxmlformats.org/officeDocument/2006/relationships/image" Target="../media/image34.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hemeOverride" Target="../theme/themeOverride43.xml"/><Relationship Id="rId4"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hemeOverride" Target="../theme/themeOverride44.xml"/><Relationship Id="rId4" Type="http://schemas.openxmlformats.org/officeDocument/2006/relationships/image" Target="../media/image36.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5.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3.xml"/><Relationship Id="rId1" Type="http://schemas.openxmlformats.org/officeDocument/2006/relationships/themeOverride" Target="../theme/themeOverride7.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notesSlide" Target="../notesSlides/notesSlide3.xml"/><Relationship Id="rId7" Type="http://schemas.openxmlformats.org/officeDocument/2006/relationships/chart" Target="../charts/chart5.xml"/><Relationship Id="rId2" Type="http://schemas.openxmlformats.org/officeDocument/2006/relationships/slideLayout" Target="../slideLayouts/slideLayout3.xml"/><Relationship Id="rId1" Type="http://schemas.openxmlformats.org/officeDocument/2006/relationships/themeOverride" Target="../theme/themeOverride9.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 Id="rId9"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4281210" y="1780106"/>
            <a:ext cx="3171687" cy="206963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975793" y="1392620"/>
            <a:ext cx="2253807" cy="1262130"/>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5"/>
          <p:cNvSpPr txBox="1"/>
          <p:nvPr/>
        </p:nvSpPr>
        <p:spPr>
          <a:xfrm>
            <a:off x="3577059" y="1883899"/>
            <a:ext cx="3624042" cy="1862048"/>
          </a:xfrm>
          <a:prstGeom prst="rect">
            <a:avLst/>
          </a:prstGeom>
          <a:noFill/>
        </p:spPr>
        <p:txBody>
          <a:bodyPr wrap="square" rtlCol="0" anchor="ctr">
            <a:spAutoFit/>
          </a:bodyPr>
          <a:lstStyle/>
          <a:p>
            <a:pPr algn="ctr"/>
            <a:r>
              <a:rPr lang="en-US" altLang="zh-CN" sz="11500" dirty="0" smtClean="0">
                <a:solidFill>
                  <a:schemeClr val="accent1"/>
                </a:solidFill>
                <a:latin typeface="Impact" panose="020B0806030902050204" pitchFamily="34" charset="0"/>
                <a:ea typeface="微软雅黑" panose="020B0503020204020204" pitchFamily="34" charset="-122"/>
                <a:cs typeface="Ebrima" panose="02000000000000000000" pitchFamily="2" charset="0"/>
              </a:rPr>
              <a:t>2020</a:t>
            </a:r>
            <a:endParaRPr lang="zh-CN" altLang="en-US" sz="11500" dirty="0">
              <a:solidFill>
                <a:schemeClr val="accent1"/>
              </a:solidFill>
              <a:latin typeface="Impact" panose="020B0806030902050204" pitchFamily="34" charset="0"/>
              <a:ea typeface="微软雅黑" panose="020B0503020204020204" pitchFamily="34" charset="-122"/>
              <a:cs typeface="Ebrima" panose="02000000000000000000" pitchFamily="2" charset="0"/>
            </a:endParaRPr>
          </a:p>
        </p:txBody>
      </p:sp>
      <p:sp>
        <p:nvSpPr>
          <p:cNvPr id="26" name="TextBox 5"/>
          <p:cNvSpPr txBox="1"/>
          <p:nvPr/>
        </p:nvSpPr>
        <p:spPr>
          <a:xfrm>
            <a:off x="2329543" y="4051878"/>
            <a:ext cx="7532914" cy="923330"/>
          </a:xfrm>
          <a:prstGeom prst="rect">
            <a:avLst/>
          </a:prstGeom>
          <a:noFill/>
        </p:spPr>
        <p:txBody>
          <a:bodyPr wrap="square" rtlCol="0">
            <a:spAutoFit/>
          </a:bodyPr>
          <a:lstStyle/>
          <a:p>
            <a:pPr algn="ctr"/>
            <a:r>
              <a:rPr lang="zh-CN" altLang="en-US" sz="5400" dirty="0" smtClean="0">
                <a:solidFill>
                  <a:schemeClr val="tx1">
                    <a:lumMod val="75000"/>
                    <a:lumOff val="25000"/>
                  </a:schemeClr>
                </a:solidFill>
                <a:ea typeface="幼圆" panose="02010509060101010101" pitchFamily="49" charset="-122"/>
                <a:cs typeface="Ebrima" panose="02000000000000000000" pitchFamily="2" charset="0"/>
              </a:rPr>
              <a:t>极简风工作</a:t>
            </a:r>
            <a:r>
              <a:rPr lang="zh-CN" altLang="en-US" sz="5400" dirty="0">
                <a:solidFill>
                  <a:schemeClr val="tx1">
                    <a:lumMod val="75000"/>
                    <a:lumOff val="25000"/>
                  </a:schemeClr>
                </a:solidFill>
                <a:ea typeface="幼圆" panose="02010509060101010101" pitchFamily="49" charset="-122"/>
                <a:cs typeface="Ebrima" panose="02000000000000000000" pitchFamily="2" charset="0"/>
              </a:rPr>
              <a:t>计划</a:t>
            </a:r>
            <a:r>
              <a:rPr lang="en-US" altLang="zh-CN" sz="5400" dirty="0" smtClean="0">
                <a:solidFill>
                  <a:schemeClr val="tx1">
                    <a:lumMod val="75000"/>
                    <a:lumOff val="25000"/>
                  </a:schemeClr>
                </a:solidFill>
                <a:latin typeface="Arial Narrow" panose="020B0606020202030204" pitchFamily="34" charset="0"/>
                <a:ea typeface="幼圆" panose="02010509060101010101" pitchFamily="49" charset="-122"/>
                <a:cs typeface="Ebrima" panose="02000000000000000000" pitchFamily="2" charset="0"/>
              </a:rPr>
              <a:t>PPT</a:t>
            </a:r>
            <a:endParaRPr lang="zh-CN" altLang="en-US" sz="5400" dirty="0">
              <a:solidFill>
                <a:schemeClr val="tx1">
                  <a:lumMod val="75000"/>
                  <a:lumOff val="25000"/>
                </a:schemeClr>
              </a:solidFill>
              <a:latin typeface="Arial Narrow" panose="020B0606020202030204" pitchFamily="34" charset="0"/>
              <a:ea typeface="幼圆" panose="02010509060101010101" pitchFamily="49" charset="-122"/>
              <a:cs typeface="Ebrima" panose="02000000000000000000" pitchFamily="2" charset="0"/>
            </a:endParaRPr>
          </a:p>
        </p:txBody>
      </p:sp>
      <p:sp>
        <p:nvSpPr>
          <p:cNvPr id="27" name="文本框 26"/>
          <p:cNvSpPr txBox="1"/>
          <p:nvPr/>
        </p:nvSpPr>
        <p:spPr>
          <a:xfrm>
            <a:off x="3565358" y="5037378"/>
            <a:ext cx="5061284" cy="323165"/>
          </a:xfrm>
          <a:prstGeom prst="rect">
            <a:avLst/>
          </a:prstGeom>
          <a:noFill/>
        </p:spPr>
        <p:txBody>
          <a:bodyPr wrap="square" rtlCol="0">
            <a:spAutoFit/>
          </a:bodyPr>
          <a:lstStyle/>
          <a:p>
            <a:pPr algn="ct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工作汇报</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商务路演</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新年计划</a:t>
            </a:r>
            <a:r>
              <a:rPr lang="en-US" altLang="zh-CN" sz="1500" spc="150" dirty="0">
                <a:solidFill>
                  <a:schemeClr val="bg2">
                    <a:lumMod val="25000"/>
                  </a:schemeClr>
                </a:solidFill>
                <a:latin typeface="微软雅黑" panose="020B0503020204020204" pitchFamily="34" charset="-122"/>
                <a:ea typeface="微软雅黑" panose="020B0503020204020204" pitchFamily="34" charset="-122"/>
              </a:rPr>
              <a:t>] [PPT</a:t>
            </a:r>
            <a:r>
              <a:rPr lang="zh-CN" altLang="en-US" sz="1500" spc="150" dirty="0">
                <a:solidFill>
                  <a:schemeClr val="bg2">
                    <a:lumMod val="25000"/>
                  </a:schemeClr>
                </a:solidFill>
                <a:latin typeface="微软雅黑" panose="020B0503020204020204" pitchFamily="34" charset="-122"/>
                <a:ea typeface="微软雅黑" panose="020B0503020204020204" pitchFamily="34" charset="-122"/>
              </a:rPr>
              <a:t>演示</a:t>
            </a:r>
            <a:r>
              <a:rPr lang="en-US" altLang="zh-CN" sz="1500" spc="150" dirty="0" smtClean="0">
                <a:solidFill>
                  <a:schemeClr val="bg2">
                    <a:lumMod val="25000"/>
                  </a:schemeClr>
                </a:solidFill>
                <a:latin typeface="微软雅黑" panose="020B0503020204020204" pitchFamily="34" charset="-122"/>
                <a:ea typeface="微软雅黑" panose="020B0503020204020204" pitchFamily="34" charset="-122"/>
              </a:rPr>
              <a:t>]</a:t>
            </a:r>
            <a:endParaRPr lang="en-US" altLang="zh-CN" sz="1500" spc="15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4502522" y="5745879"/>
            <a:ext cx="2382654" cy="307777"/>
          </a:xfrm>
          <a:prstGeom prst="rect">
            <a:avLst/>
          </a:prstGeom>
          <a:noFill/>
          <a:ln>
            <a:noFill/>
          </a:ln>
        </p:spPr>
        <p:txBody>
          <a:bodyPr wrap="square" rtlCol="0">
            <a:spAutoFit/>
          </a:bodyPr>
          <a:lstStyle/>
          <a:p>
            <a:pPr algn="ctr"/>
            <a:r>
              <a:rPr lang="en-US" altLang="zh-CN" sz="1400" dirty="0" smtClean="0">
                <a:solidFill>
                  <a:schemeClr val="tx1">
                    <a:lumMod val="50000"/>
                    <a:lumOff val="50000"/>
                  </a:schemeClr>
                </a:solidFill>
                <a:latin typeface="微软雅黑" pitchFamily="34" charset="-122"/>
                <a:ea typeface="微软雅黑" pitchFamily="34" charset="-122"/>
              </a:rPr>
              <a:t>Speaker</a:t>
            </a:r>
            <a:r>
              <a:rPr lang="zh-CN" altLang="en-US" sz="1400" dirty="0" smtClean="0">
                <a:solidFill>
                  <a:schemeClr val="tx1">
                    <a:lumMod val="50000"/>
                    <a:lumOff val="50000"/>
                  </a:schemeClr>
                </a:solidFill>
                <a:latin typeface="微软雅黑" pitchFamily="34" charset="-122"/>
                <a:ea typeface="微软雅黑" pitchFamily="34" charset="-122"/>
              </a:rPr>
              <a:t>：大侠素材</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1" name="矩形 30"/>
          <p:cNvSpPr/>
          <p:nvPr/>
        </p:nvSpPr>
        <p:spPr>
          <a:xfrm>
            <a:off x="2652323" y="5745879"/>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部门</a:t>
            </a:r>
            <a:r>
              <a:rPr lang="zh-CN" altLang="en-US" sz="1400" dirty="0" smtClean="0">
                <a:solidFill>
                  <a:schemeClr val="tx1">
                    <a:lumMod val="50000"/>
                    <a:lumOff val="50000"/>
                  </a:schemeClr>
                </a:solidFill>
                <a:latin typeface="微软雅黑" pitchFamily="34" charset="-122"/>
                <a:ea typeface="微软雅黑" pitchFamily="34" charset="-122"/>
              </a:rPr>
              <a:t>：大侠素材铺</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2" name="矩形 31"/>
          <p:cNvSpPr/>
          <p:nvPr/>
        </p:nvSpPr>
        <p:spPr>
          <a:xfrm>
            <a:off x="6764849" y="5745879"/>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时间：</a:t>
            </a:r>
            <a:r>
              <a:rPr lang="en-US" altLang="zh-CN" sz="1400" dirty="0" smtClean="0">
                <a:solidFill>
                  <a:schemeClr val="tx1">
                    <a:lumMod val="50000"/>
                    <a:lumOff val="50000"/>
                  </a:schemeClr>
                </a:solidFill>
                <a:latin typeface="微软雅黑" pitchFamily="34" charset="-122"/>
                <a:ea typeface="微软雅黑" pitchFamily="34" charset="-122"/>
              </a:rPr>
              <a:t>2020</a:t>
            </a:r>
            <a:r>
              <a:rPr lang="zh-CN" altLang="en-US" sz="1400" dirty="0" smtClean="0">
                <a:solidFill>
                  <a:schemeClr val="tx1">
                    <a:lumMod val="50000"/>
                    <a:lumOff val="50000"/>
                  </a:schemeClr>
                </a:solidFill>
                <a:latin typeface="微软雅黑" pitchFamily="34" charset="-122"/>
                <a:ea typeface="微软雅黑" pitchFamily="34" charset="-122"/>
              </a:rPr>
              <a:t>年</a:t>
            </a:r>
            <a:r>
              <a:rPr lang="en-US" altLang="zh-CN" sz="1400" dirty="0" smtClean="0">
                <a:solidFill>
                  <a:schemeClr val="tx1">
                    <a:lumMod val="50000"/>
                    <a:lumOff val="50000"/>
                  </a:schemeClr>
                </a:solidFill>
                <a:latin typeface="微软雅黑" pitchFamily="34" charset="-122"/>
                <a:ea typeface="微软雅黑" pitchFamily="34" charset="-122"/>
              </a:rPr>
              <a:t>12</a:t>
            </a:r>
            <a:r>
              <a:rPr lang="zh-CN" altLang="en-US" sz="1400" dirty="0" smtClean="0">
                <a:solidFill>
                  <a:schemeClr val="tx1">
                    <a:lumMod val="50000"/>
                    <a:lumOff val="50000"/>
                  </a:schemeClr>
                </a:solidFill>
                <a:latin typeface="微软雅黑" pitchFamily="34" charset="-122"/>
                <a:ea typeface="微软雅黑" pitchFamily="34" charset="-122"/>
              </a:rPr>
              <a:t>月</a:t>
            </a:r>
            <a:r>
              <a:rPr lang="en-US" altLang="zh-CN" sz="1400" dirty="0" smtClean="0">
                <a:solidFill>
                  <a:schemeClr val="tx1">
                    <a:lumMod val="50000"/>
                    <a:lumOff val="50000"/>
                  </a:schemeClr>
                </a:solidFill>
                <a:latin typeface="微软雅黑" pitchFamily="34" charset="-122"/>
                <a:ea typeface="微软雅黑" pitchFamily="34" charset="-122"/>
              </a:rPr>
              <a:t>18</a:t>
            </a:r>
            <a:r>
              <a:rPr lang="zh-CN" altLang="en-US" sz="1400" dirty="0" smtClean="0">
                <a:solidFill>
                  <a:schemeClr val="tx1">
                    <a:lumMod val="50000"/>
                    <a:lumOff val="50000"/>
                  </a:schemeClr>
                </a:solidFill>
                <a:latin typeface="微软雅黑" pitchFamily="34" charset="-122"/>
                <a:ea typeface="微软雅黑" pitchFamily="34" charset="-122"/>
              </a:rPr>
              <a:t>日</a:t>
            </a:r>
            <a:endParaRPr lang="zh-CN" altLang="en-US" sz="1400" dirty="0">
              <a:solidFill>
                <a:schemeClr val="tx1">
                  <a:lumMod val="50000"/>
                  <a:lumOff val="50000"/>
                </a:schemeClr>
              </a:solidFill>
              <a:latin typeface="微软雅黑" pitchFamily="34" charset="-122"/>
              <a:ea typeface="微软雅黑" pitchFamily="34" charset="-122"/>
            </a:endParaRPr>
          </a:p>
        </p:txBody>
      </p:sp>
      <p:pic>
        <p:nvPicPr>
          <p:cNvPr id="3" name="【Audiojungle】because-we-are-young.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5"/>
          <a:stretch>
            <a:fillRect/>
          </a:stretch>
        </p:blipFill>
        <p:spPr>
          <a:xfrm>
            <a:off x="5843207" y="-704568"/>
            <a:ext cx="487363" cy="487363"/>
          </a:xfrm>
          <a:prstGeom prst="rect">
            <a:avLst/>
          </a:prstGeom>
        </p:spPr>
      </p:pic>
    </p:spTree>
    <p:extLst>
      <p:ext uri="{BB962C8B-B14F-4D97-AF65-F5344CB8AC3E}">
        <p14:creationId xmlns:p14="http://schemas.microsoft.com/office/powerpoint/2010/main" val="81055948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p:cTn id="10" dur="350" fill="hold"/>
                                        <p:tgtEl>
                                          <p:spTgt spid="23"/>
                                        </p:tgtEl>
                                        <p:attrNameLst>
                                          <p:attrName>ppt_w</p:attrName>
                                        </p:attrNameLst>
                                      </p:cBhvr>
                                      <p:tavLst>
                                        <p:tav tm="0">
                                          <p:val>
                                            <p:strVal val="4*#ppt_w"/>
                                          </p:val>
                                        </p:tav>
                                        <p:tav tm="100000">
                                          <p:val>
                                            <p:strVal val="#ppt_w"/>
                                          </p:val>
                                        </p:tav>
                                      </p:tavLst>
                                    </p:anim>
                                    <p:anim calcmode="lin" valueType="num">
                                      <p:cBhvr>
                                        <p:cTn id="11" dur="350" fill="hold"/>
                                        <p:tgtEl>
                                          <p:spTgt spid="23"/>
                                        </p:tgtEl>
                                        <p:attrNameLst>
                                          <p:attrName>ppt_h</p:attrName>
                                        </p:attrNameLst>
                                      </p:cBhvr>
                                      <p:tavLst>
                                        <p:tav tm="0">
                                          <p:val>
                                            <p:strVal val="4*#ppt_h"/>
                                          </p:val>
                                        </p:tav>
                                        <p:tav tm="100000">
                                          <p:val>
                                            <p:strVal val="#ppt_h"/>
                                          </p:val>
                                        </p:tav>
                                      </p:tavLst>
                                    </p:anim>
                                  </p:childTnLst>
                                </p:cTn>
                              </p:par>
                              <p:par>
                                <p:cTn id="12" presetID="23" presetClass="entr" presetSubtype="32"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350" fill="hold"/>
                                        <p:tgtEl>
                                          <p:spTgt spid="19"/>
                                        </p:tgtEl>
                                        <p:attrNameLst>
                                          <p:attrName>ppt_w</p:attrName>
                                        </p:attrNameLst>
                                      </p:cBhvr>
                                      <p:tavLst>
                                        <p:tav tm="0">
                                          <p:val>
                                            <p:strVal val="4*#ppt_w"/>
                                          </p:val>
                                        </p:tav>
                                        <p:tav tm="100000">
                                          <p:val>
                                            <p:strVal val="#ppt_w"/>
                                          </p:val>
                                        </p:tav>
                                      </p:tavLst>
                                    </p:anim>
                                    <p:anim calcmode="lin" valueType="num">
                                      <p:cBhvr>
                                        <p:cTn id="15" dur="350" fill="hold"/>
                                        <p:tgtEl>
                                          <p:spTgt spid="19"/>
                                        </p:tgtEl>
                                        <p:attrNameLst>
                                          <p:attrName>ppt_h</p:attrName>
                                        </p:attrNameLst>
                                      </p:cBhvr>
                                      <p:tavLst>
                                        <p:tav tm="0">
                                          <p:val>
                                            <p:strVal val="4*#ppt_h"/>
                                          </p:val>
                                        </p:tav>
                                        <p:tav tm="100000">
                                          <p:val>
                                            <p:strVal val="#ppt_h"/>
                                          </p:val>
                                        </p:tav>
                                      </p:tavLst>
                                    </p:anim>
                                  </p:childTnLst>
                                </p:cTn>
                              </p:par>
                            </p:childTnLst>
                          </p:cTn>
                        </p:par>
                        <p:par>
                          <p:cTn id="16" fill="hold">
                            <p:stCondLst>
                              <p:cond delay="600"/>
                            </p:stCondLst>
                            <p:childTnLst>
                              <p:par>
                                <p:cTn id="17" presetID="41" presetClass="entr" presetSubtype="0" fill="hold" grpId="0" nodeType="afterEffect">
                                  <p:stCondLst>
                                    <p:cond delay="0"/>
                                  </p:stCondLst>
                                  <p:iterate type="lt">
                                    <p:tmPct val="13333"/>
                                  </p:iterate>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5"/>
                                        </p:tgtEl>
                                        <p:attrNameLst>
                                          <p:attrName>ppt_y</p:attrName>
                                        </p:attrNameLst>
                                      </p:cBhvr>
                                      <p:tavLst>
                                        <p:tav tm="0">
                                          <p:val>
                                            <p:strVal val="#ppt_y"/>
                                          </p:val>
                                        </p:tav>
                                        <p:tav tm="100000">
                                          <p:val>
                                            <p:strVal val="#ppt_y"/>
                                          </p:val>
                                        </p:tav>
                                      </p:tavLst>
                                    </p:anim>
                                    <p:anim calcmode="lin" valueType="num">
                                      <p:cBhvr>
                                        <p:cTn id="2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5"/>
                                        </p:tgtEl>
                                      </p:cBhvr>
                                    </p:animEffect>
                                  </p:childTnLst>
                                </p:cTn>
                              </p:par>
                            </p:childTnLst>
                          </p:cTn>
                        </p:par>
                        <p:par>
                          <p:cTn id="24" fill="hold">
                            <p:stCondLst>
                              <p:cond delay="1300"/>
                            </p:stCondLst>
                            <p:childTnLst>
                              <p:par>
                                <p:cTn id="25" presetID="22" presetClass="entr" presetSubtype="8"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1800"/>
                            </p:stCondLst>
                            <p:childTnLst>
                              <p:par>
                                <p:cTn id="29" presetID="26" presetClass="emph" presetSubtype="0" fill="hold" grpId="1" nodeType="afterEffect">
                                  <p:stCondLst>
                                    <p:cond delay="0"/>
                                  </p:stCondLst>
                                  <p:childTnLst>
                                    <p:animEffect transition="out" filter="fade">
                                      <p:cBhvr>
                                        <p:cTn id="30" dur="500" tmFilter="0, 0; .2, .5; .8, .5; 1, 0"/>
                                        <p:tgtEl>
                                          <p:spTgt spid="26"/>
                                        </p:tgtEl>
                                      </p:cBhvr>
                                    </p:animEffect>
                                    <p:animScale>
                                      <p:cBhvr>
                                        <p:cTn id="31" dur="250" autoRev="1" fill="hold"/>
                                        <p:tgtEl>
                                          <p:spTgt spid="26"/>
                                        </p:tgtEl>
                                      </p:cBhvr>
                                      <p:by x="105000" y="105000"/>
                                    </p:animScale>
                                  </p:childTnLst>
                                </p:cTn>
                              </p:par>
                              <p:par>
                                <p:cTn id="32" presetID="12" presetClass="entr" presetSubtype="1"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ppt_y</p:attrName>
                                        </p:attrNameLst>
                                      </p:cBhvr>
                                      <p:tavLst>
                                        <p:tav tm="0">
                                          <p:val>
                                            <p:strVal val="#ppt_y-#ppt_h*1.125000"/>
                                          </p:val>
                                        </p:tav>
                                        <p:tav tm="100000">
                                          <p:val>
                                            <p:strVal val="#ppt_y"/>
                                          </p:val>
                                        </p:tav>
                                      </p:tavLst>
                                    </p:anim>
                                    <p:animEffect transition="in" filter="wipe(down)">
                                      <p:cBhvr>
                                        <p:cTn id="35" dur="500"/>
                                        <p:tgtEl>
                                          <p:spTgt spid="27"/>
                                        </p:tgtEl>
                                      </p:cBhvr>
                                    </p:animEffect>
                                  </p:childTnLst>
                                </p:cTn>
                              </p:par>
                            </p:childTnLst>
                          </p:cTn>
                        </p:par>
                        <p:par>
                          <p:cTn id="36" fill="hold">
                            <p:stCondLst>
                              <p:cond delay="2300"/>
                            </p:stCondLst>
                            <p:childTnLst>
                              <p:par>
                                <p:cTn id="37" presetID="37"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700"/>
                                        <p:tgtEl>
                                          <p:spTgt spid="31"/>
                                        </p:tgtEl>
                                      </p:cBhvr>
                                    </p:animEffect>
                                    <p:anim calcmode="lin" valueType="num">
                                      <p:cBhvr>
                                        <p:cTn id="40" dur="700" fill="hold"/>
                                        <p:tgtEl>
                                          <p:spTgt spid="31"/>
                                        </p:tgtEl>
                                        <p:attrNameLst>
                                          <p:attrName>ppt_x</p:attrName>
                                        </p:attrNameLst>
                                      </p:cBhvr>
                                      <p:tavLst>
                                        <p:tav tm="0">
                                          <p:val>
                                            <p:strVal val="#ppt_x"/>
                                          </p:val>
                                        </p:tav>
                                        <p:tav tm="100000">
                                          <p:val>
                                            <p:strVal val="#ppt_x"/>
                                          </p:val>
                                        </p:tav>
                                      </p:tavLst>
                                    </p:anim>
                                    <p:anim calcmode="lin" valueType="num">
                                      <p:cBhvr>
                                        <p:cTn id="41" dur="630" decel="100000" fill="hold"/>
                                        <p:tgtEl>
                                          <p:spTgt spid="31"/>
                                        </p:tgtEl>
                                        <p:attrNameLst>
                                          <p:attrName>ppt_y</p:attrName>
                                        </p:attrNameLst>
                                      </p:cBhvr>
                                      <p:tavLst>
                                        <p:tav tm="0">
                                          <p:val>
                                            <p:strVal val="#ppt_y+1"/>
                                          </p:val>
                                        </p:tav>
                                        <p:tav tm="100000">
                                          <p:val>
                                            <p:strVal val="#ppt_y-.03"/>
                                          </p:val>
                                        </p:tav>
                                      </p:tavLst>
                                    </p:anim>
                                    <p:anim calcmode="lin" valueType="num">
                                      <p:cBhvr>
                                        <p:cTn id="42" dur="70" accel="100000" fill="hold">
                                          <p:stCondLst>
                                            <p:cond delay="630"/>
                                          </p:stCondLst>
                                        </p:cTn>
                                        <p:tgtEl>
                                          <p:spTgt spid="31"/>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35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700"/>
                                        <p:tgtEl>
                                          <p:spTgt spid="30"/>
                                        </p:tgtEl>
                                      </p:cBhvr>
                                    </p:animEffect>
                                    <p:anim calcmode="lin" valueType="num">
                                      <p:cBhvr>
                                        <p:cTn id="46" dur="700" fill="hold"/>
                                        <p:tgtEl>
                                          <p:spTgt spid="30"/>
                                        </p:tgtEl>
                                        <p:attrNameLst>
                                          <p:attrName>ppt_x</p:attrName>
                                        </p:attrNameLst>
                                      </p:cBhvr>
                                      <p:tavLst>
                                        <p:tav tm="0">
                                          <p:val>
                                            <p:strVal val="#ppt_x"/>
                                          </p:val>
                                        </p:tav>
                                        <p:tav tm="100000">
                                          <p:val>
                                            <p:strVal val="#ppt_x"/>
                                          </p:val>
                                        </p:tav>
                                      </p:tavLst>
                                    </p:anim>
                                    <p:anim calcmode="lin" valueType="num">
                                      <p:cBhvr>
                                        <p:cTn id="47" dur="630" decel="100000" fill="hold"/>
                                        <p:tgtEl>
                                          <p:spTgt spid="30"/>
                                        </p:tgtEl>
                                        <p:attrNameLst>
                                          <p:attrName>ppt_y</p:attrName>
                                        </p:attrNameLst>
                                      </p:cBhvr>
                                      <p:tavLst>
                                        <p:tav tm="0">
                                          <p:val>
                                            <p:strVal val="#ppt_y+1"/>
                                          </p:val>
                                        </p:tav>
                                        <p:tav tm="100000">
                                          <p:val>
                                            <p:strVal val="#ppt_y-.03"/>
                                          </p:val>
                                        </p:tav>
                                      </p:tavLst>
                                    </p:anim>
                                    <p:anim calcmode="lin" valueType="num">
                                      <p:cBhvr>
                                        <p:cTn id="48" dur="70" accel="100000" fill="hold">
                                          <p:stCondLst>
                                            <p:cond delay="630"/>
                                          </p:stCondLst>
                                        </p:cTn>
                                        <p:tgtEl>
                                          <p:spTgt spid="30"/>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50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700"/>
                                        <p:tgtEl>
                                          <p:spTgt spid="32"/>
                                        </p:tgtEl>
                                      </p:cBhvr>
                                    </p:animEffect>
                                    <p:anim calcmode="lin" valueType="num">
                                      <p:cBhvr>
                                        <p:cTn id="52" dur="700" fill="hold"/>
                                        <p:tgtEl>
                                          <p:spTgt spid="32"/>
                                        </p:tgtEl>
                                        <p:attrNameLst>
                                          <p:attrName>ppt_x</p:attrName>
                                        </p:attrNameLst>
                                      </p:cBhvr>
                                      <p:tavLst>
                                        <p:tav tm="0">
                                          <p:val>
                                            <p:strVal val="#ppt_x"/>
                                          </p:val>
                                        </p:tav>
                                        <p:tav tm="100000">
                                          <p:val>
                                            <p:strVal val="#ppt_x"/>
                                          </p:val>
                                        </p:tav>
                                      </p:tavLst>
                                    </p:anim>
                                    <p:anim calcmode="lin" valueType="num">
                                      <p:cBhvr>
                                        <p:cTn id="53" dur="630" decel="100000" fill="hold"/>
                                        <p:tgtEl>
                                          <p:spTgt spid="32"/>
                                        </p:tgtEl>
                                        <p:attrNameLst>
                                          <p:attrName>ppt_y</p:attrName>
                                        </p:attrNameLst>
                                      </p:cBhvr>
                                      <p:tavLst>
                                        <p:tav tm="0">
                                          <p:val>
                                            <p:strVal val="#ppt_y+1"/>
                                          </p:val>
                                        </p:tav>
                                        <p:tav tm="100000">
                                          <p:val>
                                            <p:strVal val="#ppt_y-.03"/>
                                          </p:val>
                                        </p:tav>
                                      </p:tavLst>
                                    </p:anim>
                                    <p:anim calcmode="lin" valueType="num">
                                      <p:cBhvr>
                                        <p:cTn id="54" dur="70" accel="100000" fill="hold">
                                          <p:stCondLst>
                                            <p:cond delay="63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55" repeatCount="indefinite" fill="hold" display="0">
                  <p:stCondLst>
                    <p:cond delay="indefinite"/>
                  </p:stCondLst>
                  <p:endCondLst>
                    <p:cond evt="onStopAudio" delay="0">
                      <p:tgtEl>
                        <p:sldTgt/>
                      </p:tgtEl>
                    </p:cond>
                  </p:endCondLst>
                </p:cTn>
                <p:tgtEl>
                  <p:spTgt spid="3"/>
                </p:tgtEl>
              </p:cMediaNode>
            </p:audio>
          </p:childTnLst>
        </p:cTn>
      </p:par>
    </p:tnLst>
    <p:bldLst>
      <p:bldP spid="19" grpId="0" animBg="1"/>
      <p:bldP spid="23" grpId="0" animBg="1"/>
      <p:bldP spid="25" grpId="0"/>
      <p:bldP spid="26" grpId="0"/>
      <p:bldP spid="26" grpId="1"/>
      <p:bldP spid="27" grpId="0"/>
      <p:bldP spid="30" grpId="0"/>
      <p:bldP spid="31"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63"/>
          <p:cNvGrpSpPr/>
          <p:nvPr/>
        </p:nvGrpSpPr>
        <p:grpSpPr>
          <a:xfrm>
            <a:off x="4999305" y="1709487"/>
            <a:ext cx="2601590" cy="548479"/>
            <a:chOff x="1792812" y="1276468"/>
            <a:chExt cx="2779190" cy="518462"/>
          </a:xfrm>
          <a:solidFill>
            <a:schemeClr val="tx2"/>
          </a:solidFill>
        </p:grpSpPr>
        <p:sp>
          <p:nvSpPr>
            <p:cNvPr id="33" name="Pentagon 65"/>
            <p:cNvSpPr/>
            <p:nvPr/>
          </p:nvSpPr>
          <p:spPr>
            <a:xfrm>
              <a:off x="1792812" y="1276468"/>
              <a:ext cx="2779190"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4" name="TextBox 66"/>
            <p:cNvSpPr txBox="1"/>
            <p:nvPr/>
          </p:nvSpPr>
          <p:spPr>
            <a:xfrm>
              <a:off x="3696990" y="1382232"/>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80%</a:t>
              </a:r>
              <a:endParaRPr lang="en-US" sz="1867" dirty="0">
                <a:solidFill>
                  <a:schemeClr val="bg1"/>
                </a:solidFill>
              </a:endParaRPr>
            </a:p>
          </p:txBody>
        </p:sp>
      </p:grpSp>
      <p:grpSp>
        <p:nvGrpSpPr>
          <p:cNvPr id="35" name="Group 67"/>
          <p:cNvGrpSpPr/>
          <p:nvPr/>
        </p:nvGrpSpPr>
        <p:grpSpPr>
          <a:xfrm>
            <a:off x="4999401" y="2320484"/>
            <a:ext cx="2116161" cy="548479"/>
            <a:chOff x="1792915" y="2110893"/>
            <a:chExt cx="2260621" cy="518462"/>
          </a:xfrm>
          <a:solidFill>
            <a:schemeClr val="bg2"/>
          </a:solidFill>
        </p:grpSpPr>
        <p:sp>
          <p:nvSpPr>
            <p:cNvPr id="36" name="Pentagon 68"/>
            <p:cNvSpPr/>
            <p:nvPr/>
          </p:nvSpPr>
          <p:spPr>
            <a:xfrm>
              <a:off x="1792915" y="2110893"/>
              <a:ext cx="2260621"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43" name="TextBox 86"/>
            <p:cNvSpPr txBox="1"/>
            <p:nvPr/>
          </p:nvSpPr>
          <p:spPr>
            <a:xfrm>
              <a:off x="3189579" y="2219721"/>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70%</a:t>
              </a:r>
              <a:endParaRPr lang="en-US" sz="1867" dirty="0">
                <a:solidFill>
                  <a:schemeClr val="bg1"/>
                </a:solidFill>
              </a:endParaRPr>
            </a:p>
          </p:txBody>
        </p:sp>
      </p:grpSp>
      <p:grpSp>
        <p:nvGrpSpPr>
          <p:cNvPr id="44" name="Group 87"/>
          <p:cNvGrpSpPr/>
          <p:nvPr/>
        </p:nvGrpSpPr>
        <p:grpSpPr>
          <a:xfrm>
            <a:off x="5001008" y="2931481"/>
            <a:ext cx="1629224" cy="548479"/>
            <a:chOff x="1794633" y="2975000"/>
            <a:chExt cx="1740443" cy="518462"/>
          </a:xfrm>
          <a:solidFill>
            <a:schemeClr val="accent1"/>
          </a:solidFill>
        </p:grpSpPr>
        <p:sp>
          <p:nvSpPr>
            <p:cNvPr id="50" name="Pentagon 88"/>
            <p:cNvSpPr/>
            <p:nvPr/>
          </p:nvSpPr>
          <p:spPr>
            <a:xfrm>
              <a:off x="1794633" y="2975000"/>
              <a:ext cx="1740443"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1" name="TextBox 89"/>
            <p:cNvSpPr txBox="1"/>
            <p:nvPr/>
          </p:nvSpPr>
          <p:spPr>
            <a:xfrm>
              <a:off x="2816916" y="3087027"/>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60%</a:t>
              </a:r>
              <a:endParaRPr lang="en-US" sz="1867" dirty="0">
                <a:solidFill>
                  <a:schemeClr val="bg1"/>
                </a:solidFill>
              </a:endParaRPr>
            </a:p>
          </p:txBody>
        </p:sp>
      </p:grpSp>
      <p:grpSp>
        <p:nvGrpSpPr>
          <p:cNvPr id="52" name="Group 90"/>
          <p:cNvGrpSpPr/>
          <p:nvPr/>
        </p:nvGrpSpPr>
        <p:grpSpPr>
          <a:xfrm>
            <a:off x="5001007" y="3542477"/>
            <a:ext cx="1036041" cy="548479"/>
            <a:chOff x="1794632" y="3851318"/>
            <a:chExt cx="1106766" cy="518462"/>
          </a:xfrm>
          <a:solidFill>
            <a:schemeClr val="accent3"/>
          </a:solidFill>
        </p:grpSpPr>
        <p:sp>
          <p:nvSpPr>
            <p:cNvPr id="53" name="Pentagon 91"/>
            <p:cNvSpPr/>
            <p:nvPr/>
          </p:nvSpPr>
          <p:spPr>
            <a:xfrm>
              <a:off x="1794632" y="3851318"/>
              <a:ext cx="1106766"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54" name="TextBox 92"/>
            <p:cNvSpPr txBox="1"/>
            <p:nvPr/>
          </p:nvSpPr>
          <p:spPr>
            <a:xfrm>
              <a:off x="2210260" y="3946636"/>
              <a:ext cx="446944" cy="306937"/>
            </a:xfrm>
            <a:prstGeom prst="rect">
              <a:avLst/>
            </a:prstGeom>
            <a:noFill/>
          </p:spPr>
          <p:txBody>
            <a:bodyPr wrap="none" lIns="0" tIns="0" rIns="0" bIns="0" rtlCol="0" anchor="ctr">
              <a:spAutoFit/>
            </a:bodyPr>
            <a:lstStyle/>
            <a:p>
              <a:pPr algn="ctr" defTabSz="1219170">
                <a:spcBef>
                  <a:spcPct val="20000"/>
                </a:spcBef>
                <a:defRPr/>
              </a:pPr>
              <a:r>
                <a:rPr lang="en-US" sz="1867" b="1" dirty="0">
                  <a:solidFill>
                    <a:schemeClr val="bg1"/>
                  </a:solidFill>
                </a:rPr>
                <a:t>40%</a:t>
              </a:r>
              <a:endParaRPr lang="en-US" sz="1867" dirty="0">
                <a:solidFill>
                  <a:schemeClr val="bg1"/>
                </a:solidFill>
              </a:endParaRPr>
            </a:p>
          </p:txBody>
        </p:sp>
      </p:grpSp>
      <p:grpSp>
        <p:nvGrpSpPr>
          <p:cNvPr id="55" name="Group 4"/>
          <p:cNvGrpSpPr>
            <a:grpSpLocks noChangeAspect="1"/>
          </p:cNvGrpSpPr>
          <p:nvPr/>
        </p:nvGrpSpPr>
        <p:grpSpPr bwMode="auto">
          <a:xfrm>
            <a:off x="723163" y="1649943"/>
            <a:ext cx="5084707" cy="3160294"/>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7" name="Freeform 5"/>
            <p:cNvSpPr>
              <a:spLocks/>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Rectangle 6"/>
            <p:cNvSpPr>
              <a:spLocks noChangeArrowheads="1"/>
            </p:cNvSpPr>
            <p:nvPr/>
          </p:nvSpPr>
          <p:spPr bwMode="auto">
            <a:xfrm>
              <a:off x="720" y="1255"/>
              <a:ext cx="1365" cy="732"/>
            </a:xfrm>
            <a:prstGeom prst="rect">
              <a:avLst/>
            </a:prstGeom>
            <a:solidFill>
              <a:schemeClr val="bg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1" name="Freeform 9"/>
            <p:cNvSpPr>
              <a:spLocks/>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2" name="Freeform 10"/>
            <p:cNvSpPr>
              <a:spLocks/>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71" name="Straight Connector 101"/>
          <p:cNvCxnSpPr/>
          <p:nvPr/>
        </p:nvCxnSpPr>
        <p:spPr>
          <a:xfrm>
            <a:off x="1042975" y="519901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75" name="Group 281"/>
          <p:cNvGrpSpPr/>
          <p:nvPr/>
        </p:nvGrpSpPr>
        <p:grpSpPr>
          <a:xfrm>
            <a:off x="1721029" y="2058549"/>
            <a:ext cx="3075606" cy="1530449"/>
            <a:chOff x="538789" y="1131575"/>
            <a:chExt cx="5819028" cy="2895601"/>
          </a:xfrm>
          <a:solidFill>
            <a:schemeClr val="bg1">
              <a:lumMod val="65000"/>
            </a:schemeClr>
          </a:solidFill>
        </p:grpSpPr>
        <p:grpSp>
          <p:nvGrpSpPr>
            <p:cNvPr id="76" name="Group 106"/>
            <p:cNvGrpSpPr/>
            <p:nvPr/>
          </p:nvGrpSpPr>
          <p:grpSpPr>
            <a:xfrm>
              <a:off x="2984512" y="2355983"/>
              <a:ext cx="1110006" cy="1241414"/>
              <a:chOff x="4097338" y="2217738"/>
              <a:chExt cx="1139825" cy="1274763"/>
            </a:xfrm>
            <a:grpFill/>
          </p:grpSpPr>
          <p:sp>
            <p:nvSpPr>
              <p:cNvPr id="268" name="Freeform 5"/>
              <p:cNvSpPr>
                <a:spLocks/>
              </p:cNvSpPr>
              <p:nvPr/>
            </p:nvSpPr>
            <p:spPr bwMode="auto">
              <a:xfrm>
                <a:off x="5102225" y="3086100"/>
                <a:ext cx="120650" cy="233363"/>
              </a:xfrm>
              <a:custGeom>
                <a:avLst/>
                <a:gdLst/>
                <a:ahLst/>
                <a:cxnLst>
                  <a:cxn ang="0">
                    <a:pos x="9" y="114"/>
                  </a:cxn>
                  <a:cxn ang="0">
                    <a:pos x="18" y="94"/>
                  </a:cxn>
                  <a:cxn ang="0">
                    <a:pos x="11" y="71"/>
                  </a:cxn>
                  <a:cxn ang="0">
                    <a:pos x="40" y="43"/>
                  </a:cxn>
                  <a:cxn ang="0">
                    <a:pos x="71" y="13"/>
                  </a:cxn>
                  <a:cxn ang="0">
                    <a:pos x="73" y="0"/>
                  </a:cxn>
                  <a:cxn ang="0">
                    <a:pos x="91" y="42"/>
                  </a:cxn>
                  <a:cxn ang="0">
                    <a:pos x="91" y="49"/>
                  </a:cxn>
                  <a:cxn ang="0">
                    <a:pos x="84" y="47"/>
                  </a:cxn>
                  <a:cxn ang="0">
                    <a:pos x="64" y="126"/>
                  </a:cxn>
                  <a:cxn ang="0">
                    <a:pos x="25" y="175"/>
                  </a:cxn>
                  <a:cxn ang="0">
                    <a:pos x="5" y="151"/>
                  </a:cxn>
                  <a:cxn ang="0">
                    <a:pos x="5" y="140"/>
                  </a:cxn>
                  <a:cxn ang="0">
                    <a:pos x="0" y="122"/>
                  </a:cxn>
                  <a:cxn ang="0">
                    <a:pos x="9" y="114"/>
                  </a:cxn>
                </a:cxnLst>
                <a:rect l="0" t="0" r="r" b="b"/>
                <a:pathLst>
                  <a:path w="91" h="175">
                    <a:moveTo>
                      <a:pt x="9" y="114"/>
                    </a:moveTo>
                    <a:cubicBezTo>
                      <a:pt x="9" y="114"/>
                      <a:pt x="18" y="95"/>
                      <a:pt x="18" y="94"/>
                    </a:cubicBezTo>
                    <a:cubicBezTo>
                      <a:pt x="18" y="89"/>
                      <a:pt x="11" y="78"/>
                      <a:pt x="11" y="71"/>
                    </a:cubicBezTo>
                    <a:cubicBezTo>
                      <a:pt x="11" y="49"/>
                      <a:pt x="27" y="50"/>
                      <a:pt x="40" y="43"/>
                    </a:cubicBezTo>
                    <a:cubicBezTo>
                      <a:pt x="50" y="37"/>
                      <a:pt x="64" y="20"/>
                      <a:pt x="71" y="13"/>
                    </a:cubicBezTo>
                    <a:cubicBezTo>
                      <a:pt x="73" y="11"/>
                      <a:pt x="72" y="4"/>
                      <a:pt x="73" y="0"/>
                    </a:cubicBezTo>
                    <a:cubicBezTo>
                      <a:pt x="88" y="2"/>
                      <a:pt x="87" y="31"/>
                      <a:pt x="91" y="42"/>
                    </a:cubicBezTo>
                    <a:cubicBezTo>
                      <a:pt x="91" y="49"/>
                      <a:pt x="91" y="49"/>
                      <a:pt x="91" y="49"/>
                    </a:cubicBezTo>
                    <a:cubicBezTo>
                      <a:pt x="89" y="48"/>
                      <a:pt x="85" y="47"/>
                      <a:pt x="84" y="47"/>
                    </a:cubicBezTo>
                    <a:cubicBezTo>
                      <a:pt x="84" y="79"/>
                      <a:pt x="74" y="101"/>
                      <a:pt x="64" y="126"/>
                    </a:cubicBezTo>
                    <a:cubicBezTo>
                      <a:pt x="56" y="146"/>
                      <a:pt x="52" y="175"/>
                      <a:pt x="25" y="175"/>
                    </a:cubicBezTo>
                    <a:cubicBezTo>
                      <a:pt x="14" y="175"/>
                      <a:pt x="5" y="163"/>
                      <a:pt x="5" y="151"/>
                    </a:cubicBezTo>
                    <a:cubicBezTo>
                      <a:pt x="5" y="145"/>
                      <a:pt x="6" y="143"/>
                      <a:pt x="5" y="140"/>
                    </a:cubicBezTo>
                    <a:cubicBezTo>
                      <a:pt x="0" y="136"/>
                      <a:pt x="0" y="129"/>
                      <a:pt x="0" y="122"/>
                    </a:cubicBezTo>
                    <a:cubicBezTo>
                      <a:pt x="0" y="121"/>
                      <a:pt x="8" y="114"/>
                      <a:pt x="9" y="1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9" name="Freeform 6"/>
              <p:cNvSpPr>
                <a:spLocks/>
              </p:cNvSpPr>
              <p:nvPr/>
            </p:nvSpPr>
            <p:spPr bwMode="auto">
              <a:xfrm>
                <a:off x="4097338" y="2217738"/>
                <a:ext cx="1139825" cy="1274763"/>
              </a:xfrm>
              <a:custGeom>
                <a:avLst/>
                <a:gdLst/>
                <a:ahLst/>
                <a:cxnLst>
                  <a:cxn ang="0">
                    <a:pos x="499" y="66"/>
                  </a:cxn>
                  <a:cxn ang="0">
                    <a:pos x="527" y="81"/>
                  </a:cxn>
                  <a:cxn ang="0">
                    <a:pos x="609" y="86"/>
                  </a:cxn>
                  <a:cxn ang="0">
                    <a:pos x="644" y="89"/>
                  </a:cxn>
                  <a:cxn ang="0">
                    <a:pos x="644" y="136"/>
                  </a:cxn>
                  <a:cxn ang="0">
                    <a:pos x="620" y="115"/>
                  </a:cxn>
                  <a:cxn ang="0">
                    <a:pos x="679" y="223"/>
                  </a:cxn>
                  <a:cxn ang="0">
                    <a:pos x="699" y="267"/>
                  </a:cxn>
                  <a:cxn ang="0">
                    <a:pos x="730" y="310"/>
                  </a:cxn>
                  <a:cxn ang="0">
                    <a:pos x="755" y="348"/>
                  </a:cxn>
                  <a:cxn ang="0">
                    <a:pos x="787" y="359"/>
                  </a:cxn>
                  <a:cxn ang="0">
                    <a:pos x="853" y="346"/>
                  </a:cxn>
                  <a:cxn ang="0">
                    <a:pos x="826" y="425"/>
                  </a:cxn>
                  <a:cxn ang="0">
                    <a:pos x="719" y="541"/>
                  </a:cxn>
                  <a:cxn ang="0">
                    <a:pos x="708" y="600"/>
                  </a:cxn>
                  <a:cxn ang="0">
                    <a:pos x="721" y="638"/>
                  </a:cxn>
                  <a:cxn ang="0">
                    <a:pos x="720" y="676"/>
                  </a:cxn>
                  <a:cxn ang="0">
                    <a:pos x="660" y="745"/>
                  </a:cxn>
                  <a:cxn ang="0">
                    <a:pos x="659" y="788"/>
                  </a:cxn>
                  <a:cxn ang="0">
                    <a:pos x="643" y="816"/>
                  </a:cxn>
                  <a:cxn ang="0">
                    <a:pos x="627" y="846"/>
                  </a:cxn>
                  <a:cxn ang="0">
                    <a:pos x="592" y="902"/>
                  </a:cxn>
                  <a:cxn ang="0">
                    <a:pos x="538" y="946"/>
                  </a:cxn>
                  <a:cxn ang="0">
                    <a:pos x="512" y="944"/>
                  </a:cxn>
                  <a:cxn ang="0">
                    <a:pos x="452" y="949"/>
                  </a:cxn>
                  <a:cxn ang="0">
                    <a:pos x="440" y="929"/>
                  </a:cxn>
                  <a:cxn ang="0">
                    <a:pos x="431" y="893"/>
                  </a:cxn>
                  <a:cxn ang="0">
                    <a:pos x="395" y="789"/>
                  </a:cxn>
                  <a:cxn ang="0">
                    <a:pos x="360" y="708"/>
                  </a:cxn>
                  <a:cxn ang="0">
                    <a:pos x="382" y="621"/>
                  </a:cxn>
                  <a:cxn ang="0">
                    <a:pos x="364" y="558"/>
                  </a:cxn>
                  <a:cxn ang="0">
                    <a:pos x="337" y="490"/>
                  </a:cxn>
                  <a:cxn ang="0">
                    <a:pos x="342" y="461"/>
                  </a:cxn>
                  <a:cxn ang="0">
                    <a:pos x="295" y="443"/>
                  </a:cxn>
                  <a:cxn ang="0">
                    <a:pos x="206" y="433"/>
                  </a:cxn>
                  <a:cxn ang="0">
                    <a:pos x="164" y="434"/>
                  </a:cxn>
                  <a:cxn ang="0">
                    <a:pos x="109" y="439"/>
                  </a:cxn>
                  <a:cxn ang="0">
                    <a:pos x="40" y="369"/>
                  </a:cxn>
                  <a:cxn ang="0">
                    <a:pos x="7" y="338"/>
                  </a:cxn>
                  <a:cxn ang="0">
                    <a:pos x="7" y="324"/>
                  </a:cxn>
                  <a:cxn ang="0">
                    <a:pos x="18" y="269"/>
                  </a:cxn>
                  <a:cxn ang="0">
                    <a:pos x="22" y="199"/>
                  </a:cxn>
                  <a:cxn ang="0">
                    <a:pos x="77" y="132"/>
                  </a:cxn>
                  <a:cxn ang="0">
                    <a:pos x="104" y="77"/>
                  </a:cxn>
                  <a:cxn ang="0">
                    <a:pos x="141" y="36"/>
                  </a:cxn>
                  <a:cxn ang="0">
                    <a:pos x="187" y="35"/>
                  </a:cxn>
                  <a:cxn ang="0">
                    <a:pos x="273" y="6"/>
                  </a:cxn>
                  <a:cxn ang="0">
                    <a:pos x="307" y="4"/>
                  </a:cxn>
                  <a:cxn ang="0">
                    <a:pos x="338" y="0"/>
                  </a:cxn>
                  <a:cxn ang="0">
                    <a:pos x="358" y="6"/>
                  </a:cxn>
                  <a:cxn ang="0">
                    <a:pos x="357" y="27"/>
                  </a:cxn>
                  <a:cxn ang="0">
                    <a:pos x="371" y="64"/>
                  </a:cxn>
                  <a:cxn ang="0">
                    <a:pos x="455" y="100"/>
                  </a:cxn>
                  <a:cxn ang="0">
                    <a:pos x="464" y="84"/>
                  </a:cxn>
                  <a:cxn ang="0">
                    <a:pos x="490" y="66"/>
                  </a:cxn>
                </a:cxnLst>
                <a:rect l="0" t="0" r="r" b="b"/>
                <a:pathLst>
                  <a:path w="856" h="957">
                    <a:moveTo>
                      <a:pt x="490" y="66"/>
                    </a:moveTo>
                    <a:cubicBezTo>
                      <a:pt x="499" y="66"/>
                      <a:pt x="499" y="66"/>
                      <a:pt x="499" y="66"/>
                    </a:cubicBezTo>
                    <a:cubicBezTo>
                      <a:pt x="499" y="73"/>
                      <a:pt x="504" y="74"/>
                      <a:pt x="506" y="77"/>
                    </a:cubicBezTo>
                    <a:cubicBezTo>
                      <a:pt x="510" y="82"/>
                      <a:pt x="520" y="78"/>
                      <a:pt x="527" y="81"/>
                    </a:cubicBezTo>
                    <a:cubicBezTo>
                      <a:pt x="541" y="86"/>
                      <a:pt x="561" y="93"/>
                      <a:pt x="576" y="93"/>
                    </a:cubicBezTo>
                    <a:cubicBezTo>
                      <a:pt x="591" y="93"/>
                      <a:pt x="595" y="86"/>
                      <a:pt x="609" y="86"/>
                    </a:cubicBezTo>
                    <a:cubicBezTo>
                      <a:pt x="617" y="86"/>
                      <a:pt x="622" y="92"/>
                      <a:pt x="632" y="92"/>
                    </a:cubicBezTo>
                    <a:cubicBezTo>
                      <a:pt x="638" y="92"/>
                      <a:pt x="638" y="90"/>
                      <a:pt x="644" y="89"/>
                    </a:cubicBezTo>
                    <a:cubicBezTo>
                      <a:pt x="647" y="96"/>
                      <a:pt x="653" y="102"/>
                      <a:pt x="653" y="111"/>
                    </a:cubicBezTo>
                    <a:cubicBezTo>
                      <a:pt x="653" y="115"/>
                      <a:pt x="646" y="131"/>
                      <a:pt x="644" y="136"/>
                    </a:cubicBezTo>
                    <a:cubicBezTo>
                      <a:pt x="635" y="135"/>
                      <a:pt x="627" y="115"/>
                      <a:pt x="620" y="107"/>
                    </a:cubicBezTo>
                    <a:cubicBezTo>
                      <a:pt x="620" y="115"/>
                      <a:pt x="620" y="115"/>
                      <a:pt x="620" y="115"/>
                    </a:cubicBezTo>
                    <a:cubicBezTo>
                      <a:pt x="662" y="189"/>
                      <a:pt x="662" y="189"/>
                      <a:pt x="662" y="189"/>
                    </a:cubicBezTo>
                    <a:cubicBezTo>
                      <a:pt x="659" y="198"/>
                      <a:pt x="673" y="218"/>
                      <a:pt x="679" y="223"/>
                    </a:cubicBezTo>
                    <a:cubicBezTo>
                      <a:pt x="679" y="246"/>
                      <a:pt x="679" y="246"/>
                      <a:pt x="679" y="246"/>
                    </a:cubicBezTo>
                    <a:cubicBezTo>
                      <a:pt x="684" y="258"/>
                      <a:pt x="692" y="258"/>
                      <a:pt x="699" y="267"/>
                    </a:cubicBezTo>
                    <a:cubicBezTo>
                      <a:pt x="707" y="278"/>
                      <a:pt x="702" y="289"/>
                      <a:pt x="710" y="297"/>
                    </a:cubicBezTo>
                    <a:cubicBezTo>
                      <a:pt x="717" y="304"/>
                      <a:pt x="722" y="305"/>
                      <a:pt x="730" y="310"/>
                    </a:cubicBezTo>
                    <a:cubicBezTo>
                      <a:pt x="737" y="316"/>
                      <a:pt x="741" y="334"/>
                      <a:pt x="755" y="334"/>
                    </a:cubicBezTo>
                    <a:cubicBezTo>
                      <a:pt x="755" y="341"/>
                      <a:pt x="759" y="343"/>
                      <a:pt x="755" y="348"/>
                    </a:cubicBezTo>
                    <a:cubicBezTo>
                      <a:pt x="761" y="352"/>
                      <a:pt x="767" y="366"/>
                      <a:pt x="774" y="366"/>
                    </a:cubicBezTo>
                    <a:cubicBezTo>
                      <a:pt x="781" y="366"/>
                      <a:pt x="782" y="361"/>
                      <a:pt x="787" y="359"/>
                    </a:cubicBezTo>
                    <a:cubicBezTo>
                      <a:pt x="794" y="357"/>
                      <a:pt x="798" y="360"/>
                      <a:pt x="805" y="359"/>
                    </a:cubicBezTo>
                    <a:cubicBezTo>
                      <a:pt x="822" y="356"/>
                      <a:pt x="838" y="350"/>
                      <a:pt x="853" y="346"/>
                    </a:cubicBezTo>
                    <a:cubicBezTo>
                      <a:pt x="855" y="348"/>
                      <a:pt x="856" y="350"/>
                      <a:pt x="856" y="352"/>
                    </a:cubicBezTo>
                    <a:cubicBezTo>
                      <a:pt x="856" y="377"/>
                      <a:pt x="837" y="410"/>
                      <a:pt x="826" y="425"/>
                    </a:cubicBezTo>
                    <a:cubicBezTo>
                      <a:pt x="812" y="443"/>
                      <a:pt x="807" y="459"/>
                      <a:pt x="790" y="471"/>
                    </a:cubicBezTo>
                    <a:cubicBezTo>
                      <a:pt x="761" y="494"/>
                      <a:pt x="730" y="501"/>
                      <a:pt x="719" y="541"/>
                    </a:cubicBezTo>
                    <a:cubicBezTo>
                      <a:pt x="716" y="552"/>
                      <a:pt x="704" y="555"/>
                      <a:pt x="704" y="567"/>
                    </a:cubicBezTo>
                    <a:cubicBezTo>
                      <a:pt x="704" y="581"/>
                      <a:pt x="708" y="587"/>
                      <a:pt x="708" y="600"/>
                    </a:cubicBezTo>
                    <a:cubicBezTo>
                      <a:pt x="708" y="615"/>
                      <a:pt x="724" y="623"/>
                      <a:pt x="724" y="631"/>
                    </a:cubicBezTo>
                    <a:cubicBezTo>
                      <a:pt x="724" y="634"/>
                      <a:pt x="722" y="637"/>
                      <a:pt x="721" y="638"/>
                    </a:cubicBezTo>
                    <a:cubicBezTo>
                      <a:pt x="721" y="649"/>
                      <a:pt x="721" y="649"/>
                      <a:pt x="721" y="649"/>
                    </a:cubicBezTo>
                    <a:cubicBezTo>
                      <a:pt x="721" y="656"/>
                      <a:pt x="720" y="664"/>
                      <a:pt x="720" y="676"/>
                    </a:cubicBezTo>
                    <a:cubicBezTo>
                      <a:pt x="722" y="679"/>
                      <a:pt x="723" y="682"/>
                      <a:pt x="723" y="685"/>
                    </a:cubicBezTo>
                    <a:cubicBezTo>
                      <a:pt x="723" y="720"/>
                      <a:pt x="665" y="716"/>
                      <a:pt x="660" y="745"/>
                    </a:cubicBezTo>
                    <a:cubicBezTo>
                      <a:pt x="654" y="746"/>
                      <a:pt x="647" y="753"/>
                      <a:pt x="647" y="758"/>
                    </a:cubicBezTo>
                    <a:cubicBezTo>
                      <a:pt x="647" y="768"/>
                      <a:pt x="659" y="774"/>
                      <a:pt x="659" y="788"/>
                    </a:cubicBezTo>
                    <a:cubicBezTo>
                      <a:pt x="659" y="795"/>
                      <a:pt x="658" y="809"/>
                      <a:pt x="656" y="813"/>
                    </a:cubicBezTo>
                    <a:cubicBezTo>
                      <a:pt x="653" y="817"/>
                      <a:pt x="646" y="815"/>
                      <a:pt x="643" y="816"/>
                    </a:cubicBezTo>
                    <a:cubicBezTo>
                      <a:pt x="632" y="822"/>
                      <a:pt x="626" y="826"/>
                      <a:pt x="621" y="837"/>
                    </a:cubicBezTo>
                    <a:cubicBezTo>
                      <a:pt x="624" y="839"/>
                      <a:pt x="627" y="842"/>
                      <a:pt x="627" y="846"/>
                    </a:cubicBezTo>
                    <a:cubicBezTo>
                      <a:pt x="627" y="859"/>
                      <a:pt x="615" y="868"/>
                      <a:pt x="610" y="874"/>
                    </a:cubicBezTo>
                    <a:cubicBezTo>
                      <a:pt x="600" y="883"/>
                      <a:pt x="599" y="893"/>
                      <a:pt x="592" y="902"/>
                    </a:cubicBezTo>
                    <a:cubicBezTo>
                      <a:pt x="581" y="916"/>
                      <a:pt x="576" y="929"/>
                      <a:pt x="558" y="938"/>
                    </a:cubicBezTo>
                    <a:cubicBezTo>
                      <a:pt x="550" y="941"/>
                      <a:pt x="539" y="938"/>
                      <a:pt x="538" y="946"/>
                    </a:cubicBezTo>
                    <a:cubicBezTo>
                      <a:pt x="532" y="946"/>
                      <a:pt x="529" y="949"/>
                      <a:pt x="525" y="949"/>
                    </a:cubicBezTo>
                    <a:cubicBezTo>
                      <a:pt x="520" y="949"/>
                      <a:pt x="517" y="944"/>
                      <a:pt x="512" y="944"/>
                    </a:cubicBezTo>
                    <a:cubicBezTo>
                      <a:pt x="494" y="944"/>
                      <a:pt x="483" y="957"/>
                      <a:pt x="466" y="957"/>
                    </a:cubicBezTo>
                    <a:cubicBezTo>
                      <a:pt x="459" y="957"/>
                      <a:pt x="455" y="953"/>
                      <a:pt x="452" y="949"/>
                    </a:cubicBezTo>
                    <a:cubicBezTo>
                      <a:pt x="449" y="949"/>
                      <a:pt x="449" y="950"/>
                      <a:pt x="448" y="951"/>
                    </a:cubicBezTo>
                    <a:cubicBezTo>
                      <a:pt x="448" y="942"/>
                      <a:pt x="443" y="932"/>
                      <a:pt x="440" y="929"/>
                    </a:cubicBezTo>
                    <a:cubicBezTo>
                      <a:pt x="443" y="925"/>
                      <a:pt x="445" y="922"/>
                      <a:pt x="445" y="917"/>
                    </a:cubicBezTo>
                    <a:cubicBezTo>
                      <a:pt x="445" y="910"/>
                      <a:pt x="433" y="897"/>
                      <a:pt x="431" y="893"/>
                    </a:cubicBezTo>
                    <a:cubicBezTo>
                      <a:pt x="415" y="866"/>
                      <a:pt x="395" y="840"/>
                      <a:pt x="395" y="801"/>
                    </a:cubicBezTo>
                    <a:cubicBezTo>
                      <a:pt x="395" y="794"/>
                      <a:pt x="395" y="792"/>
                      <a:pt x="395" y="789"/>
                    </a:cubicBezTo>
                    <a:cubicBezTo>
                      <a:pt x="395" y="783"/>
                      <a:pt x="389" y="781"/>
                      <a:pt x="386" y="774"/>
                    </a:cubicBezTo>
                    <a:cubicBezTo>
                      <a:pt x="374" y="754"/>
                      <a:pt x="360" y="737"/>
                      <a:pt x="360" y="708"/>
                    </a:cubicBezTo>
                    <a:cubicBezTo>
                      <a:pt x="360" y="677"/>
                      <a:pt x="388" y="670"/>
                      <a:pt x="388" y="646"/>
                    </a:cubicBezTo>
                    <a:cubicBezTo>
                      <a:pt x="388" y="635"/>
                      <a:pt x="384" y="631"/>
                      <a:pt x="382" y="621"/>
                    </a:cubicBezTo>
                    <a:cubicBezTo>
                      <a:pt x="379" y="602"/>
                      <a:pt x="376" y="596"/>
                      <a:pt x="371" y="585"/>
                    </a:cubicBezTo>
                    <a:cubicBezTo>
                      <a:pt x="368" y="576"/>
                      <a:pt x="370" y="566"/>
                      <a:pt x="364" y="558"/>
                    </a:cubicBezTo>
                    <a:cubicBezTo>
                      <a:pt x="352" y="544"/>
                      <a:pt x="327" y="528"/>
                      <a:pt x="327" y="508"/>
                    </a:cubicBezTo>
                    <a:cubicBezTo>
                      <a:pt x="327" y="503"/>
                      <a:pt x="334" y="492"/>
                      <a:pt x="337" y="490"/>
                    </a:cubicBezTo>
                    <a:cubicBezTo>
                      <a:pt x="336" y="486"/>
                      <a:pt x="337" y="485"/>
                      <a:pt x="337" y="483"/>
                    </a:cubicBezTo>
                    <a:cubicBezTo>
                      <a:pt x="337" y="478"/>
                      <a:pt x="337" y="465"/>
                      <a:pt x="342" y="461"/>
                    </a:cubicBezTo>
                    <a:cubicBezTo>
                      <a:pt x="337" y="451"/>
                      <a:pt x="329" y="443"/>
                      <a:pt x="314" y="443"/>
                    </a:cubicBezTo>
                    <a:cubicBezTo>
                      <a:pt x="306" y="443"/>
                      <a:pt x="299" y="443"/>
                      <a:pt x="295" y="443"/>
                    </a:cubicBezTo>
                    <a:cubicBezTo>
                      <a:pt x="282" y="443"/>
                      <a:pt x="279" y="417"/>
                      <a:pt x="261" y="417"/>
                    </a:cubicBezTo>
                    <a:cubicBezTo>
                      <a:pt x="239" y="417"/>
                      <a:pt x="223" y="427"/>
                      <a:pt x="206" y="433"/>
                    </a:cubicBezTo>
                    <a:cubicBezTo>
                      <a:pt x="199" y="435"/>
                      <a:pt x="197" y="440"/>
                      <a:pt x="191" y="440"/>
                    </a:cubicBezTo>
                    <a:cubicBezTo>
                      <a:pt x="184" y="440"/>
                      <a:pt x="173" y="434"/>
                      <a:pt x="164" y="434"/>
                    </a:cubicBezTo>
                    <a:cubicBezTo>
                      <a:pt x="147" y="434"/>
                      <a:pt x="139" y="443"/>
                      <a:pt x="122" y="443"/>
                    </a:cubicBezTo>
                    <a:cubicBezTo>
                      <a:pt x="117" y="443"/>
                      <a:pt x="111" y="440"/>
                      <a:pt x="109" y="439"/>
                    </a:cubicBezTo>
                    <a:cubicBezTo>
                      <a:pt x="97" y="430"/>
                      <a:pt x="71" y="415"/>
                      <a:pt x="62" y="401"/>
                    </a:cubicBezTo>
                    <a:cubicBezTo>
                      <a:pt x="53" y="388"/>
                      <a:pt x="51" y="377"/>
                      <a:pt x="40" y="369"/>
                    </a:cubicBezTo>
                    <a:cubicBezTo>
                      <a:pt x="37" y="366"/>
                      <a:pt x="13" y="346"/>
                      <a:pt x="13" y="344"/>
                    </a:cubicBezTo>
                    <a:cubicBezTo>
                      <a:pt x="11" y="341"/>
                      <a:pt x="10" y="340"/>
                      <a:pt x="7" y="338"/>
                    </a:cubicBezTo>
                    <a:cubicBezTo>
                      <a:pt x="9" y="338"/>
                      <a:pt x="9" y="338"/>
                      <a:pt x="9" y="338"/>
                    </a:cubicBezTo>
                    <a:cubicBezTo>
                      <a:pt x="9" y="331"/>
                      <a:pt x="7" y="328"/>
                      <a:pt x="7" y="324"/>
                    </a:cubicBezTo>
                    <a:cubicBezTo>
                      <a:pt x="7" y="317"/>
                      <a:pt x="3" y="315"/>
                      <a:pt x="0" y="309"/>
                    </a:cubicBezTo>
                    <a:cubicBezTo>
                      <a:pt x="10" y="304"/>
                      <a:pt x="18" y="280"/>
                      <a:pt x="18" y="269"/>
                    </a:cubicBezTo>
                    <a:cubicBezTo>
                      <a:pt x="18" y="250"/>
                      <a:pt x="10" y="238"/>
                      <a:pt x="10" y="220"/>
                    </a:cubicBezTo>
                    <a:cubicBezTo>
                      <a:pt x="10" y="211"/>
                      <a:pt x="20" y="206"/>
                      <a:pt x="22" y="199"/>
                    </a:cubicBezTo>
                    <a:cubicBezTo>
                      <a:pt x="28" y="182"/>
                      <a:pt x="41" y="158"/>
                      <a:pt x="52" y="144"/>
                    </a:cubicBezTo>
                    <a:cubicBezTo>
                      <a:pt x="58" y="135"/>
                      <a:pt x="69" y="136"/>
                      <a:pt x="77" y="132"/>
                    </a:cubicBezTo>
                    <a:cubicBezTo>
                      <a:pt x="84" y="128"/>
                      <a:pt x="95" y="119"/>
                      <a:pt x="97" y="112"/>
                    </a:cubicBezTo>
                    <a:cubicBezTo>
                      <a:pt x="102" y="96"/>
                      <a:pt x="96" y="89"/>
                      <a:pt x="104" y="77"/>
                    </a:cubicBezTo>
                    <a:cubicBezTo>
                      <a:pt x="116" y="63"/>
                      <a:pt x="131" y="49"/>
                      <a:pt x="142" y="36"/>
                    </a:cubicBezTo>
                    <a:cubicBezTo>
                      <a:pt x="141" y="36"/>
                      <a:pt x="141" y="36"/>
                      <a:pt x="141" y="36"/>
                    </a:cubicBezTo>
                    <a:cubicBezTo>
                      <a:pt x="145" y="31"/>
                      <a:pt x="146" y="27"/>
                      <a:pt x="150" y="24"/>
                    </a:cubicBezTo>
                    <a:cubicBezTo>
                      <a:pt x="161" y="32"/>
                      <a:pt x="172" y="35"/>
                      <a:pt x="187" y="35"/>
                    </a:cubicBezTo>
                    <a:cubicBezTo>
                      <a:pt x="197" y="35"/>
                      <a:pt x="198" y="29"/>
                      <a:pt x="204" y="27"/>
                    </a:cubicBezTo>
                    <a:cubicBezTo>
                      <a:pt x="221" y="18"/>
                      <a:pt x="254" y="6"/>
                      <a:pt x="273" y="6"/>
                    </a:cubicBezTo>
                    <a:cubicBezTo>
                      <a:pt x="280" y="6"/>
                      <a:pt x="285" y="10"/>
                      <a:pt x="289" y="10"/>
                    </a:cubicBezTo>
                    <a:cubicBezTo>
                      <a:pt x="294" y="10"/>
                      <a:pt x="301" y="4"/>
                      <a:pt x="307" y="4"/>
                    </a:cubicBezTo>
                    <a:cubicBezTo>
                      <a:pt x="313" y="4"/>
                      <a:pt x="316" y="7"/>
                      <a:pt x="321" y="7"/>
                    </a:cubicBezTo>
                    <a:cubicBezTo>
                      <a:pt x="329" y="7"/>
                      <a:pt x="330" y="0"/>
                      <a:pt x="338" y="0"/>
                    </a:cubicBezTo>
                    <a:cubicBezTo>
                      <a:pt x="347" y="0"/>
                      <a:pt x="344" y="8"/>
                      <a:pt x="351" y="8"/>
                    </a:cubicBezTo>
                    <a:cubicBezTo>
                      <a:pt x="354" y="8"/>
                      <a:pt x="355" y="6"/>
                      <a:pt x="358" y="6"/>
                    </a:cubicBezTo>
                    <a:cubicBezTo>
                      <a:pt x="358" y="12"/>
                      <a:pt x="351" y="11"/>
                      <a:pt x="351" y="17"/>
                    </a:cubicBezTo>
                    <a:cubicBezTo>
                      <a:pt x="351" y="21"/>
                      <a:pt x="357" y="23"/>
                      <a:pt x="357" y="27"/>
                    </a:cubicBezTo>
                    <a:cubicBezTo>
                      <a:pt x="357" y="33"/>
                      <a:pt x="351" y="37"/>
                      <a:pt x="351" y="44"/>
                    </a:cubicBezTo>
                    <a:cubicBezTo>
                      <a:pt x="351" y="55"/>
                      <a:pt x="363" y="64"/>
                      <a:pt x="371" y="64"/>
                    </a:cubicBezTo>
                    <a:cubicBezTo>
                      <a:pt x="377" y="64"/>
                      <a:pt x="380" y="64"/>
                      <a:pt x="384" y="64"/>
                    </a:cubicBezTo>
                    <a:cubicBezTo>
                      <a:pt x="412" y="64"/>
                      <a:pt x="423" y="100"/>
                      <a:pt x="455" y="100"/>
                    </a:cubicBezTo>
                    <a:cubicBezTo>
                      <a:pt x="459" y="100"/>
                      <a:pt x="464" y="95"/>
                      <a:pt x="464" y="93"/>
                    </a:cubicBezTo>
                    <a:cubicBezTo>
                      <a:pt x="464" y="90"/>
                      <a:pt x="464" y="87"/>
                      <a:pt x="464" y="84"/>
                    </a:cubicBezTo>
                    <a:cubicBezTo>
                      <a:pt x="464" y="70"/>
                      <a:pt x="475" y="70"/>
                      <a:pt x="488" y="66"/>
                    </a:cubicBezTo>
                    <a:lnTo>
                      <a:pt x="490" y="6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77" name="Group 109"/>
            <p:cNvGrpSpPr/>
            <p:nvPr/>
          </p:nvGrpSpPr>
          <p:grpSpPr>
            <a:xfrm>
              <a:off x="1945621" y="2801222"/>
              <a:ext cx="759071" cy="1225954"/>
              <a:chOff x="3030538" y="2674938"/>
              <a:chExt cx="779463" cy="1258888"/>
            </a:xfrm>
            <a:grpFill/>
          </p:grpSpPr>
          <p:sp>
            <p:nvSpPr>
              <p:cNvPr id="266" name="Freeform 22"/>
              <p:cNvSpPr>
                <a:spLocks/>
              </p:cNvSpPr>
              <p:nvPr/>
            </p:nvSpPr>
            <p:spPr bwMode="auto">
              <a:xfrm>
                <a:off x="3541713" y="2881313"/>
                <a:ext cx="39688" cy="31750"/>
              </a:xfrm>
              <a:custGeom>
                <a:avLst/>
                <a:gdLst/>
                <a:ahLst/>
                <a:cxnLst>
                  <a:cxn ang="0">
                    <a:pos x="10" y="0"/>
                  </a:cxn>
                  <a:cxn ang="0">
                    <a:pos x="20" y="4"/>
                  </a:cxn>
                  <a:cxn ang="0">
                    <a:pos x="27" y="5"/>
                  </a:cxn>
                  <a:cxn ang="0">
                    <a:pos x="30" y="9"/>
                  </a:cxn>
                  <a:cxn ang="0">
                    <a:pos x="18" y="23"/>
                  </a:cxn>
                  <a:cxn ang="0">
                    <a:pos x="0" y="11"/>
                  </a:cxn>
                  <a:cxn ang="0">
                    <a:pos x="9" y="0"/>
                  </a:cxn>
                  <a:cxn ang="0">
                    <a:pos x="10" y="0"/>
                  </a:cxn>
                </a:cxnLst>
                <a:rect l="0" t="0" r="r" b="b"/>
                <a:pathLst>
                  <a:path w="30" h="23">
                    <a:moveTo>
                      <a:pt x="10" y="0"/>
                    </a:moveTo>
                    <a:cubicBezTo>
                      <a:pt x="13" y="1"/>
                      <a:pt x="16" y="4"/>
                      <a:pt x="20" y="4"/>
                    </a:cubicBezTo>
                    <a:cubicBezTo>
                      <a:pt x="21" y="9"/>
                      <a:pt x="25" y="5"/>
                      <a:pt x="27" y="5"/>
                    </a:cubicBezTo>
                    <a:cubicBezTo>
                      <a:pt x="29" y="5"/>
                      <a:pt x="30" y="8"/>
                      <a:pt x="30" y="9"/>
                    </a:cubicBezTo>
                    <a:cubicBezTo>
                      <a:pt x="30" y="12"/>
                      <a:pt x="23" y="23"/>
                      <a:pt x="18" y="23"/>
                    </a:cubicBezTo>
                    <a:cubicBezTo>
                      <a:pt x="11" y="23"/>
                      <a:pt x="0" y="15"/>
                      <a:pt x="0" y="11"/>
                    </a:cubicBezTo>
                    <a:cubicBezTo>
                      <a:pt x="0" y="4"/>
                      <a:pt x="3" y="0"/>
                      <a:pt x="9" y="0"/>
                    </a:cubicBezTo>
                    <a:cubicBezTo>
                      <a:pt x="9" y="0"/>
                      <a:pt x="10" y="0"/>
                      <a:pt x="1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7" name="Freeform 23"/>
              <p:cNvSpPr>
                <a:spLocks/>
              </p:cNvSpPr>
              <p:nvPr/>
            </p:nvSpPr>
            <p:spPr bwMode="auto">
              <a:xfrm>
                <a:off x="3030538" y="2674938"/>
                <a:ext cx="779463" cy="1258888"/>
              </a:xfrm>
              <a:custGeom>
                <a:avLst/>
                <a:gdLst/>
                <a:ahLst/>
                <a:cxnLst>
                  <a:cxn ang="0">
                    <a:pos x="46" y="91"/>
                  </a:cxn>
                  <a:cxn ang="0">
                    <a:pos x="51" y="51"/>
                  </a:cxn>
                  <a:cxn ang="0">
                    <a:pos x="59" y="46"/>
                  </a:cxn>
                  <a:cxn ang="0">
                    <a:pos x="82" y="18"/>
                  </a:cxn>
                  <a:cxn ang="0">
                    <a:pos x="128" y="6"/>
                  </a:cxn>
                  <a:cxn ang="0">
                    <a:pos x="126" y="42"/>
                  </a:cxn>
                  <a:cxn ang="0">
                    <a:pos x="136" y="13"/>
                  </a:cxn>
                  <a:cxn ang="0">
                    <a:pos x="146" y="5"/>
                  </a:cxn>
                  <a:cxn ang="0">
                    <a:pos x="194" y="24"/>
                  </a:cxn>
                  <a:cxn ang="0">
                    <a:pos x="227" y="20"/>
                  </a:cxn>
                  <a:cxn ang="0">
                    <a:pos x="233" y="26"/>
                  </a:cxn>
                  <a:cxn ang="0">
                    <a:pos x="270" y="50"/>
                  </a:cxn>
                  <a:cxn ang="0">
                    <a:pos x="328" y="84"/>
                  </a:cxn>
                  <a:cxn ang="0">
                    <a:pos x="354" y="89"/>
                  </a:cxn>
                  <a:cxn ang="0">
                    <a:pos x="389" y="130"/>
                  </a:cxn>
                  <a:cxn ang="0">
                    <a:pos x="383" y="170"/>
                  </a:cxn>
                  <a:cxn ang="0">
                    <a:pos x="403" y="185"/>
                  </a:cxn>
                  <a:cxn ang="0">
                    <a:pos x="454" y="175"/>
                  </a:cxn>
                  <a:cxn ang="0">
                    <a:pos x="467" y="191"/>
                  </a:cxn>
                  <a:cxn ang="0">
                    <a:pos x="513" y="191"/>
                  </a:cxn>
                  <a:cxn ang="0">
                    <a:pos x="575" y="220"/>
                  </a:cxn>
                  <a:cxn ang="0">
                    <a:pos x="549" y="310"/>
                  </a:cxn>
                  <a:cxn ang="0">
                    <a:pos x="532" y="374"/>
                  </a:cxn>
                  <a:cxn ang="0">
                    <a:pos x="522" y="405"/>
                  </a:cxn>
                  <a:cxn ang="0">
                    <a:pos x="485" y="449"/>
                  </a:cxn>
                  <a:cxn ang="0">
                    <a:pos x="429" y="474"/>
                  </a:cxn>
                  <a:cxn ang="0">
                    <a:pos x="412" y="524"/>
                  </a:cxn>
                  <a:cxn ang="0">
                    <a:pos x="388" y="559"/>
                  </a:cxn>
                  <a:cxn ang="0">
                    <a:pos x="311" y="614"/>
                  </a:cxn>
                  <a:cxn ang="0">
                    <a:pos x="297" y="619"/>
                  </a:cxn>
                  <a:cxn ang="0">
                    <a:pos x="308" y="654"/>
                  </a:cxn>
                  <a:cxn ang="0">
                    <a:pos x="244" y="677"/>
                  </a:cxn>
                  <a:cxn ang="0">
                    <a:pos x="240" y="707"/>
                  </a:cxn>
                  <a:cxn ang="0">
                    <a:pos x="205" y="711"/>
                  </a:cxn>
                  <a:cxn ang="0">
                    <a:pos x="225" y="730"/>
                  </a:cxn>
                  <a:cxn ang="0">
                    <a:pos x="214" y="739"/>
                  </a:cxn>
                  <a:cxn ang="0">
                    <a:pos x="178" y="787"/>
                  </a:cxn>
                  <a:cxn ang="0">
                    <a:pos x="176" y="846"/>
                  </a:cxn>
                  <a:cxn ang="0">
                    <a:pos x="161" y="884"/>
                  </a:cxn>
                  <a:cxn ang="0">
                    <a:pos x="200" y="935"/>
                  </a:cxn>
                  <a:cxn ang="0">
                    <a:pos x="169" y="945"/>
                  </a:cxn>
                  <a:cxn ang="0">
                    <a:pos x="127" y="921"/>
                  </a:cxn>
                  <a:cxn ang="0">
                    <a:pos x="92" y="903"/>
                  </a:cxn>
                  <a:cxn ang="0">
                    <a:pos x="93" y="889"/>
                  </a:cxn>
                  <a:cxn ang="0">
                    <a:pos x="84" y="857"/>
                  </a:cxn>
                  <a:cxn ang="0">
                    <a:pos x="82" y="791"/>
                  </a:cxn>
                  <a:cxn ang="0">
                    <a:pos x="86" y="782"/>
                  </a:cxn>
                  <a:cxn ang="0">
                    <a:pos x="112" y="718"/>
                  </a:cxn>
                  <a:cxn ang="0">
                    <a:pos x="95" y="708"/>
                  </a:cxn>
                  <a:cxn ang="0">
                    <a:pos x="102" y="680"/>
                  </a:cxn>
                  <a:cxn ang="0">
                    <a:pos x="114" y="626"/>
                  </a:cxn>
                  <a:cxn ang="0">
                    <a:pos x="124" y="562"/>
                  </a:cxn>
                  <a:cxn ang="0">
                    <a:pos x="136" y="494"/>
                  </a:cxn>
                  <a:cxn ang="0">
                    <a:pos x="143" y="434"/>
                  </a:cxn>
                  <a:cxn ang="0">
                    <a:pos x="104" y="370"/>
                  </a:cxn>
                  <a:cxn ang="0">
                    <a:pos x="62" y="330"/>
                  </a:cxn>
                  <a:cxn ang="0">
                    <a:pos x="28" y="261"/>
                  </a:cxn>
                  <a:cxn ang="0">
                    <a:pos x="11" y="242"/>
                  </a:cxn>
                  <a:cxn ang="0">
                    <a:pos x="18" y="191"/>
                  </a:cxn>
                  <a:cxn ang="0">
                    <a:pos x="14" y="148"/>
                  </a:cxn>
                  <a:cxn ang="0">
                    <a:pos x="47" y="106"/>
                  </a:cxn>
                </a:cxnLst>
                <a:rect l="0" t="0" r="r" b="b"/>
                <a:pathLst>
                  <a:path w="586" h="945">
                    <a:moveTo>
                      <a:pt x="49" y="103"/>
                    </a:moveTo>
                    <a:cubicBezTo>
                      <a:pt x="49" y="102"/>
                      <a:pt x="49" y="101"/>
                      <a:pt x="49" y="100"/>
                    </a:cubicBezTo>
                    <a:cubicBezTo>
                      <a:pt x="49" y="97"/>
                      <a:pt x="46" y="94"/>
                      <a:pt x="46" y="91"/>
                    </a:cubicBezTo>
                    <a:cubicBezTo>
                      <a:pt x="46" y="85"/>
                      <a:pt x="48" y="84"/>
                      <a:pt x="48" y="79"/>
                    </a:cubicBezTo>
                    <a:cubicBezTo>
                      <a:pt x="48" y="70"/>
                      <a:pt x="40" y="71"/>
                      <a:pt x="40" y="63"/>
                    </a:cubicBezTo>
                    <a:cubicBezTo>
                      <a:pt x="40" y="57"/>
                      <a:pt x="49" y="55"/>
                      <a:pt x="51" y="51"/>
                    </a:cubicBezTo>
                    <a:cubicBezTo>
                      <a:pt x="55" y="52"/>
                      <a:pt x="53" y="52"/>
                      <a:pt x="57" y="51"/>
                    </a:cubicBezTo>
                    <a:cubicBezTo>
                      <a:pt x="57" y="50"/>
                      <a:pt x="57" y="49"/>
                      <a:pt x="57" y="48"/>
                    </a:cubicBezTo>
                    <a:cubicBezTo>
                      <a:pt x="57" y="48"/>
                      <a:pt x="58" y="46"/>
                      <a:pt x="59" y="46"/>
                    </a:cubicBezTo>
                    <a:cubicBezTo>
                      <a:pt x="59" y="42"/>
                      <a:pt x="64" y="40"/>
                      <a:pt x="66" y="39"/>
                    </a:cubicBezTo>
                    <a:cubicBezTo>
                      <a:pt x="69" y="37"/>
                      <a:pt x="69" y="31"/>
                      <a:pt x="70" y="28"/>
                    </a:cubicBezTo>
                    <a:cubicBezTo>
                      <a:pt x="72" y="21"/>
                      <a:pt x="76" y="19"/>
                      <a:pt x="82" y="18"/>
                    </a:cubicBezTo>
                    <a:cubicBezTo>
                      <a:pt x="93" y="14"/>
                      <a:pt x="100" y="12"/>
                      <a:pt x="111" y="9"/>
                    </a:cubicBezTo>
                    <a:cubicBezTo>
                      <a:pt x="117" y="7"/>
                      <a:pt x="118" y="0"/>
                      <a:pt x="124" y="0"/>
                    </a:cubicBezTo>
                    <a:cubicBezTo>
                      <a:pt x="126" y="0"/>
                      <a:pt x="128" y="5"/>
                      <a:pt x="128" y="6"/>
                    </a:cubicBezTo>
                    <a:cubicBezTo>
                      <a:pt x="128" y="9"/>
                      <a:pt x="125" y="11"/>
                      <a:pt x="123" y="11"/>
                    </a:cubicBezTo>
                    <a:cubicBezTo>
                      <a:pt x="122" y="18"/>
                      <a:pt x="119" y="25"/>
                      <a:pt x="119" y="29"/>
                    </a:cubicBezTo>
                    <a:cubicBezTo>
                      <a:pt x="119" y="34"/>
                      <a:pt x="122" y="42"/>
                      <a:pt x="126" y="42"/>
                    </a:cubicBezTo>
                    <a:cubicBezTo>
                      <a:pt x="128" y="42"/>
                      <a:pt x="131" y="37"/>
                      <a:pt x="131" y="35"/>
                    </a:cubicBezTo>
                    <a:cubicBezTo>
                      <a:pt x="131" y="30"/>
                      <a:pt x="125" y="27"/>
                      <a:pt x="125" y="21"/>
                    </a:cubicBezTo>
                    <a:cubicBezTo>
                      <a:pt x="125" y="15"/>
                      <a:pt x="132" y="16"/>
                      <a:pt x="136" y="13"/>
                    </a:cubicBezTo>
                    <a:cubicBezTo>
                      <a:pt x="147" y="13"/>
                      <a:pt x="147" y="13"/>
                      <a:pt x="147" y="13"/>
                    </a:cubicBezTo>
                    <a:cubicBezTo>
                      <a:pt x="145" y="8"/>
                      <a:pt x="139" y="10"/>
                      <a:pt x="139" y="5"/>
                    </a:cubicBezTo>
                    <a:cubicBezTo>
                      <a:pt x="146" y="5"/>
                      <a:pt x="146" y="5"/>
                      <a:pt x="146" y="5"/>
                    </a:cubicBezTo>
                    <a:cubicBezTo>
                      <a:pt x="148" y="12"/>
                      <a:pt x="158" y="14"/>
                      <a:pt x="165" y="16"/>
                    </a:cubicBezTo>
                    <a:cubicBezTo>
                      <a:pt x="165" y="20"/>
                      <a:pt x="167" y="23"/>
                      <a:pt x="170" y="24"/>
                    </a:cubicBezTo>
                    <a:cubicBezTo>
                      <a:pt x="177" y="24"/>
                      <a:pt x="190" y="24"/>
                      <a:pt x="194" y="24"/>
                    </a:cubicBezTo>
                    <a:cubicBezTo>
                      <a:pt x="194" y="28"/>
                      <a:pt x="199" y="29"/>
                      <a:pt x="203" y="29"/>
                    </a:cubicBezTo>
                    <a:cubicBezTo>
                      <a:pt x="209" y="28"/>
                      <a:pt x="214" y="28"/>
                      <a:pt x="216" y="22"/>
                    </a:cubicBezTo>
                    <a:cubicBezTo>
                      <a:pt x="217" y="21"/>
                      <a:pt x="226" y="21"/>
                      <a:pt x="227" y="20"/>
                    </a:cubicBezTo>
                    <a:cubicBezTo>
                      <a:pt x="232" y="20"/>
                      <a:pt x="240" y="21"/>
                      <a:pt x="240" y="21"/>
                    </a:cubicBezTo>
                    <a:cubicBezTo>
                      <a:pt x="238" y="23"/>
                      <a:pt x="234" y="23"/>
                      <a:pt x="233" y="22"/>
                    </a:cubicBezTo>
                    <a:cubicBezTo>
                      <a:pt x="233" y="26"/>
                      <a:pt x="233" y="26"/>
                      <a:pt x="233" y="26"/>
                    </a:cubicBezTo>
                    <a:cubicBezTo>
                      <a:pt x="236" y="32"/>
                      <a:pt x="245" y="33"/>
                      <a:pt x="252" y="36"/>
                    </a:cubicBezTo>
                    <a:cubicBezTo>
                      <a:pt x="258" y="37"/>
                      <a:pt x="256" y="44"/>
                      <a:pt x="258" y="50"/>
                    </a:cubicBezTo>
                    <a:cubicBezTo>
                      <a:pt x="270" y="50"/>
                      <a:pt x="270" y="50"/>
                      <a:pt x="270" y="50"/>
                    </a:cubicBezTo>
                    <a:cubicBezTo>
                      <a:pt x="279" y="58"/>
                      <a:pt x="283" y="57"/>
                      <a:pt x="288" y="68"/>
                    </a:cubicBezTo>
                    <a:cubicBezTo>
                      <a:pt x="289" y="70"/>
                      <a:pt x="293" y="70"/>
                      <a:pt x="295" y="70"/>
                    </a:cubicBezTo>
                    <a:cubicBezTo>
                      <a:pt x="298" y="83"/>
                      <a:pt x="316" y="81"/>
                      <a:pt x="328" y="84"/>
                    </a:cubicBezTo>
                    <a:cubicBezTo>
                      <a:pt x="340" y="84"/>
                      <a:pt x="340" y="84"/>
                      <a:pt x="340" y="84"/>
                    </a:cubicBezTo>
                    <a:cubicBezTo>
                      <a:pt x="343" y="85"/>
                      <a:pt x="350" y="89"/>
                      <a:pt x="354" y="89"/>
                    </a:cubicBezTo>
                    <a:cubicBezTo>
                      <a:pt x="354" y="89"/>
                      <a:pt x="354" y="89"/>
                      <a:pt x="354" y="89"/>
                    </a:cubicBezTo>
                    <a:cubicBezTo>
                      <a:pt x="355" y="89"/>
                      <a:pt x="356" y="89"/>
                      <a:pt x="357" y="89"/>
                    </a:cubicBezTo>
                    <a:cubicBezTo>
                      <a:pt x="364" y="89"/>
                      <a:pt x="373" y="104"/>
                      <a:pt x="381" y="106"/>
                    </a:cubicBezTo>
                    <a:cubicBezTo>
                      <a:pt x="381" y="111"/>
                      <a:pt x="386" y="125"/>
                      <a:pt x="389" y="130"/>
                    </a:cubicBezTo>
                    <a:cubicBezTo>
                      <a:pt x="391" y="134"/>
                      <a:pt x="397" y="134"/>
                      <a:pt x="397" y="139"/>
                    </a:cubicBezTo>
                    <a:cubicBezTo>
                      <a:pt x="390" y="148"/>
                      <a:pt x="377" y="152"/>
                      <a:pt x="377" y="165"/>
                    </a:cubicBezTo>
                    <a:cubicBezTo>
                      <a:pt x="377" y="170"/>
                      <a:pt x="381" y="169"/>
                      <a:pt x="383" y="170"/>
                    </a:cubicBezTo>
                    <a:cubicBezTo>
                      <a:pt x="387" y="172"/>
                      <a:pt x="390" y="176"/>
                      <a:pt x="390" y="180"/>
                    </a:cubicBezTo>
                    <a:cubicBezTo>
                      <a:pt x="401" y="180"/>
                      <a:pt x="401" y="180"/>
                      <a:pt x="401" y="180"/>
                    </a:cubicBezTo>
                    <a:cubicBezTo>
                      <a:pt x="401" y="182"/>
                      <a:pt x="402" y="185"/>
                      <a:pt x="403" y="185"/>
                    </a:cubicBezTo>
                    <a:cubicBezTo>
                      <a:pt x="405" y="185"/>
                      <a:pt x="407" y="182"/>
                      <a:pt x="408" y="180"/>
                    </a:cubicBezTo>
                    <a:cubicBezTo>
                      <a:pt x="413" y="173"/>
                      <a:pt x="418" y="164"/>
                      <a:pt x="425" y="164"/>
                    </a:cubicBezTo>
                    <a:cubicBezTo>
                      <a:pt x="433" y="164"/>
                      <a:pt x="449" y="172"/>
                      <a:pt x="454" y="175"/>
                    </a:cubicBezTo>
                    <a:cubicBezTo>
                      <a:pt x="458" y="178"/>
                      <a:pt x="462" y="177"/>
                      <a:pt x="463" y="180"/>
                    </a:cubicBezTo>
                    <a:cubicBezTo>
                      <a:pt x="464" y="184"/>
                      <a:pt x="464" y="187"/>
                      <a:pt x="464" y="191"/>
                    </a:cubicBezTo>
                    <a:cubicBezTo>
                      <a:pt x="467" y="191"/>
                      <a:pt x="467" y="191"/>
                      <a:pt x="467" y="191"/>
                    </a:cubicBezTo>
                    <a:cubicBezTo>
                      <a:pt x="471" y="190"/>
                      <a:pt x="472" y="186"/>
                      <a:pt x="476" y="186"/>
                    </a:cubicBezTo>
                    <a:cubicBezTo>
                      <a:pt x="486" y="186"/>
                      <a:pt x="487" y="194"/>
                      <a:pt x="496" y="194"/>
                    </a:cubicBezTo>
                    <a:cubicBezTo>
                      <a:pt x="513" y="191"/>
                      <a:pt x="513" y="191"/>
                      <a:pt x="513" y="191"/>
                    </a:cubicBezTo>
                    <a:cubicBezTo>
                      <a:pt x="521" y="193"/>
                      <a:pt x="529" y="196"/>
                      <a:pt x="534" y="198"/>
                    </a:cubicBezTo>
                    <a:cubicBezTo>
                      <a:pt x="538" y="205"/>
                      <a:pt x="551" y="217"/>
                      <a:pt x="558" y="220"/>
                    </a:cubicBezTo>
                    <a:cubicBezTo>
                      <a:pt x="565" y="221"/>
                      <a:pt x="569" y="219"/>
                      <a:pt x="575" y="220"/>
                    </a:cubicBezTo>
                    <a:cubicBezTo>
                      <a:pt x="584" y="223"/>
                      <a:pt x="586" y="232"/>
                      <a:pt x="586" y="242"/>
                    </a:cubicBezTo>
                    <a:cubicBezTo>
                      <a:pt x="586" y="274"/>
                      <a:pt x="568" y="283"/>
                      <a:pt x="556" y="301"/>
                    </a:cubicBezTo>
                    <a:cubicBezTo>
                      <a:pt x="553" y="305"/>
                      <a:pt x="551" y="306"/>
                      <a:pt x="549" y="310"/>
                    </a:cubicBezTo>
                    <a:cubicBezTo>
                      <a:pt x="544" y="317"/>
                      <a:pt x="540" y="317"/>
                      <a:pt x="535" y="322"/>
                    </a:cubicBezTo>
                    <a:cubicBezTo>
                      <a:pt x="529" y="328"/>
                      <a:pt x="535" y="343"/>
                      <a:pt x="535" y="353"/>
                    </a:cubicBezTo>
                    <a:cubicBezTo>
                      <a:pt x="535" y="361"/>
                      <a:pt x="532" y="369"/>
                      <a:pt x="532" y="374"/>
                    </a:cubicBezTo>
                    <a:cubicBezTo>
                      <a:pt x="532" y="377"/>
                      <a:pt x="530" y="378"/>
                      <a:pt x="530" y="380"/>
                    </a:cubicBezTo>
                    <a:cubicBezTo>
                      <a:pt x="528" y="382"/>
                      <a:pt x="524" y="386"/>
                      <a:pt x="524" y="390"/>
                    </a:cubicBezTo>
                    <a:cubicBezTo>
                      <a:pt x="524" y="394"/>
                      <a:pt x="523" y="403"/>
                      <a:pt x="522" y="405"/>
                    </a:cubicBezTo>
                    <a:cubicBezTo>
                      <a:pt x="515" y="415"/>
                      <a:pt x="513" y="419"/>
                      <a:pt x="506" y="428"/>
                    </a:cubicBezTo>
                    <a:cubicBezTo>
                      <a:pt x="505" y="431"/>
                      <a:pt x="505" y="436"/>
                      <a:pt x="504" y="438"/>
                    </a:cubicBezTo>
                    <a:cubicBezTo>
                      <a:pt x="502" y="443"/>
                      <a:pt x="492" y="449"/>
                      <a:pt x="485" y="449"/>
                    </a:cubicBezTo>
                    <a:cubicBezTo>
                      <a:pt x="476" y="449"/>
                      <a:pt x="470" y="449"/>
                      <a:pt x="463" y="452"/>
                    </a:cubicBezTo>
                    <a:cubicBezTo>
                      <a:pt x="461" y="453"/>
                      <a:pt x="460" y="455"/>
                      <a:pt x="459" y="457"/>
                    </a:cubicBezTo>
                    <a:cubicBezTo>
                      <a:pt x="448" y="467"/>
                      <a:pt x="437" y="461"/>
                      <a:pt x="429" y="474"/>
                    </a:cubicBezTo>
                    <a:cubicBezTo>
                      <a:pt x="426" y="479"/>
                      <a:pt x="420" y="479"/>
                      <a:pt x="416" y="483"/>
                    </a:cubicBezTo>
                    <a:cubicBezTo>
                      <a:pt x="411" y="489"/>
                      <a:pt x="412" y="495"/>
                      <a:pt x="412" y="503"/>
                    </a:cubicBezTo>
                    <a:cubicBezTo>
                      <a:pt x="412" y="524"/>
                      <a:pt x="412" y="524"/>
                      <a:pt x="412" y="524"/>
                    </a:cubicBezTo>
                    <a:cubicBezTo>
                      <a:pt x="403" y="528"/>
                      <a:pt x="398" y="536"/>
                      <a:pt x="394" y="545"/>
                    </a:cubicBezTo>
                    <a:cubicBezTo>
                      <a:pt x="394" y="545"/>
                      <a:pt x="394" y="545"/>
                      <a:pt x="394" y="545"/>
                    </a:cubicBezTo>
                    <a:cubicBezTo>
                      <a:pt x="391" y="550"/>
                      <a:pt x="391" y="553"/>
                      <a:pt x="388" y="559"/>
                    </a:cubicBezTo>
                    <a:cubicBezTo>
                      <a:pt x="380" y="571"/>
                      <a:pt x="371" y="572"/>
                      <a:pt x="364" y="584"/>
                    </a:cubicBezTo>
                    <a:cubicBezTo>
                      <a:pt x="355" y="597"/>
                      <a:pt x="351" y="619"/>
                      <a:pt x="331" y="619"/>
                    </a:cubicBezTo>
                    <a:cubicBezTo>
                      <a:pt x="324" y="619"/>
                      <a:pt x="314" y="614"/>
                      <a:pt x="311" y="614"/>
                    </a:cubicBezTo>
                    <a:cubicBezTo>
                      <a:pt x="305" y="614"/>
                      <a:pt x="299" y="609"/>
                      <a:pt x="293" y="609"/>
                    </a:cubicBezTo>
                    <a:cubicBezTo>
                      <a:pt x="291" y="609"/>
                      <a:pt x="289" y="610"/>
                      <a:pt x="289" y="611"/>
                    </a:cubicBezTo>
                    <a:cubicBezTo>
                      <a:pt x="289" y="615"/>
                      <a:pt x="296" y="617"/>
                      <a:pt x="297" y="619"/>
                    </a:cubicBezTo>
                    <a:cubicBezTo>
                      <a:pt x="300" y="622"/>
                      <a:pt x="300" y="627"/>
                      <a:pt x="302" y="632"/>
                    </a:cubicBezTo>
                    <a:cubicBezTo>
                      <a:pt x="304" y="637"/>
                      <a:pt x="311" y="637"/>
                      <a:pt x="311" y="642"/>
                    </a:cubicBezTo>
                    <a:cubicBezTo>
                      <a:pt x="311" y="647"/>
                      <a:pt x="311" y="650"/>
                      <a:pt x="308" y="654"/>
                    </a:cubicBezTo>
                    <a:cubicBezTo>
                      <a:pt x="304" y="660"/>
                      <a:pt x="301" y="663"/>
                      <a:pt x="297" y="667"/>
                    </a:cubicBezTo>
                    <a:cubicBezTo>
                      <a:pt x="289" y="675"/>
                      <a:pt x="280" y="673"/>
                      <a:pt x="270" y="676"/>
                    </a:cubicBezTo>
                    <a:cubicBezTo>
                      <a:pt x="263" y="678"/>
                      <a:pt x="248" y="673"/>
                      <a:pt x="244" y="677"/>
                    </a:cubicBezTo>
                    <a:cubicBezTo>
                      <a:pt x="238" y="683"/>
                      <a:pt x="243" y="696"/>
                      <a:pt x="240" y="703"/>
                    </a:cubicBezTo>
                    <a:cubicBezTo>
                      <a:pt x="240" y="702"/>
                      <a:pt x="240" y="702"/>
                      <a:pt x="240" y="702"/>
                    </a:cubicBezTo>
                    <a:cubicBezTo>
                      <a:pt x="240" y="703"/>
                      <a:pt x="240" y="706"/>
                      <a:pt x="240" y="707"/>
                    </a:cubicBezTo>
                    <a:cubicBezTo>
                      <a:pt x="240" y="709"/>
                      <a:pt x="233" y="712"/>
                      <a:pt x="229" y="712"/>
                    </a:cubicBezTo>
                    <a:cubicBezTo>
                      <a:pt x="220" y="712"/>
                      <a:pt x="218" y="706"/>
                      <a:pt x="210" y="706"/>
                    </a:cubicBezTo>
                    <a:cubicBezTo>
                      <a:pt x="207" y="706"/>
                      <a:pt x="205" y="709"/>
                      <a:pt x="205" y="711"/>
                    </a:cubicBezTo>
                    <a:cubicBezTo>
                      <a:pt x="205" y="717"/>
                      <a:pt x="211" y="729"/>
                      <a:pt x="214" y="729"/>
                    </a:cubicBezTo>
                    <a:cubicBezTo>
                      <a:pt x="217" y="729"/>
                      <a:pt x="219" y="726"/>
                      <a:pt x="221" y="726"/>
                    </a:cubicBezTo>
                    <a:cubicBezTo>
                      <a:pt x="222" y="728"/>
                      <a:pt x="225" y="728"/>
                      <a:pt x="225" y="730"/>
                    </a:cubicBezTo>
                    <a:cubicBezTo>
                      <a:pt x="225" y="733"/>
                      <a:pt x="221" y="736"/>
                      <a:pt x="220" y="736"/>
                    </a:cubicBezTo>
                    <a:cubicBezTo>
                      <a:pt x="215" y="736"/>
                      <a:pt x="213" y="732"/>
                      <a:pt x="209" y="732"/>
                    </a:cubicBezTo>
                    <a:cubicBezTo>
                      <a:pt x="209" y="737"/>
                      <a:pt x="211" y="738"/>
                      <a:pt x="214" y="739"/>
                    </a:cubicBezTo>
                    <a:cubicBezTo>
                      <a:pt x="206" y="747"/>
                      <a:pt x="206" y="755"/>
                      <a:pt x="203" y="766"/>
                    </a:cubicBezTo>
                    <a:cubicBezTo>
                      <a:pt x="202" y="770"/>
                      <a:pt x="194" y="771"/>
                      <a:pt x="191" y="771"/>
                    </a:cubicBezTo>
                    <a:cubicBezTo>
                      <a:pt x="184" y="773"/>
                      <a:pt x="178" y="779"/>
                      <a:pt x="178" y="787"/>
                    </a:cubicBezTo>
                    <a:cubicBezTo>
                      <a:pt x="178" y="804"/>
                      <a:pt x="198" y="798"/>
                      <a:pt x="198" y="811"/>
                    </a:cubicBezTo>
                    <a:cubicBezTo>
                      <a:pt x="198" y="824"/>
                      <a:pt x="187" y="825"/>
                      <a:pt x="181" y="831"/>
                    </a:cubicBezTo>
                    <a:cubicBezTo>
                      <a:pt x="177" y="835"/>
                      <a:pt x="178" y="841"/>
                      <a:pt x="176" y="846"/>
                    </a:cubicBezTo>
                    <a:cubicBezTo>
                      <a:pt x="173" y="852"/>
                      <a:pt x="166" y="850"/>
                      <a:pt x="162" y="854"/>
                    </a:cubicBezTo>
                    <a:cubicBezTo>
                      <a:pt x="156" y="859"/>
                      <a:pt x="154" y="865"/>
                      <a:pt x="154" y="874"/>
                    </a:cubicBezTo>
                    <a:cubicBezTo>
                      <a:pt x="154" y="878"/>
                      <a:pt x="158" y="883"/>
                      <a:pt x="161" y="884"/>
                    </a:cubicBezTo>
                    <a:cubicBezTo>
                      <a:pt x="169" y="888"/>
                      <a:pt x="168" y="908"/>
                      <a:pt x="174" y="914"/>
                    </a:cubicBezTo>
                    <a:cubicBezTo>
                      <a:pt x="184" y="924"/>
                      <a:pt x="196" y="928"/>
                      <a:pt x="207" y="934"/>
                    </a:cubicBezTo>
                    <a:cubicBezTo>
                      <a:pt x="206" y="936"/>
                      <a:pt x="203" y="935"/>
                      <a:pt x="200" y="935"/>
                    </a:cubicBezTo>
                    <a:cubicBezTo>
                      <a:pt x="194" y="935"/>
                      <a:pt x="183" y="943"/>
                      <a:pt x="179" y="943"/>
                    </a:cubicBezTo>
                    <a:cubicBezTo>
                      <a:pt x="176" y="943"/>
                      <a:pt x="176" y="943"/>
                      <a:pt x="174" y="943"/>
                    </a:cubicBezTo>
                    <a:cubicBezTo>
                      <a:pt x="173" y="943"/>
                      <a:pt x="171" y="945"/>
                      <a:pt x="169" y="945"/>
                    </a:cubicBezTo>
                    <a:cubicBezTo>
                      <a:pt x="165" y="945"/>
                      <a:pt x="162" y="945"/>
                      <a:pt x="157" y="945"/>
                    </a:cubicBezTo>
                    <a:cubicBezTo>
                      <a:pt x="147" y="945"/>
                      <a:pt x="151" y="933"/>
                      <a:pt x="143" y="931"/>
                    </a:cubicBezTo>
                    <a:cubicBezTo>
                      <a:pt x="137" y="929"/>
                      <a:pt x="127" y="929"/>
                      <a:pt x="127" y="921"/>
                    </a:cubicBezTo>
                    <a:cubicBezTo>
                      <a:pt x="124" y="921"/>
                      <a:pt x="122" y="921"/>
                      <a:pt x="119" y="921"/>
                    </a:cubicBezTo>
                    <a:cubicBezTo>
                      <a:pt x="115" y="921"/>
                      <a:pt x="114" y="917"/>
                      <a:pt x="114" y="915"/>
                    </a:cubicBezTo>
                    <a:cubicBezTo>
                      <a:pt x="102" y="915"/>
                      <a:pt x="98" y="909"/>
                      <a:pt x="92" y="903"/>
                    </a:cubicBezTo>
                    <a:cubicBezTo>
                      <a:pt x="91" y="902"/>
                      <a:pt x="88" y="900"/>
                      <a:pt x="88" y="899"/>
                    </a:cubicBezTo>
                    <a:cubicBezTo>
                      <a:pt x="88" y="895"/>
                      <a:pt x="96" y="895"/>
                      <a:pt x="97" y="891"/>
                    </a:cubicBezTo>
                    <a:cubicBezTo>
                      <a:pt x="95" y="891"/>
                      <a:pt x="94" y="890"/>
                      <a:pt x="93" y="889"/>
                    </a:cubicBezTo>
                    <a:cubicBezTo>
                      <a:pt x="94" y="887"/>
                      <a:pt x="96" y="884"/>
                      <a:pt x="96" y="882"/>
                    </a:cubicBezTo>
                    <a:cubicBezTo>
                      <a:pt x="96" y="871"/>
                      <a:pt x="84" y="873"/>
                      <a:pt x="84" y="863"/>
                    </a:cubicBezTo>
                    <a:cubicBezTo>
                      <a:pt x="84" y="860"/>
                      <a:pt x="84" y="859"/>
                      <a:pt x="84" y="857"/>
                    </a:cubicBezTo>
                    <a:cubicBezTo>
                      <a:pt x="84" y="848"/>
                      <a:pt x="78" y="832"/>
                      <a:pt x="78" y="825"/>
                    </a:cubicBezTo>
                    <a:cubicBezTo>
                      <a:pt x="78" y="817"/>
                      <a:pt x="88" y="814"/>
                      <a:pt x="88" y="807"/>
                    </a:cubicBezTo>
                    <a:cubicBezTo>
                      <a:pt x="88" y="803"/>
                      <a:pt x="83" y="796"/>
                      <a:pt x="82" y="791"/>
                    </a:cubicBezTo>
                    <a:cubicBezTo>
                      <a:pt x="82" y="787"/>
                      <a:pt x="82" y="787"/>
                      <a:pt x="82" y="787"/>
                    </a:cubicBezTo>
                    <a:cubicBezTo>
                      <a:pt x="82" y="787"/>
                      <a:pt x="82" y="787"/>
                      <a:pt x="82" y="787"/>
                    </a:cubicBezTo>
                    <a:cubicBezTo>
                      <a:pt x="82" y="784"/>
                      <a:pt x="84" y="782"/>
                      <a:pt x="86" y="782"/>
                    </a:cubicBezTo>
                    <a:cubicBezTo>
                      <a:pt x="94" y="782"/>
                      <a:pt x="91" y="790"/>
                      <a:pt x="98" y="790"/>
                    </a:cubicBezTo>
                    <a:cubicBezTo>
                      <a:pt x="112" y="725"/>
                      <a:pt x="112" y="725"/>
                      <a:pt x="112" y="725"/>
                    </a:cubicBezTo>
                    <a:cubicBezTo>
                      <a:pt x="112" y="718"/>
                      <a:pt x="112" y="718"/>
                      <a:pt x="112" y="718"/>
                    </a:cubicBezTo>
                    <a:cubicBezTo>
                      <a:pt x="111" y="718"/>
                      <a:pt x="109" y="717"/>
                      <a:pt x="108" y="718"/>
                    </a:cubicBezTo>
                    <a:cubicBezTo>
                      <a:pt x="105" y="719"/>
                      <a:pt x="105" y="723"/>
                      <a:pt x="102" y="723"/>
                    </a:cubicBezTo>
                    <a:cubicBezTo>
                      <a:pt x="98" y="723"/>
                      <a:pt x="95" y="713"/>
                      <a:pt x="95" y="708"/>
                    </a:cubicBezTo>
                    <a:cubicBezTo>
                      <a:pt x="95" y="699"/>
                      <a:pt x="98" y="696"/>
                      <a:pt x="100" y="688"/>
                    </a:cubicBezTo>
                    <a:cubicBezTo>
                      <a:pt x="103" y="688"/>
                      <a:pt x="104" y="687"/>
                      <a:pt x="104" y="685"/>
                    </a:cubicBezTo>
                    <a:cubicBezTo>
                      <a:pt x="104" y="683"/>
                      <a:pt x="102" y="680"/>
                      <a:pt x="102" y="680"/>
                    </a:cubicBezTo>
                    <a:cubicBezTo>
                      <a:pt x="100" y="680"/>
                      <a:pt x="99" y="668"/>
                      <a:pt x="99" y="665"/>
                    </a:cubicBezTo>
                    <a:cubicBezTo>
                      <a:pt x="99" y="655"/>
                      <a:pt x="106" y="645"/>
                      <a:pt x="109" y="639"/>
                    </a:cubicBezTo>
                    <a:cubicBezTo>
                      <a:pt x="111" y="635"/>
                      <a:pt x="112" y="629"/>
                      <a:pt x="114" y="626"/>
                    </a:cubicBezTo>
                    <a:cubicBezTo>
                      <a:pt x="116" y="624"/>
                      <a:pt x="118" y="625"/>
                      <a:pt x="118" y="623"/>
                    </a:cubicBezTo>
                    <a:cubicBezTo>
                      <a:pt x="121" y="613"/>
                      <a:pt x="121" y="605"/>
                      <a:pt x="124" y="595"/>
                    </a:cubicBezTo>
                    <a:cubicBezTo>
                      <a:pt x="124" y="562"/>
                      <a:pt x="124" y="562"/>
                      <a:pt x="124" y="562"/>
                    </a:cubicBezTo>
                    <a:cubicBezTo>
                      <a:pt x="121" y="554"/>
                      <a:pt x="126" y="548"/>
                      <a:pt x="126" y="541"/>
                    </a:cubicBezTo>
                    <a:cubicBezTo>
                      <a:pt x="126" y="524"/>
                      <a:pt x="136" y="513"/>
                      <a:pt x="136" y="498"/>
                    </a:cubicBezTo>
                    <a:cubicBezTo>
                      <a:pt x="136" y="497"/>
                      <a:pt x="136" y="495"/>
                      <a:pt x="136" y="494"/>
                    </a:cubicBezTo>
                    <a:cubicBezTo>
                      <a:pt x="136" y="491"/>
                      <a:pt x="138" y="483"/>
                      <a:pt x="139" y="478"/>
                    </a:cubicBezTo>
                    <a:cubicBezTo>
                      <a:pt x="139" y="465"/>
                      <a:pt x="139" y="465"/>
                      <a:pt x="139" y="459"/>
                    </a:cubicBezTo>
                    <a:cubicBezTo>
                      <a:pt x="139" y="453"/>
                      <a:pt x="143" y="441"/>
                      <a:pt x="143" y="434"/>
                    </a:cubicBezTo>
                    <a:cubicBezTo>
                      <a:pt x="143" y="429"/>
                      <a:pt x="141" y="403"/>
                      <a:pt x="140" y="399"/>
                    </a:cubicBezTo>
                    <a:cubicBezTo>
                      <a:pt x="136" y="388"/>
                      <a:pt x="128" y="381"/>
                      <a:pt x="121" y="377"/>
                    </a:cubicBezTo>
                    <a:cubicBezTo>
                      <a:pt x="114" y="374"/>
                      <a:pt x="109" y="375"/>
                      <a:pt x="104" y="370"/>
                    </a:cubicBezTo>
                    <a:cubicBezTo>
                      <a:pt x="99" y="365"/>
                      <a:pt x="96" y="363"/>
                      <a:pt x="90" y="362"/>
                    </a:cubicBezTo>
                    <a:cubicBezTo>
                      <a:pt x="78" y="358"/>
                      <a:pt x="72" y="351"/>
                      <a:pt x="64" y="343"/>
                    </a:cubicBezTo>
                    <a:cubicBezTo>
                      <a:pt x="60" y="340"/>
                      <a:pt x="62" y="335"/>
                      <a:pt x="62" y="330"/>
                    </a:cubicBezTo>
                    <a:cubicBezTo>
                      <a:pt x="62" y="323"/>
                      <a:pt x="55" y="319"/>
                      <a:pt x="53" y="313"/>
                    </a:cubicBezTo>
                    <a:cubicBezTo>
                      <a:pt x="50" y="302"/>
                      <a:pt x="41" y="294"/>
                      <a:pt x="38" y="285"/>
                    </a:cubicBezTo>
                    <a:cubicBezTo>
                      <a:pt x="35" y="275"/>
                      <a:pt x="32" y="269"/>
                      <a:pt x="28" y="261"/>
                    </a:cubicBezTo>
                    <a:cubicBezTo>
                      <a:pt x="27" y="258"/>
                      <a:pt x="24" y="259"/>
                      <a:pt x="23" y="257"/>
                    </a:cubicBezTo>
                    <a:cubicBezTo>
                      <a:pt x="20" y="254"/>
                      <a:pt x="19" y="248"/>
                      <a:pt x="17" y="245"/>
                    </a:cubicBezTo>
                    <a:cubicBezTo>
                      <a:pt x="16" y="242"/>
                      <a:pt x="12" y="243"/>
                      <a:pt x="11" y="242"/>
                    </a:cubicBezTo>
                    <a:cubicBezTo>
                      <a:pt x="6" y="237"/>
                      <a:pt x="0" y="228"/>
                      <a:pt x="0" y="220"/>
                    </a:cubicBezTo>
                    <a:cubicBezTo>
                      <a:pt x="0" y="215"/>
                      <a:pt x="3" y="209"/>
                      <a:pt x="5" y="207"/>
                    </a:cubicBezTo>
                    <a:cubicBezTo>
                      <a:pt x="8" y="200"/>
                      <a:pt x="16" y="198"/>
                      <a:pt x="18" y="191"/>
                    </a:cubicBezTo>
                    <a:cubicBezTo>
                      <a:pt x="14" y="189"/>
                      <a:pt x="15" y="191"/>
                      <a:pt x="12" y="191"/>
                    </a:cubicBezTo>
                    <a:cubicBezTo>
                      <a:pt x="5" y="191"/>
                      <a:pt x="5" y="182"/>
                      <a:pt x="5" y="176"/>
                    </a:cubicBezTo>
                    <a:cubicBezTo>
                      <a:pt x="5" y="166"/>
                      <a:pt x="16" y="168"/>
                      <a:pt x="14" y="148"/>
                    </a:cubicBezTo>
                    <a:cubicBezTo>
                      <a:pt x="26" y="148"/>
                      <a:pt x="29" y="136"/>
                      <a:pt x="32" y="129"/>
                    </a:cubicBezTo>
                    <a:cubicBezTo>
                      <a:pt x="37" y="119"/>
                      <a:pt x="49" y="123"/>
                      <a:pt x="51" y="111"/>
                    </a:cubicBezTo>
                    <a:cubicBezTo>
                      <a:pt x="49" y="110"/>
                      <a:pt x="47" y="107"/>
                      <a:pt x="47" y="106"/>
                    </a:cubicBezTo>
                    <a:cubicBezTo>
                      <a:pt x="49" y="103"/>
                      <a:pt x="49" y="103"/>
                      <a:pt x="49" y="10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sp>
          <p:nvSpPr>
            <p:cNvPr id="78" name="Freeform 30"/>
            <p:cNvSpPr>
              <a:spLocks/>
            </p:cNvSpPr>
            <p:nvPr/>
          </p:nvSpPr>
          <p:spPr bwMode="auto">
            <a:xfrm>
              <a:off x="3188580" y="2011231"/>
              <a:ext cx="6184" cy="7730"/>
            </a:xfrm>
            <a:custGeom>
              <a:avLst/>
              <a:gdLst/>
              <a:ahLst/>
              <a:cxnLst>
                <a:cxn ang="0">
                  <a:pos x="3" y="0"/>
                </a:cxn>
                <a:cxn ang="0">
                  <a:pos x="0" y="6"/>
                </a:cxn>
                <a:cxn ang="0">
                  <a:pos x="4" y="6"/>
                </a:cxn>
                <a:cxn ang="0">
                  <a:pos x="5" y="0"/>
                </a:cxn>
                <a:cxn ang="0">
                  <a:pos x="3" y="0"/>
                </a:cxn>
              </a:cxnLst>
              <a:rect l="0" t="0" r="r" b="b"/>
              <a:pathLst>
                <a:path w="5" h="6">
                  <a:moveTo>
                    <a:pt x="3" y="0"/>
                  </a:moveTo>
                  <a:cubicBezTo>
                    <a:pt x="0" y="2"/>
                    <a:pt x="0" y="3"/>
                    <a:pt x="0" y="6"/>
                  </a:cubicBezTo>
                  <a:cubicBezTo>
                    <a:pt x="2" y="6"/>
                    <a:pt x="4" y="6"/>
                    <a:pt x="4" y="6"/>
                  </a:cubicBezTo>
                  <a:cubicBezTo>
                    <a:pt x="4" y="3"/>
                    <a:pt x="5" y="2"/>
                    <a:pt x="5" y="0"/>
                  </a:cubicBezTo>
                  <a:cubicBezTo>
                    <a:pt x="4" y="0"/>
                    <a:pt x="3" y="0"/>
                    <a:pt x="3"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79" name="Freeform 163"/>
            <p:cNvSpPr>
              <a:spLocks/>
            </p:cNvSpPr>
            <p:nvPr/>
          </p:nvSpPr>
          <p:spPr bwMode="auto">
            <a:xfrm>
              <a:off x="3426659" y="1318637"/>
              <a:ext cx="27827" cy="24736"/>
            </a:xfrm>
            <a:custGeom>
              <a:avLst/>
              <a:gdLst/>
              <a:ahLst/>
              <a:cxnLst>
                <a:cxn ang="0">
                  <a:pos x="7" y="0"/>
                </a:cxn>
                <a:cxn ang="0">
                  <a:pos x="22" y="19"/>
                </a:cxn>
                <a:cxn ang="0">
                  <a:pos x="8" y="0"/>
                </a:cxn>
                <a:cxn ang="0">
                  <a:pos x="8" y="1"/>
                </a:cxn>
                <a:cxn ang="0">
                  <a:pos x="7" y="0"/>
                </a:cxn>
              </a:cxnLst>
              <a:rect l="0" t="0" r="r" b="b"/>
              <a:pathLst>
                <a:path w="22" h="19">
                  <a:moveTo>
                    <a:pt x="7" y="0"/>
                  </a:moveTo>
                  <a:cubicBezTo>
                    <a:pt x="13" y="7"/>
                    <a:pt x="19" y="9"/>
                    <a:pt x="22" y="19"/>
                  </a:cubicBezTo>
                  <a:cubicBezTo>
                    <a:pt x="13" y="17"/>
                    <a:pt x="0" y="3"/>
                    <a:pt x="8" y="0"/>
                  </a:cubicBezTo>
                  <a:cubicBezTo>
                    <a:pt x="8" y="1"/>
                    <a:pt x="8" y="1"/>
                    <a:pt x="8" y="1"/>
                  </a:cubicBezTo>
                  <a:lnTo>
                    <a:pt x="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80" name="Group 114"/>
            <p:cNvGrpSpPr/>
            <p:nvPr/>
          </p:nvGrpSpPr>
          <p:grpSpPr>
            <a:xfrm>
              <a:off x="538789" y="1131575"/>
              <a:ext cx="2523022" cy="1757767"/>
              <a:chOff x="1585913" y="960438"/>
              <a:chExt cx="2590800" cy="1804987"/>
            </a:xfrm>
            <a:grpFill/>
          </p:grpSpPr>
          <p:sp>
            <p:nvSpPr>
              <p:cNvPr id="203" name="Freeform 21"/>
              <p:cNvSpPr>
                <a:spLocks/>
              </p:cNvSpPr>
              <p:nvPr/>
            </p:nvSpPr>
            <p:spPr bwMode="auto">
              <a:xfrm>
                <a:off x="3359150" y="2703513"/>
                <a:ext cx="12700" cy="14288"/>
              </a:xfrm>
              <a:custGeom>
                <a:avLst/>
                <a:gdLst/>
                <a:ahLst/>
                <a:cxnLst>
                  <a:cxn ang="0">
                    <a:pos x="9" y="4"/>
                  </a:cxn>
                  <a:cxn ang="0">
                    <a:pos x="9" y="0"/>
                  </a:cxn>
                  <a:cxn ang="0">
                    <a:pos x="5" y="0"/>
                  </a:cxn>
                  <a:cxn ang="0">
                    <a:pos x="0" y="9"/>
                  </a:cxn>
                  <a:cxn ang="0">
                    <a:pos x="4" y="9"/>
                  </a:cxn>
                  <a:cxn ang="0">
                    <a:pos x="9" y="4"/>
                  </a:cxn>
                </a:cxnLst>
                <a:rect l="0" t="0" r="r" b="b"/>
                <a:pathLst>
                  <a:path w="9" h="11">
                    <a:moveTo>
                      <a:pt x="9" y="4"/>
                    </a:moveTo>
                    <a:cubicBezTo>
                      <a:pt x="9" y="0"/>
                      <a:pt x="9" y="0"/>
                      <a:pt x="9" y="0"/>
                    </a:cubicBezTo>
                    <a:cubicBezTo>
                      <a:pt x="8" y="0"/>
                      <a:pt x="6" y="0"/>
                      <a:pt x="5" y="0"/>
                    </a:cubicBezTo>
                    <a:cubicBezTo>
                      <a:pt x="2" y="0"/>
                      <a:pt x="0" y="5"/>
                      <a:pt x="0" y="9"/>
                    </a:cubicBezTo>
                    <a:cubicBezTo>
                      <a:pt x="0" y="11"/>
                      <a:pt x="2" y="9"/>
                      <a:pt x="4" y="9"/>
                    </a:cubicBezTo>
                    <a:cubicBezTo>
                      <a:pt x="6" y="9"/>
                      <a:pt x="8" y="5"/>
                      <a:pt x="9"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4" name="Freeform 39"/>
              <p:cNvSpPr>
                <a:spLocks/>
              </p:cNvSpPr>
              <p:nvPr/>
            </p:nvSpPr>
            <p:spPr bwMode="auto">
              <a:xfrm>
                <a:off x="3989388" y="1552575"/>
                <a:ext cx="169863" cy="77788"/>
              </a:xfrm>
              <a:custGeom>
                <a:avLst/>
                <a:gdLst/>
                <a:ahLst/>
                <a:cxnLst>
                  <a:cxn ang="0">
                    <a:pos x="127" y="31"/>
                  </a:cxn>
                  <a:cxn ang="0">
                    <a:pos x="108" y="47"/>
                  </a:cxn>
                  <a:cxn ang="0">
                    <a:pos x="74" y="58"/>
                  </a:cxn>
                  <a:cxn ang="0">
                    <a:pos x="34" y="50"/>
                  </a:cxn>
                  <a:cxn ang="0">
                    <a:pos x="14" y="42"/>
                  </a:cxn>
                  <a:cxn ang="0">
                    <a:pos x="18" y="40"/>
                  </a:cxn>
                  <a:cxn ang="0">
                    <a:pos x="21" y="27"/>
                  </a:cxn>
                  <a:cxn ang="0">
                    <a:pos x="2" y="25"/>
                  </a:cxn>
                  <a:cxn ang="0">
                    <a:pos x="25" y="21"/>
                  </a:cxn>
                  <a:cxn ang="0">
                    <a:pos x="23" y="18"/>
                  </a:cxn>
                  <a:cxn ang="0">
                    <a:pos x="0" y="8"/>
                  </a:cxn>
                  <a:cxn ang="0">
                    <a:pos x="9" y="9"/>
                  </a:cxn>
                  <a:cxn ang="0">
                    <a:pos x="9" y="5"/>
                  </a:cxn>
                  <a:cxn ang="0">
                    <a:pos x="17" y="0"/>
                  </a:cxn>
                  <a:cxn ang="0">
                    <a:pos x="21" y="0"/>
                  </a:cxn>
                  <a:cxn ang="0">
                    <a:pos x="23" y="7"/>
                  </a:cxn>
                  <a:cxn ang="0">
                    <a:pos x="30" y="16"/>
                  </a:cxn>
                  <a:cxn ang="0">
                    <a:pos x="38" y="13"/>
                  </a:cxn>
                  <a:cxn ang="0">
                    <a:pos x="38" y="8"/>
                  </a:cxn>
                  <a:cxn ang="0">
                    <a:pos x="44" y="12"/>
                  </a:cxn>
                  <a:cxn ang="0">
                    <a:pos x="54" y="9"/>
                  </a:cxn>
                  <a:cxn ang="0">
                    <a:pos x="60" y="12"/>
                  </a:cxn>
                  <a:cxn ang="0">
                    <a:pos x="60" y="8"/>
                  </a:cxn>
                  <a:cxn ang="0">
                    <a:pos x="74" y="9"/>
                  </a:cxn>
                  <a:cxn ang="0">
                    <a:pos x="89" y="8"/>
                  </a:cxn>
                  <a:cxn ang="0">
                    <a:pos x="91" y="1"/>
                  </a:cxn>
                  <a:cxn ang="0">
                    <a:pos x="96" y="1"/>
                  </a:cxn>
                  <a:cxn ang="0">
                    <a:pos x="104" y="7"/>
                  </a:cxn>
                  <a:cxn ang="0">
                    <a:pos x="115" y="4"/>
                  </a:cxn>
                  <a:cxn ang="0">
                    <a:pos x="112" y="8"/>
                  </a:cxn>
                  <a:cxn ang="0">
                    <a:pos x="128" y="30"/>
                  </a:cxn>
                  <a:cxn ang="0">
                    <a:pos x="127" y="31"/>
                  </a:cxn>
                </a:cxnLst>
                <a:rect l="0" t="0" r="r" b="b"/>
                <a:pathLst>
                  <a:path w="128" h="58">
                    <a:moveTo>
                      <a:pt x="127" y="31"/>
                    </a:moveTo>
                    <a:cubicBezTo>
                      <a:pt x="124" y="38"/>
                      <a:pt x="113" y="45"/>
                      <a:pt x="108" y="47"/>
                    </a:cubicBezTo>
                    <a:cubicBezTo>
                      <a:pt x="97" y="51"/>
                      <a:pt x="89" y="58"/>
                      <a:pt x="74" y="58"/>
                    </a:cubicBezTo>
                    <a:cubicBezTo>
                      <a:pt x="57" y="58"/>
                      <a:pt x="46" y="54"/>
                      <a:pt x="34" y="50"/>
                    </a:cubicBezTo>
                    <a:cubicBezTo>
                      <a:pt x="28" y="49"/>
                      <a:pt x="24" y="42"/>
                      <a:pt x="14" y="42"/>
                    </a:cubicBezTo>
                    <a:cubicBezTo>
                      <a:pt x="16" y="41"/>
                      <a:pt x="17" y="40"/>
                      <a:pt x="18" y="40"/>
                    </a:cubicBezTo>
                    <a:cubicBezTo>
                      <a:pt x="18" y="34"/>
                      <a:pt x="20" y="32"/>
                      <a:pt x="21" y="27"/>
                    </a:cubicBezTo>
                    <a:cubicBezTo>
                      <a:pt x="14" y="25"/>
                      <a:pt x="6" y="30"/>
                      <a:pt x="2" y="25"/>
                    </a:cubicBezTo>
                    <a:cubicBezTo>
                      <a:pt x="8" y="25"/>
                      <a:pt x="20" y="23"/>
                      <a:pt x="25" y="21"/>
                    </a:cubicBezTo>
                    <a:cubicBezTo>
                      <a:pt x="23" y="20"/>
                      <a:pt x="23" y="19"/>
                      <a:pt x="23" y="18"/>
                    </a:cubicBezTo>
                    <a:cubicBezTo>
                      <a:pt x="18" y="18"/>
                      <a:pt x="1" y="13"/>
                      <a:pt x="0" y="8"/>
                    </a:cubicBezTo>
                    <a:cubicBezTo>
                      <a:pt x="4" y="7"/>
                      <a:pt x="7" y="8"/>
                      <a:pt x="9" y="9"/>
                    </a:cubicBezTo>
                    <a:cubicBezTo>
                      <a:pt x="9" y="8"/>
                      <a:pt x="9" y="7"/>
                      <a:pt x="9" y="5"/>
                    </a:cubicBezTo>
                    <a:cubicBezTo>
                      <a:pt x="13" y="5"/>
                      <a:pt x="14" y="0"/>
                      <a:pt x="17" y="0"/>
                    </a:cubicBezTo>
                    <a:cubicBezTo>
                      <a:pt x="18" y="0"/>
                      <a:pt x="19" y="0"/>
                      <a:pt x="21" y="0"/>
                    </a:cubicBezTo>
                    <a:cubicBezTo>
                      <a:pt x="21" y="3"/>
                      <a:pt x="23" y="4"/>
                      <a:pt x="23" y="7"/>
                    </a:cubicBezTo>
                    <a:cubicBezTo>
                      <a:pt x="23" y="10"/>
                      <a:pt x="27" y="16"/>
                      <a:pt x="30" y="16"/>
                    </a:cubicBezTo>
                    <a:cubicBezTo>
                      <a:pt x="33" y="16"/>
                      <a:pt x="36" y="14"/>
                      <a:pt x="38" y="13"/>
                    </a:cubicBezTo>
                    <a:cubicBezTo>
                      <a:pt x="37" y="10"/>
                      <a:pt x="37" y="9"/>
                      <a:pt x="38" y="8"/>
                    </a:cubicBezTo>
                    <a:cubicBezTo>
                      <a:pt x="40" y="9"/>
                      <a:pt x="41" y="12"/>
                      <a:pt x="44" y="12"/>
                    </a:cubicBezTo>
                    <a:cubicBezTo>
                      <a:pt x="54" y="9"/>
                      <a:pt x="54" y="9"/>
                      <a:pt x="54" y="9"/>
                    </a:cubicBezTo>
                    <a:cubicBezTo>
                      <a:pt x="58" y="10"/>
                      <a:pt x="59" y="11"/>
                      <a:pt x="60" y="12"/>
                    </a:cubicBezTo>
                    <a:cubicBezTo>
                      <a:pt x="60" y="11"/>
                      <a:pt x="60" y="9"/>
                      <a:pt x="60" y="8"/>
                    </a:cubicBezTo>
                    <a:cubicBezTo>
                      <a:pt x="67" y="8"/>
                      <a:pt x="70" y="9"/>
                      <a:pt x="74" y="9"/>
                    </a:cubicBezTo>
                    <a:cubicBezTo>
                      <a:pt x="80" y="9"/>
                      <a:pt x="85" y="4"/>
                      <a:pt x="89" y="8"/>
                    </a:cubicBezTo>
                    <a:cubicBezTo>
                      <a:pt x="89" y="4"/>
                      <a:pt x="90" y="3"/>
                      <a:pt x="91" y="1"/>
                    </a:cubicBezTo>
                    <a:cubicBezTo>
                      <a:pt x="94" y="2"/>
                      <a:pt x="94" y="2"/>
                      <a:pt x="96" y="1"/>
                    </a:cubicBezTo>
                    <a:cubicBezTo>
                      <a:pt x="96" y="6"/>
                      <a:pt x="100" y="7"/>
                      <a:pt x="104" y="7"/>
                    </a:cubicBezTo>
                    <a:cubicBezTo>
                      <a:pt x="108" y="7"/>
                      <a:pt x="111" y="4"/>
                      <a:pt x="115" y="4"/>
                    </a:cubicBezTo>
                    <a:cubicBezTo>
                      <a:pt x="113" y="5"/>
                      <a:pt x="112" y="7"/>
                      <a:pt x="112" y="8"/>
                    </a:cubicBezTo>
                    <a:cubicBezTo>
                      <a:pt x="112" y="21"/>
                      <a:pt x="128" y="18"/>
                      <a:pt x="128" y="30"/>
                    </a:cubicBezTo>
                    <a:lnTo>
                      <a:pt x="127" y="3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5" name="Freeform 40"/>
              <p:cNvSpPr>
                <a:spLocks/>
              </p:cNvSpPr>
              <p:nvPr/>
            </p:nvSpPr>
            <p:spPr bwMode="auto">
              <a:xfrm>
                <a:off x="2971800" y="2487613"/>
                <a:ext cx="174625" cy="60325"/>
              </a:xfrm>
              <a:custGeom>
                <a:avLst/>
                <a:gdLst/>
                <a:ahLst/>
                <a:cxnLst>
                  <a:cxn ang="0">
                    <a:pos x="131" y="40"/>
                  </a:cxn>
                  <a:cxn ang="0">
                    <a:pos x="114" y="45"/>
                  </a:cxn>
                  <a:cxn ang="0">
                    <a:pos x="88" y="42"/>
                  </a:cxn>
                  <a:cxn ang="0">
                    <a:pos x="88" y="39"/>
                  </a:cxn>
                  <a:cxn ang="0">
                    <a:pos x="93" y="35"/>
                  </a:cxn>
                  <a:cxn ang="0">
                    <a:pos x="78" y="26"/>
                  </a:cxn>
                  <a:cxn ang="0">
                    <a:pos x="73" y="22"/>
                  </a:cxn>
                  <a:cxn ang="0">
                    <a:pos x="64" y="22"/>
                  </a:cxn>
                  <a:cxn ang="0">
                    <a:pos x="48" y="15"/>
                  </a:cxn>
                  <a:cxn ang="0">
                    <a:pos x="35" y="15"/>
                  </a:cxn>
                  <a:cxn ang="0">
                    <a:pos x="34" y="10"/>
                  </a:cxn>
                  <a:cxn ang="0">
                    <a:pos x="28" y="9"/>
                  </a:cxn>
                  <a:cxn ang="0">
                    <a:pos x="4" y="20"/>
                  </a:cxn>
                  <a:cxn ang="0">
                    <a:pos x="0" y="20"/>
                  </a:cxn>
                  <a:cxn ang="0">
                    <a:pos x="36" y="0"/>
                  </a:cxn>
                  <a:cxn ang="0">
                    <a:pos x="79" y="11"/>
                  </a:cxn>
                  <a:cxn ang="0">
                    <a:pos x="86" y="17"/>
                  </a:cxn>
                  <a:cxn ang="0">
                    <a:pos x="114" y="28"/>
                  </a:cxn>
                  <a:cxn ang="0">
                    <a:pos x="114" y="31"/>
                  </a:cxn>
                  <a:cxn ang="0">
                    <a:pos x="120" y="31"/>
                  </a:cxn>
                  <a:cxn ang="0">
                    <a:pos x="131" y="40"/>
                  </a:cxn>
                </a:cxnLst>
                <a:rect l="0" t="0" r="r" b="b"/>
                <a:pathLst>
                  <a:path w="131" h="45">
                    <a:moveTo>
                      <a:pt x="131" y="40"/>
                    </a:moveTo>
                    <a:cubicBezTo>
                      <a:pt x="127" y="45"/>
                      <a:pt x="119" y="45"/>
                      <a:pt x="114" y="45"/>
                    </a:cubicBezTo>
                    <a:cubicBezTo>
                      <a:pt x="104" y="45"/>
                      <a:pt x="97" y="42"/>
                      <a:pt x="88" y="42"/>
                    </a:cubicBezTo>
                    <a:cubicBezTo>
                      <a:pt x="88" y="41"/>
                      <a:pt x="88" y="40"/>
                      <a:pt x="88" y="39"/>
                    </a:cubicBezTo>
                    <a:cubicBezTo>
                      <a:pt x="90" y="39"/>
                      <a:pt x="92" y="38"/>
                      <a:pt x="93" y="35"/>
                    </a:cubicBezTo>
                    <a:cubicBezTo>
                      <a:pt x="86" y="32"/>
                      <a:pt x="79" y="33"/>
                      <a:pt x="78" y="26"/>
                    </a:cubicBezTo>
                    <a:cubicBezTo>
                      <a:pt x="74" y="26"/>
                      <a:pt x="75" y="23"/>
                      <a:pt x="73" y="22"/>
                    </a:cubicBezTo>
                    <a:cubicBezTo>
                      <a:pt x="69" y="20"/>
                      <a:pt x="67" y="22"/>
                      <a:pt x="64" y="22"/>
                    </a:cubicBezTo>
                    <a:cubicBezTo>
                      <a:pt x="57" y="22"/>
                      <a:pt x="54" y="15"/>
                      <a:pt x="48" y="15"/>
                    </a:cubicBezTo>
                    <a:cubicBezTo>
                      <a:pt x="35" y="15"/>
                      <a:pt x="35" y="15"/>
                      <a:pt x="35" y="15"/>
                    </a:cubicBezTo>
                    <a:cubicBezTo>
                      <a:pt x="33" y="13"/>
                      <a:pt x="33" y="12"/>
                      <a:pt x="34" y="10"/>
                    </a:cubicBezTo>
                    <a:cubicBezTo>
                      <a:pt x="33" y="9"/>
                      <a:pt x="30" y="9"/>
                      <a:pt x="28" y="9"/>
                    </a:cubicBezTo>
                    <a:cubicBezTo>
                      <a:pt x="20" y="9"/>
                      <a:pt x="8" y="15"/>
                      <a:pt x="4" y="20"/>
                    </a:cubicBezTo>
                    <a:cubicBezTo>
                      <a:pt x="0" y="20"/>
                      <a:pt x="0" y="20"/>
                      <a:pt x="0" y="20"/>
                    </a:cubicBezTo>
                    <a:cubicBezTo>
                      <a:pt x="7" y="8"/>
                      <a:pt x="16" y="0"/>
                      <a:pt x="36" y="0"/>
                    </a:cubicBezTo>
                    <a:cubicBezTo>
                      <a:pt x="55" y="0"/>
                      <a:pt x="64" y="11"/>
                      <a:pt x="79" y="11"/>
                    </a:cubicBezTo>
                    <a:cubicBezTo>
                      <a:pt x="82" y="11"/>
                      <a:pt x="86" y="16"/>
                      <a:pt x="86" y="17"/>
                    </a:cubicBezTo>
                    <a:cubicBezTo>
                      <a:pt x="93" y="23"/>
                      <a:pt x="104" y="28"/>
                      <a:pt x="114" y="28"/>
                    </a:cubicBezTo>
                    <a:cubicBezTo>
                      <a:pt x="114" y="28"/>
                      <a:pt x="113" y="30"/>
                      <a:pt x="114" y="31"/>
                    </a:cubicBezTo>
                    <a:cubicBezTo>
                      <a:pt x="120" y="31"/>
                      <a:pt x="120" y="31"/>
                      <a:pt x="120" y="31"/>
                    </a:cubicBezTo>
                    <a:cubicBezTo>
                      <a:pt x="125" y="32"/>
                      <a:pt x="127" y="39"/>
                      <a:pt x="131" y="4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6" name="Freeform 41"/>
              <p:cNvSpPr>
                <a:spLocks/>
              </p:cNvSpPr>
              <p:nvPr/>
            </p:nvSpPr>
            <p:spPr bwMode="auto">
              <a:xfrm>
                <a:off x="2995613" y="2509838"/>
                <a:ext cx="9525" cy="11113"/>
              </a:xfrm>
              <a:custGeom>
                <a:avLst/>
                <a:gdLst/>
                <a:ahLst/>
                <a:cxnLst>
                  <a:cxn ang="0">
                    <a:pos x="6" y="0"/>
                  </a:cxn>
                  <a:cxn ang="0">
                    <a:pos x="6" y="7"/>
                  </a:cxn>
                  <a:cxn ang="0">
                    <a:pos x="0" y="7"/>
                  </a:cxn>
                  <a:cxn ang="0">
                    <a:pos x="4" y="3"/>
                  </a:cxn>
                  <a:cxn ang="0">
                    <a:pos x="4" y="0"/>
                  </a:cxn>
                  <a:cxn ang="0">
                    <a:pos x="5" y="0"/>
                  </a:cxn>
                  <a:cxn ang="0">
                    <a:pos x="6" y="0"/>
                  </a:cxn>
                </a:cxnLst>
                <a:rect l="0" t="0" r="r" b="b"/>
                <a:pathLst>
                  <a:path w="7" h="8">
                    <a:moveTo>
                      <a:pt x="6" y="0"/>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7" name="Freeform 42"/>
              <p:cNvSpPr>
                <a:spLocks/>
              </p:cNvSpPr>
              <p:nvPr/>
            </p:nvSpPr>
            <p:spPr bwMode="auto">
              <a:xfrm>
                <a:off x="3082925" y="2568575"/>
                <a:ext cx="28575" cy="14288"/>
              </a:xfrm>
              <a:custGeom>
                <a:avLst/>
                <a:gdLst/>
                <a:ahLst/>
                <a:cxnLst>
                  <a:cxn ang="0">
                    <a:pos x="18" y="3"/>
                  </a:cxn>
                  <a:cxn ang="0">
                    <a:pos x="22" y="7"/>
                  </a:cxn>
                  <a:cxn ang="0">
                    <a:pos x="7" y="10"/>
                  </a:cxn>
                  <a:cxn ang="0">
                    <a:pos x="0" y="3"/>
                  </a:cxn>
                  <a:cxn ang="0">
                    <a:pos x="5" y="0"/>
                  </a:cxn>
                  <a:cxn ang="0">
                    <a:pos x="19" y="4"/>
                  </a:cxn>
                  <a:cxn ang="0">
                    <a:pos x="18" y="3"/>
                  </a:cxn>
                </a:cxnLst>
                <a:rect l="0" t="0" r="r" b="b"/>
                <a:pathLst>
                  <a:path w="22" h="10">
                    <a:moveTo>
                      <a:pt x="18" y="3"/>
                    </a:moveTo>
                    <a:cubicBezTo>
                      <a:pt x="21" y="4"/>
                      <a:pt x="22" y="5"/>
                      <a:pt x="22" y="7"/>
                    </a:cubicBezTo>
                    <a:cubicBezTo>
                      <a:pt x="17" y="8"/>
                      <a:pt x="13" y="10"/>
                      <a:pt x="7" y="10"/>
                    </a:cubicBezTo>
                    <a:cubicBezTo>
                      <a:pt x="4" y="10"/>
                      <a:pt x="0" y="7"/>
                      <a:pt x="0" y="3"/>
                    </a:cubicBezTo>
                    <a:cubicBezTo>
                      <a:pt x="0" y="1"/>
                      <a:pt x="3" y="0"/>
                      <a:pt x="5" y="0"/>
                    </a:cubicBezTo>
                    <a:cubicBezTo>
                      <a:pt x="10" y="0"/>
                      <a:pt x="16" y="3"/>
                      <a:pt x="19" y="4"/>
                    </a:cubicBezTo>
                    <a:lnTo>
                      <a:pt x="1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8" name="Freeform 43"/>
              <p:cNvSpPr>
                <a:spLocks/>
              </p:cNvSpPr>
              <p:nvPr/>
            </p:nvSpPr>
            <p:spPr bwMode="auto">
              <a:xfrm>
                <a:off x="3267075" y="2568575"/>
                <a:ext cx="23813" cy="9525"/>
              </a:xfrm>
              <a:custGeom>
                <a:avLst/>
                <a:gdLst/>
                <a:ahLst/>
                <a:cxnLst>
                  <a:cxn ang="0">
                    <a:pos x="18" y="4"/>
                  </a:cxn>
                  <a:cxn ang="0">
                    <a:pos x="11" y="7"/>
                  </a:cxn>
                  <a:cxn ang="0">
                    <a:pos x="0" y="2"/>
                  </a:cxn>
                  <a:cxn ang="0">
                    <a:pos x="5" y="0"/>
                  </a:cxn>
                  <a:cxn ang="0">
                    <a:pos x="18" y="4"/>
                  </a:cxn>
                </a:cxnLst>
                <a:rect l="0" t="0" r="r" b="b"/>
                <a:pathLst>
                  <a:path w="18" h="7">
                    <a:moveTo>
                      <a:pt x="18" y="4"/>
                    </a:moveTo>
                    <a:cubicBezTo>
                      <a:pt x="17" y="7"/>
                      <a:pt x="14" y="7"/>
                      <a:pt x="11" y="7"/>
                    </a:cubicBezTo>
                    <a:cubicBezTo>
                      <a:pt x="6" y="7"/>
                      <a:pt x="0" y="7"/>
                      <a:pt x="0" y="2"/>
                    </a:cubicBezTo>
                    <a:cubicBezTo>
                      <a:pt x="0" y="0"/>
                      <a:pt x="4" y="0"/>
                      <a:pt x="5" y="0"/>
                    </a:cubicBezTo>
                    <a:cubicBezTo>
                      <a:pt x="6" y="0"/>
                      <a:pt x="17" y="2"/>
                      <a:pt x="18"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9" name="Freeform 44"/>
              <p:cNvSpPr>
                <a:spLocks/>
              </p:cNvSpPr>
              <p:nvPr/>
            </p:nvSpPr>
            <p:spPr bwMode="auto">
              <a:xfrm>
                <a:off x="3146425" y="2543175"/>
                <a:ext cx="100013" cy="39688"/>
              </a:xfrm>
              <a:custGeom>
                <a:avLst/>
                <a:gdLst/>
                <a:ahLst/>
                <a:cxnLst>
                  <a:cxn ang="0">
                    <a:pos x="64" y="11"/>
                  </a:cxn>
                  <a:cxn ang="0">
                    <a:pos x="75" y="21"/>
                  </a:cxn>
                  <a:cxn ang="0">
                    <a:pos x="59" y="21"/>
                  </a:cxn>
                  <a:cxn ang="0">
                    <a:pos x="51" y="24"/>
                  </a:cxn>
                  <a:cxn ang="0">
                    <a:pos x="47" y="22"/>
                  </a:cxn>
                  <a:cxn ang="0">
                    <a:pos x="37" y="30"/>
                  </a:cxn>
                  <a:cxn ang="0">
                    <a:pos x="31" y="24"/>
                  </a:cxn>
                  <a:cxn ang="0">
                    <a:pos x="11" y="23"/>
                  </a:cxn>
                  <a:cxn ang="0">
                    <a:pos x="6" y="23"/>
                  </a:cxn>
                  <a:cxn ang="0">
                    <a:pos x="6" y="27"/>
                  </a:cxn>
                  <a:cxn ang="0">
                    <a:pos x="0" y="19"/>
                  </a:cxn>
                  <a:cxn ang="0">
                    <a:pos x="3" y="18"/>
                  </a:cxn>
                  <a:cxn ang="0">
                    <a:pos x="22" y="17"/>
                  </a:cxn>
                  <a:cxn ang="0">
                    <a:pos x="19" y="8"/>
                  </a:cxn>
                  <a:cxn ang="0">
                    <a:pos x="14" y="3"/>
                  </a:cxn>
                  <a:cxn ang="0">
                    <a:pos x="17" y="0"/>
                  </a:cxn>
                  <a:cxn ang="0">
                    <a:pos x="28" y="3"/>
                  </a:cxn>
                  <a:cxn ang="0">
                    <a:pos x="41" y="1"/>
                  </a:cxn>
                  <a:cxn ang="0">
                    <a:pos x="66" y="13"/>
                  </a:cxn>
                  <a:cxn ang="0">
                    <a:pos x="64" y="11"/>
                  </a:cxn>
                </a:cxnLst>
                <a:rect l="0" t="0" r="r" b="b"/>
                <a:pathLst>
                  <a:path w="75" h="30">
                    <a:moveTo>
                      <a:pt x="64" y="11"/>
                    </a:moveTo>
                    <a:cubicBezTo>
                      <a:pt x="68" y="15"/>
                      <a:pt x="72" y="16"/>
                      <a:pt x="75" y="21"/>
                    </a:cubicBezTo>
                    <a:cubicBezTo>
                      <a:pt x="59" y="21"/>
                      <a:pt x="59" y="21"/>
                      <a:pt x="59" y="21"/>
                    </a:cubicBezTo>
                    <a:cubicBezTo>
                      <a:pt x="56" y="23"/>
                      <a:pt x="54" y="24"/>
                      <a:pt x="51" y="24"/>
                    </a:cubicBezTo>
                    <a:cubicBezTo>
                      <a:pt x="49" y="24"/>
                      <a:pt x="49" y="22"/>
                      <a:pt x="47" y="22"/>
                    </a:cubicBezTo>
                    <a:cubicBezTo>
                      <a:pt x="41" y="22"/>
                      <a:pt x="41" y="30"/>
                      <a:pt x="37" y="30"/>
                    </a:cubicBezTo>
                    <a:cubicBezTo>
                      <a:pt x="33" y="30"/>
                      <a:pt x="34" y="26"/>
                      <a:pt x="31" y="24"/>
                    </a:cubicBezTo>
                    <a:cubicBezTo>
                      <a:pt x="27" y="22"/>
                      <a:pt x="17" y="23"/>
                      <a:pt x="11" y="23"/>
                    </a:cubicBezTo>
                    <a:cubicBezTo>
                      <a:pt x="8" y="23"/>
                      <a:pt x="8" y="24"/>
                      <a:pt x="6" y="23"/>
                    </a:cubicBezTo>
                    <a:cubicBezTo>
                      <a:pt x="6" y="24"/>
                      <a:pt x="6" y="25"/>
                      <a:pt x="6" y="27"/>
                    </a:cubicBezTo>
                    <a:cubicBezTo>
                      <a:pt x="3" y="26"/>
                      <a:pt x="0" y="22"/>
                      <a:pt x="0" y="19"/>
                    </a:cubicBezTo>
                    <a:cubicBezTo>
                      <a:pt x="1" y="19"/>
                      <a:pt x="2" y="18"/>
                      <a:pt x="3" y="18"/>
                    </a:cubicBezTo>
                    <a:cubicBezTo>
                      <a:pt x="13" y="18"/>
                      <a:pt x="17" y="20"/>
                      <a:pt x="22" y="17"/>
                    </a:cubicBezTo>
                    <a:cubicBezTo>
                      <a:pt x="20" y="15"/>
                      <a:pt x="19" y="12"/>
                      <a:pt x="19" y="8"/>
                    </a:cubicBezTo>
                    <a:cubicBezTo>
                      <a:pt x="17" y="8"/>
                      <a:pt x="14" y="6"/>
                      <a:pt x="14" y="3"/>
                    </a:cubicBezTo>
                    <a:cubicBezTo>
                      <a:pt x="14" y="2"/>
                      <a:pt x="16" y="0"/>
                      <a:pt x="17" y="0"/>
                    </a:cubicBezTo>
                    <a:cubicBezTo>
                      <a:pt x="21" y="0"/>
                      <a:pt x="24" y="3"/>
                      <a:pt x="28" y="3"/>
                    </a:cubicBezTo>
                    <a:cubicBezTo>
                      <a:pt x="34" y="3"/>
                      <a:pt x="36" y="1"/>
                      <a:pt x="41" y="1"/>
                    </a:cubicBezTo>
                    <a:cubicBezTo>
                      <a:pt x="55" y="1"/>
                      <a:pt x="58" y="9"/>
                      <a:pt x="66" y="13"/>
                    </a:cubicBezTo>
                    <a:lnTo>
                      <a:pt x="6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0" name="Freeform 45"/>
              <p:cNvSpPr>
                <a:spLocks/>
              </p:cNvSpPr>
              <p:nvPr/>
            </p:nvSpPr>
            <p:spPr bwMode="auto">
              <a:xfrm>
                <a:off x="3076575" y="2455863"/>
                <a:ext cx="9525" cy="11113"/>
              </a:xfrm>
              <a:custGeom>
                <a:avLst/>
                <a:gdLst/>
                <a:ahLst/>
                <a:cxnLst>
                  <a:cxn ang="0">
                    <a:pos x="2" y="0"/>
                  </a:cxn>
                  <a:cxn ang="0">
                    <a:pos x="7" y="6"/>
                  </a:cxn>
                  <a:cxn ang="0">
                    <a:pos x="5" y="8"/>
                  </a:cxn>
                  <a:cxn ang="0">
                    <a:pos x="0" y="0"/>
                  </a:cxn>
                  <a:cxn ang="0">
                    <a:pos x="2" y="0"/>
                  </a:cxn>
                </a:cxnLst>
                <a:rect l="0" t="0" r="r" b="b"/>
                <a:pathLst>
                  <a:path w="7" h="8">
                    <a:moveTo>
                      <a:pt x="2" y="0"/>
                    </a:moveTo>
                    <a:cubicBezTo>
                      <a:pt x="6" y="0"/>
                      <a:pt x="7" y="3"/>
                      <a:pt x="7" y="6"/>
                    </a:cubicBezTo>
                    <a:cubicBezTo>
                      <a:pt x="7" y="7"/>
                      <a:pt x="6" y="8"/>
                      <a:pt x="5" y="8"/>
                    </a:cubicBezTo>
                    <a:cubicBezTo>
                      <a:pt x="0" y="8"/>
                      <a:pt x="0" y="3"/>
                      <a:pt x="0" y="0"/>
                    </a:cubicBezTo>
                    <a:cubicBezTo>
                      <a:pt x="0" y="0"/>
                      <a:pt x="2" y="0"/>
                      <a:pt x="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1" name="Freeform 46"/>
              <p:cNvSpPr>
                <a:spLocks/>
              </p:cNvSpPr>
              <p:nvPr/>
            </p:nvSpPr>
            <p:spPr bwMode="auto">
              <a:xfrm>
                <a:off x="3068638" y="2422525"/>
                <a:ext cx="14288" cy="4763"/>
              </a:xfrm>
              <a:custGeom>
                <a:avLst/>
                <a:gdLst/>
                <a:ahLst/>
                <a:cxnLst>
                  <a:cxn ang="0">
                    <a:pos x="0" y="3"/>
                  </a:cxn>
                  <a:cxn ang="0">
                    <a:pos x="6" y="0"/>
                  </a:cxn>
                  <a:cxn ang="0">
                    <a:pos x="11" y="3"/>
                  </a:cxn>
                  <a:cxn ang="0">
                    <a:pos x="0" y="3"/>
                  </a:cxn>
                </a:cxnLst>
                <a:rect l="0" t="0" r="r" b="b"/>
                <a:pathLst>
                  <a:path w="11" h="4">
                    <a:moveTo>
                      <a:pt x="0" y="3"/>
                    </a:moveTo>
                    <a:cubicBezTo>
                      <a:pt x="1" y="2"/>
                      <a:pt x="4" y="0"/>
                      <a:pt x="6" y="0"/>
                    </a:cubicBezTo>
                    <a:cubicBezTo>
                      <a:pt x="9" y="0"/>
                      <a:pt x="10" y="2"/>
                      <a:pt x="11" y="3"/>
                    </a:cubicBezTo>
                    <a:cubicBezTo>
                      <a:pt x="7" y="4"/>
                      <a:pt x="2" y="3"/>
                      <a:pt x="0" y="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2" name="Freeform 47"/>
              <p:cNvSpPr>
                <a:spLocks/>
              </p:cNvSpPr>
              <p:nvPr/>
            </p:nvSpPr>
            <p:spPr bwMode="auto">
              <a:xfrm>
                <a:off x="3094038" y="2428875"/>
                <a:ext cx="4763" cy="6350"/>
              </a:xfrm>
              <a:custGeom>
                <a:avLst/>
                <a:gdLst/>
                <a:ahLst/>
                <a:cxnLst>
                  <a:cxn ang="0">
                    <a:pos x="3" y="4"/>
                  </a:cxn>
                  <a:cxn ang="0">
                    <a:pos x="1" y="0"/>
                  </a:cxn>
                  <a:cxn ang="0">
                    <a:pos x="3" y="4"/>
                  </a:cxn>
                </a:cxnLst>
                <a:rect l="0" t="0" r="r" b="b"/>
                <a:pathLst>
                  <a:path w="3" h="4">
                    <a:moveTo>
                      <a:pt x="3" y="4"/>
                    </a:moveTo>
                    <a:cubicBezTo>
                      <a:pt x="2" y="4"/>
                      <a:pt x="0" y="1"/>
                      <a:pt x="1" y="0"/>
                    </a:cubicBezTo>
                    <a:lnTo>
                      <a:pt x="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3" name="Freeform 48"/>
              <p:cNvSpPr>
                <a:spLocks/>
              </p:cNvSpPr>
              <p:nvPr/>
            </p:nvSpPr>
            <p:spPr bwMode="auto">
              <a:xfrm>
                <a:off x="3154363" y="2517775"/>
                <a:ext cx="11113" cy="7938"/>
              </a:xfrm>
              <a:custGeom>
                <a:avLst/>
                <a:gdLst/>
                <a:ahLst/>
                <a:cxnLst>
                  <a:cxn ang="0">
                    <a:pos x="0" y="4"/>
                  </a:cxn>
                  <a:cxn ang="0">
                    <a:pos x="0" y="7"/>
                  </a:cxn>
                  <a:cxn ang="0">
                    <a:pos x="2" y="7"/>
                  </a:cxn>
                  <a:cxn ang="0">
                    <a:pos x="9" y="4"/>
                  </a:cxn>
                  <a:cxn ang="0">
                    <a:pos x="9" y="0"/>
                  </a:cxn>
                  <a:cxn ang="0">
                    <a:pos x="0" y="4"/>
                  </a:cxn>
                </a:cxnLst>
                <a:rect l="0" t="0" r="r" b="b"/>
                <a:pathLst>
                  <a:path w="9" h="7">
                    <a:moveTo>
                      <a:pt x="0" y="4"/>
                    </a:moveTo>
                    <a:cubicBezTo>
                      <a:pt x="0" y="5"/>
                      <a:pt x="0" y="6"/>
                      <a:pt x="0" y="7"/>
                    </a:cubicBezTo>
                    <a:cubicBezTo>
                      <a:pt x="0" y="7"/>
                      <a:pt x="1" y="7"/>
                      <a:pt x="2" y="7"/>
                    </a:cubicBezTo>
                    <a:cubicBezTo>
                      <a:pt x="4" y="7"/>
                      <a:pt x="7" y="6"/>
                      <a:pt x="9" y="4"/>
                    </a:cubicBezTo>
                    <a:cubicBezTo>
                      <a:pt x="9" y="0"/>
                      <a:pt x="9" y="0"/>
                      <a:pt x="9" y="0"/>
                    </a:cubicBezTo>
                    <a:cubicBezTo>
                      <a:pt x="7" y="3"/>
                      <a:pt x="4" y="5"/>
                      <a:pt x="0"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4" name="Freeform 49"/>
              <p:cNvSpPr>
                <a:spLocks/>
              </p:cNvSpPr>
              <p:nvPr/>
            </p:nvSpPr>
            <p:spPr bwMode="auto">
              <a:xfrm>
                <a:off x="2301875" y="1979613"/>
                <a:ext cx="966788" cy="473075"/>
              </a:xfrm>
              <a:custGeom>
                <a:avLst/>
                <a:gdLst/>
                <a:ahLst/>
                <a:cxnLst>
                  <a:cxn ang="0">
                    <a:pos x="543" y="285"/>
                  </a:cxn>
                  <a:cxn ang="0">
                    <a:pos x="555" y="317"/>
                  </a:cxn>
                  <a:cxn ang="0">
                    <a:pos x="560" y="338"/>
                  </a:cxn>
                  <a:cxn ang="0">
                    <a:pos x="542" y="345"/>
                  </a:cxn>
                  <a:cxn ang="0">
                    <a:pos x="507" y="287"/>
                  </a:cxn>
                  <a:cxn ang="0">
                    <a:pos x="474" y="283"/>
                  </a:cxn>
                  <a:cxn ang="0">
                    <a:pos x="460" y="283"/>
                  </a:cxn>
                  <a:cxn ang="0">
                    <a:pos x="443" y="286"/>
                  </a:cxn>
                  <a:cxn ang="0">
                    <a:pos x="412" y="292"/>
                  </a:cxn>
                  <a:cxn ang="0">
                    <a:pos x="393" y="291"/>
                  </a:cxn>
                  <a:cxn ang="0">
                    <a:pos x="357" y="309"/>
                  </a:cxn>
                  <a:cxn ang="0">
                    <a:pos x="343" y="342"/>
                  </a:cxn>
                  <a:cxn ang="0">
                    <a:pos x="282" y="290"/>
                  </a:cxn>
                  <a:cxn ang="0">
                    <a:pos x="246" y="281"/>
                  </a:cxn>
                  <a:cxn ang="0">
                    <a:pos x="207" y="262"/>
                  </a:cxn>
                  <a:cxn ang="0">
                    <a:pos x="170" y="268"/>
                  </a:cxn>
                  <a:cxn ang="0">
                    <a:pos x="95" y="252"/>
                  </a:cxn>
                  <a:cxn ang="0">
                    <a:pos x="47" y="214"/>
                  </a:cxn>
                  <a:cxn ang="0">
                    <a:pos x="4" y="141"/>
                  </a:cxn>
                  <a:cxn ang="0">
                    <a:pos x="4" y="95"/>
                  </a:cxn>
                  <a:cxn ang="0">
                    <a:pos x="0" y="23"/>
                  </a:cxn>
                  <a:cxn ang="0">
                    <a:pos x="20" y="27"/>
                  </a:cxn>
                  <a:cxn ang="0">
                    <a:pos x="20" y="5"/>
                  </a:cxn>
                  <a:cxn ang="0">
                    <a:pos x="373" y="0"/>
                  </a:cxn>
                  <a:cxn ang="0">
                    <a:pos x="406" y="11"/>
                  </a:cxn>
                  <a:cxn ang="0">
                    <a:pos x="408" y="45"/>
                  </a:cxn>
                  <a:cxn ang="0">
                    <a:pos x="423" y="42"/>
                  </a:cxn>
                  <a:cxn ang="0">
                    <a:pos x="441" y="40"/>
                  </a:cxn>
                  <a:cxn ang="0">
                    <a:pos x="456" y="42"/>
                  </a:cxn>
                  <a:cxn ang="0">
                    <a:pos x="472" y="47"/>
                  </a:cxn>
                  <a:cxn ang="0">
                    <a:pos x="510" y="48"/>
                  </a:cxn>
                  <a:cxn ang="0">
                    <a:pos x="490" y="54"/>
                  </a:cxn>
                  <a:cxn ang="0">
                    <a:pos x="472" y="69"/>
                  </a:cxn>
                  <a:cxn ang="0">
                    <a:pos x="471" y="121"/>
                  </a:cxn>
                  <a:cxn ang="0">
                    <a:pos x="480" y="88"/>
                  </a:cxn>
                  <a:cxn ang="0">
                    <a:pos x="501" y="57"/>
                  </a:cxn>
                  <a:cxn ang="0">
                    <a:pos x="516" y="87"/>
                  </a:cxn>
                  <a:cxn ang="0">
                    <a:pos x="531" y="97"/>
                  </a:cxn>
                  <a:cxn ang="0">
                    <a:pos x="527" y="123"/>
                  </a:cxn>
                  <a:cxn ang="0">
                    <a:pos x="564" y="97"/>
                  </a:cxn>
                  <a:cxn ang="0">
                    <a:pos x="610" y="84"/>
                  </a:cxn>
                  <a:cxn ang="0">
                    <a:pos x="653" y="65"/>
                  </a:cxn>
                  <a:cxn ang="0">
                    <a:pos x="675" y="63"/>
                  </a:cxn>
                  <a:cxn ang="0">
                    <a:pos x="699" y="28"/>
                  </a:cxn>
                  <a:cxn ang="0">
                    <a:pos x="726" y="73"/>
                  </a:cxn>
                  <a:cxn ang="0">
                    <a:pos x="701" y="80"/>
                  </a:cxn>
                  <a:cxn ang="0">
                    <a:pos x="681" y="113"/>
                  </a:cxn>
                  <a:cxn ang="0">
                    <a:pos x="690" y="118"/>
                  </a:cxn>
                  <a:cxn ang="0">
                    <a:pos x="676" y="122"/>
                  </a:cxn>
                  <a:cxn ang="0">
                    <a:pos x="648" y="132"/>
                  </a:cxn>
                  <a:cxn ang="0">
                    <a:pos x="642" y="134"/>
                  </a:cxn>
                  <a:cxn ang="0">
                    <a:pos x="635" y="137"/>
                  </a:cxn>
                  <a:cxn ang="0">
                    <a:pos x="627" y="161"/>
                  </a:cxn>
                  <a:cxn ang="0">
                    <a:pos x="622" y="159"/>
                  </a:cxn>
                  <a:cxn ang="0">
                    <a:pos x="615" y="186"/>
                  </a:cxn>
                  <a:cxn ang="0">
                    <a:pos x="614" y="178"/>
                  </a:cxn>
                  <a:cxn ang="0">
                    <a:pos x="608" y="170"/>
                  </a:cxn>
                  <a:cxn ang="0">
                    <a:pos x="611" y="192"/>
                  </a:cxn>
                  <a:cxn ang="0">
                    <a:pos x="614" y="196"/>
                  </a:cxn>
                  <a:cxn ang="0">
                    <a:pos x="614" y="205"/>
                  </a:cxn>
                  <a:cxn ang="0">
                    <a:pos x="607" y="213"/>
                  </a:cxn>
                  <a:cxn ang="0">
                    <a:pos x="607" y="221"/>
                  </a:cxn>
                  <a:cxn ang="0">
                    <a:pos x="589" y="232"/>
                  </a:cxn>
                </a:cxnLst>
                <a:rect l="0" t="0" r="r" b="b"/>
                <a:pathLst>
                  <a:path w="726" h="356">
                    <a:moveTo>
                      <a:pt x="590" y="233"/>
                    </a:moveTo>
                    <a:cubicBezTo>
                      <a:pt x="569" y="245"/>
                      <a:pt x="543" y="253"/>
                      <a:pt x="543" y="285"/>
                    </a:cubicBezTo>
                    <a:cubicBezTo>
                      <a:pt x="543" y="300"/>
                      <a:pt x="555" y="304"/>
                      <a:pt x="555" y="318"/>
                    </a:cubicBezTo>
                    <a:cubicBezTo>
                      <a:pt x="555" y="317"/>
                      <a:pt x="555" y="317"/>
                      <a:pt x="555" y="317"/>
                    </a:cubicBezTo>
                    <a:cubicBezTo>
                      <a:pt x="555" y="320"/>
                      <a:pt x="555" y="320"/>
                      <a:pt x="555" y="320"/>
                    </a:cubicBezTo>
                    <a:cubicBezTo>
                      <a:pt x="556" y="326"/>
                      <a:pt x="560" y="330"/>
                      <a:pt x="560" y="338"/>
                    </a:cubicBezTo>
                    <a:cubicBezTo>
                      <a:pt x="560" y="347"/>
                      <a:pt x="558" y="356"/>
                      <a:pt x="551" y="356"/>
                    </a:cubicBezTo>
                    <a:cubicBezTo>
                      <a:pt x="544" y="356"/>
                      <a:pt x="544" y="349"/>
                      <a:pt x="542" y="345"/>
                    </a:cubicBezTo>
                    <a:cubicBezTo>
                      <a:pt x="537" y="338"/>
                      <a:pt x="532" y="335"/>
                      <a:pt x="529" y="328"/>
                    </a:cubicBezTo>
                    <a:cubicBezTo>
                      <a:pt x="522" y="314"/>
                      <a:pt x="527" y="287"/>
                      <a:pt x="507" y="287"/>
                    </a:cubicBezTo>
                    <a:cubicBezTo>
                      <a:pt x="503" y="287"/>
                      <a:pt x="502" y="293"/>
                      <a:pt x="498" y="293"/>
                    </a:cubicBezTo>
                    <a:cubicBezTo>
                      <a:pt x="490" y="293"/>
                      <a:pt x="485" y="283"/>
                      <a:pt x="474" y="283"/>
                    </a:cubicBezTo>
                    <a:cubicBezTo>
                      <a:pt x="468" y="283"/>
                      <a:pt x="467" y="286"/>
                      <a:pt x="463" y="286"/>
                    </a:cubicBezTo>
                    <a:cubicBezTo>
                      <a:pt x="462" y="286"/>
                      <a:pt x="460" y="284"/>
                      <a:pt x="460" y="283"/>
                    </a:cubicBezTo>
                    <a:cubicBezTo>
                      <a:pt x="453" y="285"/>
                      <a:pt x="444" y="284"/>
                      <a:pt x="436" y="286"/>
                    </a:cubicBezTo>
                    <a:cubicBezTo>
                      <a:pt x="441" y="288"/>
                      <a:pt x="440" y="288"/>
                      <a:pt x="443" y="286"/>
                    </a:cubicBezTo>
                    <a:cubicBezTo>
                      <a:pt x="442" y="293"/>
                      <a:pt x="438" y="297"/>
                      <a:pt x="443" y="301"/>
                    </a:cubicBezTo>
                    <a:cubicBezTo>
                      <a:pt x="431" y="307"/>
                      <a:pt x="421" y="292"/>
                      <a:pt x="412" y="292"/>
                    </a:cubicBezTo>
                    <a:cubicBezTo>
                      <a:pt x="409" y="292"/>
                      <a:pt x="408" y="295"/>
                      <a:pt x="405" y="295"/>
                    </a:cubicBezTo>
                    <a:cubicBezTo>
                      <a:pt x="400" y="295"/>
                      <a:pt x="398" y="291"/>
                      <a:pt x="393" y="291"/>
                    </a:cubicBezTo>
                    <a:cubicBezTo>
                      <a:pt x="380" y="291"/>
                      <a:pt x="374" y="302"/>
                      <a:pt x="368" y="307"/>
                    </a:cubicBezTo>
                    <a:cubicBezTo>
                      <a:pt x="365" y="311"/>
                      <a:pt x="361" y="308"/>
                      <a:pt x="357" y="309"/>
                    </a:cubicBezTo>
                    <a:cubicBezTo>
                      <a:pt x="347" y="313"/>
                      <a:pt x="341" y="325"/>
                      <a:pt x="341" y="338"/>
                    </a:cubicBezTo>
                    <a:cubicBezTo>
                      <a:pt x="341" y="339"/>
                      <a:pt x="343" y="341"/>
                      <a:pt x="343" y="342"/>
                    </a:cubicBezTo>
                    <a:cubicBezTo>
                      <a:pt x="336" y="342"/>
                      <a:pt x="325" y="339"/>
                      <a:pt x="321" y="336"/>
                    </a:cubicBezTo>
                    <a:cubicBezTo>
                      <a:pt x="307" y="322"/>
                      <a:pt x="308" y="290"/>
                      <a:pt x="282" y="290"/>
                    </a:cubicBezTo>
                    <a:cubicBezTo>
                      <a:pt x="272" y="290"/>
                      <a:pt x="275" y="302"/>
                      <a:pt x="266" y="302"/>
                    </a:cubicBezTo>
                    <a:cubicBezTo>
                      <a:pt x="257" y="302"/>
                      <a:pt x="250" y="287"/>
                      <a:pt x="246" y="281"/>
                    </a:cubicBezTo>
                    <a:cubicBezTo>
                      <a:pt x="239" y="268"/>
                      <a:pt x="230" y="266"/>
                      <a:pt x="215" y="262"/>
                    </a:cubicBezTo>
                    <a:cubicBezTo>
                      <a:pt x="207" y="262"/>
                      <a:pt x="207" y="262"/>
                      <a:pt x="207" y="262"/>
                    </a:cubicBezTo>
                    <a:cubicBezTo>
                      <a:pt x="207" y="268"/>
                      <a:pt x="207" y="268"/>
                      <a:pt x="207" y="268"/>
                    </a:cubicBezTo>
                    <a:cubicBezTo>
                      <a:pt x="170" y="268"/>
                      <a:pt x="170" y="268"/>
                      <a:pt x="170" y="268"/>
                    </a:cubicBezTo>
                    <a:cubicBezTo>
                      <a:pt x="123" y="252"/>
                      <a:pt x="123" y="252"/>
                      <a:pt x="123" y="252"/>
                    </a:cubicBezTo>
                    <a:cubicBezTo>
                      <a:pt x="95" y="252"/>
                      <a:pt x="95" y="252"/>
                      <a:pt x="95" y="252"/>
                    </a:cubicBezTo>
                    <a:cubicBezTo>
                      <a:pt x="88" y="239"/>
                      <a:pt x="66" y="230"/>
                      <a:pt x="50" y="223"/>
                    </a:cubicBezTo>
                    <a:cubicBezTo>
                      <a:pt x="47" y="222"/>
                      <a:pt x="48" y="217"/>
                      <a:pt x="47" y="214"/>
                    </a:cubicBezTo>
                    <a:cubicBezTo>
                      <a:pt x="40" y="198"/>
                      <a:pt x="28" y="193"/>
                      <a:pt x="30" y="175"/>
                    </a:cubicBezTo>
                    <a:cubicBezTo>
                      <a:pt x="21" y="174"/>
                      <a:pt x="11" y="154"/>
                      <a:pt x="4" y="141"/>
                    </a:cubicBezTo>
                    <a:cubicBezTo>
                      <a:pt x="2" y="137"/>
                      <a:pt x="6" y="134"/>
                      <a:pt x="8" y="133"/>
                    </a:cubicBezTo>
                    <a:cubicBezTo>
                      <a:pt x="3" y="123"/>
                      <a:pt x="8" y="107"/>
                      <a:pt x="4" y="95"/>
                    </a:cubicBezTo>
                    <a:cubicBezTo>
                      <a:pt x="0" y="85"/>
                      <a:pt x="11" y="60"/>
                      <a:pt x="11" y="46"/>
                    </a:cubicBezTo>
                    <a:cubicBezTo>
                      <a:pt x="11" y="36"/>
                      <a:pt x="0" y="32"/>
                      <a:pt x="0" y="23"/>
                    </a:cubicBezTo>
                    <a:cubicBezTo>
                      <a:pt x="0" y="20"/>
                      <a:pt x="5" y="20"/>
                      <a:pt x="7" y="20"/>
                    </a:cubicBezTo>
                    <a:cubicBezTo>
                      <a:pt x="13" y="20"/>
                      <a:pt x="17" y="23"/>
                      <a:pt x="20" y="27"/>
                    </a:cubicBezTo>
                    <a:cubicBezTo>
                      <a:pt x="22" y="24"/>
                      <a:pt x="26" y="19"/>
                      <a:pt x="26" y="15"/>
                    </a:cubicBezTo>
                    <a:cubicBezTo>
                      <a:pt x="26" y="11"/>
                      <a:pt x="22" y="10"/>
                      <a:pt x="20" y="5"/>
                    </a:cubicBezTo>
                    <a:cubicBezTo>
                      <a:pt x="373" y="5"/>
                      <a:pt x="373" y="5"/>
                      <a:pt x="373" y="5"/>
                    </a:cubicBezTo>
                    <a:cubicBezTo>
                      <a:pt x="373" y="0"/>
                      <a:pt x="373" y="0"/>
                      <a:pt x="373" y="0"/>
                    </a:cubicBezTo>
                    <a:cubicBezTo>
                      <a:pt x="379" y="4"/>
                      <a:pt x="378" y="8"/>
                      <a:pt x="384" y="11"/>
                    </a:cubicBezTo>
                    <a:cubicBezTo>
                      <a:pt x="406" y="11"/>
                      <a:pt x="406" y="11"/>
                      <a:pt x="406" y="11"/>
                    </a:cubicBezTo>
                    <a:cubicBezTo>
                      <a:pt x="415" y="20"/>
                      <a:pt x="426" y="20"/>
                      <a:pt x="443" y="20"/>
                    </a:cubicBezTo>
                    <a:cubicBezTo>
                      <a:pt x="431" y="28"/>
                      <a:pt x="418" y="32"/>
                      <a:pt x="408" y="45"/>
                    </a:cubicBezTo>
                    <a:cubicBezTo>
                      <a:pt x="415" y="45"/>
                      <a:pt x="415" y="45"/>
                      <a:pt x="415" y="45"/>
                    </a:cubicBezTo>
                    <a:cubicBezTo>
                      <a:pt x="418" y="43"/>
                      <a:pt x="420" y="42"/>
                      <a:pt x="423" y="42"/>
                    </a:cubicBezTo>
                    <a:cubicBezTo>
                      <a:pt x="425" y="46"/>
                      <a:pt x="426" y="46"/>
                      <a:pt x="429" y="46"/>
                    </a:cubicBezTo>
                    <a:cubicBezTo>
                      <a:pt x="437" y="46"/>
                      <a:pt x="437" y="40"/>
                      <a:pt x="441" y="40"/>
                    </a:cubicBezTo>
                    <a:cubicBezTo>
                      <a:pt x="446" y="40"/>
                      <a:pt x="454" y="32"/>
                      <a:pt x="461" y="31"/>
                    </a:cubicBezTo>
                    <a:cubicBezTo>
                      <a:pt x="461" y="37"/>
                      <a:pt x="458" y="38"/>
                      <a:pt x="456" y="42"/>
                    </a:cubicBezTo>
                    <a:cubicBezTo>
                      <a:pt x="465" y="42"/>
                      <a:pt x="465" y="42"/>
                      <a:pt x="465" y="42"/>
                    </a:cubicBezTo>
                    <a:cubicBezTo>
                      <a:pt x="465" y="45"/>
                      <a:pt x="469" y="47"/>
                      <a:pt x="472" y="47"/>
                    </a:cubicBezTo>
                    <a:cubicBezTo>
                      <a:pt x="478" y="47"/>
                      <a:pt x="480" y="43"/>
                      <a:pt x="484" y="43"/>
                    </a:cubicBezTo>
                    <a:cubicBezTo>
                      <a:pt x="495" y="43"/>
                      <a:pt x="500" y="48"/>
                      <a:pt x="510" y="48"/>
                    </a:cubicBezTo>
                    <a:cubicBezTo>
                      <a:pt x="510" y="54"/>
                      <a:pt x="510" y="54"/>
                      <a:pt x="510" y="54"/>
                    </a:cubicBezTo>
                    <a:cubicBezTo>
                      <a:pt x="503" y="56"/>
                      <a:pt x="493" y="54"/>
                      <a:pt x="490" y="54"/>
                    </a:cubicBezTo>
                    <a:cubicBezTo>
                      <a:pt x="480" y="54"/>
                      <a:pt x="462" y="66"/>
                      <a:pt x="462" y="75"/>
                    </a:cubicBezTo>
                    <a:cubicBezTo>
                      <a:pt x="466" y="72"/>
                      <a:pt x="468" y="69"/>
                      <a:pt x="472" y="69"/>
                    </a:cubicBezTo>
                    <a:cubicBezTo>
                      <a:pt x="465" y="78"/>
                      <a:pt x="461" y="101"/>
                      <a:pt x="461" y="112"/>
                    </a:cubicBezTo>
                    <a:cubicBezTo>
                      <a:pt x="461" y="117"/>
                      <a:pt x="466" y="121"/>
                      <a:pt x="471" y="121"/>
                    </a:cubicBezTo>
                    <a:cubicBezTo>
                      <a:pt x="478" y="121"/>
                      <a:pt x="480" y="108"/>
                      <a:pt x="480" y="102"/>
                    </a:cubicBezTo>
                    <a:cubicBezTo>
                      <a:pt x="480" y="97"/>
                      <a:pt x="480" y="88"/>
                      <a:pt x="480" y="88"/>
                    </a:cubicBezTo>
                    <a:cubicBezTo>
                      <a:pt x="480" y="82"/>
                      <a:pt x="480" y="69"/>
                      <a:pt x="485" y="69"/>
                    </a:cubicBezTo>
                    <a:cubicBezTo>
                      <a:pt x="501" y="68"/>
                      <a:pt x="494" y="57"/>
                      <a:pt x="501" y="57"/>
                    </a:cubicBezTo>
                    <a:cubicBezTo>
                      <a:pt x="504" y="57"/>
                      <a:pt x="521" y="65"/>
                      <a:pt x="521" y="70"/>
                    </a:cubicBezTo>
                    <a:cubicBezTo>
                      <a:pt x="521" y="77"/>
                      <a:pt x="517" y="81"/>
                      <a:pt x="516" y="87"/>
                    </a:cubicBezTo>
                    <a:cubicBezTo>
                      <a:pt x="521" y="87"/>
                      <a:pt x="520" y="85"/>
                      <a:pt x="525" y="84"/>
                    </a:cubicBezTo>
                    <a:cubicBezTo>
                      <a:pt x="526" y="91"/>
                      <a:pt x="526" y="94"/>
                      <a:pt x="531" y="97"/>
                    </a:cubicBezTo>
                    <a:cubicBezTo>
                      <a:pt x="526" y="103"/>
                      <a:pt x="521" y="106"/>
                      <a:pt x="521" y="112"/>
                    </a:cubicBezTo>
                    <a:cubicBezTo>
                      <a:pt x="521" y="117"/>
                      <a:pt x="523" y="123"/>
                      <a:pt x="527" y="123"/>
                    </a:cubicBezTo>
                    <a:cubicBezTo>
                      <a:pt x="539" y="123"/>
                      <a:pt x="559" y="112"/>
                      <a:pt x="568" y="108"/>
                    </a:cubicBezTo>
                    <a:cubicBezTo>
                      <a:pt x="567" y="103"/>
                      <a:pt x="565" y="99"/>
                      <a:pt x="564" y="97"/>
                    </a:cubicBezTo>
                    <a:cubicBezTo>
                      <a:pt x="567" y="97"/>
                      <a:pt x="567" y="97"/>
                      <a:pt x="569" y="97"/>
                    </a:cubicBezTo>
                    <a:cubicBezTo>
                      <a:pt x="582" y="97"/>
                      <a:pt x="610" y="101"/>
                      <a:pt x="610" y="84"/>
                    </a:cubicBezTo>
                    <a:cubicBezTo>
                      <a:pt x="611" y="84"/>
                      <a:pt x="627" y="68"/>
                      <a:pt x="630" y="66"/>
                    </a:cubicBezTo>
                    <a:cubicBezTo>
                      <a:pt x="632" y="64"/>
                      <a:pt x="643" y="65"/>
                      <a:pt x="653" y="65"/>
                    </a:cubicBezTo>
                    <a:cubicBezTo>
                      <a:pt x="657" y="65"/>
                      <a:pt x="660" y="65"/>
                      <a:pt x="664" y="65"/>
                    </a:cubicBezTo>
                    <a:cubicBezTo>
                      <a:pt x="668" y="65"/>
                      <a:pt x="672" y="63"/>
                      <a:pt x="675" y="63"/>
                    </a:cubicBezTo>
                    <a:cubicBezTo>
                      <a:pt x="680" y="62"/>
                      <a:pt x="678" y="61"/>
                      <a:pt x="680" y="59"/>
                    </a:cubicBezTo>
                    <a:cubicBezTo>
                      <a:pt x="688" y="51"/>
                      <a:pt x="688" y="36"/>
                      <a:pt x="699" y="28"/>
                    </a:cubicBezTo>
                    <a:cubicBezTo>
                      <a:pt x="704" y="35"/>
                      <a:pt x="712" y="25"/>
                      <a:pt x="716" y="32"/>
                    </a:cubicBezTo>
                    <a:cubicBezTo>
                      <a:pt x="723" y="44"/>
                      <a:pt x="717" y="62"/>
                      <a:pt x="726" y="73"/>
                    </a:cubicBezTo>
                    <a:cubicBezTo>
                      <a:pt x="723" y="77"/>
                      <a:pt x="718" y="80"/>
                      <a:pt x="712" y="80"/>
                    </a:cubicBezTo>
                    <a:cubicBezTo>
                      <a:pt x="706" y="80"/>
                      <a:pt x="706" y="78"/>
                      <a:pt x="701" y="80"/>
                    </a:cubicBezTo>
                    <a:cubicBezTo>
                      <a:pt x="694" y="87"/>
                      <a:pt x="679" y="92"/>
                      <a:pt x="679" y="109"/>
                    </a:cubicBezTo>
                    <a:cubicBezTo>
                      <a:pt x="679" y="110"/>
                      <a:pt x="680" y="112"/>
                      <a:pt x="681" y="113"/>
                    </a:cubicBezTo>
                    <a:cubicBezTo>
                      <a:pt x="681" y="115"/>
                      <a:pt x="683" y="121"/>
                      <a:pt x="686" y="121"/>
                    </a:cubicBezTo>
                    <a:cubicBezTo>
                      <a:pt x="687" y="121"/>
                      <a:pt x="690" y="118"/>
                      <a:pt x="690" y="118"/>
                    </a:cubicBezTo>
                    <a:cubicBezTo>
                      <a:pt x="690" y="121"/>
                      <a:pt x="690" y="121"/>
                      <a:pt x="690" y="121"/>
                    </a:cubicBezTo>
                    <a:cubicBezTo>
                      <a:pt x="685" y="122"/>
                      <a:pt x="678" y="124"/>
                      <a:pt x="676" y="122"/>
                    </a:cubicBezTo>
                    <a:cubicBezTo>
                      <a:pt x="667" y="129"/>
                      <a:pt x="652" y="126"/>
                      <a:pt x="643" y="132"/>
                    </a:cubicBezTo>
                    <a:cubicBezTo>
                      <a:pt x="648" y="132"/>
                      <a:pt x="648" y="132"/>
                      <a:pt x="648" y="132"/>
                    </a:cubicBezTo>
                    <a:cubicBezTo>
                      <a:pt x="652" y="132"/>
                      <a:pt x="656" y="129"/>
                      <a:pt x="659" y="132"/>
                    </a:cubicBezTo>
                    <a:cubicBezTo>
                      <a:pt x="653" y="134"/>
                      <a:pt x="648" y="134"/>
                      <a:pt x="642" y="134"/>
                    </a:cubicBezTo>
                    <a:cubicBezTo>
                      <a:pt x="641" y="134"/>
                      <a:pt x="639" y="133"/>
                      <a:pt x="638" y="133"/>
                    </a:cubicBezTo>
                    <a:cubicBezTo>
                      <a:pt x="637" y="134"/>
                      <a:pt x="635" y="135"/>
                      <a:pt x="635" y="137"/>
                    </a:cubicBezTo>
                    <a:cubicBezTo>
                      <a:pt x="635" y="139"/>
                      <a:pt x="639" y="142"/>
                      <a:pt x="639" y="142"/>
                    </a:cubicBezTo>
                    <a:cubicBezTo>
                      <a:pt x="638" y="145"/>
                      <a:pt x="630" y="161"/>
                      <a:pt x="627" y="161"/>
                    </a:cubicBezTo>
                    <a:cubicBezTo>
                      <a:pt x="626" y="161"/>
                      <a:pt x="625" y="158"/>
                      <a:pt x="624" y="157"/>
                    </a:cubicBezTo>
                    <a:cubicBezTo>
                      <a:pt x="622" y="159"/>
                      <a:pt x="622" y="159"/>
                      <a:pt x="622" y="159"/>
                    </a:cubicBezTo>
                    <a:cubicBezTo>
                      <a:pt x="623" y="163"/>
                      <a:pt x="626" y="164"/>
                      <a:pt x="626" y="168"/>
                    </a:cubicBezTo>
                    <a:cubicBezTo>
                      <a:pt x="626" y="170"/>
                      <a:pt x="617" y="186"/>
                      <a:pt x="615" y="186"/>
                    </a:cubicBezTo>
                    <a:cubicBezTo>
                      <a:pt x="615" y="186"/>
                      <a:pt x="614" y="184"/>
                      <a:pt x="614" y="183"/>
                    </a:cubicBezTo>
                    <a:cubicBezTo>
                      <a:pt x="614" y="181"/>
                      <a:pt x="614" y="180"/>
                      <a:pt x="614" y="178"/>
                    </a:cubicBezTo>
                    <a:cubicBezTo>
                      <a:pt x="614" y="175"/>
                      <a:pt x="610" y="168"/>
                      <a:pt x="609" y="164"/>
                    </a:cubicBezTo>
                    <a:cubicBezTo>
                      <a:pt x="608" y="166"/>
                      <a:pt x="608" y="170"/>
                      <a:pt x="608" y="170"/>
                    </a:cubicBezTo>
                    <a:cubicBezTo>
                      <a:pt x="608" y="173"/>
                      <a:pt x="611" y="181"/>
                      <a:pt x="611" y="185"/>
                    </a:cubicBezTo>
                    <a:cubicBezTo>
                      <a:pt x="611" y="189"/>
                      <a:pt x="608" y="189"/>
                      <a:pt x="611" y="192"/>
                    </a:cubicBezTo>
                    <a:cubicBezTo>
                      <a:pt x="612" y="192"/>
                      <a:pt x="613" y="192"/>
                      <a:pt x="614" y="192"/>
                    </a:cubicBezTo>
                    <a:cubicBezTo>
                      <a:pt x="614" y="193"/>
                      <a:pt x="614" y="195"/>
                      <a:pt x="614" y="196"/>
                    </a:cubicBezTo>
                    <a:cubicBezTo>
                      <a:pt x="614" y="200"/>
                      <a:pt x="610" y="201"/>
                      <a:pt x="608" y="201"/>
                    </a:cubicBezTo>
                    <a:cubicBezTo>
                      <a:pt x="610" y="205"/>
                      <a:pt x="612" y="205"/>
                      <a:pt x="614" y="205"/>
                    </a:cubicBezTo>
                    <a:cubicBezTo>
                      <a:pt x="613" y="210"/>
                      <a:pt x="611" y="210"/>
                      <a:pt x="607" y="210"/>
                    </a:cubicBezTo>
                    <a:cubicBezTo>
                      <a:pt x="607" y="213"/>
                      <a:pt x="607" y="213"/>
                      <a:pt x="607" y="213"/>
                    </a:cubicBezTo>
                    <a:cubicBezTo>
                      <a:pt x="612" y="216"/>
                      <a:pt x="612" y="216"/>
                      <a:pt x="612" y="216"/>
                    </a:cubicBezTo>
                    <a:cubicBezTo>
                      <a:pt x="611" y="218"/>
                      <a:pt x="610" y="221"/>
                      <a:pt x="607" y="221"/>
                    </a:cubicBezTo>
                    <a:cubicBezTo>
                      <a:pt x="602" y="222"/>
                      <a:pt x="600" y="226"/>
                      <a:pt x="596" y="226"/>
                    </a:cubicBezTo>
                    <a:cubicBezTo>
                      <a:pt x="591" y="228"/>
                      <a:pt x="591" y="230"/>
                      <a:pt x="589" y="232"/>
                    </a:cubicBezTo>
                    <a:lnTo>
                      <a:pt x="590" y="233"/>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5" name="Freeform 50"/>
              <p:cNvSpPr>
                <a:spLocks/>
              </p:cNvSpPr>
              <p:nvPr/>
            </p:nvSpPr>
            <p:spPr bwMode="auto">
              <a:xfrm>
                <a:off x="2030413" y="1400175"/>
                <a:ext cx="1425575" cy="736600"/>
              </a:xfrm>
              <a:custGeom>
                <a:avLst/>
                <a:gdLst/>
                <a:ahLst/>
                <a:cxnLst>
                  <a:cxn ang="0">
                    <a:pos x="950" y="501"/>
                  </a:cxn>
                  <a:cxn ang="0">
                    <a:pos x="950" y="527"/>
                  </a:cxn>
                  <a:cxn ang="0">
                    <a:pos x="955" y="469"/>
                  </a:cxn>
                  <a:cxn ang="0">
                    <a:pos x="944" y="436"/>
                  </a:cxn>
                  <a:cxn ang="0">
                    <a:pos x="982" y="418"/>
                  </a:cxn>
                  <a:cxn ang="0">
                    <a:pos x="1060" y="356"/>
                  </a:cxn>
                  <a:cxn ang="0">
                    <a:pos x="1050" y="346"/>
                  </a:cxn>
                  <a:cxn ang="0">
                    <a:pos x="991" y="310"/>
                  </a:cxn>
                  <a:cxn ang="0">
                    <a:pos x="965" y="247"/>
                  </a:cxn>
                  <a:cxn ang="0">
                    <a:pos x="908" y="267"/>
                  </a:cxn>
                  <a:cxn ang="0">
                    <a:pos x="831" y="204"/>
                  </a:cxn>
                  <a:cxn ang="0">
                    <a:pos x="794" y="247"/>
                  </a:cxn>
                  <a:cxn ang="0">
                    <a:pos x="783" y="387"/>
                  </a:cxn>
                  <a:cxn ang="0">
                    <a:pos x="726" y="334"/>
                  </a:cxn>
                  <a:cxn ang="0">
                    <a:pos x="607" y="306"/>
                  </a:cxn>
                  <a:cxn ang="0">
                    <a:pos x="595" y="216"/>
                  </a:cxn>
                  <a:cxn ang="0">
                    <a:pos x="633" y="178"/>
                  </a:cxn>
                  <a:cxn ang="0">
                    <a:pos x="675" y="146"/>
                  </a:cxn>
                  <a:cxn ang="0">
                    <a:pos x="686" y="127"/>
                  </a:cxn>
                  <a:cxn ang="0">
                    <a:pos x="722" y="120"/>
                  </a:cxn>
                  <a:cxn ang="0">
                    <a:pos x="746" y="61"/>
                  </a:cxn>
                  <a:cxn ang="0">
                    <a:pos x="702" y="67"/>
                  </a:cxn>
                  <a:cxn ang="0">
                    <a:pos x="665" y="74"/>
                  </a:cxn>
                  <a:cxn ang="0">
                    <a:pos x="625" y="55"/>
                  </a:cxn>
                  <a:cxn ang="0">
                    <a:pos x="574" y="0"/>
                  </a:cxn>
                  <a:cxn ang="0">
                    <a:pos x="555" y="38"/>
                  </a:cxn>
                  <a:cxn ang="0">
                    <a:pos x="567" y="98"/>
                  </a:cxn>
                  <a:cxn ang="0">
                    <a:pos x="492" y="92"/>
                  </a:cxn>
                  <a:cxn ang="0">
                    <a:pos x="430" y="75"/>
                  </a:cxn>
                  <a:cxn ang="0">
                    <a:pos x="387" y="89"/>
                  </a:cxn>
                  <a:cxn ang="0">
                    <a:pos x="333" y="81"/>
                  </a:cxn>
                  <a:cxn ang="0">
                    <a:pos x="202" y="42"/>
                  </a:cxn>
                  <a:cxn ang="0">
                    <a:pos x="138" y="40"/>
                  </a:cxn>
                  <a:cxn ang="0">
                    <a:pos x="61" y="70"/>
                  </a:cxn>
                  <a:cxn ang="0">
                    <a:pos x="0" y="242"/>
                  </a:cxn>
                  <a:cxn ang="0">
                    <a:pos x="67" y="253"/>
                  </a:cxn>
                  <a:cxn ang="0">
                    <a:pos x="124" y="316"/>
                  </a:cxn>
                  <a:cxn ang="0">
                    <a:pos x="136" y="366"/>
                  </a:cxn>
                  <a:cxn ang="0">
                    <a:pos x="181" y="413"/>
                  </a:cxn>
                  <a:cxn ang="0">
                    <a:pos x="224" y="440"/>
                  </a:cxn>
                  <a:cxn ang="0">
                    <a:pos x="610" y="446"/>
                  </a:cxn>
                  <a:cxn ang="0">
                    <a:pos x="676" y="453"/>
                  </a:cxn>
                  <a:cxn ang="0">
                    <a:pos x="705" y="477"/>
                  </a:cxn>
                  <a:cxn ang="0">
                    <a:pos x="759" y="512"/>
                  </a:cxn>
                  <a:cxn ang="0">
                    <a:pos x="732" y="553"/>
                  </a:cxn>
                  <a:cxn ang="0">
                    <a:pos x="772" y="543"/>
                  </a:cxn>
                  <a:cxn ang="0">
                    <a:pos x="814" y="519"/>
                  </a:cxn>
                  <a:cxn ang="0">
                    <a:pos x="879" y="498"/>
                  </a:cxn>
                  <a:cxn ang="0">
                    <a:pos x="928" y="505"/>
                  </a:cxn>
                </a:cxnLst>
                <a:rect l="0" t="0" r="r" b="b"/>
                <a:pathLst>
                  <a:path w="1071" h="553">
                    <a:moveTo>
                      <a:pt x="928" y="503"/>
                    </a:moveTo>
                    <a:cubicBezTo>
                      <a:pt x="928" y="502"/>
                      <a:pt x="928" y="502"/>
                      <a:pt x="928" y="502"/>
                    </a:cubicBezTo>
                    <a:cubicBezTo>
                      <a:pt x="928" y="502"/>
                      <a:pt x="931" y="502"/>
                      <a:pt x="932" y="502"/>
                    </a:cubicBezTo>
                    <a:cubicBezTo>
                      <a:pt x="935" y="502"/>
                      <a:pt x="946" y="504"/>
                      <a:pt x="950" y="501"/>
                    </a:cubicBezTo>
                    <a:cubicBezTo>
                      <a:pt x="954" y="498"/>
                      <a:pt x="954" y="493"/>
                      <a:pt x="960" y="492"/>
                    </a:cubicBezTo>
                    <a:cubicBezTo>
                      <a:pt x="960" y="498"/>
                      <a:pt x="960" y="499"/>
                      <a:pt x="967" y="499"/>
                    </a:cubicBezTo>
                    <a:cubicBezTo>
                      <a:pt x="957" y="500"/>
                      <a:pt x="941" y="507"/>
                      <a:pt x="941" y="516"/>
                    </a:cubicBezTo>
                    <a:cubicBezTo>
                      <a:pt x="941" y="520"/>
                      <a:pt x="947" y="527"/>
                      <a:pt x="950" y="527"/>
                    </a:cubicBezTo>
                    <a:cubicBezTo>
                      <a:pt x="953" y="527"/>
                      <a:pt x="961" y="516"/>
                      <a:pt x="970" y="513"/>
                    </a:cubicBezTo>
                    <a:cubicBezTo>
                      <a:pt x="972" y="513"/>
                      <a:pt x="1003" y="501"/>
                      <a:pt x="1003" y="497"/>
                    </a:cubicBezTo>
                    <a:cubicBezTo>
                      <a:pt x="1003" y="493"/>
                      <a:pt x="991" y="492"/>
                      <a:pt x="988" y="492"/>
                    </a:cubicBezTo>
                    <a:cubicBezTo>
                      <a:pt x="976" y="492"/>
                      <a:pt x="955" y="480"/>
                      <a:pt x="955" y="469"/>
                    </a:cubicBezTo>
                    <a:cubicBezTo>
                      <a:pt x="955" y="466"/>
                      <a:pt x="959" y="463"/>
                      <a:pt x="960" y="458"/>
                    </a:cubicBezTo>
                    <a:cubicBezTo>
                      <a:pt x="958" y="458"/>
                      <a:pt x="953" y="457"/>
                      <a:pt x="949" y="457"/>
                    </a:cubicBezTo>
                    <a:cubicBezTo>
                      <a:pt x="951" y="453"/>
                      <a:pt x="967" y="451"/>
                      <a:pt x="967" y="442"/>
                    </a:cubicBezTo>
                    <a:cubicBezTo>
                      <a:pt x="967" y="434"/>
                      <a:pt x="954" y="436"/>
                      <a:pt x="944" y="436"/>
                    </a:cubicBezTo>
                    <a:cubicBezTo>
                      <a:pt x="925" y="436"/>
                      <a:pt x="916" y="449"/>
                      <a:pt x="903" y="451"/>
                    </a:cubicBezTo>
                    <a:cubicBezTo>
                      <a:pt x="909" y="439"/>
                      <a:pt x="918" y="443"/>
                      <a:pt x="928" y="433"/>
                    </a:cubicBezTo>
                    <a:cubicBezTo>
                      <a:pt x="934" y="427"/>
                      <a:pt x="929" y="423"/>
                      <a:pt x="939" y="420"/>
                    </a:cubicBezTo>
                    <a:cubicBezTo>
                      <a:pt x="955" y="415"/>
                      <a:pt x="965" y="418"/>
                      <a:pt x="982" y="418"/>
                    </a:cubicBezTo>
                    <a:cubicBezTo>
                      <a:pt x="1004" y="418"/>
                      <a:pt x="1016" y="425"/>
                      <a:pt x="1029" y="408"/>
                    </a:cubicBezTo>
                    <a:cubicBezTo>
                      <a:pt x="1035" y="400"/>
                      <a:pt x="1071" y="398"/>
                      <a:pt x="1071" y="384"/>
                    </a:cubicBezTo>
                    <a:cubicBezTo>
                      <a:pt x="1071" y="374"/>
                      <a:pt x="1067" y="370"/>
                      <a:pt x="1063" y="363"/>
                    </a:cubicBezTo>
                    <a:cubicBezTo>
                      <a:pt x="1060" y="363"/>
                      <a:pt x="1065" y="359"/>
                      <a:pt x="1060" y="356"/>
                    </a:cubicBezTo>
                    <a:cubicBezTo>
                      <a:pt x="1060" y="351"/>
                      <a:pt x="1060" y="351"/>
                      <a:pt x="1060" y="351"/>
                    </a:cubicBezTo>
                    <a:cubicBezTo>
                      <a:pt x="1050" y="357"/>
                      <a:pt x="1029" y="364"/>
                      <a:pt x="1018" y="364"/>
                    </a:cubicBezTo>
                    <a:cubicBezTo>
                      <a:pt x="1017" y="364"/>
                      <a:pt x="1014" y="363"/>
                      <a:pt x="1014" y="362"/>
                    </a:cubicBezTo>
                    <a:cubicBezTo>
                      <a:pt x="1022" y="358"/>
                      <a:pt x="1047" y="354"/>
                      <a:pt x="1050" y="346"/>
                    </a:cubicBezTo>
                    <a:cubicBezTo>
                      <a:pt x="1050" y="344"/>
                      <a:pt x="1046" y="343"/>
                      <a:pt x="1046" y="341"/>
                    </a:cubicBezTo>
                    <a:cubicBezTo>
                      <a:pt x="1035" y="342"/>
                      <a:pt x="1013" y="337"/>
                      <a:pt x="1013" y="322"/>
                    </a:cubicBezTo>
                    <a:cubicBezTo>
                      <a:pt x="1013" y="321"/>
                      <a:pt x="1013" y="321"/>
                      <a:pt x="1013" y="321"/>
                    </a:cubicBezTo>
                    <a:cubicBezTo>
                      <a:pt x="1003" y="321"/>
                      <a:pt x="997" y="315"/>
                      <a:pt x="991" y="310"/>
                    </a:cubicBezTo>
                    <a:cubicBezTo>
                      <a:pt x="994" y="309"/>
                      <a:pt x="998" y="308"/>
                      <a:pt x="998" y="302"/>
                    </a:cubicBezTo>
                    <a:cubicBezTo>
                      <a:pt x="998" y="298"/>
                      <a:pt x="994" y="295"/>
                      <a:pt x="995" y="290"/>
                    </a:cubicBezTo>
                    <a:cubicBezTo>
                      <a:pt x="991" y="289"/>
                      <a:pt x="977" y="280"/>
                      <a:pt x="980" y="272"/>
                    </a:cubicBezTo>
                    <a:cubicBezTo>
                      <a:pt x="985" y="262"/>
                      <a:pt x="966" y="259"/>
                      <a:pt x="965" y="247"/>
                    </a:cubicBezTo>
                    <a:cubicBezTo>
                      <a:pt x="964" y="247"/>
                      <a:pt x="959" y="243"/>
                      <a:pt x="958" y="242"/>
                    </a:cubicBezTo>
                    <a:cubicBezTo>
                      <a:pt x="954" y="244"/>
                      <a:pt x="947" y="248"/>
                      <a:pt x="947" y="254"/>
                    </a:cubicBezTo>
                    <a:cubicBezTo>
                      <a:pt x="947" y="261"/>
                      <a:pt x="933" y="277"/>
                      <a:pt x="922" y="277"/>
                    </a:cubicBezTo>
                    <a:cubicBezTo>
                      <a:pt x="914" y="277"/>
                      <a:pt x="913" y="267"/>
                      <a:pt x="908" y="267"/>
                    </a:cubicBezTo>
                    <a:cubicBezTo>
                      <a:pt x="900" y="267"/>
                      <a:pt x="897" y="246"/>
                      <a:pt x="896" y="236"/>
                    </a:cubicBezTo>
                    <a:cubicBezTo>
                      <a:pt x="894" y="224"/>
                      <a:pt x="870" y="233"/>
                      <a:pt x="870" y="216"/>
                    </a:cubicBezTo>
                    <a:cubicBezTo>
                      <a:pt x="858" y="215"/>
                      <a:pt x="855" y="200"/>
                      <a:pt x="843" y="200"/>
                    </a:cubicBezTo>
                    <a:cubicBezTo>
                      <a:pt x="837" y="200"/>
                      <a:pt x="837" y="204"/>
                      <a:pt x="831" y="204"/>
                    </a:cubicBezTo>
                    <a:cubicBezTo>
                      <a:pt x="818" y="204"/>
                      <a:pt x="810" y="197"/>
                      <a:pt x="797" y="197"/>
                    </a:cubicBezTo>
                    <a:cubicBezTo>
                      <a:pt x="791" y="197"/>
                      <a:pt x="784" y="200"/>
                      <a:pt x="784" y="208"/>
                    </a:cubicBezTo>
                    <a:cubicBezTo>
                      <a:pt x="784" y="212"/>
                      <a:pt x="800" y="218"/>
                      <a:pt x="786" y="227"/>
                    </a:cubicBezTo>
                    <a:cubicBezTo>
                      <a:pt x="780" y="231"/>
                      <a:pt x="794" y="241"/>
                      <a:pt x="794" y="247"/>
                    </a:cubicBezTo>
                    <a:cubicBezTo>
                      <a:pt x="796" y="260"/>
                      <a:pt x="783" y="264"/>
                      <a:pt x="778" y="266"/>
                    </a:cubicBezTo>
                    <a:cubicBezTo>
                      <a:pt x="788" y="283"/>
                      <a:pt x="803" y="289"/>
                      <a:pt x="803" y="318"/>
                    </a:cubicBezTo>
                    <a:cubicBezTo>
                      <a:pt x="803" y="326"/>
                      <a:pt x="777" y="346"/>
                      <a:pt x="768" y="347"/>
                    </a:cubicBezTo>
                    <a:cubicBezTo>
                      <a:pt x="783" y="355"/>
                      <a:pt x="777" y="379"/>
                      <a:pt x="783" y="387"/>
                    </a:cubicBezTo>
                    <a:cubicBezTo>
                      <a:pt x="782" y="389"/>
                      <a:pt x="776" y="392"/>
                      <a:pt x="775" y="397"/>
                    </a:cubicBezTo>
                    <a:cubicBezTo>
                      <a:pt x="770" y="397"/>
                      <a:pt x="766" y="406"/>
                      <a:pt x="762" y="403"/>
                    </a:cubicBezTo>
                    <a:cubicBezTo>
                      <a:pt x="751" y="394"/>
                      <a:pt x="736" y="380"/>
                      <a:pt x="736" y="367"/>
                    </a:cubicBezTo>
                    <a:cubicBezTo>
                      <a:pt x="736" y="353"/>
                      <a:pt x="738" y="342"/>
                      <a:pt x="726" y="334"/>
                    </a:cubicBezTo>
                    <a:cubicBezTo>
                      <a:pt x="697" y="334"/>
                      <a:pt x="697" y="334"/>
                      <a:pt x="697" y="334"/>
                    </a:cubicBezTo>
                    <a:cubicBezTo>
                      <a:pt x="681" y="322"/>
                      <a:pt x="662" y="315"/>
                      <a:pt x="643" y="308"/>
                    </a:cubicBezTo>
                    <a:cubicBezTo>
                      <a:pt x="640" y="306"/>
                      <a:pt x="629" y="299"/>
                      <a:pt x="623" y="299"/>
                    </a:cubicBezTo>
                    <a:cubicBezTo>
                      <a:pt x="617" y="299"/>
                      <a:pt x="614" y="306"/>
                      <a:pt x="607" y="306"/>
                    </a:cubicBezTo>
                    <a:cubicBezTo>
                      <a:pt x="607" y="295"/>
                      <a:pt x="600" y="270"/>
                      <a:pt x="590" y="270"/>
                    </a:cubicBezTo>
                    <a:cubicBezTo>
                      <a:pt x="586" y="270"/>
                      <a:pt x="584" y="274"/>
                      <a:pt x="579" y="275"/>
                    </a:cubicBezTo>
                    <a:cubicBezTo>
                      <a:pt x="581" y="269"/>
                      <a:pt x="579" y="268"/>
                      <a:pt x="579" y="255"/>
                    </a:cubicBezTo>
                    <a:cubicBezTo>
                      <a:pt x="579" y="237"/>
                      <a:pt x="584" y="227"/>
                      <a:pt x="595" y="216"/>
                    </a:cubicBezTo>
                    <a:cubicBezTo>
                      <a:pt x="598" y="213"/>
                      <a:pt x="606" y="196"/>
                      <a:pt x="609" y="194"/>
                    </a:cubicBezTo>
                    <a:cubicBezTo>
                      <a:pt x="617" y="192"/>
                      <a:pt x="630" y="196"/>
                      <a:pt x="630" y="186"/>
                    </a:cubicBezTo>
                    <a:cubicBezTo>
                      <a:pt x="630" y="179"/>
                      <a:pt x="613" y="178"/>
                      <a:pt x="607" y="175"/>
                    </a:cubicBezTo>
                    <a:cubicBezTo>
                      <a:pt x="611" y="176"/>
                      <a:pt x="597" y="167"/>
                      <a:pt x="633" y="178"/>
                    </a:cubicBezTo>
                    <a:cubicBezTo>
                      <a:pt x="643" y="181"/>
                      <a:pt x="637" y="169"/>
                      <a:pt x="642" y="169"/>
                    </a:cubicBezTo>
                    <a:cubicBezTo>
                      <a:pt x="643" y="169"/>
                      <a:pt x="647" y="169"/>
                      <a:pt x="652" y="169"/>
                    </a:cubicBezTo>
                    <a:cubicBezTo>
                      <a:pt x="662" y="169"/>
                      <a:pt x="668" y="158"/>
                      <a:pt x="675" y="153"/>
                    </a:cubicBezTo>
                    <a:cubicBezTo>
                      <a:pt x="675" y="146"/>
                      <a:pt x="675" y="146"/>
                      <a:pt x="675" y="146"/>
                    </a:cubicBezTo>
                    <a:cubicBezTo>
                      <a:pt x="660" y="142"/>
                      <a:pt x="645" y="145"/>
                      <a:pt x="639" y="131"/>
                    </a:cubicBezTo>
                    <a:cubicBezTo>
                      <a:pt x="639" y="131"/>
                      <a:pt x="643" y="131"/>
                      <a:pt x="647" y="131"/>
                    </a:cubicBezTo>
                    <a:cubicBezTo>
                      <a:pt x="652" y="135"/>
                      <a:pt x="658" y="141"/>
                      <a:pt x="666" y="141"/>
                    </a:cubicBezTo>
                    <a:cubicBezTo>
                      <a:pt x="673" y="141"/>
                      <a:pt x="686" y="132"/>
                      <a:pt x="686" y="127"/>
                    </a:cubicBezTo>
                    <a:cubicBezTo>
                      <a:pt x="686" y="125"/>
                      <a:pt x="680" y="117"/>
                      <a:pt x="683" y="117"/>
                    </a:cubicBezTo>
                    <a:cubicBezTo>
                      <a:pt x="693" y="117"/>
                      <a:pt x="696" y="126"/>
                      <a:pt x="703" y="126"/>
                    </a:cubicBezTo>
                    <a:cubicBezTo>
                      <a:pt x="707" y="126"/>
                      <a:pt x="709" y="123"/>
                      <a:pt x="717" y="123"/>
                    </a:cubicBezTo>
                    <a:cubicBezTo>
                      <a:pt x="715" y="120"/>
                      <a:pt x="717" y="112"/>
                      <a:pt x="722" y="120"/>
                    </a:cubicBezTo>
                    <a:cubicBezTo>
                      <a:pt x="725" y="125"/>
                      <a:pt x="748" y="105"/>
                      <a:pt x="748" y="100"/>
                    </a:cubicBezTo>
                    <a:cubicBezTo>
                      <a:pt x="748" y="96"/>
                      <a:pt x="738" y="91"/>
                      <a:pt x="738" y="89"/>
                    </a:cubicBezTo>
                    <a:cubicBezTo>
                      <a:pt x="738" y="85"/>
                      <a:pt x="732" y="78"/>
                      <a:pt x="746" y="72"/>
                    </a:cubicBezTo>
                    <a:cubicBezTo>
                      <a:pt x="748" y="68"/>
                      <a:pt x="746" y="68"/>
                      <a:pt x="746" y="61"/>
                    </a:cubicBezTo>
                    <a:cubicBezTo>
                      <a:pt x="732" y="61"/>
                      <a:pt x="735" y="50"/>
                      <a:pt x="717" y="50"/>
                    </a:cubicBezTo>
                    <a:cubicBezTo>
                      <a:pt x="713" y="49"/>
                      <a:pt x="710" y="47"/>
                      <a:pt x="706" y="47"/>
                    </a:cubicBezTo>
                    <a:cubicBezTo>
                      <a:pt x="701" y="47"/>
                      <a:pt x="695" y="50"/>
                      <a:pt x="695" y="55"/>
                    </a:cubicBezTo>
                    <a:cubicBezTo>
                      <a:pt x="695" y="61"/>
                      <a:pt x="702" y="63"/>
                      <a:pt x="702" y="67"/>
                    </a:cubicBezTo>
                    <a:cubicBezTo>
                      <a:pt x="702" y="72"/>
                      <a:pt x="692" y="72"/>
                      <a:pt x="689" y="76"/>
                    </a:cubicBezTo>
                    <a:cubicBezTo>
                      <a:pt x="686" y="84"/>
                      <a:pt x="687" y="90"/>
                      <a:pt x="681" y="98"/>
                    </a:cubicBezTo>
                    <a:cubicBezTo>
                      <a:pt x="671" y="110"/>
                      <a:pt x="658" y="90"/>
                      <a:pt x="658" y="85"/>
                    </a:cubicBezTo>
                    <a:cubicBezTo>
                      <a:pt x="658" y="79"/>
                      <a:pt x="665" y="81"/>
                      <a:pt x="665" y="74"/>
                    </a:cubicBezTo>
                    <a:cubicBezTo>
                      <a:pt x="665" y="71"/>
                      <a:pt x="652" y="59"/>
                      <a:pt x="649" y="59"/>
                    </a:cubicBezTo>
                    <a:cubicBezTo>
                      <a:pt x="636" y="59"/>
                      <a:pt x="645" y="78"/>
                      <a:pt x="631" y="78"/>
                    </a:cubicBezTo>
                    <a:cubicBezTo>
                      <a:pt x="631" y="70"/>
                      <a:pt x="630" y="65"/>
                      <a:pt x="621" y="60"/>
                    </a:cubicBezTo>
                    <a:cubicBezTo>
                      <a:pt x="622" y="58"/>
                      <a:pt x="623" y="57"/>
                      <a:pt x="625" y="55"/>
                    </a:cubicBezTo>
                    <a:cubicBezTo>
                      <a:pt x="618" y="51"/>
                      <a:pt x="609" y="55"/>
                      <a:pt x="603" y="48"/>
                    </a:cubicBezTo>
                    <a:cubicBezTo>
                      <a:pt x="606" y="47"/>
                      <a:pt x="614" y="44"/>
                      <a:pt x="614" y="38"/>
                    </a:cubicBezTo>
                    <a:cubicBezTo>
                      <a:pt x="614" y="29"/>
                      <a:pt x="601" y="30"/>
                      <a:pt x="601" y="23"/>
                    </a:cubicBezTo>
                    <a:cubicBezTo>
                      <a:pt x="601" y="10"/>
                      <a:pt x="591" y="1"/>
                      <a:pt x="574" y="0"/>
                    </a:cubicBezTo>
                    <a:cubicBezTo>
                      <a:pt x="565" y="0"/>
                      <a:pt x="569" y="6"/>
                      <a:pt x="569" y="10"/>
                    </a:cubicBezTo>
                    <a:cubicBezTo>
                      <a:pt x="564" y="11"/>
                      <a:pt x="557" y="10"/>
                      <a:pt x="557" y="17"/>
                    </a:cubicBezTo>
                    <a:cubicBezTo>
                      <a:pt x="557" y="21"/>
                      <a:pt x="561" y="23"/>
                      <a:pt x="561" y="28"/>
                    </a:cubicBezTo>
                    <a:cubicBezTo>
                      <a:pt x="561" y="32"/>
                      <a:pt x="555" y="32"/>
                      <a:pt x="555" y="38"/>
                    </a:cubicBezTo>
                    <a:cubicBezTo>
                      <a:pt x="555" y="52"/>
                      <a:pt x="585" y="44"/>
                      <a:pt x="585" y="59"/>
                    </a:cubicBezTo>
                    <a:cubicBezTo>
                      <a:pt x="585" y="61"/>
                      <a:pt x="581" y="72"/>
                      <a:pt x="581" y="72"/>
                    </a:cubicBezTo>
                    <a:cubicBezTo>
                      <a:pt x="584" y="70"/>
                      <a:pt x="587" y="69"/>
                      <a:pt x="591" y="67"/>
                    </a:cubicBezTo>
                    <a:cubicBezTo>
                      <a:pt x="596" y="85"/>
                      <a:pt x="567" y="77"/>
                      <a:pt x="567" y="98"/>
                    </a:cubicBezTo>
                    <a:cubicBezTo>
                      <a:pt x="553" y="102"/>
                      <a:pt x="564" y="88"/>
                      <a:pt x="561" y="83"/>
                    </a:cubicBezTo>
                    <a:cubicBezTo>
                      <a:pt x="559" y="81"/>
                      <a:pt x="547" y="78"/>
                      <a:pt x="541" y="78"/>
                    </a:cubicBezTo>
                    <a:cubicBezTo>
                      <a:pt x="533" y="78"/>
                      <a:pt x="530" y="82"/>
                      <a:pt x="530" y="92"/>
                    </a:cubicBezTo>
                    <a:cubicBezTo>
                      <a:pt x="522" y="91"/>
                      <a:pt x="517" y="92"/>
                      <a:pt x="492" y="92"/>
                    </a:cubicBezTo>
                    <a:cubicBezTo>
                      <a:pt x="468" y="92"/>
                      <a:pt x="441" y="83"/>
                      <a:pt x="435" y="65"/>
                    </a:cubicBezTo>
                    <a:cubicBezTo>
                      <a:pt x="427" y="67"/>
                      <a:pt x="400" y="68"/>
                      <a:pt x="400" y="78"/>
                    </a:cubicBezTo>
                    <a:cubicBezTo>
                      <a:pt x="400" y="81"/>
                      <a:pt x="403" y="82"/>
                      <a:pt x="406" y="82"/>
                    </a:cubicBezTo>
                    <a:cubicBezTo>
                      <a:pt x="413" y="82"/>
                      <a:pt x="425" y="79"/>
                      <a:pt x="430" y="75"/>
                    </a:cubicBezTo>
                    <a:cubicBezTo>
                      <a:pt x="432" y="90"/>
                      <a:pt x="409" y="78"/>
                      <a:pt x="409" y="93"/>
                    </a:cubicBezTo>
                    <a:cubicBezTo>
                      <a:pt x="409" y="96"/>
                      <a:pt x="414" y="106"/>
                      <a:pt x="412" y="106"/>
                    </a:cubicBezTo>
                    <a:cubicBezTo>
                      <a:pt x="403" y="106"/>
                      <a:pt x="401" y="95"/>
                      <a:pt x="394" y="92"/>
                    </a:cubicBezTo>
                    <a:cubicBezTo>
                      <a:pt x="387" y="89"/>
                      <a:pt x="387" y="89"/>
                      <a:pt x="387" y="89"/>
                    </a:cubicBezTo>
                    <a:cubicBezTo>
                      <a:pt x="377" y="89"/>
                      <a:pt x="370" y="89"/>
                      <a:pt x="359" y="89"/>
                    </a:cubicBezTo>
                    <a:cubicBezTo>
                      <a:pt x="350" y="89"/>
                      <a:pt x="344" y="92"/>
                      <a:pt x="335" y="93"/>
                    </a:cubicBezTo>
                    <a:cubicBezTo>
                      <a:pt x="317" y="93"/>
                      <a:pt x="317" y="87"/>
                      <a:pt x="317" y="86"/>
                    </a:cubicBezTo>
                    <a:cubicBezTo>
                      <a:pt x="317" y="82"/>
                      <a:pt x="331" y="83"/>
                      <a:pt x="333" y="81"/>
                    </a:cubicBezTo>
                    <a:cubicBezTo>
                      <a:pt x="321" y="64"/>
                      <a:pt x="323" y="66"/>
                      <a:pt x="298" y="68"/>
                    </a:cubicBezTo>
                    <a:cubicBezTo>
                      <a:pt x="271" y="70"/>
                      <a:pt x="258" y="48"/>
                      <a:pt x="231" y="48"/>
                    </a:cubicBezTo>
                    <a:cubicBezTo>
                      <a:pt x="223" y="48"/>
                      <a:pt x="219" y="54"/>
                      <a:pt x="212" y="54"/>
                    </a:cubicBezTo>
                    <a:cubicBezTo>
                      <a:pt x="207" y="54"/>
                      <a:pt x="202" y="46"/>
                      <a:pt x="202" y="42"/>
                    </a:cubicBezTo>
                    <a:cubicBezTo>
                      <a:pt x="193" y="44"/>
                      <a:pt x="193" y="54"/>
                      <a:pt x="184" y="54"/>
                    </a:cubicBezTo>
                    <a:cubicBezTo>
                      <a:pt x="176" y="54"/>
                      <a:pt x="164" y="34"/>
                      <a:pt x="161" y="34"/>
                    </a:cubicBezTo>
                    <a:cubicBezTo>
                      <a:pt x="153" y="34"/>
                      <a:pt x="156" y="47"/>
                      <a:pt x="146" y="47"/>
                    </a:cubicBezTo>
                    <a:cubicBezTo>
                      <a:pt x="143" y="47"/>
                      <a:pt x="140" y="44"/>
                      <a:pt x="138" y="40"/>
                    </a:cubicBezTo>
                    <a:cubicBezTo>
                      <a:pt x="125" y="44"/>
                      <a:pt x="120" y="44"/>
                      <a:pt x="108" y="49"/>
                    </a:cubicBezTo>
                    <a:cubicBezTo>
                      <a:pt x="103" y="50"/>
                      <a:pt x="91" y="59"/>
                      <a:pt x="87" y="55"/>
                    </a:cubicBezTo>
                    <a:cubicBezTo>
                      <a:pt x="76" y="44"/>
                      <a:pt x="78" y="58"/>
                      <a:pt x="74" y="58"/>
                    </a:cubicBezTo>
                    <a:cubicBezTo>
                      <a:pt x="45" y="59"/>
                      <a:pt x="65" y="70"/>
                      <a:pt x="61" y="70"/>
                    </a:cubicBezTo>
                    <a:cubicBezTo>
                      <a:pt x="50" y="70"/>
                      <a:pt x="30" y="67"/>
                      <a:pt x="12" y="56"/>
                    </a:cubicBezTo>
                    <a:cubicBezTo>
                      <a:pt x="11" y="56"/>
                      <a:pt x="6" y="52"/>
                      <a:pt x="6" y="51"/>
                    </a:cubicBezTo>
                    <a:cubicBezTo>
                      <a:pt x="3" y="52"/>
                      <a:pt x="5" y="52"/>
                      <a:pt x="0" y="51"/>
                    </a:cubicBezTo>
                    <a:cubicBezTo>
                      <a:pt x="0" y="242"/>
                      <a:pt x="0" y="242"/>
                      <a:pt x="0" y="242"/>
                    </a:cubicBezTo>
                    <a:cubicBezTo>
                      <a:pt x="6" y="247"/>
                      <a:pt x="19" y="240"/>
                      <a:pt x="25" y="248"/>
                    </a:cubicBezTo>
                    <a:cubicBezTo>
                      <a:pt x="29" y="254"/>
                      <a:pt x="38" y="266"/>
                      <a:pt x="47" y="266"/>
                    </a:cubicBezTo>
                    <a:cubicBezTo>
                      <a:pt x="53" y="266"/>
                      <a:pt x="53" y="257"/>
                      <a:pt x="59" y="255"/>
                    </a:cubicBezTo>
                    <a:cubicBezTo>
                      <a:pt x="62" y="254"/>
                      <a:pt x="64" y="255"/>
                      <a:pt x="67" y="253"/>
                    </a:cubicBezTo>
                    <a:cubicBezTo>
                      <a:pt x="81" y="266"/>
                      <a:pt x="87" y="271"/>
                      <a:pt x="99" y="288"/>
                    </a:cubicBezTo>
                    <a:cubicBezTo>
                      <a:pt x="100" y="290"/>
                      <a:pt x="103" y="291"/>
                      <a:pt x="105" y="295"/>
                    </a:cubicBezTo>
                    <a:cubicBezTo>
                      <a:pt x="106" y="300"/>
                      <a:pt x="108" y="306"/>
                      <a:pt x="113" y="311"/>
                    </a:cubicBezTo>
                    <a:cubicBezTo>
                      <a:pt x="116" y="314"/>
                      <a:pt x="121" y="313"/>
                      <a:pt x="124" y="316"/>
                    </a:cubicBezTo>
                    <a:cubicBezTo>
                      <a:pt x="128" y="320"/>
                      <a:pt x="135" y="322"/>
                      <a:pt x="135" y="332"/>
                    </a:cubicBezTo>
                    <a:cubicBezTo>
                      <a:pt x="135" y="336"/>
                      <a:pt x="129" y="337"/>
                      <a:pt x="129" y="340"/>
                    </a:cubicBezTo>
                    <a:cubicBezTo>
                      <a:pt x="129" y="343"/>
                      <a:pt x="132" y="344"/>
                      <a:pt x="132" y="347"/>
                    </a:cubicBezTo>
                    <a:cubicBezTo>
                      <a:pt x="132" y="352"/>
                      <a:pt x="130" y="364"/>
                      <a:pt x="136" y="366"/>
                    </a:cubicBezTo>
                    <a:cubicBezTo>
                      <a:pt x="140" y="367"/>
                      <a:pt x="143" y="367"/>
                      <a:pt x="146" y="370"/>
                    </a:cubicBezTo>
                    <a:cubicBezTo>
                      <a:pt x="150" y="373"/>
                      <a:pt x="145" y="379"/>
                      <a:pt x="150" y="383"/>
                    </a:cubicBezTo>
                    <a:cubicBezTo>
                      <a:pt x="150" y="383"/>
                      <a:pt x="162" y="390"/>
                      <a:pt x="162" y="391"/>
                    </a:cubicBezTo>
                    <a:cubicBezTo>
                      <a:pt x="165" y="401"/>
                      <a:pt x="166" y="413"/>
                      <a:pt x="181" y="413"/>
                    </a:cubicBezTo>
                    <a:cubicBezTo>
                      <a:pt x="183" y="422"/>
                      <a:pt x="199" y="416"/>
                      <a:pt x="202" y="428"/>
                    </a:cubicBezTo>
                    <a:cubicBezTo>
                      <a:pt x="204" y="432"/>
                      <a:pt x="215" y="433"/>
                      <a:pt x="219" y="437"/>
                    </a:cubicBezTo>
                    <a:cubicBezTo>
                      <a:pt x="220" y="438"/>
                      <a:pt x="222" y="439"/>
                      <a:pt x="224" y="440"/>
                    </a:cubicBezTo>
                    <a:cubicBezTo>
                      <a:pt x="224" y="440"/>
                      <a:pt x="224" y="440"/>
                      <a:pt x="224" y="440"/>
                    </a:cubicBezTo>
                    <a:cubicBezTo>
                      <a:pt x="577" y="440"/>
                      <a:pt x="577" y="440"/>
                      <a:pt x="577" y="440"/>
                    </a:cubicBezTo>
                    <a:cubicBezTo>
                      <a:pt x="577" y="435"/>
                      <a:pt x="577" y="435"/>
                      <a:pt x="577" y="435"/>
                    </a:cubicBezTo>
                    <a:cubicBezTo>
                      <a:pt x="583" y="439"/>
                      <a:pt x="582" y="443"/>
                      <a:pt x="588" y="446"/>
                    </a:cubicBezTo>
                    <a:cubicBezTo>
                      <a:pt x="610" y="446"/>
                      <a:pt x="610" y="446"/>
                      <a:pt x="610" y="446"/>
                    </a:cubicBezTo>
                    <a:cubicBezTo>
                      <a:pt x="619" y="455"/>
                      <a:pt x="630" y="455"/>
                      <a:pt x="647" y="455"/>
                    </a:cubicBezTo>
                    <a:cubicBezTo>
                      <a:pt x="652" y="453"/>
                      <a:pt x="653" y="455"/>
                      <a:pt x="658" y="452"/>
                    </a:cubicBezTo>
                    <a:cubicBezTo>
                      <a:pt x="662" y="450"/>
                      <a:pt x="661" y="443"/>
                      <a:pt x="665" y="443"/>
                    </a:cubicBezTo>
                    <a:cubicBezTo>
                      <a:pt x="670" y="443"/>
                      <a:pt x="674" y="451"/>
                      <a:pt x="676" y="453"/>
                    </a:cubicBezTo>
                    <a:cubicBezTo>
                      <a:pt x="677" y="451"/>
                      <a:pt x="676" y="448"/>
                      <a:pt x="676" y="447"/>
                    </a:cubicBezTo>
                    <a:cubicBezTo>
                      <a:pt x="677" y="447"/>
                      <a:pt x="678" y="447"/>
                      <a:pt x="680" y="447"/>
                    </a:cubicBezTo>
                    <a:cubicBezTo>
                      <a:pt x="682" y="447"/>
                      <a:pt x="701" y="462"/>
                      <a:pt x="702" y="463"/>
                    </a:cubicBezTo>
                    <a:cubicBezTo>
                      <a:pt x="704" y="469"/>
                      <a:pt x="702" y="473"/>
                      <a:pt x="705" y="477"/>
                    </a:cubicBezTo>
                    <a:cubicBezTo>
                      <a:pt x="715" y="487"/>
                      <a:pt x="729" y="485"/>
                      <a:pt x="740" y="492"/>
                    </a:cubicBezTo>
                    <a:cubicBezTo>
                      <a:pt x="752" y="492"/>
                      <a:pt x="752" y="492"/>
                      <a:pt x="752" y="492"/>
                    </a:cubicBezTo>
                    <a:cubicBezTo>
                      <a:pt x="757" y="495"/>
                      <a:pt x="763" y="500"/>
                      <a:pt x="763" y="506"/>
                    </a:cubicBezTo>
                    <a:cubicBezTo>
                      <a:pt x="763" y="509"/>
                      <a:pt x="762" y="512"/>
                      <a:pt x="759" y="512"/>
                    </a:cubicBezTo>
                    <a:cubicBezTo>
                      <a:pt x="754" y="512"/>
                      <a:pt x="748" y="506"/>
                      <a:pt x="747" y="504"/>
                    </a:cubicBezTo>
                    <a:cubicBezTo>
                      <a:pt x="745" y="511"/>
                      <a:pt x="741" y="532"/>
                      <a:pt x="735" y="532"/>
                    </a:cubicBezTo>
                    <a:cubicBezTo>
                      <a:pt x="730" y="538"/>
                      <a:pt x="725" y="541"/>
                      <a:pt x="725" y="547"/>
                    </a:cubicBezTo>
                    <a:cubicBezTo>
                      <a:pt x="726" y="549"/>
                      <a:pt x="729" y="553"/>
                      <a:pt x="732" y="553"/>
                    </a:cubicBezTo>
                    <a:cubicBezTo>
                      <a:pt x="736" y="553"/>
                      <a:pt x="736" y="550"/>
                      <a:pt x="738" y="548"/>
                    </a:cubicBezTo>
                    <a:cubicBezTo>
                      <a:pt x="742" y="544"/>
                      <a:pt x="748" y="545"/>
                      <a:pt x="755" y="545"/>
                    </a:cubicBezTo>
                    <a:cubicBezTo>
                      <a:pt x="760" y="545"/>
                      <a:pt x="763" y="548"/>
                      <a:pt x="765" y="546"/>
                    </a:cubicBezTo>
                    <a:cubicBezTo>
                      <a:pt x="768" y="545"/>
                      <a:pt x="770" y="544"/>
                      <a:pt x="772" y="543"/>
                    </a:cubicBezTo>
                    <a:cubicBezTo>
                      <a:pt x="772" y="540"/>
                      <a:pt x="771" y="538"/>
                      <a:pt x="770" y="536"/>
                    </a:cubicBezTo>
                    <a:cubicBezTo>
                      <a:pt x="769" y="534"/>
                      <a:pt x="767" y="533"/>
                      <a:pt x="767" y="531"/>
                    </a:cubicBezTo>
                    <a:cubicBezTo>
                      <a:pt x="767" y="529"/>
                      <a:pt x="771" y="528"/>
                      <a:pt x="773" y="528"/>
                    </a:cubicBezTo>
                    <a:cubicBezTo>
                      <a:pt x="782" y="525"/>
                      <a:pt x="803" y="519"/>
                      <a:pt x="814" y="519"/>
                    </a:cubicBezTo>
                    <a:cubicBezTo>
                      <a:pt x="815" y="519"/>
                      <a:pt x="831" y="503"/>
                      <a:pt x="834" y="501"/>
                    </a:cubicBezTo>
                    <a:cubicBezTo>
                      <a:pt x="836" y="499"/>
                      <a:pt x="847" y="500"/>
                      <a:pt x="857" y="500"/>
                    </a:cubicBezTo>
                    <a:cubicBezTo>
                      <a:pt x="861" y="500"/>
                      <a:pt x="864" y="500"/>
                      <a:pt x="868" y="500"/>
                    </a:cubicBezTo>
                    <a:cubicBezTo>
                      <a:pt x="872" y="500"/>
                      <a:pt x="876" y="498"/>
                      <a:pt x="879" y="498"/>
                    </a:cubicBezTo>
                    <a:cubicBezTo>
                      <a:pt x="884" y="497"/>
                      <a:pt x="882" y="496"/>
                      <a:pt x="884" y="494"/>
                    </a:cubicBezTo>
                    <a:cubicBezTo>
                      <a:pt x="892" y="486"/>
                      <a:pt x="892" y="471"/>
                      <a:pt x="903" y="463"/>
                    </a:cubicBezTo>
                    <a:cubicBezTo>
                      <a:pt x="908" y="470"/>
                      <a:pt x="916" y="460"/>
                      <a:pt x="920" y="467"/>
                    </a:cubicBezTo>
                    <a:cubicBezTo>
                      <a:pt x="926" y="478"/>
                      <a:pt x="922" y="494"/>
                      <a:pt x="928" y="505"/>
                    </a:cubicBezTo>
                    <a:lnTo>
                      <a:pt x="928" y="5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6" name="Freeform 51"/>
              <p:cNvSpPr>
                <a:spLocks/>
              </p:cNvSpPr>
              <p:nvPr/>
            </p:nvSpPr>
            <p:spPr bwMode="auto">
              <a:xfrm>
                <a:off x="1585913" y="1417638"/>
                <a:ext cx="623888" cy="457200"/>
              </a:xfrm>
              <a:custGeom>
                <a:avLst/>
                <a:gdLst/>
                <a:ahLst/>
                <a:cxnLst>
                  <a:cxn ang="0">
                    <a:pos x="334" y="228"/>
                  </a:cxn>
                  <a:cxn ang="0">
                    <a:pos x="381" y="252"/>
                  </a:cxn>
                  <a:cxn ang="0">
                    <a:pos x="401" y="239"/>
                  </a:cxn>
                  <a:cxn ang="0">
                    <a:pos x="439" y="281"/>
                  </a:cxn>
                  <a:cxn ang="0">
                    <a:pos x="458" y="302"/>
                  </a:cxn>
                  <a:cxn ang="0">
                    <a:pos x="463" y="326"/>
                  </a:cxn>
                  <a:cxn ang="0">
                    <a:pos x="440" y="314"/>
                  </a:cxn>
                  <a:cxn ang="0">
                    <a:pos x="427" y="300"/>
                  </a:cxn>
                  <a:cxn ang="0">
                    <a:pos x="426" y="286"/>
                  </a:cxn>
                  <a:cxn ang="0">
                    <a:pos x="414" y="286"/>
                  </a:cxn>
                  <a:cxn ang="0">
                    <a:pos x="412" y="270"/>
                  </a:cxn>
                  <a:cxn ang="0">
                    <a:pos x="390" y="261"/>
                  </a:cxn>
                  <a:cxn ang="0">
                    <a:pos x="363" y="252"/>
                  </a:cxn>
                  <a:cxn ang="0">
                    <a:pos x="299" y="236"/>
                  </a:cxn>
                  <a:cxn ang="0">
                    <a:pos x="240" y="221"/>
                  </a:cxn>
                  <a:cxn ang="0">
                    <a:pos x="200" y="252"/>
                  </a:cxn>
                  <a:cxn ang="0">
                    <a:pos x="199" y="245"/>
                  </a:cxn>
                  <a:cxn ang="0">
                    <a:pos x="218" y="219"/>
                  </a:cxn>
                  <a:cxn ang="0">
                    <a:pos x="213" y="214"/>
                  </a:cxn>
                  <a:cxn ang="0">
                    <a:pos x="173" y="260"/>
                  </a:cxn>
                  <a:cxn ang="0">
                    <a:pos x="143" y="288"/>
                  </a:cxn>
                  <a:cxn ang="0">
                    <a:pos x="79" y="322"/>
                  </a:cxn>
                  <a:cxn ang="0">
                    <a:pos x="57" y="328"/>
                  </a:cxn>
                  <a:cxn ang="0">
                    <a:pos x="92" y="307"/>
                  </a:cxn>
                  <a:cxn ang="0">
                    <a:pos x="148" y="256"/>
                  </a:cxn>
                  <a:cxn ang="0">
                    <a:pos x="125" y="262"/>
                  </a:cxn>
                  <a:cxn ang="0">
                    <a:pos x="110" y="266"/>
                  </a:cxn>
                  <a:cxn ang="0">
                    <a:pos x="88" y="261"/>
                  </a:cxn>
                  <a:cxn ang="0">
                    <a:pos x="76" y="264"/>
                  </a:cxn>
                  <a:cxn ang="0">
                    <a:pos x="72" y="244"/>
                  </a:cxn>
                  <a:cxn ang="0">
                    <a:pos x="60" y="245"/>
                  </a:cxn>
                  <a:cxn ang="0">
                    <a:pos x="37" y="224"/>
                  </a:cxn>
                  <a:cxn ang="0">
                    <a:pos x="52" y="180"/>
                  </a:cxn>
                  <a:cxn ang="0">
                    <a:pos x="79" y="152"/>
                  </a:cxn>
                  <a:cxn ang="0">
                    <a:pos x="85" y="145"/>
                  </a:cxn>
                  <a:cxn ang="0">
                    <a:pos x="60" y="153"/>
                  </a:cxn>
                  <a:cxn ang="0">
                    <a:pos x="18" y="150"/>
                  </a:cxn>
                  <a:cxn ang="0">
                    <a:pos x="13" y="133"/>
                  </a:cxn>
                  <a:cxn ang="0">
                    <a:pos x="40" y="106"/>
                  </a:cxn>
                  <a:cxn ang="0">
                    <a:pos x="64" y="116"/>
                  </a:cxn>
                  <a:cxn ang="0">
                    <a:pos x="50" y="95"/>
                  </a:cxn>
                  <a:cxn ang="0">
                    <a:pos x="13" y="68"/>
                  </a:cxn>
                  <a:cxn ang="0">
                    <a:pos x="44" y="56"/>
                  </a:cxn>
                  <a:cxn ang="0">
                    <a:pos x="117" y="13"/>
                  </a:cxn>
                  <a:cxn ang="0">
                    <a:pos x="150" y="7"/>
                  </a:cxn>
                  <a:cxn ang="0">
                    <a:pos x="157" y="7"/>
                  </a:cxn>
                  <a:cxn ang="0">
                    <a:pos x="189" y="11"/>
                  </a:cxn>
                  <a:cxn ang="0">
                    <a:pos x="236" y="20"/>
                  </a:cxn>
                  <a:cxn ang="0">
                    <a:pos x="307" y="28"/>
                  </a:cxn>
                  <a:cxn ang="0">
                    <a:pos x="334" y="36"/>
                  </a:cxn>
                </a:cxnLst>
                <a:rect l="0" t="0" r="r" b="b"/>
                <a:pathLst>
                  <a:path w="469" h="343">
                    <a:moveTo>
                      <a:pt x="334" y="37"/>
                    </a:moveTo>
                    <a:cubicBezTo>
                      <a:pt x="334" y="228"/>
                      <a:pt x="334" y="228"/>
                      <a:pt x="334" y="228"/>
                    </a:cubicBezTo>
                    <a:cubicBezTo>
                      <a:pt x="340" y="233"/>
                      <a:pt x="353" y="226"/>
                      <a:pt x="359" y="234"/>
                    </a:cubicBezTo>
                    <a:cubicBezTo>
                      <a:pt x="363" y="240"/>
                      <a:pt x="372" y="252"/>
                      <a:pt x="381" y="252"/>
                    </a:cubicBezTo>
                    <a:cubicBezTo>
                      <a:pt x="387" y="252"/>
                      <a:pt x="387" y="243"/>
                      <a:pt x="393" y="241"/>
                    </a:cubicBezTo>
                    <a:cubicBezTo>
                      <a:pt x="396" y="240"/>
                      <a:pt x="398" y="241"/>
                      <a:pt x="401" y="239"/>
                    </a:cubicBezTo>
                    <a:cubicBezTo>
                      <a:pt x="415" y="252"/>
                      <a:pt x="421" y="257"/>
                      <a:pt x="433" y="274"/>
                    </a:cubicBezTo>
                    <a:cubicBezTo>
                      <a:pt x="434" y="276"/>
                      <a:pt x="437" y="277"/>
                      <a:pt x="439" y="281"/>
                    </a:cubicBezTo>
                    <a:cubicBezTo>
                      <a:pt x="440" y="286"/>
                      <a:pt x="442" y="292"/>
                      <a:pt x="447" y="297"/>
                    </a:cubicBezTo>
                    <a:cubicBezTo>
                      <a:pt x="450" y="300"/>
                      <a:pt x="455" y="299"/>
                      <a:pt x="458" y="302"/>
                    </a:cubicBezTo>
                    <a:cubicBezTo>
                      <a:pt x="462" y="306"/>
                      <a:pt x="469" y="308"/>
                      <a:pt x="469" y="318"/>
                    </a:cubicBezTo>
                    <a:cubicBezTo>
                      <a:pt x="469" y="322"/>
                      <a:pt x="463" y="323"/>
                      <a:pt x="463" y="326"/>
                    </a:cubicBezTo>
                    <a:cubicBezTo>
                      <a:pt x="461" y="326"/>
                      <a:pt x="461" y="327"/>
                      <a:pt x="459" y="327"/>
                    </a:cubicBezTo>
                    <a:cubicBezTo>
                      <a:pt x="451" y="327"/>
                      <a:pt x="440" y="318"/>
                      <a:pt x="440" y="314"/>
                    </a:cubicBezTo>
                    <a:cubicBezTo>
                      <a:pt x="440" y="310"/>
                      <a:pt x="440" y="311"/>
                      <a:pt x="440" y="307"/>
                    </a:cubicBezTo>
                    <a:cubicBezTo>
                      <a:pt x="440" y="300"/>
                      <a:pt x="435" y="300"/>
                      <a:pt x="427" y="300"/>
                    </a:cubicBezTo>
                    <a:cubicBezTo>
                      <a:pt x="421" y="300"/>
                      <a:pt x="419" y="296"/>
                      <a:pt x="419" y="294"/>
                    </a:cubicBezTo>
                    <a:cubicBezTo>
                      <a:pt x="419" y="290"/>
                      <a:pt x="426" y="290"/>
                      <a:pt x="426" y="286"/>
                    </a:cubicBezTo>
                    <a:cubicBezTo>
                      <a:pt x="426" y="283"/>
                      <a:pt x="426" y="281"/>
                      <a:pt x="426" y="281"/>
                    </a:cubicBezTo>
                    <a:cubicBezTo>
                      <a:pt x="417" y="281"/>
                      <a:pt x="420" y="286"/>
                      <a:pt x="414" y="286"/>
                    </a:cubicBezTo>
                    <a:cubicBezTo>
                      <a:pt x="412" y="286"/>
                      <a:pt x="407" y="282"/>
                      <a:pt x="407" y="280"/>
                    </a:cubicBezTo>
                    <a:cubicBezTo>
                      <a:pt x="407" y="274"/>
                      <a:pt x="410" y="273"/>
                      <a:pt x="412" y="270"/>
                    </a:cubicBezTo>
                    <a:cubicBezTo>
                      <a:pt x="409" y="268"/>
                      <a:pt x="405" y="264"/>
                      <a:pt x="404" y="267"/>
                    </a:cubicBezTo>
                    <a:cubicBezTo>
                      <a:pt x="397" y="267"/>
                      <a:pt x="394" y="264"/>
                      <a:pt x="390" y="261"/>
                    </a:cubicBezTo>
                    <a:cubicBezTo>
                      <a:pt x="389" y="264"/>
                      <a:pt x="387" y="269"/>
                      <a:pt x="384" y="269"/>
                    </a:cubicBezTo>
                    <a:cubicBezTo>
                      <a:pt x="375" y="269"/>
                      <a:pt x="368" y="256"/>
                      <a:pt x="363" y="252"/>
                    </a:cubicBezTo>
                    <a:cubicBezTo>
                      <a:pt x="352" y="243"/>
                      <a:pt x="337" y="244"/>
                      <a:pt x="323" y="236"/>
                    </a:cubicBezTo>
                    <a:cubicBezTo>
                      <a:pt x="299" y="236"/>
                      <a:pt x="299" y="236"/>
                      <a:pt x="299" y="236"/>
                    </a:cubicBezTo>
                    <a:cubicBezTo>
                      <a:pt x="285" y="232"/>
                      <a:pt x="265" y="230"/>
                      <a:pt x="258" y="214"/>
                    </a:cubicBezTo>
                    <a:cubicBezTo>
                      <a:pt x="252" y="217"/>
                      <a:pt x="244" y="219"/>
                      <a:pt x="240" y="221"/>
                    </a:cubicBezTo>
                    <a:cubicBezTo>
                      <a:pt x="241" y="224"/>
                      <a:pt x="242" y="225"/>
                      <a:pt x="244" y="227"/>
                    </a:cubicBezTo>
                    <a:cubicBezTo>
                      <a:pt x="238" y="236"/>
                      <a:pt x="210" y="252"/>
                      <a:pt x="200" y="252"/>
                    </a:cubicBezTo>
                    <a:cubicBezTo>
                      <a:pt x="198" y="252"/>
                      <a:pt x="195" y="251"/>
                      <a:pt x="195" y="249"/>
                    </a:cubicBezTo>
                    <a:cubicBezTo>
                      <a:pt x="195" y="246"/>
                      <a:pt x="198" y="246"/>
                      <a:pt x="199" y="245"/>
                    </a:cubicBezTo>
                    <a:cubicBezTo>
                      <a:pt x="197" y="242"/>
                      <a:pt x="199" y="242"/>
                      <a:pt x="199" y="240"/>
                    </a:cubicBezTo>
                    <a:cubicBezTo>
                      <a:pt x="199" y="230"/>
                      <a:pt x="205" y="223"/>
                      <a:pt x="218" y="219"/>
                    </a:cubicBezTo>
                    <a:cubicBezTo>
                      <a:pt x="218" y="217"/>
                      <a:pt x="218" y="216"/>
                      <a:pt x="218" y="214"/>
                    </a:cubicBezTo>
                    <a:cubicBezTo>
                      <a:pt x="214" y="214"/>
                      <a:pt x="215" y="214"/>
                      <a:pt x="213" y="214"/>
                    </a:cubicBezTo>
                    <a:cubicBezTo>
                      <a:pt x="203" y="214"/>
                      <a:pt x="173" y="239"/>
                      <a:pt x="173" y="253"/>
                    </a:cubicBezTo>
                    <a:cubicBezTo>
                      <a:pt x="173" y="255"/>
                      <a:pt x="173" y="258"/>
                      <a:pt x="173" y="260"/>
                    </a:cubicBezTo>
                    <a:cubicBezTo>
                      <a:pt x="173" y="270"/>
                      <a:pt x="164" y="273"/>
                      <a:pt x="154" y="277"/>
                    </a:cubicBezTo>
                    <a:cubicBezTo>
                      <a:pt x="148" y="280"/>
                      <a:pt x="146" y="284"/>
                      <a:pt x="143" y="288"/>
                    </a:cubicBezTo>
                    <a:cubicBezTo>
                      <a:pt x="136" y="297"/>
                      <a:pt x="121" y="301"/>
                      <a:pt x="114" y="308"/>
                    </a:cubicBezTo>
                    <a:cubicBezTo>
                      <a:pt x="107" y="315"/>
                      <a:pt x="91" y="320"/>
                      <a:pt x="79" y="322"/>
                    </a:cubicBezTo>
                    <a:cubicBezTo>
                      <a:pt x="63" y="324"/>
                      <a:pt x="54" y="343"/>
                      <a:pt x="35" y="337"/>
                    </a:cubicBezTo>
                    <a:cubicBezTo>
                      <a:pt x="41" y="329"/>
                      <a:pt x="49" y="333"/>
                      <a:pt x="57" y="328"/>
                    </a:cubicBezTo>
                    <a:cubicBezTo>
                      <a:pt x="62" y="325"/>
                      <a:pt x="66" y="316"/>
                      <a:pt x="71" y="314"/>
                    </a:cubicBezTo>
                    <a:cubicBezTo>
                      <a:pt x="78" y="309"/>
                      <a:pt x="87" y="314"/>
                      <a:pt x="92" y="307"/>
                    </a:cubicBezTo>
                    <a:cubicBezTo>
                      <a:pt x="99" y="297"/>
                      <a:pt x="117" y="290"/>
                      <a:pt x="127" y="283"/>
                    </a:cubicBezTo>
                    <a:cubicBezTo>
                      <a:pt x="137" y="276"/>
                      <a:pt x="137" y="263"/>
                      <a:pt x="148" y="256"/>
                    </a:cubicBezTo>
                    <a:cubicBezTo>
                      <a:pt x="141" y="256"/>
                      <a:pt x="141" y="256"/>
                      <a:pt x="141" y="256"/>
                    </a:cubicBezTo>
                    <a:cubicBezTo>
                      <a:pt x="135" y="259"/>
                      <a:pt x="132" y="262"/>
                      <a:pt x="125" y="262"/>
                    </a:cubicBezTo>
                    <a:cubicBezTo>
                      <a:pt x="120" y="262"/>
                      <a:pt x="117" y="260"/>
                      <a:pt x="113" y="258"/>
                    </a:cubicBezTo>
                    <a:cubicBezTo>
                      <a:pt x="112" y="262"/>
                      <a:pt x="110" y="263"/>
                      <a:pt x="110" y="266"/>
                    </a:cubicBezTo>
                    <a:cubicBezTo>
                      <a:pt x="99" y="262"/>
                      <a:pt x="96" y="260"/>
                      <a:pt x="89" y="254"/>
                    </a:cubicBezTo>
                    <a:cubicBezTo>
                      <a:pt x="88" y="257"/>
                      <a:pt x="88" y="259"/>
                      <a:pt x="88" y="261"/>
                    </a:cubicBezTo>
                    <a:cubicBezTo>
                      <a:pt x="84" y="261"/>
                      <a:pt x="85" y="261"/>
                      <a:pt x="83" y="261"/>
                    </a:cubicBezTo>
                    <a:cubicBezTo>
                      <a:pt x="80" y="261"/>
                      <a:pt x="78" y="264"/>
                      <a:pt x="76" y="264"/>
                    </a:cubicBezTo>
                    <a:cubicBezTo>
                      <a:pt x="74" y="264"/>
                      <a:pt x="72" y="257"/>
                      <a:pt x="72" y="253"/>
                    </a:cubicBezTo>
                    <a:cubicBezTo>
                      <a:pt x="72" y="248"/>
                      <a:pt x="72" y="248"/>
                      <a:pt x="72" y="244"/>
                    </a:cubicBezTo>
                    <a:cubicBezTo>
                      <a:pt x="72" y="243"/>
                      <a:pt x="72" y="238"/>
                      <a:pt x="68" y="238"/>
                    </a:cubicBezTo>
                    <a:cubicBezTo>
                      <a:pt x="65" y="238"/>
                      <a:pt x="61" y="245"/>
                      <a:pt x="60" y="245"/>
                    </a:cubicBezTo>
                    <a:cubicBezTo>
                      <a:pt x="54" y="245"/>
                      <a:pt x="33" y="229"/>
                      <a:pt x="30" y="225"/>
                    </a:cubicBezTo>
                    <a:cubicBezTo>
                      <a:pt x="32" y="225"/>
                      <a:pt x="35" y="224"/>
                      <a:pt x="37" y="224"/>
                    </a:cubicBezTo>
                    <a:cubicBezTo>
                      <a:pt x="33" y="214"/>
                      <a:pt x="19" y="212"/>
                      <a:pt x="19" y="205"/>
                    </a:cubicBezTo>
                    <a:cubicBezTo>
                      <a:pt x="19" y="191"/>
                      <a:pt x="43" y="180"/>
                      <a:pt x="52" y="180"/>
                    </a:cubicBezTo>
                    <a:cubicBezTo>
                      <a:pt x="56" y="180"/>
                      <a:pt x="86" y="169"/>
                      <a:pt x="86" y="163"/>
                    </a:cubicBezTo>
                    <a:cubicBezTo>
                      <a:pt x="86" y="160"/>
                      <a:pt x="79" y="153"/>
                      <a:pt x="79" y="152"/>
                    </a:cubicBezTo>
                    <a:cubicBezTo>
                      <a:pt x="83" y="150"/>
                      <a:pt x="82" y="150"/>
                      <a:pt x="85" y="152"/>
                    </a:cubicBezTo>
                    <a:cubicBezTo>
                      <a:pt x="85" y="145"/>
                      <a:pt x="85" y="145"/>
                      <a:pt x="85" y="145"/>
                    </a:cubicBezTo>
                    <a:cubicBezTo>
                      <a:pt x="81" y="145"/>
                      <a:pt x="81" y="145"/>
                      <a:pt x="79" y="145"/>
                    </a:cubicBezTo>
                    <a:cubicBezTo>
                      <a:pt x="72" y="145"/>
                      <a:pt x="69" y="153"/>
                      <a:pt x="60" y="153"/>
                    </a:cubicBezTo>
                    <a:cubicBezTo>
                      <a:pt x="51" y="153"/>
                      <a:pt x="48" y="148"/>
                      <a:pt x="41" y="150"/>
                    </a:cubicBezTo>
                    <a:cubicBezTo>
                      <a:pt x="32" y="150"/>
                      <a:pt x="21" y="150"/>
                      <a:pt x="18" y="150"/>
                    </a:cubicBezTo>
                    <a:cubicBezTo>
                      <a:pt x="17" y="143"/>
                      <a:pt x="12" y="141"/>
                      <a:pt x="12" y="137"/>
                    </a:cubicBezTo>
                    <a:cubicBezTo>
                      <a:pt x="12" y="136"/>
                      <a:pt x="13" y="134"/>
                      <a:pt x="13" y="133"/>
                    </a:cubicBezTo>
                    <a:cubicBezTo>
                      <a:pt x="6" y="133"/>
                      <a:pt x="2" y="130"/>
                      <a:pt x="0" y="126"/>
                    </a:cubicBezTo>
                    <a:cubicBezTo>
                      <a:pt x="11" y="119"/>
                      <a:pt x="29" y="113"/>
                      <a:pt x="40" y="106"/>
                    </a:cubicBezTo>
                    <a:cubicBezTo>
                      <a:pt x="48" y="106"/>
                      <a:pt x="48" y="106"/>
                      <a:pt x="48" y="106"/>
                    </a:cubicBezTo>
                    <a:cubicBezTo>
                      <a:pt x="48" y="120"/>
                      <a:pt x="55" y="116"/>
                      <a:pt x="64" y="116"/>
                    </a:cubicBezTo>
                    <a:cubicBezTo>
                      <a:pt x="70" y="116"/>
                      <a:pt x="71" y="118"/>
                      <a:pt x="76" y="116"/>
                    </a:cubicBezTo>
                    <a:cubicBezTo>
                      <a:pt x="72" y="102"/>
                      <a:pt x="63" y="101"/>
                      <a:pt x="50" y="95"/>
                    </a:cubicBezTo>
                    <a:cubicBezTo>
                      <a:pt x="46" y="94"/>
                      <a:pt x="41" y="80"/>
                      <a:pt x="37" y="78"/>
                    </a:cubicBezTo>
                    <a:cubicBezTo>
                      <a:pt x="31" y="75"/>
                      <a:pt x="13" y="71"/>
                      <a:pt x="13" y="68"/>
                    </a:cubicBezTo>
                    <a:cubicBezTo>
                      <a:pt x="13" y="68"/>
                      <a:pt x="20" y="57"/>
                      <a:pt x="20" y="56"/>
                    </a:cubicBezTo>
                    <a:cubicBezTo>
                      <a:pt x="44" y="56"/>
                      <a:pt x="44" y="56"/>
                      <a:pt x="44" y="56"/>
                    </a:cubicBezTo>
                    <a:cubicBezTo>
                      <a:pt x="57" y="38"/>
                      <a:pt x="77" y="21"/>
                      <a:pt x="101" y="14"/>
                    </a:cubicBezTo>
                    <a:cubicBezTo>
                      <a:pt x="107" y="12"/>
                      <a:pt x="111" y="15"/>
                      <a:pt x="117" y="13"/>
                    </a:cubicBezTo>
                    <a:cubicBezTo>
                      <a:pt x="124" y="10"/>
                      <a:pt x="128" y="0"/>
                      <a:pt x="136" y="0"/>
                    </a:cubicBezTo>
                    <a:cubicBezTo>
                      <a:pt x="142" y="0"/>
                      <a:pt x="144" y="5"/>
                      <a:pt x="150" y="7"/>
                    </a:cubicBezTo>
                    <a:cubicBezTo>
                      <a:pt x="147" y="10"/>
                      <a:pt x="147" y="11"/>
                      <a:pt x="146" y="13"/>
                    </a:cubicBezTo>
                    <a:cubicBezTo>
                      <a:pt x="150" y="14"/>
                      <a:pt x="154" y="11"/>
                      <a:pt x="157" y="7"/>
                    </a:cubicBezTo>
                    <a:cubicBezTo>
                      <a:pt x="162" y="9"/>
                      <a:pt x="163" y="10"/>
                      <a:pt x="167" y="11"/>
                    </a:cubicBezTo>
                    <a:cubicBezTo>
                      <a:pt x="189" y="11"/>
                      <a:pt x="189" y="11"/>
                      <a:pt x="189" y="11"/>
                    </a:cubicBezTo>
                    <a:cubicBezTo>
                      <a:pt x="194" y="15"/>
                      <a:pt x="196" y="17"/>
                      <a:pt x="202" y="20"/>
                    </a:cubicBezTo>
                    <a:cubicBezTo>
                      <a:pt x="236" y="20"/>
                      <a:pt x="236" y="20"/>
                      <a:pt x="236" y="20"/>
                    </a:cubicBezTo>
                    <a:cubicBezTo>
                      <a:pt x="245" y="29"/>
                      <a:pt x="272" y="31"/>
                      <a:pt x="286" y="31"/>
                    </a:cubicBezTo>
                    <a:cubicBezTo>
                      <a:pt x="294" y="31"/>
                      <a:pt x="299" y="28"/>
                      <a:pt x="307" y="28"/>
                    </a:cubicBezTo>
                    <a:cubicBezTo>
                      <a:pt x="319" y="28"/>
                      <a:pt x="323" y="34"/>
                      <a:pt x="334" y="37"/>
                    </a:cubicBezTo>
                    <a:cubicBezTo>
                      <a:pt x="334" y="36"/>
                      <a:pt x="334" y="36"/>
                      <a:pt x="334" y="36"/>
                    </a:cubicBezTo>
                    <a:lnTo>
                      <a:pt x="334" y="3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7" name="Freeform 52"/>
              <p:cNvSpPr>
                <a:spLocks/>
              </p:cNvSpPr>
              <p:nvPr/>
            </p:nvSpPr>
            <p:spPr bwMode="auto">
              <a:xfrm>
                <a:off x="2149475" y="1820863"/>
                <a:ext cx="28575" cy="38100"/>
              </a:xfrm>
              <a:custGeom>
                <a:avLst/>
                <a:gdLst/>
                <a:ahLst/>
                <a:cxnLst>
                  <a:cxn ang="0">
                    <a:pos x="9" y="11"/>
                  </a:cxn>
                  <a:cxn ang="0">
                    <a:pos x="0" y="11"/>
                  </a:cxn>
                  <a:cxn ang="0">
                    <a:pos x="11" y="2"/>
                  </a:cxn>
                  <a:cxn ang="0">
                    <a:pos x="22" y="25"/>
                  </a:cxn>
                  <a:cxn ang="0">
                    <a:pos x="18" y="29"/>
                  </a:cxn>
                  <a:cxn ang="0">
                    <a:pos x="9" y="20"/>
                  </a:cxn>
                  <a:cxn ang="0">
                    <a:pos x="9" y="11"/>
                  </a:cxn>
                </a:cxnLst>
                <a:rect l="0" t="0" r="r" b="b"/>
                <a:pathLst>
                  <a:path w="22" h="29">
                    <a:moveTo>
                      <a:pt x="9" y="11"/>
                    </a:moveTo>
                    <a:cubicBezTo>
                      <a:pt x="2" y="9"/>
                      <a:pt x="5" y="7"/>
                      <a:pt x="0" y="11"/>
                    </a:cubicBezTo>
                    <a:cubicBezTo>
                      <a:pt x="0" y="0"/>
                      <a:pt x="2" y="0"/>
                      <a:pt x="11" y="2"/>
                    </a:cubicBezTo>
                    <a:cubicBezTo>
                      <a:pt x="10" y="14"/>
                      <a:pt x="22" y="15"/>
                      <a:pt x="22" y="25"/>
                    </a:cubicBezTo>
                    <a:cubicBezTo>
                      <a:pt x="22" y="28"/>
                      <a:pt x="20" y="29"/>
                      <a:pt x="18" y="29"/>
                    </a:cubicBezTo>
                    <a:cubicBezTo>
                      <a:pt x="14" y="29"/>
                      <a:pt x="9" y="20"/>
                      <a:pt x="9" y="20"/>
                    </a:cubicBezTo>
                    <a:cubicBezTo>
                      <a:pt x="9" y="16"/>
                      <a:pt x="8" y="13"/>
                      <a:pt x="9"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8" name="Freeform 53"/>
              <p:cNvSpPr>
                <a:spLocks/>
              </p:cNvSpPr>
              <p:nvPr/>
            </p:nvSpPr>
            <p:spPr bwMode="auto">
              <a:xfrm>
                <a:off x="2105025" y="1776413"/>
                <a:ext cx="30163" cy="46038"/>
              </a:xfrm>
              <a:custGeom>
                <a:avLst/>
                <a:gdLst/>
                <a:ahLst/>
                <a:cxnLst>
                  <a:cxn ang="0">
                    <a:pos x="15" y="18"/>
                  </a:cxn>
                  <a:cxn ang="0">
                    <a:pos x="19" y="18"/>
                  </a:cxn>
                  <a:cxn ang="0">
                    <a:pos x="19" y="35"/>
                  </a:cxn>
                  <a:cxn ang="0">
                    <a:pos x="11" y="17"/>
                  </a:cxn>
                  <a:cxn ang="0">
                    <a:pos x="0" y="4"/>
                  </a:cxn>
                  <a:cxn ang="0">
                    <a:pos x="5" y="0"/>
                  </a:cxn>
                  <a:cxn ang="0">
                    <a:pos x="15" y="0"/>
                  </a:cxn>
                  <a:cxn ang="0">
                    <a:pos x="15" y="18"/>
                  </a:cxn>
                </a:cxnLst>
                <a:rect l="0" t="0" r="r" b="b"/>
                <a:pathLst>
                  <a:path w="23" h="35">
                    <a:moveTo>
                      <a:pt x="15" y="18"/>
                    </a:moveTo>
                    <a:cubicBezTo>
                      <a:pt x="15" y="19"/>
                      <a:pt x="19" y="19"/>
                      <a:pt x="19" y="18"/>
                    </a:cubicBezTo>
                    <a:cubicBezTo>
                      <a:pt x="19" y="24"/>
                      <a:pt x="23" y="30"/>
                      <a:pt x="19" y="35"/>
                    </a:cubicBezTo>
                    <a:cubicBezTo>
                      <a:pt x="13" y="30"/>
                      <a:pt x="11" y="24"/>
                      <a:pt x="11" y="17"/>
                    </a:cubicBezTo>
                    <a:cubicBezTo>
                      <a:pt x="5" y="16"/>
                      <a:pt x="0" y="11"/>
                      <a:pt x="0" y="4"/>
                    </a:cubicBezTo>
                    <a:cubicBezTo>
                      <a:pt x="0" y="1"/>
                      <a:pt x="3" y="0"/>
                      <a:pt x="5" y="0"/>
                    </a:cubicBezTo>
                    <a:cubicBezTo>
                      <a:pt x="13" y="0"/>
                      <a:pt x="9" y="3"/>
                      <a:pt x="15" y="0"/>
                    </a:cubicBezTo>
                    <a:cubicBezTo>
                      <a:pt x="15" y="11"/>
                      <a:pt x="13" y="11"/>
                      <a:pt x="15"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19" name="Freeform 54"/>
              <p:cNvSpPr>
                <a:spLocks/>
              </p:cNvSpPr>
              <p:nvPr/>
            </p:nvSpPr>
            <p:spPr bwMode="auto">
              <a:xfrm>
                <a:off x="2389188" y="1335088"/>
                <a:ext cx="307975" cy="161925"/>
              </a:xfrm>
              <a:custGeom>
                <a:avLst/>
                <a:gdLst/>
                <a:ahLst/>
                <a:cxnLst>
                  <a:cxn ang="0">
                    <a:pos x="214" y="96"/>
                  </a:cxn>
                  <a:cxn ang="0">
                    <a:pos x="209" y="100"/>
                  </a:cxn>
                  <a:cxn ang="0">
                    <a:pos x="215" y="103"/>
                  </a:cxn>
                  <a:cxn ang="0">
                    <a:pos x="220" y="110"/>
                  </a:cxn>
                  <a:cxn ang="0">
                    <a:pos x="195" y="118"/>
                  </a:cxn>
                  <a:cxn ang="0">
                    <a:pos x="158" y="104"/>
                  </a:cxn>
                  <a:cxn ang="0">
                    <a:pos x="147" y="112"/>
                  </a:cxn>
                  <a:cxn ang="0">
                    <a:pos x="115" y="121"/>
                  </a:cxn>
                  <a:cxn ang="0">
                    <a:pos x="75" y="121"/>
                  </a:cxn>
                  <a:cxn ang="0">
                    <a:pos x="68" y="110"/>
                  </a:cxn>
                  <a:cxn ang="0">
                    <a:pos x="43" y="108"/>
                  </a:cxn>
                  <a:cxn ang="0">
                    <a:pos x="23" y="92"/>
                  </a:cxn>
                  <a:cxn ang="0">
                    <a:pos x="65" y="82"/>
                  </a:cxn>
                  <a:cxn ang="0">
                    <a:pos x="80" y="81"/>
                  </a:cxn>
                  <a:cxn ang="0">
                    <a:pos x="69" y="77"/>
                  </a:cxn>
                  <a:cxn ang="0">
                    <a:pos x="45" y="77"/>
                  </a:cxn>
                  <a:cxn ang="0">
                    <a:pos x="12" y="69"/>
                  </a:cxn>
                  <a:cxn ang="0">
                    <a:pos x="29" y="60"/>
                  </a:cxn>
                  <a:cxn ang="0">
                    <a:pos x="14" y="59"/>
                  </a:cxn>
                  <a:cxn ang="0">
                    <a:pos x="0" y="51"/>
                  </a:cxn>
                  <a:cxn ang="0">
                    <a:pos x="56" y="13"/>
                  </a:cxn>
                  <a:cxn ang="0">
                    <a:pos x="64" y="29"/>
                  </a:cxn>
                  <a:cxn ang="0">
                    <a:pos x="78" y="21"/>
                  </a:cxn>
                  <a:cxn ang="0">
                    <a:pos x="98" y="34"/>
                  </a:cxn>
                  <a:cxn ang="0">
                    <a:pos x="111" y="31"/>
                  </a:cxn>
                  <a:cxn ang="0">
                    <a:pos x="109" y="23"/>
                  </a:cxn>
                  <a:cxn ang="0">
                    <a:pos x="118" y="23"/>
                  </a:cxn>
                  <a:cxn ang="0">
                    <a:pos x="133" y="35"/>
                  </a:cxn>
                  <a:cxn ang="0">
                    <a:pos x="140" y="51"/>
                  </a:cxn>
                  <a:cxn ang="0">
                    <a:pos x="146" y="48"/>
                  </a:cxn>
                  <a:cxn ang="0">
                    <a:pos x="136" y="17"/>
                  </a:cxn>
                  <a:cxn ang="0">
                    <a:pos x="144" y="12"/>
                  </a:cxn>
                  <a:cxn ang="0">
                    <a:pos x="156" y="12"/>
                  </a:cxn>
                  <a:cxn ang="0">
                    <a:pos x="156" y="7"/>
                  </a:cxn>
                  <a:cxn ang="0">
                    <a:pos x="169" y="0"/>
                  </a:cxn>
                  <a:cxn ang="0">
                    <a:pos x="184" y="10"/>
                  </a:cxn>
                  <a:cxn ang="0">
                    <a:pos x="175" y="24"/>
                  </a:cxn>
                  <a:cxn ang="0">
                    <a:pos x="187" y="62"/>
                  </a:cxn>
                  <a:cxn ang="0">
                    <a:pos x="232" y="92"/>
                  </a:cxn>
                  <a:cxn ang="0">
                    <a:pos x="214" y="96"/>
                  </a:cxn>
                </a:cxnLst>
                <a:rect l="0" t="0" r="r" b="b"/>
                <a:pathLst>
                  <a:path w="232" h="121">
                    <a:moveTo>
                      <a:pt x="214" y="96"/>
                    </a:moveTo>
                    <a:cubicBezTo>
                      <a:pt x="211" y="96"/>
                      <a:pt x="209" y="97"/>
                      <a:pt x="209" y="100"/>
                    </a:cubicBezTo>
                    <a:cubicBezTo>
                      <a:pt x="209" y="103"/>
                      <a:pt x="214" y="103"/>
                      <a:pt x="215" y="103"/>
                    </a:cubicBezTo>
                    <a:cubicBezTo>
                      <a:pt x="216" y="107"/>
                      <a:pt x="218" y="108"/>
                      <a:pt x="220" y="110"/>
                    </a:cubicBezTo>
                    <a:cubicBezTo>
                      <a:pt x="216" y="118"/>
                      <a:pt x="206" y="118"/>
                      <a:pt x="195" y="118"/>
                    </a:cubicBezTo>
                    <a:cubicBezTo>
                      <a:pt x="177" y="118"/>
                      <a:pt x="171" y="104"/>
                      <a:pt x="158" y="104"/>
                    </a:cubicBezTo>
                    <a:cubicBezTo>
                      <a:pt x="150" y="104"/>
                      <a:pt x="154" y="109"/>
                      <a:pt x="147" y="112"/>
                    </a:cubicBezTo>
                    <a:cubicBezTo>
                      <a:pt x="135" y="118"/>
                      <a:pt x="124" y="115"/>
                      <a:pt x="115" y="121"/>
                    </a:cubicBezTo>
                    <a:cubicBezTo>
                      <a:pt x="95" y="121"/>
                      <a:pt x="87" y="121"/>
                      <a:pt x="75" y="121"/>
                    </a:cubicBezTo>
                    <a:cubicBezTo>
                      <a:pt x="68" y="121"/>
                      <a:pt x="73" y="114"/>
                      <a:pt x="68" y="110"/>
                    </a:cubicBezTo>
                    <a:cubicBezTo>
                      <a:pt x="63" y="107"/>
                      <a:pt x="49" y="108"/>
                      <a:pt x="43" y="108"/>
                    </a:cubicBezTo>
                    <a:cubicBezTo>
                      <a:pt x="34" y="108"/>
                      <a:pt x="26" y="98"/>
                      <a:pt x="23" y="92"/>
                    </a:cubicBezTo>
                    <a:cubicBezTo>
                      <a:pt x="33" y="85"/>
                      <a:pt x="47" y="82"/>
                      <a:pt x="65" y="82"/>
                    </a:cubicBezTo>
                    <a:cubicBezTo>
                      <a:pt x="72" y="82"/>
                      <a:pt x="75" y="82"/>
                      <a:pt x="80" y="81"/>
                    </a:cubicBezTo>
                    <a:cubicBezTo>
                      <a:pt x="77" y="80"/>
                      <a:pt x="73" y="77"/>
                      <a:pt x="69" y="77"/>
                    </a:cubicBezTo>
                    <a:cubicBezTo>
                      <a:pt x="60" y="77"/>
                      <a:pt x="50" y="77"/>
                      <a:pt x="45" y="77"/>
                    </a:cubicBezTo>
                    <a:cubicBezTo>
                      <a:pt x="36" y="77"/>
                      <a:pt x="12" y="81"/>
                      <a:pt x="12" y="69"/>
                    </a:cubicBezTo>
                    <a:cubicBezTo>
                      <a:pt x="12" y="59"/>
                      <a:pt x="24" y="63"/>
                      <a:pt x="29" y="60"/>
                    </a:cubicBezTo>
                    <a:cubicBezTo>
                      <a:pt x="22" y="58"/>
                      <a:pt x="19" y="59"/>
                      <a:pt x="14" y="59"/>
                    </a:cubicBezTo>
                    <a:cubicBezTo>
                      <a:pt x="9" y="59"/>
                      <a:pt x="0" y="53"/>
                      <a:pt x="0" y="51"/>
                    </a:cubicBezTo>
                    <a:cubicBezTo>
                      <a:pt x="0" y="29"/>
                      <a:pt x="41" y="13"/>
                      <a:pt x="56" y="13"/>
                    </a:cubicBezTo>
                    <a:cubicBezTo>
                      <a:pt x="63" y="13"/>
                      <a:pt x="62" y="26"/>
                      <a:pt x="64" y="29"/>
                    </a:cubicBezTo>
                    <a:cubicBezTo>
                      <a:pt x="68" y="26"/>
                      <a:pt x="71" y="21"/>
                      <a:pt x="78" y="21"/>
                    </a:cubicBezTo>
                    <a:cubicBezTo>
                      <a:pt x="90" y="21"/>
                      <a:pt x="94" y="26"/>
                      <a:pt x="98" y="34"/>
                    </a:cubicBezTo>
                    <a:cubicBezTo>
                      <a:pt x="102" y="33"/>
                      <a:pt x="106" y="32"/>
                      <a:pt x="111" y="31"/>
                    </a:cubicBezTo>
                    <a:cubicBezTo>
                      <a:pt x="110" y="27"/>
                      <a:pt x="109" y="25"/>
                      <a:pt x="109" y="23"/>
                    </a:cubicBezTo>
                    <a:cubicBezTo>
                      <a:pt x="118" y="23"/>
                      <a:pt x="118" y="23"/>
                      <a:pt x="118" y="23"/>
                    </a:cubicBezTo>
                    <a:cubicBezTo>
                      <a:pt x="124" y="25"/>
                      <a:pt x="131" y="30"/>
                      <a:pt x="133" y="35"/>
                    </a:cubicBezTo>
                    <a:cubicBezTo>
                      <a:pt x="135" y="40"/>
                      <a:pt x="132" y="51"/>
                      <a:pt x="140" y="51"/>
                    </a:cubicBezTo>
                    <a:cubicBezTo>
                      <a:pt x="144" y="51"/>
                      <a:pt x="144" y="50"/>
                      <a:pt x="146" y="48"/>
                    </a:cubicBezTo>
                    <a:cubicBezTo>
                      <a:pt x="142" y="42"/>
                      <a:pt x="136" y="21"/>
                      <a:pt x="136" y="17"/>
                    </a:cubicBezTo>
                    <a:cubicBezTo>
                      <a:pt x="136" y="14"/>
                      <a:pt x="140" y="12"/>
                      <a:pt x="144" y="12"/>
                    </a:cubicBezTo>
                    <a:cubicBezTo>
                      <a:pt x="152" y="12"/>
                      <a:pt x="149" y="15"/>
                      <a:pt x="156" y="12"/>
                    </a:cubicBezTo>
                    <a:cubicBezTo>
                      <a:pt x="156" y="10"/>
                      <a:pt x="156" y="9"/>
                      <a:pt x="156" y="7"/>
                    </a:cubicBezTo>
                    <a:cubicBezTo>
                      <a:pt x="156" y="3"/>
                      <a:pt x="162" y="0"/>
                      <a:pt x="169" y="0"/>
                    </a:cubicBezTo>
                    <a:cubicBezTo>
                      <a:pt x="177" y="0"/>
                      <a:pt x="184" y="3"/>
                      <a:pt x="184" y="10"/>
                    </a:cubicBezTo>
                    <a:cubicBezTo>
                      <a:pt x="184" y="16"/>
                      <a:pt x="175" y="20"/>
                      <a:pt x="175" y="24"/>
                    </a:cubicBezTo>
                    <a:cubicBezTo>
                      <a:pt x="175" y="40"/>
                      <a:pt x="187" y="50"/>
                      <a:pt x="187" y="62"/>
                    </a:cubicBezTo>
                    <a:cubicBezTo>
                      <a:pt x="187" y="76"/>
                      <a:pt x="224" y="85"/>
                      <a:pt x="232" y="92"/>
                    </a:cubicBezTo>
                    <a:cubicBezTo>
                      <a:pt x="224" y="97"/>
                      <a:pt x="222" y="96"/>
                      <a:pt x="214" y="9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0" name="Freeform 55"/>
              <p:cNvSpPr>
                <a:spLocks/>
              </p:cNvSpPr>
              <p:nvPr/>
            </p:nvSpPr>
            <p:spPr bwMode="auto">
              <a:xfrm>
                <a:off x="2274888" y="1309688"/>
                <a:ext cx="173038" cy="114300"/>
              </a:xfrm>
              <a:custGeom>
                <a:avLst/>
                <a:gdLst/>
                <a:ahLst/>
                <a:cxnLst>
                  <a:cxn ang="0">
                    <a:pos x="28" y="82"/>
                  </a:cxn>
                  <a:cxn ang="0">
                    <a:pos x="22" y="73"/>
                  </a:cxn>
                  <a:cxn ang="0">
                    <a:pos x="0" y="64"/>
                  </a:cxn>
                  <a:cxn ang="0">
                    <a:pos x="22" y="21"/>
                  </a:cxn>
                  <a:cxn ang="0">
                    <a:pos x="16" y="5"/>
                  </a:cxn>
                  <a:cxn ang="0">
                    <a:pos x="42" y="5"/>
                  </a:cxn>
                  <a:cxn ang="0">
                    <a:pos x="60" y="2"/>
                  </a:cxn>
                  <a:cxn ang="0">
                    <a:pos x="84" y="11"/>
                  </a:cxn>
                  <a:cxn ang="0">
                    <a:pos x="99" y="10"/>
                  </a:cxn>
                  <a:cxn ang="0">
                    <a:pos x="130" y="29"/>
                  </a:cxn>
                  <a:cxn ang="0">
                    <a:pos x="102" y="38"/>
                  </a:cxn>
                  <a:cxn ang="0">
                    <a:pos x="69" y="71"/>
                  </a:cxn>
                  <a:cxn ang="0">
                    <a:pos x="35" y="86"/>
                  </a:cxn>
                  <a:cxn ang="0">
                    <a:pos x="28" y="82"/>
                  </a:cxn>
                </a:cxnLst>
                <a:rect l="0" t="0" r="r" b="b"/>
                <a:pathLst>
                  <a:path w="130" h="86">
                    <a:moveTo>
                      <a:pt x="28" y="82"/>
                    </a:moveTo>
                    <a:cubicBezTo>
                      <a:pt x="26" y="82"/>
                      <a:pt x="23" y="75"/>
                      <a:pt x="22" y="73"/>
                    </a:cubicBezTo>
                    <a:cubicBezTo>
                      <a:pt x="18" y="68"/>
                      <a:pt x="0" y="69"/>
                      <a:pt x="0" y="64"/>
                    </a:cubicBezTo>
                    <a:cubicBezTo>
                      <a:pt x="0" y="49"/>
                      <a:pt x="22" y="37"/>
                      <a:pt x="22" y="21"/>
                    </a:cubicBezTo>
                    <a:cubicBezTo>
                      <a:pt x="22" y="17"/>
                      <a:pt x="16" y="10"/>
                      <a:pt x="16" y="5"/>
                    </a:cubicBezTo>
                    <a:cubicBezTo>
                      <a:pt x="27" y="1"/>
                      <a:pt x="32" y="5"/>
                      <a:pt x="42" y="5"/>
                    </a:cubicBezTo>
                    <a:cubicBezTo>
                      <a:pt x="48" y="5"/>
                      <a:pt x="52" y="0"/>
                      <a:pt x="60" y="2"/>
                    </a:cubicBezTo>
                    <a:cubicBezTo>
                      <a:pt x="70" y="5"/>
                      <a:pt x="74" y="10"/>
                      <a:pt x="84" y="11"/>
                    </a:cubicBezTo>
                    <a:cubicBezTo>
                      <a:pt x="88" y="15"/>
                      <a:pt x="93" y="10"/>
                      <a:pt x="99" y="10"/>
                    </a:cubicBezTo>
                    <a:cubicBezTo>
                      <a:pt x="108" y="10"/>
                      <a:pt x="130" y="19"/>
                      <a:pt x="130" y="29"/>
                    </a:cubicBezTo>
                    <a:cubicBezTo>
                      <a:pt x="130" y="34"/>
                      <a:pt x="106" y="37"/>
                      <a:pt x="102" y="38"/>
                    </a:cubicBezTo>
                    <a:cubicBezTo>
                      <a:pt x="88" y="43"/>
                      <a:pt x="69" y="61"/>
                      <a:pt x="69" y="71"/>
                    </a:cubicBezTo>
                    <a:cubicBezTo>
                      <a:pt x="69" y="75"/>
                      <a:pt x="38" y="86"/>
                      <a:pt x="35" y="86"/>
                    </a:cubicBezTo>
                    <a:cubicBezTo>
                      <a:pt x="32" y="86"/>
                      <a:pt x="30" y="82"/>
                      <a:pt x="28" y="8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1" name="Freeform 56"/>
              <p:cNvSpPr>
                <a:spLocks/>
              </p:cNvSpPr>
              <p:nvPr/>
            </p:nvSpPr>
            <p:spPr bwMode="auto">
              <a:xfrm>
                <a:off x="2413000" y="1228725"/>
                <a:ext cx="204788" cy="87313"/>
              </a:xfrm>
              <a:custGeom>
                <a:avLst/>
                <a:gdLst/>
                <a:ahLst/>
                <a:cxnLst>
                  <a:cxn ang="0">
                    <a:pos x="53" y="65"/>
                  </a:cxn>
                  <a:cxn ang="0">
                    <a:pos x="41" y="59"/>
                  </a:cxn>
                  <a:cxn ang="0">
                    <a:pos x="53" y="53"/>
                  </a:cxn>
                  <a:cxn ang="0">
                    <a:pos x="46" y="43"/>
                  </a:cxn>
                  <a:cxn ang="0">
                    <a:pos x="41" y="49"/>
                  </a:cxn>
                  <a:cxn ang="0">
                    <a:pos x="22" y="52"/>
                  </a:cxn>
                  <a:cxn ang="0">
                    <a:pos x="7" y="49"/>
                  </a:cxn>
                  <a:cxn ang="0">
                    <a:pos x="0" y="42"/>
                  </a:cxn>
                  <a:cxn ang="0">
                    <a:pos x="0" y="36"/>
                  </a:cxn>
                  <a:cxn ang="0">
                    <a:pos x="11" y="31"/>
                  </a:cxn>
                  <a:cxn ang="0">
                    <a:pos x="31" y="36"/>
                  </a:cxn>
                  <a:cxn ang="0">
                    <a:pos x="11" y="30"/>
                  </a:cxn>
                  <a:cxn ang="0">
                    <a:pos x="11" y="23"/>
                  </a:cxn>
                  <a:cxn ang="0">
                    <a:pos x="19" y="23"/>
                  </a:cxn>
                  <a:cxn ang="0">
                    <a:pos x="38" y="26"/>
                  </a:cxn>
                  <a:cxn ang="0">
                    <a:pos x="16" y="22"/>
                  </a:cxn>
                  <a:cxn ang="0">
                    <a:pos x="25" y="17"/>
                  </a:cxn>
                  <a:cxn ang="0">
                    <a:pos x="36" y="18"/>
                  </a:cxn>
                  <a:cxn ang="0">
                    <a:pos x="23" y="12"/>
                  </a:cxn>
                  <a:cxn ang="0">
                    <a:pos x="38" y="12"/>
                  </a:cxn>
                  <a:cxn ang="0">
                    <a:pos x="45" y="19"/>
                  </a:cxn>
                  <a:cxn ang="0">
                    <a:pos x="55" y="19"/>
                  </a:cxn>
                  <a:cxn ang="0">
                    <a:pos x="97" y="36"/>
                  </a:cxn>
                  <a:cxn ang="0">
                    <a:pos x="107" y="30"/>
                  </a:cxn>
                  <a:cxn ang="0">
                    <a:pos x="98" y="29"/>
                  </a:cxn>
                  <a:cxn ang="0">
                    <a:pos x="102" y="27"/>
                  </a:cxn>
                  <a:cxn ang="0">
                    <a:pos x="102" y="21"/>
                  </a:cxn>
                  <a:cxn ang="0">
                    <a:pos x="91" y="15"/>
                  </a:cxn>
                  <a:cxn ang="0">
                    <a:pos x="107" y="0"/>
                  </a:cxn>
                  <a:cxn ang="0">
                    <a:pos x="116" y="4"/>
                  </a:cxn>
                  <a:cxn ang="0">
                    <a:pos x="116" y="9"/>
                  </a:cxn>
                  <a:cxn ang="0">
                    <a:pos x="132" y="26"/>
                  </a:cxn>
                  <a:cxn ang="0">
                    <a:pos x="144" y="20"/>
                  </a:cxn>
                  <a:cxn ang="0">
                    <a:pos x="154" y="31"/>
                  </a:cxn>
                  <a:cxn ang="0">
                    <a:pos x="140" y="52"/>
                  </a:cxn>
                  <a:cxn ang="0">
                    <a:pos x="111" y="51"/>
                  </a:cxn>
                  <a:cxn ang="0">
                    <a:pos x="82" y="59"/>
                  </a:cxn>
                  <a:cxn ang="0">
                    <a:pos x="53" y="65"/>
                  </a:cxn>
                </a:cxnLst>
                <a:rect l="0" t="0" r="r" b="b"/>
                <a:pathLst>
                  <a:path w="154" h="65">
                    <a:moveTo>
                      <a:pt x="53" y="65"/>
                    </a:moveTo>
                    <a:cubicBezTo>
                      <a:pt x="48" y="65"/>
                      <a:pt x="41" y="61"/>
                      <a:pt x="41" y="59"/>
                    </a:cubicBezTo>
                    <a:cubicBezTo>
                      <a:pt x="41" y="52"/>
                      <a:pt x="47" y="53"/>
                      <a:pt x="53" y="53"/>
                    </a:cubicBezTo>
                    <a:cubicBezTo>
                      <a:pt x="50" y="50"/>
                      <a:pt x="46" y="48"/>
                      <a:pt x="46" y="43"/>
                    </a:cubicBezTo>
                    <a:cubicBezTo>
                      <a:pt x="43" y="44"/>
                      <a:pt x="41" y="46"/>
                      <a:pt x="41" y="49"/>
                    </a:cubicBezTo>
                    <a:cubicBezTo>
                      <a:pt x="33" y="50"/>
                      <a:pt x="27" y="52"/>
                      <a:pt x="22" y="52"/>
                    </a:cubicBezTo>
                    <a:cubicBezTo>
                      <a:pt x="16" y="52"/>
                      <a:pt x="10" y="49"/>
                      <a:pt x="7" y="49"/>
                    </a:cubicBezTo>
                    <a:cubicBezTo>
                      <a:pt x="3" y="49"/>
                      <a:pt x="0" y="46"/>
                      <a:pt x="0" y="42"/>
                    </a:cubicBezTo>
                    <a:cubicBezTo>
                      <a:pt x="0" y="38"/>
                      <a:pt x="2" y="39"/>
                      <a:pt x="0" y="36"/>
                    </a:cubicBezTo>
                    <a:cubicBezTo>
                      <a:pt x="5" y="35"/>
                      <a:pt x="7" y="31"/>
                      <a:pt x="11" y="31"/>
                    </a:cubicBezTo>
                    <a:cubicBezTo>
                      <a:pt x="20" y="31"/>
                      <a:pt x="24" y="35"/>
                      <a:pt x="31" y="36"/>
                    </a:cubicBezTo>
                    <a:cubicBezTo>
                      <a:pt x="24" y="35"/>
                      <a:pt x="17" y="32"/>
                      <a:pt x="11" y="30"/>
                    </a:cubicBezTo>
                    <a:cubicBezTo>
                      <a:pt x="11" y="23"/>
                      <a:pt x="11" y="23"/>
                      <a:pt x="11" y="23"/>
                    </a:cubicBezTo>
                    <a:cubicBezTo>
                      <a:pt x="15" y="23"/>
                      <a:pt x="19" y="23"/>
                      <a:pt x="19" y="23"/>
                    </a:cubicBezTo>
                    <a:cubicBezTo>
                      <a:pt x="20" y="23"/>
                      <a:pt x="34" y="26"/>
                      <a:pt x="38" y="26"/>
                    </a:cubicBezTo>
                    <a:cubicBezTo>
                      <a:pt x="30" y="25"/>
                      <a:pt x="23" y="26"/>
                      <a:pt x="16" y="22"/>
                    </a:cubicBezTo>
                    <a:cubicBezTo>
                      <a:pt x="18" y="19"/>
                      <a:pt x="22" y="17"/>
                      <a:pt x="25" y="17"/>
                    </a:cubicBezTo>
                    <a:cubicBezTo>
                      <a:pt x="31" y="17"/>
                      <a:pt x="32" y="19"/>
                      <a:pt x="36" y="18"/>
                    </a:cubicBezTo>
                    <a:cubicBezTo>
                      <a:pt x="31" y="19"/>
                      <a:pt x="23" y="18"/>
                      <a:pt x="23" y="12"/>
                    </a:cubicBezTo>
                    <a:cubicBezTo>
                      <a:pt x="31" y="11"/>
                      <a:pt x="34" y="12"/>
                      <a:pt x="38" y="12"/>
                    </a:cubicBezTo>
                    <a:cubicBezTo>
                      <a:pt x="39" y="12"/>
                      <a:pt x="45" y="14"/>
                      <a:pt x="45" y="19"/>
                    </a:cubicBezTo>
                    <a:cubicBezTo>
                      <a:pt x="50" y="19"/>
                      <a:pt x="54" y="19"/>
                      <a:pt x="55" y="19"/>
                    </a:cubicBezTo>
                    <a:cubicBezTo>
                      <a:pt x="68" y="19"/>
                      <a:pt x="78" y="36"/>
                      <a:pt x="97" y="36"/>
                    </a:cubicBezTo>
                    <a:cubicBezTo>
                      <a:pt x="103" y="36"/>
                      <a:pt x="105" y="34"/>
                      <a:pt x="107" y="30"/>
                    </a:cubicBezTo>
                    <a:cubicBezTo>
                      <a:pt x="102" y="30"/>
                      <a:pt x="100" y="30"/>
                      <a:pt x="98" y="29"/>
                    </a:cubicBezTo>
                    <a:cubicBezTo>
                      <a:pt x="98" y="28"/>
                      <a:pt x="101" y="27"/>
                      <a:pt x="102" y="27"/>
                    </a:cubicBezTo>
                    <a:cubicBezTo>
                      <a:pt x="102" y="21"/>
                      <a:pt x="102" y="21"/>
                      <a:pt x="102" y="21"/>
                    </a:cubicBezTo>
                    <a:cubicBezTo>
                      <a:pt x="99" y="21"/>
                      <a:pt x="91" y="19"/>
                      <a:pt x="91" y="15"/>
                    </a:cubicBezTo>
                    <a:cubicBezTo>
                      <a:pt x="91" y="7"/>
                      <a:pt x="103" y="4"/>
                      <a:pt x="107" y="0"/>
                    </a:cubicBezTo>
                    <a:cubicBezTo>
                      <a:pt x="110" y="2"/>
                      <a:pt x="113" y="4"/>
                      <a:pt x="116" y="4"/>
                    </a:cubicBezTo>
                    <a:cubicBezTo>
                      <a:pt x="115" y="7"/>
                      <a:pt x="116" y="8"/>
                      <a:pt x="116" y="9"/>
                    </a:cubicBezTo>
                    <a:cubicBezTo>
                      <a:pt x="116" y="16"/>
                      <a:pt x="124" y="26"/>
                      <a:pt x="132" y="26"/>
                    </a:cubicBezTo>
                    <a:cubicBezTo>
                      <a:pt x="136" y="26"/>
                      <a:pt x="139" y="20"/>
                      <a:pt x="144" y="20"/>
                    </a:cubicBezTo>
                    <a:cubicBezTo>
                      <a:pt x="150" y="20"/>
                      <a:pt x="154" y="26"/>
                      <a:pt x="154" y="31"/>
                    </a:cubicBezTo>
                    <a:cubicBezTo>
                      <a:pt x="154" y="37"/>
                      <a:pt x="144" y="51"/>
                      <a:pt x="140" y="52"/>
                    </a:cubicBezTo>
                    <a:cubicBezTo>
                      <a:pt x="137" y="53"/>
                      <a:pt x="111" y="50"/>
                      <a:pt x="111" y="51"/>
                    </a:cubicBezTo>
                    <a:cubicBezTo>
                      <a:pt x="111" y="52"/>
                      <a:pt x="83" y="58"/>
                      <a:pt x="82" y="59"/>
                    </a:cubicBezTo>
                    <a:cubicBezTo>
                      <a:pt x="73" y="62"/>
                      <a:pt x="64" y="65"/>
                      <a:pt x="53"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2" name="Freeform 57"/>
              <p:cNvSpPr>
                <a:spLocks/>
              </p:cNvSpPr>
              <p:nvPr/>
            </p:nvSpPr>
            <p:spPr bwMode="auto">
              <a:xfrm>
                <a:off x="2382838" y="1260475"/>
                <a:ext cx="28575" cy="20638"/>
              </a:xfrm>
              <a:custGeom>
                <a:avLst/>
                <a:gdLst/>
                <a:ahLst/>
                <a:cxnLst>
                  <a:cxn ang="0">
                    <a:pos x="8" y="16"/>
                  </a:cxn>
                  <a:cxn ang="0">
                    <a:pos x="0" y="11"/>
                  </a:cxn>
                  <a:cxn ang="0">
                    <a:pos x="21" y="0"/>
                  </a:cxn>
                  <a:cxn ang="0">
                    <a:pos x="8" y="16"/>
                  </a:cxn>
                </a:cxnLst>
                <a:rect l="0" t="0" r="r" b="b"/>
                <a:pathLst>
                  <a:path w="21" h="16">
                    <a:moveTo>
                      <a:pt x="8" y="16"/>
                    </a:moveTo>
                    <a:cubicBezTo>
                      <a:pt x="4" y="16"/>
                      <a:pt x="0" y="14"/>
                      <a:pt x="0" y="11"/>
                    </a:cubicBezTo>
                    <a:cubicBezTo>
                      <a:pt x="0" y="3"/>
                      <a:pt x="16" y="0"/>
                      <a:pt x="21" y="0"/>
                    </a:cubicBezTo>
                    <a:cubicBezTo>
                      <a:pt x="20" y="7"/>
                      <a:pt x="13" y="16"/>
                      <a:pt x="8" y="1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3" name="Freeform 58"/>
              <p:cNvSpPr>
                <a:spLocks/>
              </p:cNvSpPr>
              <p:nvPr/>
            </p:nvSpPr>
            <p:spPr bwMode="auto">
              <a:xfrm>
                <a:off x="2457450" y="1230313"/>
                <a:ext cx="22225" cy="7938"/>
              </a:xfrm>
              <a:custGeom>
                <a:avLst/>
                <a:gdLst/>
                <a:ahLst/>
                <a:cxnLst>
                  <a:cxn ang="0">
                    <a:pos x="6" y="6"/>
                  </a:cxn>
                  <a:cxn ang="0">
                    <a:pos x="0" y="0"/>
                  </a:cxn>
                  <a:cxn ang="0">
                    <a:pos x="16" y="0"/>
                  </a:cxn>
                  <a:cxn ang="0">
                    <a:pos x="16" y="6"/>
                  </a:cxn>
                  <a:cxn ang="0">
                    <a:pos x="6" y="6"/>
                  </a:cxn>
                </a:cxnLst>
                <a:rect l="0" t="0" r="r" b="b"/>
                <a:pathLst>
                  <a:path w="16" h="6">
                    <a:moveTo>
                      <a:pt x="6" y="6"/>
                    </a:moveTo>
                    <a:cubicBezTo>
                      <a:pt x="4" y="6"/>
                      <a:pt x="0" y="4"/>
                      <a:pt x="0" y="0"/>
                    </a:cubicBezTo>
                    <a:cubicBezTo>
                      <a:pt x="16" y="0"/>
                      <a:pt x="16" y="0"/>
                      <a:pt x="16" y="0"/>
                    </a:cubicBezTo>
                    <a:cubicBezTo>
                      <a:pt x="16" y="6"/>
                      <a:pt x="16" y="6"/>
                      <a:pt x="16" y="6"/>
                    </a:cubicBezTo>
                    <a:cubicBezTo>
                      <a:pt x="14" y="6"/>
                      <a:pt x="6" y="6"/>
                      <a:pt x="6"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4" name="Freeform 59"/>
              <p:cNvSpPr>
                <a:spLocks/>
              </p:cNvSpPr>
              <p:nvPr/>
            </p:nvSpPr>
            <p:spPr bwMode="auto">
              <a:xfrm>
                <a:off x="2324100" y="1203325"/>
                <a:ext cx="117475" cy="65088"/>
              </a:xfrm>
              <a:custGeom>
                <a:avLst/>
                <a:gdLst/>
                <a:ahLst/>
                <a:cxnLst>
                  <a:cxn ang="0">
                    <a:pos x="88" y="8"/>
                  </a:cxn>
                  <a:cxn ang="0">
                    <a:pos x="82" y="15"/>
                  </a:cxn>
                  <a:cxn ang="0">
                    <a:pos x="86" y="24"/>
                  </a:cxn>
                  <a:cxn ang="0">
                    <a:pos x="67" y="38"/>
                  </a:cxn>
                  <a:cxn ang="0">
                    <a:pos x="56" y="26"/>
                  </a:cxn>
                  <a:cxn ang="0">
                    <a:pos x="41" y="39"/>
                  </a:cxn>
                  <a:cxn ang="0">
                    <a:pos x="32" y="49"/>
                  </a:cxn>
                  <a:cxn ang="0">
                    <a:pos x="24" y="42"/>
                  </a:cxn>
                  <a:cxn ang="0">
                    <a:pos x="12" y="42"/>
                  </a:cxn>
                  <a:cxn ang="0">
                    <a:pos x="4" y="46"/>
                  </a:cxn>
                  <a:cxn ang="0">
                    <a:pos x="0" y="39"/>
                  </a:cxn>
                  <a:cxn ang="0">
                    <a:pos x="10" y="31"/>
                  </a:cxn>
                  <a:cxn ang="0">
                    <a:pos x="31" y="23"/>
                  </a:cxn>
                  <a:cxn ang="0">
                    <a:pos x="54" y="6"/>
                  </a:cxn>
                  <a:cxn ang="0">
                    <a:pos x="62" y="7"/>
                  </a:cxn>
                  <a:cxn ang="0">
                    <a:pos x="88" y="8"/>
                  </a:cxn>
                </a:cxnLst>
                <a:rect l="0" t="0" r="r" b="b"/>
                <a:pathLst>
                  <a:path w="88" h="49">
                    <a:moveTo>
                      <a:pt x="88" y="8"/>
                    </a:moveTo>
                    <a:cubicBezTo>
                      <a:pt x="88" y="11"/>
                      <a:pt x="86" y="14"/>
                      <a:pt x="82" y="15"/>
                    </a:cubicBezTo>
                    <a:cubicBezTo>
                      <a:pt x="83" y="19"/>
                      <a:pt x="86" y="20"/>
                      <a:pt x="86" y="24"/>
                    </a:cubicBezTo>
                    <a:cubicBezTo>
                      <a:pt x="67" y="38"/>
                      <a:pt x="67" y="38"/>
                      <a:pt x="67" y="38"/>
                    </a:cubicBezTo>
                    <a:cubicBezTo>
                      <a:pt x="60" y="38"/>
                      <a:pt x="60" y="28"/>
                      <a:pt x="56" y="26"/>
                    </a:cubicBezTo>
                    <a:cubicBezTo>
                      <a:pt x="55" y="33"/>
                      <a:pt x="48" y="40"/>
                      <a:pt x="41" y="39"/>
                    </a:cubicBezTo>
                    <a:cubicBezTo>
                      <a:pt x="40" y="44"/>
                      <a:pt x="37" y="49"/>
                      <a:pt x="32" y="49"/>
                    </a:cubicBezTo>
                    <a:cubicBezTo>
                      <a:pt x="28" y="49"/>
                      <a:pt x="25" y="44"/>
                      <a:pt x="24" y="42"/>
                    </a:cubicBezTo>
                    <a:cubicBezTo>
                      <a:pt x="19" y="45"/>
                      <a:pt x="16" y="42"/>
                      <a:pt x="12" y="42"/>
                    </a:cubicBezTo>
                    <a:cubicBezTo>
                      <a:pt x="9" y="42"/>
                      <a:pt x="8" y="45"/>
                      <a:pt x="4" y="46"/>
                    </a:cubicBezTo>
                    <a:cubicBezTo>
                      <a:pt x="4" y="43"/>
                      <a:pt x="0" y="41"/>
                      <a:pt x="0" y="39"/>
                    </a:cubicBezTo>
                    <a:cubicBezTo>
                      <a:pt x="0" y="38"/>
                      <a:pt x="8" y="32"/>
                      <a:pt x="10" y="31"/>
                    </a:cubicBezTo>
                    <a:cubicBezTo>
                      <a:pt x="17" y="28"/>
                      <a:pt x="23" y="27"/>
                      <a:pt x="31" y="23"/>
                    </a:cubicBezTo>
                    <a:cubicBezTo>
                      <a:pt x="39" y="18"/>
                      <a:pt x="41" y="6"/>
                      <a:pt x="54" y="6"/>
                    </a:cubicBezTo>
                    <a:cubicBezTo>
                      <a:pt x="57" y="6"/>
                      <a:pt x="58" y="7"/>
                      <a:pt x="62" y="7"/>
                    </a:cubicBezTo>
                    <a:cubicBezTo>
                      <a:pt x="62" y="7"/>
                      <a:pt x="88" y="0"/>
                      <a:pt x="88"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5" name="Freeform 60"/>
              <p:cNvSpPr>
                <a:spLocks/>
              </p:cNvSpPr>
              <p:nvPr/>
            </p:nvSpPr>
            <p:spPr bwMode="auto">
              <a:xfrm>
                <a:off x="2481263" y="1162050"/>
                <a:ext cx="66675" cy="20638"/>
              </a:xfrm>
              <a:custGeom>
                <a:avLst/>
                <a:gdLst/>
                <a:ahLst/>
                <a:cxnLst>
                  <a:cxn ang="0">
                    <a:pos x="20" y="15"/>
                  </a:cxn>
                  <a:cxn ang="0">
                    <a:pos x="9" y="12"/>
                  </a:cxn>
                  <a:cxn ang="0">
                    <a:pos x="0" y="15"/>
                  </a:cxn>
                  <a:cxn ang="0">
                    <a:pos x="32" y="0"/>
                  </a:cxn>
                  <a:cxn ang="0">
                    <a:pos x="50" y="11"/>
                  </a:cxn>
                  <a:cxn ang="0">
                    <a:pos x="39" y="15"/>
                  </a:cxn>
                  <a:cxn ang="0">
                    <a:pos x="20" y="15"/>
                  </a:cxn>
                </a:cxnLst>
                <a:rect l="0" t="0" r="r" b="b"/>
                <a:pathLst>
                  <a:path w="50" h="15">
                    <a:moveTo>
                      <a:pt x="20" y="15"/>
                    </a:moveTo>
                    <a:cubicBezTo>
                      <a:pt x="14" y="15"/>
                      <a:pt x="13" y="12"/>
                      <a:pt x="9" y="12"/>
                    </a:cubicBezTo>
                    <a:cubicBezTo>
                      <a:pt x="5" y="12"/>
                      <a:pt x="3" y="15"/>
                      <a:pt x="0" y="15"/>
                    </a:cubicBezTo>
                    <a:cubicBezTo>
                      <a:pt x="0" y="9"/>
                      <a:pt x="26" y="0"/>
                      <a:pt x="32" y="0"/>
                    </a:cubicBezTo>
                    <a:cubicBezTo>
                      <a:pt x="41" y="0"/>
                      <a:pt x="49" y="5"/>
                      <a:pt x="50" y="11"/>
                    </a:cubicBezTo>
                    <a:cubicBezTo>
                      <a:pt x="47" y="12"/>
                      <a:pt x="44" y="15"/>
                      <a:pt x="39" y="15"/>
                    </a:cubicBezTo>
                    <a:cubicBezTo>
                      <a:pt x="27" y="15"/>
                      <a:pt x="29" y="15"/>
                      <a:pt x="20"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6" name="Freeform 61"/>
              <p:cNvSpPr>
                <a:spLocks/>
              </p:cNvSpPr>
              <p:nvPr/>
            </p:nvSpPr>
            <p:spPr bwMode="auto">
              <a:xfrm>
                <a:off x="2482850" y="1185863"/>
                <a:ext cx="58738" cy="30163"/>
              </a:xfrm>
              <a:custGeom>
                <a:avLst/>
                <a:gdLst/>
                <a:ahLst/>
                <a:cxnLst>
                  <a:cxn ang="0">
                    <a:pos x="38" y="10"/>
                  </a:cxn>
                  <a:cxn ang="0">
                    <a:pos x="14" y="23"/>
                  </a:cxn>
                  <a:cxn ang="0">
                    <a:pos x="0" y="11"/>
                  </a:cxn>
                  <a:cxn ang="0">
                    <a:pos x="36" y="0"/>
                  </a:cxn>
                  <a:cxn ang="0">
                    <a:pos x="44" y="5"/>
                  </a:cxn>
                  <a:cxn ang="0">
                    <a:pos x="25" y="10"/>
                  </a:cxn>
                  <a:cxn ang="0">
                    <a:pos x="38" y="10"/>
                  </a:cxn>
                </a:cxnLst>
                <a:rect l="0" t="0" r="r" b="b"/>
                <a:pathLst>
                  <a:path w="44" h="23">
                    <a:moveTo>
                      <a:pt x="38" y="10"/>
                    </a:moveTo>
                    <a:cubicBezTo>
                      <a:pt x="38" y="19"/>
                      <a:pt x="24" y="23"/>
                      <a:pt x="14" y="23"/>
                    </a:cubicBezTo>
                    <a:cubicBezTo>
                      <a:pt x="8" y="23"/>
                      <a:pt x="0" y="15"/>
                      <a:pt x="0" y="11"/>
                    </a:cubicBezTo>
                    <a:cubicBezTo>
                      <a:pt x="0" y="1"/>
                      <a:pt x="27" y="0"/>
                      <a:pt x="36" y="0"/>
                    </a:cubicBezTo>
                    <a:cubicBezTo>
                      <a:pt x="41" y="0"/>
                      <a:pt x="43" y="3"/>
                      <a:pt x="44" y="5"/>
                    </a:cubicBezTo>
                    <a:cubicBezTo>
                      <a:pt x="39" y="9"/>
                      <a:pt x="32" y="10"/>
                      <a:pt x="25" y="10"/>
                    </a:cubicBezTo>
                    <a:lnTo>
                      <a:pt x="38"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7" name="Freeform 62"/>
              <p:cNvSpPr>
                <a:spLocks/>
              </p:cNvSpPr>
              <p:nvPr/>
            </p:nvSpPr>
            <p:spPr bwMode="auto">
              <a:xfrm>
                <a:off x="2454275" y="1181100"/>
                <a:ext cx="20638" cy="22225"/>
              </a:xfrm>
              <a:custGeom>
                <a:avLst/>
                <a:gdLst/>
                <a:ahLst/>
                <a:cxnLst>
                  <a:cxn ang="0">
                    <a:pos x="15" y="12"/>
                  </a:cxn>
                  <a:cxn ang="0">
                    <a:pos x="9" y="17"/>
                  </a:cxn>
                  <a:cxn ang="0">
                    <a:pos x="0" y="11"/>
                  </a:cxn>
                  <a:cxn ang="0">
                    <a:pos x="15" y="12"/>
                  </a:cxn>
                </a:cxnLst>
                <a:rect l="0" t="0" r="r" b="b"/>
                <a:pathLst>
                  <a:path w="15" h="17">
                    <a:moveTo>
                      <a:pt x="15" y="12"/>
                    </a:moveTo>
                    <a:cubicBezTo>
                      <a:pt x="13" y="15"/>
                      <a:pt x="12" y="17"/>
                      <a:pt x="9" y="17"/>
                    </a:cubicBezTo>
                    <a:cubicBezTo>
                      <a:pt x="5" y="17"/>
                      <a:pt x="0" y="13"/>
                      <a:pt x="0" y="11"/>
                    </a:cubicBezTo>
                    <a:cubicBezTo>
                      <a:pt x="0" y="0"/>
                      <a:pt x="12" y="11"/>
                      <a:pt x="1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8" name="Freeform 63"/>
              <p:cNvSpPr>
                <a:spLocks/>
              </p:cNvSpPr>
              <p:nvPr/>
            </p:nvSpPr>
            <p:spPr bwMode="auto">
              <a:xfrm>
                <a:off x="2671763" y="1335088"/>
                <a:ext cx="100013" cy="80963"/>
              </a:xfrm>
              <a:custGeom>
                <a:avLst/>
                <a:gdLst/>
                <a:ahLst/>
                <a:cxnLst>
                  <a:cxn ang="0">
                    <a:pos x="66" y="23"/>
                  </a:cxn>
                  <a:cxn ang="0">
                    <a:pos x="65" y="30"/>
                  </a:cxn>
                  <a:cxn ang="0">
                    <a:pos x="75" y="32"/>
                  </a:cxn>
                  <a:cxn ang="0">
                    <a:pos x="57" y="55"/>
                  </a:cxn>
                  <a:cxn ang="0">
                    <a:pos x="49" y="61"/>
                  </a:cxn>
                  <a:cxn ang="0">
                    <a:pos x="39" y="54"/>
                  </a:cxn>
                  <a:cxn ang="0">
                    <a:pos x="0" y="30"/>
                  </a:cxn>
                  <a:cxn ang="0">
                    <a:pos x="0" y="23"/>
                  </a:cxn>
                  <a:cxn ang="0">
                    <a:pos x="20" y="28"/>
                  </a:cxn>
                  <a:cxn ang="0">
                    <a:pos x="27" y="28"/>
                  </a:cxn>
                  <a:cxn ang="0">
                    <a:pos x="27" y="16"/>
                  </a:cxn>
                  <a:cxn ang="0">
                    <a:pos x="12" y="11"/>
                  </a:cxn>
                  <a:cxn ang="0">
                    <a:pos x="16" y="7"/>
                  </a:cxn>
                  <a:cxn ang="0">
                    <a:pos x="42" y="2"/>
                  </a:cxn>
                  <a:cxn ang="0">
                    <a:pos x="60" y="2"/>
                  </a:cxn>
                  <a:cxn ang="0">
                    <a:pos x="64" y="6"/>
                  </a:cxn>
                  <a:cxn ang="0">
                    <a:pos x="50" y="22"/>
                  </a:cxn>
                  <a:cxn ang="0">
                    <a:pos x="66" y="23"/>
                  </a:cxn>
                </a:cxnLst>
                <a:rect l="0" t="0" r="r" b="b"/>
                <a:pathLst>
                  <a:path w="75" h="61">
                    <a:moveTo>
                      <a:pt x="66" y="23"/>
                    </a:moveTo>
                    <a:cubicBezTo>
                      <a:pt x="66" y="29"/>
                      <a:pt x="65" y="25"/>
                      <a:pt x="65" y="30"/>
                    </a:cubicBezTo>
                    <a:cubicBezTo>
                      <a:pt x="67" y="30"/>
                      <a:pt x="72" y="31"/>
                      <a:pt x="75" y="32"/>
                    </a:cubicBezTo>
                    <a:cubicBezTo>
                      <a:pt x="73" y="56"/>
                      <a:pt x="72" y="49"/>
                      <a:pt x="57" y="55"/>
                    </a:cubicBezTo>
                    <a:cubicBezTo>
                      <a:pt x="53" y="56"/>
                      <a:pt x="53" y="61"/>
                      <a:pt x="49" y="61"/>
                    </a:cubicBezTo>
                    <a:cubicBezTo>
                      <a:pt x="42" y="61"/>
                      <a:pt x="42" y="56"/>
                      <a:pt x="39" y="54"/>
                    </a:cubicBezTo>
                    <a:cubicBezTo>
                      <a:pt x="27" y="41"/>
                      <a:pt x="13" y="43"/>
                      <a:pt x="0" y="30"/>
                    </a:cubicBezTo>
                    <a:cubicBezTo>
                      <a:pt x="0" y="23"/>
                      <a:pt x="0" y="23"/>
                      <a:pt x="0" y="23"/>
                    </a:cubicBezTo>
                    <a:cubicBezTo>
                      <a:pt x="6" y="23"/>
                      <a:pt x="12" y="28"/>
                      <a:pt x="20" y="28"/>
                    </a:cubicBezTo>
                    <a:cubicBezTo>
                      <a:pt x="24" y="28"/>
                      <a:pt x="23" y="28"/>
                      <a:pt x="27" y="28"/>
                    </a:cubicBezTo>
                    <a:cubicBezTo>
                      <a:pt x="27" y="16"/>
                      <a:pt x="27" y="16"/>
                      <a:pt x="27" y="16"/>
                    </a:cubicBezTo>
                    <a:cubicBezTo>
                      <a:pt x="21" y="15"/>
                      <a:pt x="12" y="16"/>
                      <a:pt x="12" y="11"/>
                    </a:cubicBezTo>
                    <a:cubicBezTo>
                      <a:pt x="12" y="9"/>
                      <a:pt x="15" y="8"/>
                      <a:pt x="16" y="7"/>
                    </a:cubicBezTo>
                    <a:cubicBezTo>
                      <a:pt x="23" y="0"/>
                      <a:pt x="32" y="2"/>
                      <a:pt x="42" y="2"/>
                    </a:cubicBezTo>
                    <a:cubicBezTo>
                      <a:pt x="50" y="2"/>
                      <a:pt x="60" y="2"/>
                      <a:pt x="60" y="2"/>
                    </a:cubicBezTo>
                    <a:cubicBezTo>
                      <a:pt x="61" y="2"/>
                      <a:pt x="64" y="4"/>
                      <a:pt x="64" y="6"/>
                    </a:cubicBezTo>
                    <a:cubicBezTo>
                      <a:pt x="64" y="15"/>
                      <a:pt x="53" y="18"/>
                      <a:pt x="50" y="22"/>
                    </a:cubicBezTo>
                    <a:cubicBezTo>
                      <a:pt x="53" y="22"/>
                      <a:pt x="66" y="18"/>
                      <a:pt x="66" y="2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29" name="Freeform 64"/>
              <p:cNvSpPr>
                <a:spLocks/>
              </p:cNvSpPr>
              <p:nvPr/>
            </p:nvSpPr>
            <p:spPr bwMode="auto">
              <a:xfrm>
                <a:off x="2636838" y="1236663"/>
                <a:ext cx="111125" cy="60325"/>
              </a:xfrm>
              <a:custGeom>
                <a:avLst/>
                <a:gdLst/>
                <a:ahLst/>
                <a:cxnLst>
                  <a:cxn ang="0">
                    <a:pos x="4" y="11"/>
                  </a:cxn>
                  <a:cxn ang="0">
                    <a:pos x="0" y="2"/>
                  </a:cxn>
                  <a:cxn ang="0">
                    <a:pos x="5" y="2"/>
                  </a:cxn>
                  <a:cxn ang="0">
                    <a:pos x="38" y="20"/>
                  </a:cxn>
                  <a:cxn ang="0">
                    <a:pos x="29" y="13"/>
                  </a:cxn>
                  <a:cxn ang="0">
                    <a:pos x="29" y="8"/>
                  </a:cxn>
                  <a:cxn ang="0">
                    <a:pos x="54" y="17"/>
                  </a:cxn>
                  <a:cxn ang="0">
                    <a:pos x="54" y="8"/>
                  </a:cxn>
                  <a:cxn ang="0">
                    <a:pos x="38" y="1"/>
                  </a:cxn>
                  <a:cxn ang="0">
                    <a:pos x="46" y="1"/>
                  </a:cxn>
                  <a:cxn ang="0">
                    <a:pos x="66" y="5"/>
                  </a:cxn>
                  <a:cxn ang="0">
                    <a:pos x="75" y="2"/>
                  </a:cxn>
                  <a:cxn ang="0">
                    <a:pos x="84" y="13"/>
                  </a:cxn>
                  <a:cxn ang="0">
                    <a:pos x="80" y="41"/>
                  </a:cxn>
                  <a:cxn ang="0">
                    <a:pos x="62" y="43"/>
                  </a:cxn>
                  <a:cxn ang="0">
                    <a:pos x="48" y="41"/>
                  </a:cxn>
                  <a:cxn ang="0">
                    <a:pos x="51" y="36"/>
                  </a:cxn>
                  <a:cxn ang="0">
                    <a:pos x="51" y="32"/>
                  </a:cxn>
                  <a:cxn ang="0">
                    <a:pos x="62" y="25"/>
                  </a:cxn>
                  <a:cxn ang="0">
                    <a:pos x="57" y="24"/>
                  </a:cxn>
                  <a:cxn ang="0">
                    <a:pos x="25" y="28"/>
                  </a:cxn>
                  <a:cxn ang="0">
                    <a:pos x="20" y="23"/>
                  </a:cxn>
                  <a:cxn ang="0">
                    <a:pos x="13" y="23"/>
                  </a:cxn>
                  <a:cxn ang="0">
                    <a:pos x="12" y="19"/>
                  </a:cxn>
                  <a:cxn ang="0">
                    <a:pos x="1" y="14"/>
                  </a:cxn>
                  <a:cxn ang="0">
                    <a:pos x="1" y="6"/>
                  </a:cxn>
                  <a:cxn ang="0">
                    <a:pos x="4" y="11"/>
                  </a:cxn>
                </a:cxnLst>
                <a:rect l="0" t="0" r="r" b="b"/>
                <a:pathLst>
                  <a:path w="84" h="45">
                    <a:moveTo>
                      <a:pt x="4" y="11"/>
                    </a:moveTo>
                    <a:cubicBezTo>
                      <a:pt x="2" y="9"/>
                      <a:pt x="0" y="6"/>
                      <a:pt x="0" y="2"/>
                    </a:cubicBezTo>
                    <a:cubicBezTo>
                      <a:pt x="1" y="2"/>
                      <a:pt x="3" y="2"/>
                      <a:pt x="5" y="2"/>
                    </a:cubicBezTo>
                    <a:cubicBezTo>
                      <a:pt x="18" y="2"/>
                      <a:pt x="24" y="24"/>
                      <a:pt x="38" y="20"/>
                    </a:cubicBezTo>
                    <a:cubicBezTo>
                      <a:pt x="35" y="18"/>
                      <a:pt x="31" y="15"/>
                      <a:pt x="29" y="13"/>
                    </a:cubicBezTo>
                    <a:cubicBezTo>
                      <a:pt x="29" y="8"/>
                      <a:pt x="29" y="8"/>
                      <a:pt x="29" y="8"/>
                    </a:cubicBezTo>
                    <a:cubicBezTo>
                      <a:pt x="39" y="8"/>
                      <a:pt x="43" y="17"/>
                      <a:pt x="54" y="17"/>
                    </a:cubicBezTo>
                    <a:cubicBezTo>
                      <a:pt x="54" y="8"/>
                      <a:pt x="54" y="8"/>
                      <a:pt x="54" y="8"/>
                    </a:cubicBezTo>
                    <a:cubicBezTo>
                      <a:pt x="46" y="8"/>
                      <a:pt x="40" y="8"/>
                      <a:pt x="38" y="1"/>
                    </a:cubicBezTo>
                    <a:cubicBezTo>
                      <a:pt x="41" y="0"/>
                      <a:pt x="43" y="1"/>
                      <a:pt x="46" y="1"/>
                    </a:cubicBezTo>
                    <a:cubicBezTo>
                      <a:pt x="53" y="1"/>
                      <a:pt x="58" y="5"/>
                      <a:pt x="66" y="5"/>
                    </a:cubicBezTo>
                    <a:cubicBezTo>
                      <a:pt x="69" y="5"/>
                      <a:pt x="71" y="2"/>
                      <a:pt x="75" y="2"/>
                    </a:cubicBezTo>
                    <a:cubicBezTo>
                      <a:pt x="83" y="2"/>
                      <a:pt x="84" y="6"/>
                      <a:pt x="84" y="13"/>
                    </a:cubicBezTo>
                    <a:cubicBezTo>
                      <a:pt x="84" y="23"/>
                      <a:pt x="78" y="28"/>
                      <a:pt x="80" y="41"/>
                    </a:cubicBezTo>
                    <a:cubicBezTo>
                      <a:pt x="73" y="43"/>
                      <a:pt x="64" y="43"/>
                      <a:pt x="62" y="43"/>
                    </a:cubicBezTo>
                    <a:cubicBezTo>
                      <a:pt x="60" y="43"/>
                      <a:pt x="48" y="45"/>
                      <a:pt x="48" y="41"/>
                    </a:cubicBezTo>
                    <a:cubicBezTo>
                      <a:pt x="48" y="39"/>
                      <a:pt x="50" y="37"/>
                      <a:pt x="51" y="36"/>
                    </a:cubicBezTo>
                    <a:cubicBezTo>
                      <a:pt x="51" y="35"/>
                      <a:pt x="51" y="33"/>
                      <a:pt x="51" y="32"/>
                    </a:cubicBezTo>
                    <a:cubicBezTo>
                      <a:pt x="51" y="28"/>
                      <a:pt x="60" y="28"/>
                      <a:pt x="62" y="25"/>
                    </a:cubicBezTo>
                    <a:cubicBezTo>
                      <a:pt x="61" y="24"/>
                      <a:pt x="59" y="24"/>
                      <a:pt x="57" y="24"/>
                    </a:cubicBezTo>
                    <a:cubicBezTo>
                      <a:pt x="49" y="24"/>
                      <a:pt x="34"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0" name="Freeform 65"/>
              <p:cNvSpPr>
                <a:spLocks/>
              </p:cNvSpPr>
              <p:nvPr/>
            </p:nvSpPr>
            <p:spPr bwMode="auto">
              <a:xfrm>
                <a:off x="2720975" y="1462088"/>
                <a:ext cx="65088" cy="38100"/>
              </a:xfrm>
              <a:custGeom>
                <a:avLst/>
                <a:gdLst/>
                <a:ahLst/>
                <a:cxnLst>
                  <a:cxn ang="0">
                    <a:pos x="38" y="29"/>
                  </a:cxn>
                  <a:cxn ang="0">
                    <a:pos x="0" y="16"/>
                  </a:cxn>
                  <a:cxn ang="0">
                    <a:pos x="9" y="14"/>
                  </a:cxn>
                  <a:cxn ang="0">
                    <a:pos x="22" y="0"/>
                  </a:cxn>
                  <a:cxn ang="0">
                    <a:pos x="49" y="22"/>
                  </a:cxn>
                  <a:cxn ang="0">
                    <a:pos x="38" y="29"/>
                  </a:cxn>
                </a:cxnLst>
                <a:rect l="0" t="0" r="r" b="b"/>
                <a:pathLst>
                  <a:path w="49" h="29">
                    <a:moveTo>
                      <a:pt x="38" y="29"/>
                    </a:moveTo>
                    <a:cubicBezTo>
                      <a:pt x="32" y="29"/>
                      <a:pt x="0" y="17"/>
                      <a:pt x="0" y="16"/>
                    </a:cubicBezTo>
                    <a:cubicBezTo>
                      <a:pt x="0" y="12"/>
                      <a:pt x="8" y="14"/>
                      <a:pt x="9" y="14"/>
                    </a:cubicBezTo>
                    <a:cubicBezTo>
                      <a:pt x="15" y="12"/>
                      <a:pt x="13" y="0"/>
                      <a:pt x="22" y="0"/>
                    </a:cubicBezTo>
                    <a:cubicBezTo>
                      <a:pt x="28" y="0"/>
                      <a:pt x="46" y="16"/>
                      <a:pt x="49" y="22"/>
                    </a:cubicBezTo>
                    <a:cubicBezTo>
                      <a:pt x="45" y="25"/>
                      <a:pt x="43" y="29"/>
                      <a:pt x="38"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1" name="Freeform 66"/>
              <p:cNvSpPr>
                <a:spLocks/>
              </p:cNvSpPr>
              <p:nvPr/>
            </p:nvSpPr>
            <p:spPr bwMode="auto">
              <a:xfrm>
                <a:off x="2784475" y="1323975"/>
                <a:ext cx="85725" cy="69850"/>
              </a:xfrm>
              <a:custGeom>
                <a:avLst/>
                <a:gdLst/>
                <a:ahLst/>
                <a:cxnLst>
                  <a:cxn ang="0">
                    <a:pos x="65" y="11"/>
                  </a:cxn>
                  <a:cxn ang="0">
                    <a:pos x="57" y="18"/>
                  </a:cxn>
                  <a:cxn ang="0">
                    <a:pos x="32" y="35"/>
                  </a:cxn>
                  <a:cxn ang="0">
                    <a:pos x="20" y="38"/>
                  </a:cxn>
                  <a:cxn ang="0">
                    <a:pos x="25" y="38"/>
                  </a:cxn>
                  <a:cxn ang="0">
                    <a:pos x="15" y="53"/>
                  </a:cxn>
                  <a:cxn ang="0">
                    <a:pos x="6" y="53"/>
                  </a:cxn>
                  <a:cxn ang="0">
                    <a:pos x="7" y="40"/>
                  </a:cxn>
                  <a:cxn ang="0">
                    <a:pos x="0" y="19"/>
                  </a:cxn>
                  <a:cxn ang="0">
                    <a:pos x="0" y="11"/>
                  </a:cxn>
                  <a:cxn ang="0">
                    <a:pos x="10" y="11"/>
                  </a:cxn>
                  <a:cxn ang="0">
                    <a:pos x="10" y="7"/>
                  </a:cxn>
                  <a:cxn ang="0">
                    <a:pos x="22" y="0"/>
                  </a:cxn>
                  <a:cxn ang="0">
                    <a:pos x="65" y="5"/>
                  </a:cxn>
                  <a:cxn ang="0">
                    <a:pos x="65" y="11"/>
                  </a:cxn>
                </a:cxnLst>
                <a:rect l="0" t="0" r="r" b="b"/>
                <a:pathLst>
                  <a:path w="65" h="53">
                    <a:moveTo>
                      <a:pt x="65" y="11"/>
                    </a:moveTo>
                    <a:cubicBezTo>
                      <a:pt x="65" y="12"/>
                      <a:pt x="57" y="18"/>
                      <a:pt x="57" y="18"/>
                    </a:cubicBezTo>
                    <a:cubicBezTo>
                      <a:pt x="51" y="26"/>
                      <a:pt x="45" y="35"/>
                      <a:pt x="32" y="35"/>
                    </a:cubicBezTo>
                    <a:cubicBezTo>
                      <a:pt x="22" y="35"/>
                      <a:pt x="22" y="30"/>
                      <a:pt x="20" y="38"/>
                    </a:cubicBezTo>
                    <a:cubicBezTo>
                      <a:pt x="25" y="38"/>
                      <a:pt x="25" y="38"/>
                      <a:pt x="25" y="38"/>
                    </a:cubicBezTo>
                    <a:cubicBezTo>
                      <a:pt x="24" y="46"/>
                      <a:pt x="21"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3" y="0"/>
                      <a:pt x="22" y="0"/>
                    </a:cubicBezTo>
                    <a:cubicBezTo>
                      <a:pt x="37" y="0"/>
                      <a:pt x="49" y="5"/>
                      <a:pt x="65" y="5"/>
                    </a:cubicBezTo>
                    <a:cubicBezTo>
                      <a:pt x="65" y="8"/>
                      <a:pt x="65" y="9"/>
                      <a:pt x="6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2" name="Freeform 67"/>
              <p:cNvSpPr>
                <a:spLocks/>
              </p:cNvSpPr>
              <p:nvPr/>
            </p:nvSpPr>
            <p:spPr bwMode="auto">
              <a:xfrm>
                <a:off x="2608263" y="1198563"/>
                <a:ext cx="28575" cy="23813"/>
              </a:xfrm>
              <a:custGeom>
                <a:avLst/>
                <a:gdLst/>
                <a:ahLst/>
                <a:cxnLst>
                  <a:cxn ang="0">
                    <a:pos x="21" y="12"/>
                  </a:cxn>
                  <a:cxn ang="0">
                    <a:pos x="15" y="18"/>
                  </a:cxn>
                  <a:cxn ang="0">
                    <a:pos x="0" y="0"/>
                  </a:cxn>
                  <a:cxn ang="0">
                    <a:pos x="21" y="12"/>
                  </a:cxn>
                </a:cxnLst>
                <a:rect l="0" t="0" r="r" b="b"/>
                <a:pathLst>
                  <a:path w="21" h="18">
                    <a:moveTo>
                      <a:pt x="21" y="12"/>
                    </a:moveTo>
                    <a:cubicBezTo>
                      <a:pt x="21" y="16"/>
                      <a:pt x="18" y="18"/>
                      <a:pt x="15" y="18"/>
                    </a:cubicBezTo>
                    <a:cubicBezTo>
                      <a:pt x="10" y="18"/>
                      <a:pt x="0" y="6"/>
                      <a:pt x="0" y="0"/>
                    </a:cubicBezTo>
                    <a:cubicBezTo>
                      <a:pt x="11" y="0"/>
                      <a:pt x="12" y="9"/>
                      <a:pt x="21"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3" name="Freeform 68"/>
              <p:cNvSpPr>
                <a:spLocks/>
              </p:cNvSpPr>
              <p:nvPr/>
            </p:nvSpPr>
            <p:spPr bwMode="auto">
              <a:xfrm>
                <a:off x="2625725" y="1277938"/>
                <a:ext cx="19050" cy="15875"/>
              </a:xfrm>
              <a:custGeom>
                <a:avLst/>
                <a:gdLst/>
                <a:ahLst/>
                <a:cxnLst>
                  <a:cxn ang="0">
                    <a:pos x="12" y="0"/>
                  </a:cxn>
                  <a:cxn ang="0">
                    <a:pos x="15" y="6"/>
                  </a:cxn>
                  <a:cxn ang="0">
                    <a:pos x="9" y="12"/>
                  </a:cxn>
                  <a:cxn ang="0">
                    <a:pos x="0" y="12"/>
                  </a:cxn>
                  <a:cxn ang="0">
                    <a:pos x="12" y="0"/>
                  </a:cxn>
                </a:cxnLst>
                <a:rect l="0" t="0" r="r" b="b"/>
                <a:pathLst>
                  <a:path w="15" h="12">
                    <a:moveTo>
                      <a:pt x="12" y="0"/>
                    </a:moveTo>
                    <a:cubicBezTo>
                      <a:pt x="13" y="2"/>
                      <a:pt x="15" y="3"/>
                      <a:pt x="15" y="6"/>
                    </a:cubicBezTo>
                    <a:cubicBezTo>
                      <a:pt x="15" y="12"/>
                      <a:pt x="11" y="12"/>
                      <a:pt x="9" y="12"/>
                    </a:cubicBezTo>
                    <a:cubicBezTo>
                      <a:pt x="4" y="12"/>
                      <a:pt x="3" y="11"/>
                      <a:pt x="0" y="12"/>
                    </a:cubicBezTo>
                    <a:cubicBezTo>
                      <a:pt x="2" y="4"/>
                      <a:pt x="6" y="2"/>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4" name="Freeform 69"/>
              <p:cNvSpPr>
                <a:spLocks/>
              </p:cNvSpPr>
              <p:nvPr/>
            </p:nvSpPr>
            <p:spPr bwMode="auto">
              <a:xfrm>
                <a:off x="2614613" y="1139825"/>
                <a:ext cx="109538" cy="57150"/>
              </a:xfrm>
              <a:custGeom>
                <a:avLst/>
                <a:gdLst/>
                <a:ahLst/>
                <a:cxnLst>
                  <a:cxn ang="0">
                    <a:pos x="54" y="32"/>
                  </a:cxn>
                  <a:cxn ang="0">
                    <a:pos x="33" y="30"/>
                  </a:cxn>
                  <a:cxn ang="0">
                    <a:pos x="19" y="29"/>
                  </a:cxn>
                  <a:cxn ang="0">
                    <a:pos x="7" y="25"/>
                  </a:cxn>
                  <a:cxn ang="0">
                    <a:pos x="20" y="20"/>
                  </a:cxn>
                  <a:cxn ang="0">
                    <a:pos x="20" y="15"/>
                  </a:cxn>
                  <a:cxn ang="0">
                    <a:pos x="5" y="15"/>
                  </a:cxn>
                  <a:cxn ang="0">
                    <a:pos x="8" y="10"/>
                  </a:cxn>
                  <a:cxn ang="0">
                    <a:pos x="0" y="3"/>
                  </a:cxn>
                  <a:cxn ang="0">
                    <a:pos x="14" y="0"/>
                  </a:cxn>
                  <a:cxn ang="0">
                    <a:pos x="31" y="8"/>
                  </a:cxn>
                  <a:cxn ang="0">
                    <a:pos x="40" y="4"/>
                  </a:cxn>
                  <a:cxn ang="0">
                    <a:pos x="53" y="15"/>
                  </a:cxn>
                  <a:cxn ang="0">
                    <a:pos x="60" y="11"/>
                  </a:cxn>
                  <a:cxn ang="0">
                    <a:pos x="73" y="21"/>
                  </a:cxn>
                  <a:cxn ang="0">
                    <a:pos x="70" y="26"/>
                  </a:cxn>
                  <a:cxn ang="0">
                    <a:pos x="82" y="37"/>
                  </a:cxn>
                  <a:cxn ang="0">
                    <a:pos x="74" y="43"/>
                  </a:cxn>
                  <a:cxn ang="0">
                    <a:pos x="54" y="32"/>
                  </a:cxn>
                </a:cxnLst>
                <a:rect l="0" t="0" r="r" b="b"/>
                <a:pathLst>
                  <a:path w="82" h="43">
                    <a:moveTo>
                      <a:pt x="54" y="32"/>
                    </a:moveTo>
                    <a:cubicBezTo>
                      <a:pt x="46" y="32"/>
                      <a:pt x="41" y="29"/>
                      <a:pt x="33" y="30"/>
                    </a:cubicBezTo>
                    <a:cubicBezTo>
                      <a:pt x="31" y="26"/>
                      <a:pt x="25" y="29"/>
                      <a:pt x="19" y="29"/>
                    </a:cubicBezTo>
                    <a:cubicBezTo>
                      <a:pt x="13" y="29"/>
                      <a:pt x="11" y="29"/>
                      <a:pt x="7" y="25"/>
                    </a:cubicBezTo>
                    <a:cubicBezTo>
                      <a:pt x="11" y="21"/>
                      <a:pt x="15" y="22"/>
                      <a:pt x="20" y="20"/>
                    </a:cubicBezTo>
                    <a:cubicBezTo>
                      <a:pt x="19" y="18"/>
                      <a:pt x="19" y="16"/>
                      <a:pt x="20" y="15"/>
                    </a:cubicBezTo>
                    <a:cubicBezTo>
                      <a:pt x="10" y="15"/>
                      <a:pt x="8" y="17"/>
                      <a:pt x="5" y="15"/>
                    </a:cubicBezTo>
                    <a:cubicBezTo>
                      <a:pt x="6" y="14"/>
                      <a:pt x="7" y="12"/>
                      <a:pt x="8" y="10"/>
                    </a:cubicBezTo>
                    <a:cubicBezTo>
                      <a:pt x="2" y="10"/>
                      <a:pt x="0" y="9"/>
                      <a:pt x="0" y="3"/>
                    </a:cubicBezTo>
                    <a:cubicBezTo>
                      <a:pt x="6" y="3"/>
                      <a:pt x="9" y="0"/>
                      <a:pt x="14" y="0"/>
                    </a:cubicBezTo>
                    <a:cubicBezTo>
                      <a:pt x="24" y="0"/>
                      <a:pt x="26" y="8"/>
                      <a:pt x="31" y="8"/>
                    </a:cubicBezTo>
                    <a:cubicBezTo>
                      <a:pt x="35" y="8"/>
                      <a:pt x="36" y="4"/>
                      <a:pt x="40" y="4"/>
                    </a:cubicBezTo>
                    <a:cubicBezTo>
                      <a:pt x="49" y="4"/>
                      <a:pt x="48" y="15"/>
                      <a:pt x="53" y="15"/>
                    </a:cubicBezTo>
                    <a:cubicBezTo>
                      <a:pt x="56" y="15"/>
                      <a:pt x="57" y="11"/>
                      <a:pt x="60" y="11"/>
                    </a:cubicBezTo>
                    <a:cubicBezTo>
                      <a:pt x="66" y="11"/>
                      <a:pt x="71" y="19"/>
                      <a:pt x="73" y="21"/>
                    </a:cubicBezTo>
                    <a:cubicBezTo>
                      <a:pt x="72" y="22"/>
                      <a:pt x="70" y="24"/>
                      <a:pt x="70" y="26"/>
                    </a:cubicBezTo>
                    <a:cubicBezTo>
                      <a:pt x="73" y="29"/>
                      <a:pt x="82" y="33"/>
                      <a:pt x="82" y="37"/>
                    </a:cubicBezTo>
                    <a:cubicBezTo>
                      <a:pt x="82" y="42"/>
                      <a:pt x="77" y="43"/>
                      <a:pt x="74" y="43"/>
                    </a:cubicBezTo>
                    <a:cubicBezTo>
                      <a:pt x="63" y="43"/>
                      <a:pt x="64" y="32"/>
                      <a:pt x="54" y="3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5" name="Freeform 70"/>
              <p:cNvSpPr>
                <a:spLocks/>
              </p:cNvSpPr>
              <p:nvPr/>
            </p:nvSpPr>
            <p:spPr bwMode="auto">
              <a:xfrm>
                <a:off x="2657475" y="1189038"/>
                <a:ext cx="30163" cy="9525"/>
              </a:xfrm>
              <a:custGeom>
                <a:avLst/>
                <a:gdLst/>
                <a:ahLst/>
                <a:cxnLst>
                  <a:cxn ang="0">
                    <a:pos x="8" y="7"/>
                  </a:cxn>
                  <a:cxn ang="0">
                    <a:pos x="12" y="0"/>
                  </a:cxn>
                  <a:cxn ang="0">
                    <a:pos x="23" y="4"/>
                  </a:cxn>
                  <a:cxn ang="0">
                    <a:pos x="8" y="7"/>
                  </a:cxn>
                </a:cxnLst>
                <a:rect l="0" t="0" r="r" b="b"/>
                <a:pathLst>
                  <a:path w="23" h="7">
                    <a:moveTo>
                      <a:pt x="8" y="7"/>
                    </a:moveTo>
                    <a:cubicBezTo>
                      <a:pt x="0" y="7"/>
                      <a:pt x="11" y="0"/>
                      <a:pt x="12" y="0"/>
                    </a:cubicBezTo>
                    <a:cubicBezTo>
                      <a:pt x="17" y="0"/>
                      <a:pt x="19" y="3"/>
                      <a:pt x="23" y="4"/>
                    </a:cubicBezTo>
                    <a:cubicBezTo>
                      <a:pt x="20" y="7"/>
                      <a:pt x="15" y="7"/>
                      <a:pt x="8"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6" name="Freeform 71"/>
              <p:cNvSpPr>
                <a:spLocks/>
              </p:cNvSpPr>
              <p:nvPr/>
            </p:nvSpPr>
            <p:spPr bwMode="auto">
              <a:xfrm>
                <a:off x="2765425" y="1223963"/>
                <a:ext cx="287338" cy="90488"/>
              </a:xfrm>
              <a:custGeom>
                <a:avLst/>
                <a:gdLst/>
                <a:ahLst/>
                <a:cxnLst>
                  <a:cxn ang="0">
                    <a:pos x="215" y="45"/>
                  </a:cxn>
                  <a:cxn ang="0">
                    <a:pos x="210" y="51"/>
                  </a:cxn>
                  <a:cxn ang="0">
                    <a:pos x="216" y="52"/>
                  </a:cxn>
                  <a:cxn ang="0">
                    <a:pos x="179" y="67"/>
                  </a:cxn>
                  <a:cxn ang="0">
                    <a:pos x="170" y="60"/>
                  </a:cxn>
                  <a:cxn ang="0">
                    <a:pos x="159" y="66"/>
                  </a:cxn>
                  <a:cxn ang="0">
                    <a:pos x="124" y="66"/>
                  </a:cxn>
                  <a:cxn ang="0">
                    <a:pos x="102" y="60"/>
                  </a:cxn>
                  <a:cxn ang="0">
                    <a:pos x="97" y="60"/>
                  </a:cxn>
                  <a:cxn ang="0">
                    <a:pos x="84" y="67"/>
                  </a:cxn>
                  <a:cxn ang="0">
                    <a:pos x="53" y="47"/>
                  </a:cxn>
                  <a:cxn ang="0">
                    <a:pos x="58" y="40"/>
                  </a:cxn>
                  <a:cxn ang="0">
                    <a:pos x="40" y="18"/>
                  </a:cxn>
                  <a:cxn ang="0">
                    <a:pos x="32" y="22"/>
                  </a:cxn>
                  <a:cxn ang="0">
                    <a:pos x="0" y="7"/>
                  </a:cxn>
                  <a:cxn ang="0">
                    <a:pos x="13" y="0"/>
                  </a:cxn>
                  <a:cxn ang="0">
                    <a:pos x="51" y="15"/>
                  </a:cxn>
                  <a:cxn ang="0">
                    <a:pos x="60" y="12"/>
                  </a:cxn>
                  <a:cxn ang="0">
                    <a:pos x="68" y="12"/>
                  </a:cxn>
                  <a:cxn ang="0">
                    <a:pos x="89" y="25"/>
                  </a:cxn>
                  <a:cxn ang="0">
                    <a:pos x="71" y="25"/>
                  </a:cxn>
                  <a:cxn ang="0">
                    <a:pos x="91" y="35"/>
                  </a:cxn>
                  <a:cxn ang="0">
                    <a:pos x="88" y="38"/>
                  </a:cxn>
                  <a:cxn ang="0">
                    <a:pos x="95" y="40"/>
                  </a:cxn>
                  <a:cxn ang="0">
                    <a:pos x="125" y="45"/>
                  </a:cxn>
                  <a:cxn ang="0">
                    <a:pos x="181" y="34"/>
                  </a:cxn>
                  <a:cxn ang="0">
                    <a:pos x="216" y="46"/>
                  </a:cxn>
                  <a:cxn ang="0">
                    <a:pos x="211" y="47"/>
                  </a:cxn>
                  <a:cxn ang="0">
                    <a:pos x="215" y="45"/>
                  </a:cxn>
                </a:cxnLst>
                <a:rect l="0" t="0" r="r" b="b"/>
                <a:pathLst>
                  <a:path w="216" h="68">
                    <a:moveTo>
                      <a:pt x="215" y="45"/>
                    </a:moveTo>
                    <a:cubicBezTo>
                      <a:pt x="213" y="46"/>
                      <a:pt x="211" y="48"/>
                      <a:pt x="210" y="51"/>
                    </a:cubicBezTo>
                    <a:cubicBezTo>
                      <a:pt x="213" y="52"/>
                      <a:pt x="216" y="52"/>
                      <a:pt x="216" y="52"/>
                    </a:cubicBezTo>
                    <a:cubicBezTo>
                      <a:pt x="215" y="67"/>
                      <a:pt x="195" y="67"/>
                      <a:pt x="179" y="67"/>
                    </a:cubicBezTo>
                    <a:cubicBezTo>
                      <a:pt x="174" y="67"/>
                      <a:pt x="171" y="64"/>
                      <a:pt x="170" y="60"/>
                    </a:cubicBezTo>
                    <a:cubicBezTo>
                      <a:pt x="164" y="61"/>
                      <a:pt x="163" y="64"/>
                      <a:pt x="159" y="66"/>
                    </a:cubicBezTo>
                    <a:cubicBezTo>
                      <a:pt x="124" y="66"/>
                      <a:pt x="124" y="66"/>
                      <a:pt x="124" y="66"/>
                    </a:cubicBezTo>
                    <a:cubicBezTo>
                      <a:pt x="115" y="68"/>
                      <a:pt x="101" y="67"/>
                      <a:pt x="102" y="60"/>
                    </a:cubicBezTo>
                    <a:cubicBezTo>
                      <a:pt x="97" y="60"/>
                      <a:pt x="97" y="60"/>
                      <a:pt x="97" y="60"/>
                    </a:cubicBezTo>
                    <a:cubicBezTo>
                      <a:pt x="95" y="62"/>
                      <a:pt x="88" y="67"/>
                      <a:pt x="84" y="67"/>
                    </a:cubicBezTo>
                    <a:cubicBezTo>
                      <a:pt x="75" y="67"/>
                      <a:pt x="53" y="56"/>
                      <a:pt x="53" y="47"/>
                    </a:cubicBezTo>
                    <a:cubicBezTo>
                      <a:pt x="53" y="44"/>
                      <a:pt x="56" y="41"/>
                      <a:pt x="58" y="40"/>
                    </a:cubicBezTo>
                    <a:cubicBezTo>
                      <a:pt x="50" y="32"/>
                      <a:pt x="48" y="25"/>
                      <a:pt x="40" y="18"/>
                    </a:cubicBezTo>
                    <a:cubicBezTo>
                      <a:pt x="38" y="20"/>
                      <a:pt x="35" y="22"/>
                      <a:pt x="32" y="22"/>
                    </a:cubicBezTo>
                    <a:cubicBezTo>
                      <a:pt x="27" y="22"/>
                      <a:pt x="0" y="11"/>
                      <a:pt x="0" y="7"/>
                    </a:cubicBezTo>
                    <a:cubicBezTo>
                      <a:pt x="0" y="0"/>
                      <a:pt x="8" y="0"/>
                      <a:pt x="13" y="0"/>
                    </a:cubicBezTo>
                    <a:cubicBezTo>
                      <a:pt x="33" y="0"/>
                      <a:pt x="36" y="15"/>
                      <a:pt x="51" y="15"/>
                    </a:cubicBezTo>
                    <a:cubicBezTo>
                      <a:pt x="56" y="15"/>
                      <a:pt x="58" y="15"/>
                      <a:pt x="60" y="12"/>
                    </a:cubicBezTo>
                    <a:cubicBezTo>
                      <a:pt x="63" y="12"/>
                      <a:pt x="68" y="12"/>
                      <a:pt x="68" y="12"/>
                    </a:cubicBezTo>
                    <a:cubicBezTo>
                      <a:pt x="65" y="22"/>
                      <a:pt x="85" y="19"/>
                      <a:pt x="89" y="25"/>
                    </a:cubicBezTo>
                    <a:cubicBezTo>
                      <a:pt x="71" y="25"/>
                      <a:pt x="71" y="25"/>
                      <a:pt x="71" y="25"/>
                    </a:cubicBezTo>
                    <a:cubicBezTo>
                      <a:pt x="74" y="37"/>
                      <a:pt x="85" y="30"/>
                      <a:pt x="91" y="35"/>
                    </a:cubicBezTo>
                    <a:cubicBezTo>
                      <a:pt x="90" y="36"/>
                      <a:pt x="88" y="36"/>
                      <a:pt x="88" y="38"/>
                    </a:cubicBezTo>
                    <a:cubicBezTo>
                      <a:pt x="88" y="44"/>
                      <a:pt x="93" y="41"/>
                      <a:pt x="95" y="40"/>
                    </a:cubicBezTo>
                    <a:cubicBezTo>
                      <a:pt x="106" y="42"/>
                      <a:pt x="114" y="45"/>
                      <a:pt x="125" y="45"/>
                    </a:cubicBezTo>
                    <a:cubicBezTo>
                      <a:pt x="150" y="45"/>
                      <a:pt x="158" y="34"/>
                      <a:pt x="181" y="34"/>
                    </a:cubicBezTo>
                    <a:cubicBezTo>
                      <a:pt x="198" y="34"/>
                      <a:pt x="210" y="35"/>
                      <a:pt x="216" y="46"/>
                    </a:cubicBezTo>
                    <a:cubicBezTo>
                      <a:pt x="215" y="47"/>
                      <a:pt x="213" y="47"/>
                      <a:pt x="211" y="47"/>
                    </a:cubicBezTo>
                    <a:lnTo>
                      <a:pt x="215" y="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7" name="Freeform 72"/>
              <p:cNvSpPr>
                <a:spLocks/>
              </p:cNvSpPr>
              <p:nvPr/>
            </p:nvSpPr>
            <p:spPr bwMode="auto">
              <a:xfrm>
                <a:off x="2768600" y="1271588"/>
                <a:ext cx="49213" cy="38100"/>
              </a:xfrm>
              <a:custGeom>
                <a:avLst/>
                <a:gdLst/>
                <a:ahLst/>
                <a:cxnLst>
                  <a:cxn ang="0">
                    <a:pos x="6" y="10"/>
                  </a:cxn>
                  <a:cxn ang="0">
                    <a:pos x="19" y="0"/>
                  </a:cxn>
                  <a:cxn ang="0">
                    <a:pos x="37" y="15"/>
                  </a:cxn>
                  <a:cxn ang="0">
                    <a:pos x="29" y="29"/>
                  </a:cxn>
                  <a:cxn ang="0">
                    <a:pos x="0" y="17"/>
                  </a:cxn>
                  <a:cxn ang="0">
                    <a:pos x="6" y="10"/>
                  </a:cxn>
                </a:cxnLst>
                <a:rect l="0" t="0" r="r" b="b"/>
                <a:pathLst>
                  <a:path w="37" h="29">
                    <a:moveTo>
                      <a:pt x="6" y="10"/>
                    </a:moveTo>
                    <a:cubicBezTo>
                      <a:pt x="10" y="10"/>
                      <a:pt x="9" y="0"/>
                      <a:pt x="19" y="0"/>
                    </a:cubicBezTo>
                    <a:cubicBezTo>
                      <a:pt x="27" y="0"/>
                      <a:pt x="37" y="9"/>
                      <a:pt x="37" y="15"/>
                    </a:cubicBezTo>
                    <a:cubicBezTo>
                      <a:pt x="37" y="22"/>
                      <a:pt x="35" y="29"/>
                      <a:pt x="29" y="29"/>
                    </a:cubicBezTo>
                    <a:cubicBezTo>
                      <a:pt x="25" y="29"/>
                      <a:pt x="0" y="17"/>
                      <a:pt x="0" y="17"/>
                    </a:cubicBezTo>
                    <a:cubicBezTo>
                      <a:pt x="0" y="13"/>
                      <a:pt x="5" y="10"/>
                      <a:pt x="6"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8" name="Freeform 73"/>
              <p:cNvSpPr>
                <a:spLocks/>
              </p:cNvSpPr>
              <p:nvPr/>
            </p:nvSpPr>
            <p:spPr bwMode="auto">
              <a:xfrm>
                <a:off x="2774950" y="1198563"/>
                <a:ext cx="46038" cy="12700"/>
              </a:xfrm>
              <a:custGeom>
                <a:avLst/>
                <a:gdLst/>
                <a:ahLst/>
                <a:cxnLst>
                  <a:cxn ang="0">
                    <a:pos x="29" y="0"/>
                  </a:cxn>
                  <a:cxn ang="0">
                    <a:pos x="35" y="0"/>
                  </a:cxn>
                  <a:cxn ang="0">
                    <a:pos x="35" y="6"/>
                  </a:cxn>
                  <a:cxn ang="0">
                    <a:pos x="28" y="10"/>
                  </a:cxn>
                  <a:cxn ang="0">
                    <a:pos x="0" y="5"/>
                  </a:cxn>
                  <a:cxn ang="0">
                    <a:pos x="29" y="0"/>
                  </a:cxn>
                </a:cxnLst>
                <a:rect l="0" t="0" r="r" b="b"/>
                <a:pathLst>
                  <a:path w="35" h="10">
                    <a:moveTo>
                      <a:pt x="29" y="0"/>
                    </a:moveTo>
                    <a:cubicBezTo>
                      <a:pt x="34" y="0"/>
                      <a:pt x="30" y="1"/>
                      <a:pt x="35" y="0"/>
                    </a:cubicBezTo>
                    <a:cubicBezTo>
                      <a:pt x="35" y="3"/>
                      <a:pt x="35" y="5"/>
                      <a:pt x="35" y="6"/>
                    </a:cubicBezTo>
                    <a:cubicBezTo>
                      <a:pt x="35" y="8"/>
                      <a:pt x="32" y="10"/>
                      <a:pt x="28" y="10"/>
                    </a:cubicBezTo>
                    <a:cubicBezTo>
                      <a:pt x="26" y="10"/>
                      <a:pt x="0" y="5"/>
                      <a:pt x="0" y="5"/>
                    </a:cubicBezTo>
                    <a:cubicBezTo>
                      <a:pt x="5" y="1"/>
                      <a:pt x="21" y="0"/>
                      <a:pt x="2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39" name="Freeform 74"/>
              <p:cNvSpPr>
                <a:spLocks/>
              </p:cNvSpPr>
              <p:nvPr/>
            </p:nvSpPr>
            <p:spPr bwMode="auto">
              <a:xfrm>
                <a:off x="2740025" y="1154113"/>
                <a:ext cx="53975" cy="44450"/>
              </a:xfrm>
              <a:custGeom>
                <a:avLst/>
                <a:gdLst/>
                <a:ahLst/>
                <a:cxnLst>
                  <a:cxn ang="0">
                    <a:pos x="10" y="28"/>
                  </a:cxn>
                  <a:cxn ang="0">
                    <a:pos x="14" y="23"/>
                  </a:cxn>
                  <a:cxn ang="0">
                    <a:pos x="0" y="7"/>
                  </a:cxn>
                  <a:cxn ang="0">
                    <a:pos x="10" y="0"/>
                  </a:cxn>
                  <a:cxn ang="0">
                    <a:pos x="25" y="7"/>
                  </a:cxn>
                  <a:cxn ang="0">
                    <a:pos x="41" y="17"/>
                  </a:cxn>
                  <a:cxn ang="0">
                    <a:pos x="41" y="28"/>
                  </a:cxn>
                  <a:cxn ang="0">
                    <a:pos x="10" y="28"/>
                  </a:cxn>
                </a:cxnLst>
                <a:rect l="0" t="0" r="r" b="b"/>
                <a:pathLst>
                  <a:path w="41" h="33">
                    <a:moveTo>
                      <a:pt x="10" y="28"/>
                    </a:moveTo>
                    <a:cubicBezTo>
                      <a:pt x="10" y="26"/>
                      <a:pt x="13" y="24"/>
                      <a:pt x="14" y="23"/>
                    </a:cubicBezTo>
                    <a:cubicBezTo>
                      <a:pt x="9" y="18"/>
                      <a:pt x="0" y="15"/>
                      <a:pt x="0" y="7"/>
                    </a:cubicBezTo>
                    <a:cubicBezTo>
                      <a:pt x="0" y="2"/>
                      <a:pt x="6" y="0"/>
                      <a:pt x="10" y="0"/>
                    </a:cubicBezTo>
                    <a:cubicBezTo>
                      <a:pt x="11" y="4"/>
                      <a:pt x="21" y="7"/>
                      <a:pt x="25" y="7"/>
                    </a:cubicBezTo>
                    <a:cubicBezTo>
                      <a:pt x="25" y="17"/>
                      <a:pt x="41" y="7"/>
                      <a:pt x="41" y="17"/>
                    </a:cubicBezTo>
                    <a:cubicBezTo>
                      <a:pt x="41" y="20"/>
                      <a:pt x="39" y="23"/>
                      <a:pt x="41" y="28"/>
                    </a:cubicBezTo>
                    <a:cubicBezTo>
                      <a:pt x="25" y="31"/>
                      <a:pt x="10" y="33"/>
                      <a:pt x="10"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0" name="Freeform 75"/>
              <p:cNvSpPr>
                <a:spLocks/>
              </p:cNvSpPr>
              <p:nvPr/>
            </p:nvSpPr>
            <p:spPr bwMode="auto">
              <a:xfrm>
                <a:off x="2719388" y="1114425"/>
                <a:ext cx="20638" cy="12700"/>
              </a:xfrm>
              <a:custGeom>
                <a:avLst/>
                <a:gdLst/>
                <a:ahLst/>
                <a:cxnLst>
                  <a:cxn ang="0">
                    <a:pos x="16" y="0"/>
                  </a:cxn>
                  <a:cxn ang="0">
                    <a:pos x="16" y="9"/>
                  </a:cxn>
                  <a:cxn ang="0">
                    <a:pos x="8" y="9"/>
                  </a:cxn>
                  <a:cxn ang="0">
                    <a:pos x="0" y="0"/>
                  </a:cxn>
                  <a:cxn ang="0">
                    <a:pos x="16" y="0"/>
                  </a:cxn>
                </a:cxnLst>
                <a:rect l="0" t="0" r="r" b="b"/>
                <a:pathLst>
                  <a:path w="16" h="9">
                    <a:moveTo>
                      <a:pt x="16" y="0"/>
                    </a:moveTo>
                    <a:cubicBezTo>
                      <a:pt x="16" y="9"/>
                      <a:pt x="16" y="9"/>
                      <a:pt x="16" y="9"/>
                    </a:cubicBezTo>
                    <a:cubicBezTo>
                      <a:pt x="8" y="9"/>
                      <a:pt x="8" y="9"/>
                      <a:pt x="8" y="9"/>
                    </a:cubicBezTo>
                    <a:cubicBezTo>
                      <a:pt x="6" y="7"/>
                      <a:pt x="0" y="6"/>
                      <a:pt x="0" y="0"/>
                    </a:cubicBezTo>
                    <a:cubicBezTo>
                      <a:pt x="6" y="0"/>
                      <a:pt x="13" y="0"/>
                      <a:pt x="16"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1" name="Freeform 76"/>
              <p:cNvSpPr>
                <a:spLocks/>
              </p:cNvSpPr>
              <p:nvPr/>
            </p:nvSpPr>
            <p:spPr bwMode="auto">
              <a:xfrm>
                <a:off x="2776538" y="1062038"/>
                <a:ext cx="184150" cy="123825"/>
              </a:xfrm>
              <a:custGeom>
                <a:avLst/>
                <a:gdLst/>
                <a:ahLst/>
                <a:cxnLst>
                  <a:cxn ang="0">
                    <a:pos x="92" y="37"/>
                  </a:cxn>
                  <a:cxn ang="0">
                    <a:pos x="97" y="37"/>
                  </a:cxn>
                  <a:cxn ang="0">
                    <a:pos x="97" y="32"/>
                  </a:cxn>
                  <a:cxn ang="0">
                    <a:pos x="95" y="28"/>
                  </a:cxn>
                  <a:cxn ang="0">
                    <a:pos x="100" y="28"/>
                  </a:cxn>
                  <a:cxn ang="0">
                    <a:pos x="105" y="36"/>
                  </a:cxn>
                  <a:cxn ang="0">
                    <a:pos x="111" y="43"/>
                  </a:cxn>
                  <a:cxn ang="0">
                    <a:pos x="108" y="49"/>
                  </a:cxn>
                  <a:cxn ang="0">
                    <a:pos x="115" y="49"/>
                  </a:cxn>
                  <a:cxn ang="0">
                    <a:pos x="137" y="55"/>
                  </a:cxn>
                  <a:cxn ang="0">
                    <a:pos x="136" y="61"/>
                  </a:cxn>
                  <a:cxn ang="0">
                    <a:pos x="126" y="64"/>
                  </a:cxn>
                  <a:cxn ang="0">
                    <a:pos x="105" y="78"/>
                  </a:cxn>
                  <a:cxn ang="0">
                    <a:pos x="98" y="69"/>
                  </a:cxn>
                  <a:cxn ang="0">
                    <a:pos x="93" y="76"/>
                  </a:cxn>
                  <a:cxn ang="0">
                    <a:pos x="99" y="84"/>
                  </a:cxn>
                  <a:cxn ang="0">
                    <a:pos x="91" y="84"/>
                  </a:cxn>
                  <a:cxn ang="0">
                    <a:pos x="91" y="90"/>
                  </a:cxn>
                  <a:cxn ang="0">
                    <a:pos x="75" y="82"/>
                  </a:cxn>
                  <a:cxn ang="0">
                    <a:pos x="64" y="92"/>
                  </a:cxn>
                  <a:cxn ang="0">
                    <a:pos x="47" y="84"/>
                  </a:cxn>
                  <a:cxn ang="0">
                    <a:pos x="53" y="81"/>
                  </a:cxn>
                  <a:cxn ang="0">
                    <a:pos x="33" y="70"/>
                  </a:cxn>
                  <a:cxn ang="0">
                    <a:pos x="66" y="61"/>
                  </a:cxn>
                  <a:cxn ang="0">
                    <a:pos x="48" y="58"/>
                  </a:cxn>
                  <a:cxn ang="0">
                    <a:pos x="35" y="61"/>
                  </a:cxn>
                  <a:cxn ang="0">
                    <a:pos x="29" y="56"/>
                  </a:cxn>
                  <a:cxn ang="0">
                    <a:pos x="19" y="59"/>
                  </a:cxn>
                  <a:cxn ang="0">
                    <a:pos x="16" y="55"/>
                  </a:cxn>
                  <a:cxn ang="0">
                    <a:pos x="26" y="49"/>
                  </a:cxn>
                  <a:cxn ang="0">
                    <a:pos x="0" y="35"/>
                  </a:cxn>
                  <a:cxn ang="0">
                    <a:pos x="7" y="35"/>
                  </a:cxn>
                  <a:cxn ang="0">
                    <a:pos x="20" y="39"/>
                  </a:cxn>
                  <a:cxn ang="0">
                    <a:pos x="24" y="36"/>
                  </a:cxn>
                  <a:cxn ang="0">
                    <a:pos x="5" y="26"/>
                  </a:cxn>
                  <a:cxn ang="0">
                    <a:pos x="15" y="22"/>
                  </a:cxn>
                  <a:cxn ang="0">
                    <a:pos x="27" y="25"/>
                  </a:cxn>
                  <a:cxn ang="0">
                    <a:pos x="32" y="20"/>
                  </a:cxn>
                  <a:cxn ang="0">
                    <a:pos x="19" y="20"/>
                  </a:cxn>
                  <a:cxn ang="0">
                    <a:pos x="14" y="13"/>
                  </a:cxn>
                  <a:cxn ang="0">
                    <a:pos x="30" y="9"/>
                  </a:cxn>
                  <a:cxn ang="0">
                    <a:pos x="38" y="9"/>
                  </a:cxn>
                  <a:cxn ang="0">
                    <a:pos x="25" y="0"/>
                  </a:cxn>
                  <a:cxn ang="0">
                    <a:pos x="53" y="5"/>
                  </a:cxn>
                  <a:cxn ang="0">
                    <a:pos x="67" y="24"/>
                  </a:cxn>
                  <a:cxn ang="0">
                    <a:pos x="84" y="25"/>
                  </a:cxn>
                  <a:cxn ang="0">
                    <a:pos x="92" y="37"/>
                  </a:cxn>
                </a:cxnLst>
                <a:rect l="0" t="0" r="r" b="b"/>
                <a:pathLst>
                  <a:path w="138" h="92">
                    <a:moveTo>
                      <a:pt x="92" y="37"/>
                    </a:moveTo>
                    <a:cubicBezTo>
                      <a:pt x="97" y="37"/>
                      <a:pt x="97" y="37"/>
                      <a:pt x="97" y="37"/>
                    </a:cubicBezTo>
                    <a:cubicBezTo>
                      <a:pt x="97" y="32"/>
                      <a:pt x="97" y="32"/>
                      <a:pt x="97" y="32"/>
                    </a:cubicBezTo>
                    <a:cubicBezTo>
                      <a:pt x="95" y="28"/>
                      <a:pt x="95" y="28"/>
                      <a:pt x="95" y="28"/>
                    </a:cubicBezTo>
                    <a:cubicBezTo>
                      <a:pt x="97" y="28"/>
                      <a:pt x="98" y="28"/>
                      <a:pt x="100" y="28"/>
                    </a:cubicBezTo>
                    <a:cubicBezTo>
                      <a:pt x="106" y="28"/>
                      <a:pt x="105" y="31"/>
                      <a:pt x="105" y="36"/>
                    </a:cubicBezTo>
                    <a:cubicBezTo>
                      <a:pt x="105" y="39"/>
                      <a:pt x="111" y="39"/>
                      <a:pt x="111" y="43"/>
                    </a:cubicBezTo>
                    <a:cubicBezTo>
                      <a:pt x="111" y="46"/>
                      <a:pt x="108" y="46"/>
                      <a:pt x="108" y="49"/>
                    </a:cubicBezTo>
                    <a:cubicBezTo>
                      <a:pt x="108" y="53"/>
                      <a:pt x="114" y="49"/>
                      <a:pt x="115" y="49"/>
                    </a:cubicBezTo>
                    <a:cubicBezTo>
                      <a:pt x="120" y="49"/>
                      <a:pt x="131" y="54"/>
                      <a:pt x="137" y="55"/>
                    </a:cubicBezTo>
                    <a:cubicBezTo>
                      <a:pt x="137" y="58"/>
                      <a:pt x="138" y="60"/>
                      <a:pt x="136" y="61"/>
                    </a:cubicBezTo>
                    <a:cubicBezTo>
                      <a:pt x="135" y="64"/>
                      <a:pt x="130" y="63"/>
                      <a:pt x="126" y="64"/>
                    </a:cubicBezTo>
                    <a:cubicBezTo>
                      <a:pt x="117" y="65"/>
                      <a:pt x="111" y="78"/>
                      <a:pt x="105" y="78"/>
                    </a:cubicBezTo>
                    <a:cubicBezTo>
                      <a:pt x="100" y="78"/>
                      <a:pt x="100" y="74"/>
                      <a:pt x="98" y="69"/>
                    </a:cubicBezTo>
                    <a:cubicBezTo>
                      <a:pt x="96" y="71"/>
                      <a:pt x="95" y="73"/>
                      <a:pt x="93" y="76"/>
                    </a:cubicBezTo>
                    <a:cubicBezTo>
                      <a:pt x="96" y="80"/>
                      <a:pt x="97" y="81"/>
                      <a:pt x="99" y="84"/>
                    </a:cubicBezTo>
                    <a:cubicBezTo>
                      <a:pt x="91" y="84"/>
                      <a:pt x="91" y="84"/>
                      <a:pt x="91" y="84"/>
                    </a:cubicBezTo>
                    <a:cubicBezTo>
                      <a:pt x="91" y="90"/>
                      <a:pt x="91" y="90"/>
                      <a:pt x="91" y="90"/>
                    </a:cubicBezTo>
                    <a:cubicBezTo>
                      <a:pt x="87" y="91"/>
                      <a:pt x="79" y="85"/>
                      <a:pt x="75" y="82"/>
                    </a:cubicBezTo>
                    <a:cubicBezTo>
                      <a:pt x="75" y="90"/>
                      <a:pt x="71" y="92"/>
                      <a:pt x="64" y="92"/>
                    </a:cubicBezTo>
                    <a:cubicBezTo>
                      <a:pt x="57" y="92"/>
                      <a:pt x="48" y="91"/>
                      <a:pt x="47" y="84"/>
                    </a:cubicBezTo>
                    <a:cubicBezTo>
                      <a:pt x="50" y="84"/>
                      <a:pt x="51" y="83"/>
                      <a:pt x="53" y="81"/>
                    </a:cubicBezTo>
                    <a:cubicBezTo>
                      <a:pt x="45" y="81"/>
                      <a:pt x="33" y="77"/>
                      <a:pt x="33" y="70"/>
                    </a:cubicBezTo>
                    <a:cubicBezTo>
                      <a:pt x="33" y="62"/>
                      <a:pt x="60" y="63"/>
                      <a:pt x="66" y="61"/>
                    </a:cubicBezTo>
                    <a:cubicBezTo>
                      <a:pt x="60" y="60"/>
                      <a:pt x="55" y="58"/>
                      <a:pt x="48" y="58"/>
                    </a:cubicBezTo>
                    <a:cubicBezTo>
                      <a:pt x="41" y="58"/>
                      <a:pt x="40" y="61"/>
                      <a:pt x="35" y="61"/>
                    </a:cubicBezTo>
                    <a:cubicBezTo>
                      <a:pt x="30" y="61"/>
                      <a:pt x="30" y="58"/>
                      <a:pt x="29" y="56"/>
                    </a:cubicBezTo>
                    <a:cubicBezTo>
                      <a:pt x="24" y="58"/>
                      <a:pt x="23" y="59"/>
                      <a:pt x="19" y="59"/>
                    </a:cubicBezTo>
                    <a:cubicBezTo>
                      <a:pt x="16" y="59"/>
                      <a:pt x="16" y="58"/>
                      <a:pt x="16" y="55"/>
                    </a:cubicBezTo>
                    <a:cubicBezTo>
                      <a:pt x="20" y="53"/>
                      <a:pt x="23" y="53"/>
                      <a:pt x="26" y="49"/>
                    </a:cubicBezTo>
                    <a:cubicBezTo>
                      <a:pt x="11" y="49"/>
                      <a:pt x="2" y="48"/>
                      <a:pt x="0" y="35"/>
                    </a:cubicBezTo>
                    <a:cubicBezTo>
                      <a:pt x="7" y="35"/>
                      <a:pt x="7" y="35"/>
                      <a:pt x="7" y="35"/>
                    </a:cubicBezTo>
                    <a:cubicBezTo>
                      <a:pt x="9" y="37"/>
                      <a:pt x="16" y="39"/>
                      <a:pt x="20" y="39"/>
                    </a:cubicBezTo>
                    <a:cubicBezTo>
                      <a:pt x="22" y="39"/>
                      <a:pt x="24" y="36"/>
                      <a:pt x="24" y="36"/>
                    </a:cubicBezTo>
                    <a:cubicBezTo>
                      <a:pt x="19" y="34"/>
                      <a:pt x="5" y="31"/>
                      <a:pt x="5" y="26"/>
                    </a:cubicBezTo>
                    <a:cubicBezTo>
                      <a:pt x="5" y="21"/>
                      <a:pt x="11" y="22"/>
                      <a:pt x="15" y="22"/>
                    </a:cubicBezTo>
                    <a:cubicBezTo>
                      <a:pt x="21" y="22"/>
                      <a:pt x="23" y="25"/>
                      <a:pt x="27" y="25"/>
                    </a:cubicBezTo>
                    <a:cubicBezTo>
                      <a:pt x="30" y="25"/>
                      <a:pt x="30" y="22"/>
                      <a:pt x="32" y="20"/>
                    </a:cubicBezTo>
                    <a:cubicBezTo>
                      <a:pt x="27" y="18"/>
                      <a:pt x="22" y="20"/>
                      <a:pt x="19" y="20"/>
                    </a:cubicBezTo>
                    <a:cubicBezTo>
                      <a:pt x="18" y="20"/>
                      <a:pt x="14" y="14"/>
                      <a:pt x="14" y="13"/>
                    </a:cubicBezTo>
                    <a:cubicBezTo>
                      <a:pt x="19" y="10"/>
                      <a:pt x="23" y="8"/>
                      <a:pt x="30" y="9"/>
                    </a:cubicBezTo>
                    <a:cubicBezTo>
                      <a:pt x="38" y="9"/>
                      <a:pt x="38" y="9"/>
                      <a:pt x="38" y="9"/>
                    </a:cubicBezTo>
                    <a:cubicBezTo>
                      <a:pt x="33" y="7"/>
                      <a:pt x="25" y="6"/>
                      <a:pt x="25" y="0"/>
                    </a:cubicBezTo>
                    <a:cubicBezTo>
                      <a:pt x="36" y="1"/>
                      <a:pt x="45" y="2"/>
                      <a:pt x="53" y="5"/>
                    </a:cubicBezTo>
                    <a:cubicBezTo>
                      <a:pt x="61" y="9"/>
                      <a:pt x="60" y="21"/>
                      <a:pt x="67" y="24"/>
                    </a:cubicBezTo>
                    <a:cubicBezTo>
                      <a:pt x="73" y="27"/>
                      <a:pt x="78" y="22"/>
                      <a:pt x="84" y="25"/>
                    </a:cubicBezTo>
                    <a:cubicBezTo>
                      <a:pt x="91" y="28"/>
                      <a:pt x="88" y="33"/>
                      <a:pt x="92" y="3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2" name="Freeform 77"/>
              <p:cNvSpPr>
                <a:spLocks/>
              </p:cNvSpPr>
              <p:nvPr/>
            </p:nvSpPr>
            <p:spPr bwMode="auto">
              <a:xfrm>
                <a:off x="2925763" y="1574800"/>
                <a:ext cx="117475" cy="74613"/>
              </a:xfrm>
              <a:custGeom>
                <a:avLst/>
                <a:gdLst/>
                <a:ahLst/>
                <a:cxnLst>
                  <a:cxn ang="0">
                    <a:pos x="6" y="39"/>
                  </a:cxn>
                  <a:cxn ang="0">
                    <a:pos x="11" y="33"/>
                  </a:cxn>
                  <a:cxn ang="0">
                    <a:pos x="11" y="27"/>
                  </a:cxn>
                  <a:cxn ang="0">
                    <a:pos x="25" y="0"/>
                  </a:cxn>
                  <a:cxn ang="0">
                    <a:pos x="32" y="13"/>
                  </a:cxn>
                  <a:cxn ang="0">
                    <a:pos x="36" y="9"/>
                  </a:cxn>
                  <a:cxn ang="0">
                    <a:pos x="67" y="27"/>
                  </a:cxn>
                  <a:cxn ang="0">
                    <a:pos x="70" y="35"/>
                  </a:cxn>
                  <a:cxn ang="0">
                    <a:pos x="89" y="43"/>
                  </a:cxn>
                  <a:cxn ang="0">
                    <a:pos x="75" y="48"/>
                  </a:cxn>
                  <a:cxn ang="0">
                    <a:pos x="63" y="48"/>
                  </a:cxn>
                  <a:cxn ang="0">
                    <a:pos x="46" y="37"/>
                  </a:cxn>
                  <a:cxn ang="0">
                    <a:pos x="25" y="53"/>
                  </a:cxn>
                  <a:cxn ang="0">
                    <a:pos x="22" y="57"/>
                  </a:cxn>
                  <a:cxn ang="0">
                    <a:pos x="19" y="48"/>
                  </a:cxn>
                  <a:cxn ang="0">
                    <a:pos x="0" y="48"/>
                  </a:cxn>
                  <a:cxn ang="0">
                    <a:pos x="6" y="39"/>
                  </a:cxn>
                </a:cxnLst>
                <a:rect l="0" t="0" r="r" b="b"/>
                <a:pathLst>
                  <a:path w="89" h="57">
                    <a:moveTo>
                      <a:pt x="6" y="39"/>
                    </a:moveTo>
                    <a:cubicBezTo>
                      <a:pt x="9" y="37"/>
                      <a:pt x="11" y="36"/>
                      <a:pt x="11" y="33"/>
                    </a:cubicBezTo>
                    <a:cubicBezTo>
                      <a:pt x="11" y="29"/>
                      <a:pt x="11" y="31"/>
                      <a:pt x="11" y="27"/>
                    </a:cubicBezTo>
                    <a:cubicBezTo>
                      <a:pt x="11" y="19"/>
                      <a:pt x="13" y="2"/>
                      <a:pt x="25" y="0"/>
                    </a:cubicBezTo>
                    <a:cubicBezTo>
                      <a:pt x="28" y="7"/>
                      <a:pt x="30" y="8"/>
                      <a:pt x="32" y="13"/>
                    </a:cubicBezTo>
                    <a:cubicBezTo>
                      <a:pt x="33" y="11"/>
                      <a:pt x="35" y="10"/>
                      <a:pt x="36" y="9"/>
                    </a:cubicBezTo>
                    <a:cubicBezTo>
                      <a:pt x="45" y="21"/>
                      <a:pt x="59" y="16"/>
                      <a:pt x="67" y="27"/>
                    </a:cubicBezTo>
                    <a:cubicBezTo>
                      <a:pt x="69" y="30"/>
                      <a:pt x="68" y="33"/>
                      <a:pt x="70" y="35"/>
                    </a:cubicBezTo>
                    <a:cubicBezTo>
                      <a:pt x="77" y="40"/>
                      <a:pt x="85" y="38"/>
                      <a:pt x="89" y="43"/>
                    </a:cubicBezTo>
                    <a:cubicBezTo>
                      <a:pt x="84" y="46"/>
                      <a:pt x="80" y="48"/>
                      <a:pt x="75" y="48"/>
                    </a:cubicBezTo>
                    <a:cubicBezTo>
                      <a:pt x="69" y="48"/>
                      <a:pt x="67" y="48"/>
                      <a:pt x="63" y="48"/>
                    </a:cubicBezTo>
                    <a:cubicBezTo>
                      <a:pt x="63" y="48"/>
                      <a:pt x="49" y="38"/>
                      <a:pt x="46" y="37"/>
                    </a:cubicBezTo>
                    <a:cubicBezTo>
                      <a:pt x="46" y="47"/>
                      <a:pt x="31" y="56"/>
                      <a:pt x="25" y="53"/>
                    </a:cubicBezTo>
                    <a:cubicBezTo>
                      <a:pt x="24" y="55"/>
                      <a:pt x="24" y="57"/>
                      <a:pt x="22" y="57"/>
                    </a:cubicBezTo>
                    <a:cubicBezTo>
                      <a:pt x="16" y="57"/>
                      <a:pt x="18" y="52"/>
                      <a:pt x="19" y="48"/>
                    </a:cubicBezTo>
                    <a:cubicBezTo>
                      <a:pt x="12" y="46"/>
                      <a:pt x="3" y="48"/>
                      <a:pt x="0" y="48"/>
                    </a:cubicBezTo>
                    <a:cubicBezTo>
                      <a:pt x="0" y="40"/>
                      <a:pt x="5" y="41"/>
                      <a:pt x="6"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3" name="Freeform 78"/>
              <p:cNvSpPr>
                <a:spLocks/>
              </p:cNvSpPr>
              <p:nvPr/>
            </p:nvSpPr>
            <p:spPr bwMode="auto">
              <a:xfrm>
                <a:off x="3094038" y="1500188"/>
                <a:ext cx="36513" cy="36513"/>
              </a:xfrm>
              <a:custGeom>
                <a:avLst/>
                <a:gdLst/>
                <a:ahLst/>
                <a:cxnLst>
                  <a:cxn ang="0">
                    <a:pos x="27" y="18"/>
                  </a:cxn>
                  <a:cxn ang="0">
                    <a:pos x="11" y="28"/>
                  </a:cxn>
                  <a:cxn ang="0">
                    <a:pos x="0" y="18"/>
                  </a:cxn>
                  <a:cxn ang="0">
                    <a:pos x="27" y="18"/>
                  </a:cxn>
                </a:cxnLst>
                <a:rect l="0" t="0" r="r" b="b"/>
                <a:pathLst>
                  <a:path w="27" h="28">
                    <a:moveTo>
                      <a:pt x="27" y="18"/>
                    </a:moveTo>
                    <a:cubicBezTo>
                      <a:pt x="27" y="24"/>
                      <a:pt x="16" y="28"/>
                      <a:pt x="11" y="28"/>
                    </a:cubicBezTo>
                    <a:cubicBezTo>
                      <a:pt x="4" y="28"/>
                      <a:pt x="0" y="23"/>
                      <a:pt x="0" y="18"/>
                    </a:cubicBezTo>
                    <a:cubicBezTo>
                      <a:pt x="0" y="0"/>
                      <a:pt x="27" y="3"/>
                      <a:pt x="27" y="1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4" name="Freeform 79"/>
              <p:cNvSpPr>
                <a:spLocks/>
              </p:cNvSpPr>
              <p:nvPr/>
            </p:nvSpPr>
            <p:spPr bwMode="auto">
              <a:xfrm>
                <a:off x="2984500" y="1652588"/>
                <a:ext cx="30163" cy="23813"/>
              </a:xfrm>
              <a:custGeom>
                <a:avLst/>
                <a:gdLst/>
                <a:ahLst/>
                <a:cxnLst>
                  <a:cxn ang="0">
                    <a:pos x="10" y="1"/>
                  </a:cxn>
                  <a:cxn ang="0">
                    <a:pos x="22" y="3"/>
                  </a:cxn>
                  <a:cxn ang="0">
                    <a:pos x="0" y="18"/>
                  </a:cxn>
                  <a:cxn ang="0">
                    <a:pos x="0" y="12"/>
                  </a:cxn>
                  <a:cxn ang="0">
                    <a:pos x="10" y="1"/>
                  </a:cxn>
                </a:cxnLst>
                <a:rect l="0" t="0" r="r" b="b"/>
                <a:pathLst>
                  <a:path w="22" h="18">
                    <a:moveTo>
                      <a:pt x="10" y="1"/>
                    </a:moveTo>
                    <a:cubicBezTo>
                      <a:pt x="19" y="0"/>
                      <a:pt x="17" y="0"/>
                      <a:pt x="22" y="3"/>
                    </a:cubicBezTo>
                    <a:cubicBezTo>
                      <a:pt x="18" y="8"/>
                      <a:pt x="7" y="17"/>
                      <a:pt x="0" y="18"/>
                    </a:cubicBezTo>
                    <a:cubicBezTo>
                      <a:pt x="0" y="12"/>
                      <a:pt x="0" y="12"/>
                      <a:pt x="0" y="12"/>
                    </a:cubicBezTo>
                    <a:cubicBezTo>
                      <a:pt x="4" y="7"/>
                      <a:pt x="9" y="4"/>
                      <a:pt x="10"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5" name="Freeform 80"/>
              <p:cNvSpPr>
                <a:spLocks/>
              </p:cNvSpPr>
              <p:nvPr/>
            </p:nvSpPr>
            <p:spPr bwMode="auto">
              <a:xfrm>
                <a:off x="3032125" y="1336675"/>
                <a:ext cx="79375" cy="33338"/>
              </a:xfrm>
              <a:custGeom>
                <a:avLst/>
                <a:gdLst/>
                <a:ahLst/>
                <a:cxnLst>
                  <a:cxn ang="0">
                    <a:pos x="22" y="25"/>
                  </a:cxn>
                  <a:cxn ang="0">
                    <a:pos x="9" y="16"/>
                  </a:cxn>
                  <a:cxn ang="0">
                    <a:pos x="0" y="6"/>
                  </a:cxn>
                  <a:cxn ang="0">
                    <a:pos x="8" y="0"/>
                  </a:cxn>
                  <a:cxn ang="0">
                    <a:pos x="30" y="3"/>
                  </a:cxn>
                  <a:cxn ang="0">
                    <a:pos x="60" y="17"/>
                  </a:cxn>
                  <a:cxn ang="0">
                    <a:pos x="52" y="24"/>
                  </a:cxn>
                  <a:cxn ang="0">
                    <a:pos x="39" y="21"/>
                  </a:cxn>
                  <a:cxn ang="0">
                    <a:pos x="22" y="25"/>
                  </a:cxn>
                </a:cxnLst>
                <a:rect l="0" t="0" r="r" b="b"/>
                <a:pathLst>
                  <a:path w="60" h="25">
                    <a:moveTo>
                      <a:pt x="22" y="25"/>
                    </a:moveTo>
                    <a:cubicBezTo>
                      <a:pt x="14" y="25"/>
                      <a:pt x="6" y="23"/>
                      <a:pt x="9" y="16"/>
                    </a:cubicBezTo>
                    <a:cubicBezTo>
                      <a:pt x="5" y="13"/>
                      <a:pt x="0" y="11"/>
                      <a:pt x="0" y="6"/>
                    </a:cubicBezTo>
                    <a:cubicBezTo>
                      <a:pt x="0" y="2"/>
                      <a:pt x="4" y="0"/>
                      <a:pt x="8" y="0"/>
                    </a:cubicBezTo>
                    <a:cubicBezTo>
                      <a:pt x="18" y="0"/>
                      <a:pt x="21" y="3"/>
                      <a:pt x="30" y="3"/>
                    </a:cubicBezTo>
                    <a:cubicBezTo>
                      <a:pt x="42" y="3"/>
                      <a:pt x="52" y="13"/>
                      <a:pt x="60" y="17"/>
                    </a:cubicBezTo>
                    <a:cubicBezTo>
                      <a:pt x="59" y="21"/>
                      <a:pt x="56" y="24"/>
                      <a:pt x="52" y="24"/>
                    </a:cubicBezTo>
                    <a:cubicBezTo>
                      <a:pt x="46" y="24"/>
                      <a:pt x="44" y="21"/>
                      <a:pt x="39" y="21"/>
                    </a:cubicBezTo>
                    <a:cubicBezTo>
                      <a:pt x="34" y="21"/>
                      <a:pt x="30" y="25"/>
                      <a:pt x="22"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6" name="Freeform 81"/>
              <p:cNvSpPr>
                <a:spLocks/>
              </p:cNvSpPr>
              <p:nvPr/>
            </p:nvSpPr>
            <p:spPr bwMode="auto">
              <a:xfrm>
                <a:off x="3040063" y="1666875"/>
                <a:ext cx="17463" cy="20638"/>
              </a:xfrm>
              <a:custGeom>
                <a:avLst/>
                <a:gdLst/>
                <a:ahLst/>
                <a:cxnLst>
                  <a:cxn ang="0">
                    <a:pos x="14" y="6"/>
                  </a:cxn>
                  <a:cxn ang="0">
                    <a:pos x="6" y="15"/>
                  </a:cxn>
                  <a:cxn ang="0">
                    <a:pos x="0" y="9"/>
                  </a:cxn>
                  <a:cxn ang="0">
                    <a:pos x="14" y="6"/>
                  </a:cxn>
                </a:cxnLst>
                <a:rect l="0" t="0" r="r" b="b"/>
                <a:pathLst>
                  <a:path w="14" h="15">
                    <a:moveTo>
                      <a:pt x="14" y="6"/>
                    </a:moveTo>
                    <a:cubicBezTo>
                      <a:pt x="12" y="9"/>
                      <a:pt x="11" y="15"/>
                      <a:pt x="6" y="15"/>
                    </a:cubicBezTo>
                    <a:cubicBezTo>
                      <a:pt x="5" y="15"/>
                      <a:pt x="0" y="9"/>
                      <a:pt x="0" y="9"/>
                    </a:cubicBezTo>
                    <a:cubicBezTo>
                      <a:pt x="0" y="1"/>
                      <a:pt x="10" y="0"/>
                      <a:pt x="14"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7" name="Freeform 82"/>
              <p:cNvSpPr>
                <a:spLocks/>
              </p:cNvSpPr>
              <p:nvPr/>
            </p:nvSpPr>
            <p:spPr bwMode="auto">
              <a:xfrm>
                <a:off x="3136900" y="1509713"/>
                <a:ext cx="19050" cy="11113"/>
              </a:xfrm>
              <a:custGeom>
                <a:avLst/>
                <a:gdLst/>
                <a:ahLst/>
                <a:cxnLst>
                  <a:cxn ang="0">
                    <a:pos x="5" y="8"/>
                  </a:cxn>
                  <a:cxn ang="0">
                    <a:pos x="0" y="4"/>
                  </a:cxn>
                  <a:cxn ang="0">
                    <a:pos x="5" y="0"/>
                  </a:cxn>
                  <a:cxn ang="0">
                    <a:pos x="14" y="7"/>
                  </a:cxn>
                  <a:cxn ang="0">
                    <a:pos x="5" y="8"/>
                  </a:cxn>
                </a:cxnLst>
                <a:rect l="0" t="0" r="r" b="b"/>
                <a:pathLst>
                  <a:path w="14" h="8">
                    <a:moveTo>
                      <a:pt x="5" y="8"/>
                    </a:moveTo>
                    <a:cubicBezTo>
                      <a:pt x="2" y="8"/>
                      <a:pt x="0" y="7"/>
                      <a:pt x="0" y="4"/>
                    </a:cubicBezTo>
                    <a:cubicBezTo>
                      <a:pt x="0" y="3"/>
                      <a:pt x="4" y="0"/>
                      <a:pt x="5" y="0"/>
                    </a:cubicBezTo>
                    <a:cubicBezTo>
                      <a:pt x="9" y="0"/>
                      <a:pt x="13" y="5"/>
                      <a:pt x="14" y="7"/>
                    </a:cubicBezTo>
                    <a:cubicBezTo>
                      <a:pt x="8" y="8"/>
                      <a:pt x="10" y="8"/>
                      <a:pt x="5"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8" name="Freeform 83"/>
              <p:cNvSpPr>
                <a:spLocks/>
              </p:cNvSpPr>
              <p:nvPr/>
            </p:nvSpPr>
            <p:spPr bwMode="auto">
              <a:xfrm>
                <a:off x="3052763" y="1476375"/>
                <a:ext cx="20638" cy="12700"/>
              </a:xfrm>
              <a:custGeom>
                <a:avLst/>
                <a:gdLst/>
                <a:ahLst/>
                <a:cxnLst>
                  <a:cxn ang="0">
                    <a:pos x="5" y="10"/>
                  </a:cxn>
                  <a:cxn ang="0">
                    <a:pos x="15" y="0"/>
                  </a:cxn>
                  <a:cxn ang="0">
                    <a:pos x="5" y="10"/>
                  </a:cxn>
                </a:cxnLst>
                <a:rect l="0" t="0" r="r" b="b"/>
                <a:pathLst>
                  <a:path w="15" h="10">
                    <a:moveTo>
                      <a:pt x="5" y="10"/>
                    </a:moveTo>
                    <a:cubicBezTo>
                      <a:pt x="0" y="10"/>
                      <a:pt x="10" y="0"/>
                      <a:pt x="15" y="0"/>
                    </a:cubicBezTo>
                    <a:cubicBezTo>
                      <a:pt x="14" y="6"/>
                      <a:pt x="10" y="10"/>
                      <a:pt x="5"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49" name="Freeform 84"/>
              <p:cNvSpPr>
                <a:spLocks/>
              </p:cNvSpPr>
              <p:nvPr/>
            </p:nvSpPr>
            <p:spPr bwMode="auto">
              <a:xfrm>
                <a:off x="2876550" y="1335088"/>
                <a:ext cx="482600" cy="347663"/>
              </a:xfrm>
              <a:custGeom>
                <a:avLst/>
                <a:gdLst/>
                <a:ahLst/>
                <a:cxnLst>
                  <a:cxn ang="0">
                    <a:pos x="333" y="196"/>
                  </a:cxn>
                  <a:cxn ang="0">
                    <a:pos x="281" y="171"/>
                  </a:cxn>
                  <a:cxn ang="0">
                    <a:pos x="289" y="177"/>
                  </a:cxn>
                  <a:cxn ang="0">
                    <a:pos x="283" y="184"/>
                  </a:cxn>
                  <a:cxn ang="0">
                    <a:pos x="298" y="201"/>
                  </a:cxn>
                  <a:cxn ang="0">
                    <a:pos x="318" y="206"/>
                  </a:cxn>
                  <a:cxn ang="0">
                    <a:pos x="326" y="225"/>
                  </a:cxn>
                  <a:cxn ang="0">
                    <a:pos x="278" y="225"/>
                  </a:cxn>
                  <a:cxn ang="0">
                    <a:pos x="304" y="256"/>
                  </a:cxn>
                  <a:cxn ang="0">
                    <a:pos x="295" y="256"/>
                  </a:cxn>
                  <a:cxn ang="0">
                    <a:pos x="233" y="226"/>
                  </a:cxn>
                  <a:cxn ang="0">
                    <a:pos x="190" y="210"/>
                  </a:cxn>
                  <a:cxn ang="0">
                    <a:pos x="169" y="214"/>
                  </a:cxn>
                  <a:cxn ang="0">
                    <a:pos x="168" y="189"/>
                  </a:cxn>
                  <a:cxn ang="0">
                    <a:pos x="207" y="183"/>
                  </a:cxn>
                  <a:cxn ang="0">
                    <a:pos x="210" y="167"/>
                  </a:cxn>
                  <a:cxn ang="0">
                    <a:pos x="186" y="115"/>
                  </a:cxn>
                  <a:cxn ang="0">
                    <a:pos x="168" y="115"/>
                  </a:cxn>
                  <a:cxn ang="0">
                    <a:pos x="146" y="85"/>
                  </a:cxn>
                  <a:cxn ang="0">
                    <a:pos x="122" y="91"/>
                  </a:cxn>
                  <a:cxn ang="0">
                    <a:pos x="41" y="82"/>
                  </a:cxn>
                  <a:cxn ang="0">
                    <a:pos x="11" y="69"/>
                  </a:cxn>
                  <a:cxn ang="0">
                    <a:pos x="30" y="65"/>
                  </a:cxn>
                  <a:cxn ang="0">
                    <a:pos x="0" y="48"/>
                  </a:cxn>
                  <a:cxn ang="0">
                    <a:pos x="11" y="16"/>
                  </a:cxn>
                  <a:cxn ang="0">
                    <a:pos x="61" y="4"/>
                  </a:cxn>
                  <a:cxn ang="0">
                    <a:pos x="46" y="32"/>
                  </a:cxn>
                  <a:cxn ang="0">
                    <a:pos x="50" y="47"/>
                  </a:cxn>
                  <a:cxn ang="0">
                    <a:pos x="55" y="26"/>
                  </a:cxn>
                  <a:cxn ang="0">
                    <a:pos x="120" y="29"/>
                  </a:cxn>
                  <a:cxn ang="0">
                    <a:pos x="128" y="34"/>
                  </a:cxn>
                  <a:cxn ang="0">
                    <a:pos x="156" y="27"/>
                  </a:cxn>
                  <a:cxn ang="0">
                    <a:pos x="217" y="56"/>
                  </a:cxn>
                  <a:cxn ang="0">
                    <a:pos x="242" y="65"/>
                  </a:cxn>
                  <a:cxn ang="0">
                    <a:pos x="273" y="85"/>
                  </a:cxn>
                  <a:cxn ang="0">
                    <a:pos x="293" y="95"/>
                  </a:cxn>
                  <a:cxn ang="0">
                    <a:pos x="291" y="102"/>
                  </a:cxn>
                  <a:cxn ang="0">
                    <a:pos x="283" y="116"/>
                  </a:cxn>
                  <a:cxn ang="0">
                    <a:pos x="317" y="135"/>
                  </a:cxn>
                  <a:cxn ang="0">
                    <a:pos x="342" y="153"/>
                  </a:cxn>
                  <a:cxn ang="0">
                    <a:pos x="362" y="165"/>
                  </a:cxn>
                  <a:cxn ang="0">
                    <a:pos x="349" y="178"/>
                  </a:cxn>
                </a:cxnLst>
                <a:rect l="0" t="0" r="r" b="b"/>
                <a:pathLst>
                  <a:path w="362" h="261">
                    <a:moveTo>
                      <a:pt x="339" y="184"/>
                    </a:moveTo>
                    <a:cubicBezTo>
                      <a:pt x="339" y="189"/>
                      <a:pt x="338" y="196"/>
                      <a:pt x="333" y="196"/>
                    </a:cubicBezTo>
                    <a:cubicBezTo>
                      <a:pt x="311" y="196"/>
                      <a:pt x="311" y="166"/>
                      <a:pt x="289" y="166"/>
                    </a:cubicBezTo>
                    <a:cubicBezTo>
                      <a:pt x="287" y="166"/>
                      <a:pt x="281" y="171"/>
                      <a:pt x="281" y="171"/>
                    </a:cubicBezTo>
                    <a:cubicBezTo>
                      <a:pt x="284" y="173"/>
                      <a:pt x="285" y="173"/>
                      <a:pt x="289" y="172"/>
                    </a:cubicBezTo>
                    <a:cubicBezTo>
                      <a:pt x="289" y="177"/>
                      <a:pt x="289" y="177"/>
                      <a:pt x="289" y="177"/>
                    </a:cubicBezTo>
                    <a:cubicBezTo>
                      <a:pt x="287" y="178"/>
                      <a:pt x="284" y="178"/>
                      <a:pt x="283" y="177"/>
                    </a:cubicBezTo>
                    <a:cubicBezTo>
                      <a:pt x="283" y="184"/>
                      <a:pt x="283" y="184"/>
                      <a:pt x="283" y="184"/>
                    </a:cubicBezTo>
                    <a:cubicBezTo>
                      <a:pt x="288" y="184"/>
                      <a:pt x="288" y="184"/>
                      <a:pt x="288" y="184"/>
                    </a:cubicBezTo>
                    <a:cubicBezTo>
                      <a:pt x="289" y="189"/>
                      <a:pt x="295" y="199"/>
                      <a:pt x="298" y="201"/>
                    </a:cubicBezTo>
                    <a:cubicBezTo>
                      <a:pt x="307" y="204"/>
                      <a:pt x="310" y="198"/>
                      <a:pt x="311" y="206"/>
                    </a:cubicBezTo>
                    <a:cubicBezTo>
                      <a:pt x="315" y="206"/>
                      <a:pt x="315" y="206"/>
                      <a:pt x="318" y="206"/>
                    </a:cubicBezTo>
                    <a:cubicBezTo>
                      <a:pt x="318" y="213"/>
                      <a:pt x="318" y="213"/>
                      <a:pt x="318" y="215"/>
                    </a:cubicBezTo>
                    <a:cubicBezTo>
                      <a:pt x="318" y="218"/>
                      <a:pt x="326" y="220"/>
                      <a:pt x="326" y="225"/>
                    </a:cubicBezTo>
                    <a:cubicBezTo>
                      <a:pt x="326" y="229"/>
                      <a:pt x="321" y="238"/>
                      <a:pt x="319" y="242"/>
                    </a:cubicBezTo>
                    <a:cubicBezTo>
                      <a:pt x="311" y="242"/>
                      <a:pt x="283" y="231"/>
                      <a:pt x="278" y="225"/>
                    </a:cubicBezTo>
                    <a:cubicBezTo>
                      <a:pt x="272" y="225"/>
                      <a:pt x="272" y="225"/>
                      <a:pt x="272" y="225"/>
                    </a:cubicBezTo>
                    <a:cubicBezTo>
                      <a:pt x="279" y="234"/>
                      <a:pt x="304" y="243"/>
                      <a:pt x="304" y="256"/>
                    </a:cubicBezTo>
                    <a:cubicBezTo>
                      <a:pt x="304" y="259"/>
                      <a:pt x="301" y="261"/>
                      <a:pt x="299" y="261"/>
                    </a:cubicBezTo>
                    <a:cubicBezTo>
                      <a:pt x="297" y="261"/>
                      <a:pt x="296" y="256"/>
                      <a:pt x="295" y="256"/>
                    </a:cubicBezTo>
                    <a:cubicBezTo>
                      <a:pt x="282" y="249"/>
                      <a:pt x="274" y="252"/>
                      <a:pt x="263" y="245"/>
                    </a:cubicBezTo>
                    <a:cubicBezTo>
                      <a:pt x="252" y="239"/>
                      <a:pt x="226" y="240"/>
                      <a:pt x="233" y="226"/>
                    </a:cubicBezTo>
                    <a:cubicBezTo>
                      <a:pt x="219" y="219"/>
                      <a:pt x="212" y="211"/>
                      <a:pt x="199" y="204"/>
                    </a:cubicBezTo>
                    <a:cubicBezTo>
                      <a:pt x="197" y="207"/>
                      <a:pt x="194" y="210"/>
                      <a:pt x="190" y="210"/>
                    </a:cubicBezTo>
                    <a:cubicBezTo>
                      <a:pt x="186" y="210"/>
                      <a:pt x="187" y="207"/>
                      <a:pt x="183" y="207"/>
                    </a:cubicBezTo>
                    <a:cubicBezTo>
                      <a:pt x="177" y="207"/>
                      <a:pt x="175" y="214"/>
                      <a:pt x="169" y="214"/>
                    </a:cubicBezTo>
                    <a:cubicBezTo>
                      <a:pt x="165" y="214"/>
                      <a:pt x="150" y="208"/>
                      <a:pt x="150" y="201"/>
                    </a:cubicBezTo>
                    <a:cubicBezTo>
                      <a:pt x="150" y="197"/>
                      <a:pt x="162" y="189"/>
                      <a:pt x="168" y="189"/>
                    </a:cubicBezTo>
                    <a:cubicBezTo>
                      <a:pt x="176" y="189"/>
                      <a:pt x="183" y="189"/>
                      <a:pt x="187" y="189"/>
                    </a:cubicBezTo>
                    <a:cubicBezTo>
                      <a:pt x="191" y="189"/>
                      <a:pt x="202" y="187"/>
                      <a:pt x="207" y="183"/>
                    </a:cubicBezTo>
                    <a:cubicBezTo>
                      <a:pt x="205" y="182"/>
                      <a:pt x="199" y="178"/>
                      <a:pt x="199" y="174"/>
                    </a:cubicBezTo>
                    <a:cubicBezTo>
                      <a:pt x="199" y="167"/>
                      <a:pt x="207" y="171"/>
                      <a:pt x="210" y="167"/>
                    </a:cubicBezTo>
                    <a:cubicBezTo>
                      <a:pt x="214" y="163"/>
                      <a:pt x="223" y="154"/>
                      <a:pt x="223" y="148"/>
                    </a:cubicBezTo>
                    <a:cubicBezTo>
                      <a:pt x="223" y="136"/>
                      <a:pt x="195" y="115"/>
                      <a:pt x="186" y="115"/>
                    </a:cubicBezTo>
                    <a:cubicBezTo>
                      <a:pt x="180" y="115"/>
                      <a:pt x="177" y="120"/>
                      <a:pt x="172" y="120"/>
                    </a:cubicBezTo>
                    <a:cubicBezTo>
                      <a:pt x="170" y="120"/>
                      <a:pt x="168" y="115"/>
                      <a:pt x="168" y="115"/>
                    </a:cubicBezTo>
                    <a:cubicBezTo>
                      <a:pt x="168" y="110"/>
                      <a:pt x="176" y="109"/>
                      <a:pt x="179" y="109"/>
                    </a:cubicBezTo>
                    <a:cubicBezTo>
                      <a:pt x="175" y="105"/>
                      <a:pt x="151" y="85"/>
                      <a:pt x="146" y="85"/>
                    </a:cubicBezTo>
                    <a:cubicBezTo>
                      <a:pt x="140" y="85"/>
                      <a:pt x="133" y="101"/>
                      <a:pt x="125" y="101"/>
                    </a:cubicBezTo>
                    <a:cubicBezTo>
                      <a:pt x="120" y="101"/>
                      <a:pt x="121" y="94"/>
                      <a:pt x="122" y="91"/>
                    </a:cubicBezTo>
                    <a:cubicBezTo>
                      <a:pt x="108" y="90"/>
                      <a:pt x="75" y="91"/>
                      <a:pt x="55" y="91"/>
                    </a:cubicBezTo>
                    <a:cubicBezTo>
                      <a:pt x="51" y="91"/>
                      <a:pt x="44" y="86"/>
                      <a:pt x="41" y="82"/>
                    </a:cubicBezTo>
                    <a:cubicBezTo>
                      <a:pt x="20" y="82"/>
                      <a:pt x="20" y="82"/>
                      <a:pt x="20" y="82"/>
                    </a:cubicBezTo>
                    <a:cubicBezTo>
                      <a:pt x="18" y="76"/>
                      <a:pt x="11" y="75"/>
                      <a:pt x="11" y="69"/>
                    </a:cubicBezTo>
                    <a:cubicBezTo>
                      <a:pt x="16" y="67"/>
                      <a:pt x="23" y="70"/>
                      <a:pt x="30" y="70"/>
                    </a:cubicBezTo>
                    <a:cubicBezTo>
                      <a:pt x="30" y="65"/>
                      <a:pt x="30" y="65"/>
                      <a:pt x="30" y="65"/>
                    </a:cubicBezTo>
                    <a:cubicBezTo>
                      <a:pt x="26" y="62"/>
                      <a:pt x="6" y="60"/>
                      <a:pt x="6" y="60"/>
                    </a:cubicBezTo>
                    <a:cubicBezTo>
                      <a:pt x="6" y="60"/>
                      <a:pt x="0" y="52"/>
                      <a:pt x="0" y="48"/>
                    </a:cubicBezTo>
                    <a:cubicBezTo>
                      <a:pt x="0" y="36"/>
                      <a:pt x="2" y="33"/>
                      <a:pt x="8" y="29"/>
                    </a:cubicBezTo>
                    <a:cubicBezTo>
                      <a:pt x="12" y="26"/>
                      <a:pt x="10" y="18"/>
                      <a:pt x="11" y="16"/>
                    </a:cubicBezTo>
                    <a:cubicBezTo>
                      <a:pt x="20" y="7"/>
                      <a:pt x="32" y="0"/>
                      <a:pt x="47" y="0"/>
                    </a:cubicBezTo>
                    <a:cubicBezTo>
                      <a:pt x="47" y="0"/>
                      <a:pt x="61" y="4"/>
                      <a:pt x="61" y="4"/>
                    </a:cubicBezTo>
                    <a:cubicBezTo>
                      <a:pt x="57" y="14"/>
                      <a:pt x="42" y="14"/>
                      <a:pt x="42" y="27"/>
                    </a:cubicBezTo>
                    <a:cubicBezTo>
                      <a:pt x="42" y="30"/>
                      <a:pt x="44" y="32"/>
                      <a:pt x="46" y="32"/>
                    </a:cubicBezTo>
                    <a:cubicBezTo>
                      <a:pt x="45" y="35"/>
                      <a:pt x="46" y="40"/>
                      <a:pt x="46" y="40"/>
                    </a:cubicBezTo>
                    <a:cubicBezTo>
                      <a:pt x="46" y="43"/>
                      <a:pt x="45" y="47"/>
                      <a:pt x="50" y="47"/>
                    </a:cubicBezTo>
                    <a:cubicBezTo>
                      <a:pt x="53" y="47"/>
                      <a:pt x="59" y="42"/>
                      <a:pt x="59" y="38"/>
                    </a:cubicBezTo>
                    <a:cubicBezTo>
                      <a:pt x="59" y="34"/>
                      <a:pt x="55" y="31"/>
                      <a:pt x="55" y="26"/>
                    </a:cubicBezTo>
                    <a:cubicBezTo>
                      <a:pt x="55" y="10"/>
                      <a:pt x="84" y="4"/>
                      <a:pt x="102" y="4"/>
                    </a:cubicBezTo>
                    <a:cubicBezTo>
                      <a:pt x="113" y="4"/>
                      <a:pt x="120" y="20"/>
                      <a:pt x="120" y="29"/>
                    </a:cubicBezTo>
                    <a:cubicBezTo>
                      <a:pt x="120" y="31"/>
                      <a:pt x="117" y="38"/>
                      <a:pt x="120" y="38"/>
                    </a:cubicBezTo>
                    <a:cubicBezTo>
                      <a:pt x="122" y="38"/>
                      <a:pt x="124" y="34"/>
                      <a:pt x="128" y="34"/>
                    </a:cubicBezTo>
                    <a:cubicBezTo>
                      <a:pt x="133" y="34"/>
                      <a:pt x="135" y="38"/>
                      <a:pt x="138" y="38"/>
                    </a:cubicBezTo>
                    <a:cubicBezTo>
                      <a:pt x="146" y="38"/>
                      <a:pt x="148" y="27"/>
                      <a:pt x="156" y="27"/>
                    </a:cubicBezTo>
                    <a:cubicBezTo>
                      <a:pt x="165" y="27"/>
                      <a:pt x="183" y="30"/>
                      <a:pt x="189" y="34"/>
                    </a:cubicBezTo>
                    <a:cubicBezTo>
                      <a:pt x="199" y="41"/>
                      <a:pt x="202" y="56"/>
                      <a:pt x="217" y="56"/>
                    </a:cubicBezTo>
                    <a:cubicBezTo>
                      <a:pt x="223" y="56"/>
                      <a:pt x="224" y="56"/>
                      <a:pt x="228" y="56"/>
                    </a:cubicBezTo>
                    <a:cubicBezTo>
                      <a:pt x="232" y="56"/>
                      <a:pt x="243" y="57"/>
                      <a:pt x="242" y="65"/>
                    </a:cubicBezTo>
                    <a:cubicBezTo>
                      <a:pt x="254" y="69"/>
                      <a:pt x="261" y="76"/>
                      <a:pt x="273" y="77"/>
                    </a:cubicBezTo>
                    <a:cubicBezTo>
                      <a:pt x="273" y="85"/>
                      <a:pt x="273" y="85"/>
                      <a:pt x="273" y="85"/>
                    </a:cubicBezTo>
                    <a:cubicBezTo>
                      <a:pt x="276" y="85"/>
                      <a:pt x="281" y="85"/>
                      <a:pt x="281" y="85"/>
                    </a:cubicBezTo>
                    <a:cubicBezTo>
                      <a:pt x="287" y="85"/>
                      <a:pt x="290" y="89"/>
                      <a:pt x="293" y="95"/>
                    </a:cubicBezTo>
                    <a:cubicBezTo>
                      <a:pt x="287" y="96"/>
                      <a:pt x="281" y="96"/>
                      <a:pt x="277" y="101"/>
                    </a:cubicBezTo>
                    <a:cubicBezTo>
                      <a:pt x="285" y="102"/>
                      <a:pt x="287" y="102"/>
                      <a:pt x="291" y="102"/>
                    </a:cubicBezTo>
                    <a:cubicBezTo>
                      <a:pt x="293" y="102"/>
                      <a:pt x="296" y="103"/>
                      <a:pt x="297" y="106"/>
                    </a:cubicBezTo>
                    <a:cubicBezTo>
                      <a:pt x="290" y="110"/>
                      <a:pt x="287" y="110"/>
                      <a:pt x="283" y="116"/>
                    </a:cubicBezTo>
                    <a:cubicBezTo>
                      <a:pt x="287" y="118"/>
                      <a:pt x="289" y="120"/>
                      <a:pt x="295" y="120"/>
                    </a:cubicBezTo>
                    <a:cubicBezTo>
                      <a:pt x="296" y="130"/>
                      <a:pt x="308" y="134"/>
                      <a:pt x="317" y="135"/>
                    </a:cubicBezTo>
                    <a:cubicBezTo>
                      <a:pt x="318" y="143"/>
                      <a:pt x="320" y="151"/>
                      <a:pt x="327" y="151"/>
                    </a:cubicBezTo>
                    <a:cubicBezTo>
                      <a:pt x="337" y="151"/>
                      <a:pt x="339" y="145"/>
                      <a:pt x="342" y="153"/>
                    </a:cubicBezTo>
                    <a:cubicBezTo>
                      <a:pt x="344" y="155"/>
                      <a:pt x="348" y="155"/>
                      <a:pt x="350" y="155"/>
                    </a:cubicBezTo>
                    <a:cubicBezTo>
                      <a:pt x="359" y="155"/>
                      <a:pt x="362" y="158"/>
                      <a:pt x="362" y="165"/>
                    </a:cubicBezTo>
                    <a:cubicBezTo>
                      <a:pt x="362" y="171"/>
                      <a:pt x="355" y="173"/>
                      <a:pt x="349" y="173"/>
                    </a:cubicBezTo>
                    <a:cubicBezTo>
                      <a:pt x="349" y="178"/>
                      <a:pt x="349" y="176"/>
                      <a:pt x="349" y="178"/>
                    </a:cubicBezTo>
                    <a:cubicBezTo>
                      <a:pt x="349" y="180"/>
                      <a:pt x="348" y="184"/>
                      <a:pt x="339" y="1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0" name="Freeform 85"/>
              <p:cNvSpPr>
                <a:spLocks/>
              </p:cNvSpPr>
              <p:nvPr/>
            </p:nvSpPr>
            <p:spPr bwMode="auto">
              <a:xfrm>
                <a:off x="3073400" y="1635125"/>
                <a:ext cx="14288" cy="12700"/>
              </a:xfrm>
              <a:custGeom>
                <a:avLst/>
                <a:gdLst/>
                <a:ahLst/>
                <a:cxnLst>
                  <a:cxn ang="0">
                    <a:pos x="10" y="6"/>
                  </a:cxn>
                  <a:cxn ang="0">
                    <a:pos x="0" y="6"/>
                  </a:cxn>
                  <a:cxn ang="0">
                    <a:pos x="10" y="6"/>
                  </a:cxn>
                </a:cxnLst>
                <a:rect l="0" t="0" r="r" b="b"/>
                <a:pathLst>
                  <a:path w="10" h="9">
                    <a:moveTo>
                      <a:pt x="10" y="6"/>
                    </a:moveTo>
                    <a:cubicBezTo>
                      <a:pt x="6" y="9"/>
                      <a:pt x="5" y="9"/>
                      <a:pt x="0" y="6"/>
                    </a:cubicBezTo>
                    <a:cubicBezTo>
                      <a:pt x="5" y="0"/>
                      <a:pt x="5" y="3"/>
                      <a:pt x="1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1" name="Freeform 86"/>
              <p:cNvSpPr>
                <a:spLocks/>
              </p:cNvSpPr>
              <p:nvPr/>
            </p:nvSpPr>
            <p:spPr bwMode="auto">
              <a:xfrm>
                <a:off x="2974975" y="1568450"/>
                <a:ext cx="12700" cy="12700"/>
              </a:xfrm>
              <a:custGeom>
                <a:avLst/>
                <a:gdLst/>
                <a:ahLst/>
                <a:cxnLst>
                  <a:cxn ang="0">
                    <a:pos x="1" y="2"/>
                  </a:cxn>
                  <a:cxn ang="0">
                    <a:pos x="9" y="9"/>
                  </a:cxn>
                  <a:cxn ang="0">
                    <a:pos x="1" y="2"/>
                  </a:cxn>
                </a:cxnLst>
                <a:rect l="0" t="0" r="r" b="b"/>
                <a:pathLst>
                  <a:path w="9" h="9">
                    <a:moveTo>
                      <a:pt x="1" y="2"/>
                    </a:moveTo>
                    <a:cubicBezTo>
                      <a:pt x="6" y="0"/>
                      <a:pt x="6" y="5"/>
                      <a:pt x="9" y="9"/>
                    </a:cubicBezTo>
                    <a:cubicBezTo>
                      <a:pt x="4" y="9"/>
                      <a:pt x="0" y="5"/>
                      <a:pt x="1" y="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2" name="Freeform 87"/>
              <p:cNvSpPr>
                <a:spLocks/>
              </p:cNvSpPr>
              <p:nvPr/>
            </p:nvSpPr>
            <p:spPr bwMode="auto">
              <a:xfrm>
                <a:off x="2847975" y="985838"/>
                <a:ext cx="514350" cy="269875"/>
              </a:xfrm>
              <a:custGeom>
                <a:avLst/>
                <a:gdLst/>
                <a:ahLst/>
                <a:cxnLst>
                  <a:cxn ang="0">
                    <a:pos x="307" y="16"/>
                  </a:cxn>
                  <a:cxn ang="0">
                    <a:pos x="350" y="9"/>
                  </a:cxn>
                  <a:cxn ang="0">
                    <a:pos x="386" y="28"/>
                  </a:cxn>
                  <a:cxn ang="0">
                    <a:pos x="313" y="51"/>
                  </a:cxn>
                  <a:cxn ang="0">
                    <a:pos x="295" y="74"/>
                  </a:cxn>
                  <a:cxn ang="0">
                    <a:pos x="231" y="108"/>
                  </a:cxn>
                  <a:cxn ang="0">
                    <a:pos x="216" y="118"/>
                  </a:cxn>
                  <a:cxn ang="0">
                    <a:pos x="216" y="137"/>
                  </a:cxn>
                  <a:cxn ang="0">
                    <a:pos x="174" y="157"/>
                  </a:cxn>
                  <a:cxn ang="0">
                    <a:pos x="158" y="184"/>
                  </a:cxn>
                  <a:cxn ang="0">
                    <a:pos x="176" y="188"/>
                  </a:cxn>
                  <a:cxn ang="0">
                    <a:pos x="126" y="197"/>
                  </a:cxn>
                  <a:cxn ang="0">
                    <a:pos x="80" y="201"/>
                  </a:cxn>
                  <a:cxn ang="0">
                    <a:pos x="33" y="197"/>
                  </a:cxn>
                  <a:cxn ang="0">
                    <a:pos x="60" y="176"/>
                  </a:cxn>
                  <a:cxn ang="0">
                    <a:pos x="57" y="158"/>
                  </a:cxn>
                  <a:cxn ang="0">
                    <a:pos x="92" y="170"/>
                  </a:cxn>
                  <a:cxn ang="0">
                    <a:pos x="66" y="148"/>
                  </a:cxn>
                  <a:cxn ang="0">
                    <a:pos x="55" y="151"/>
                  </a:cxn>
                  <a:cxn ang="0">
                    <a:pos x="68" y="131"/>
                  </a:cxn>
                  <a:cxn ang="0">
                    <a:pos x="62" y="97"/>
                  </a:cxn>
                  <a:cxn ang="0">
                    <a:pos x="67" y="89"/>
                  </a:cxn>
                  <a:cxn ang="0">
                    <a:pos x="97" y="90"/>
                  </a:cxn>
                  <a:cxn ang="0">
                    <a:pos x="108" y="91"/>
                  </a:cxn>
                  <a:cxn ang="0">
                    <a:pos x="133" y="86"/>
                  </a:cxn>
                  <a:cxn ang="0">
                    <a:pos x="147" y="74"/>
                  </a:cxn>
                  <a:cxn ang="0">
                    <a:pos x="99" y="81"/>
                  </a:cxn>
                  <a:cxn ang="0">
                    <a:pos x="72" y="76"/>
                  </a:cxn>
                  <a:cxn ang="0">
                    <a:pos x="57" y="81"/>
                  </a:cxn>
                  <a:cxn ang="0">
                    <a:pos x="44" y="67"/>
                  </a:cxn>
                  <a:cxn ang="0">
                    <a:pos x="51" y="53"/>
                  </a:cxn>
                  <a:cxn ang="0">
                    <a:pos x="25" y="60"/>
                  </a:cxn>
                  <a:cxn ang="0">
                    <a:pos x="29" y="49"/>
                  </a:cxn>
                  <a:cxn ang="0">
                    <a:pos x="9" y="52"/>
                  </a:cxn>
                  <a:cxn ang="0">
                    <a:pos x="44" y="36"/>
                  </a:cxn>
                  <a:cxn ang="0">
                    <a:pos x="57" y="32"/>
                  </a:cxn>
                  <a:cxn ang="0">
                    <a:pos x="104" y="32"/>
                  </a:cxn>
                  <a:cxn ang="0">
                    <a:pos x="135" y="11"/>
                  </a:cxn>
                  <a:cxn ang="0">
                    <a:pos x="196" y="6"/>
                  </a:cxn>
                  <a:cxn ang="0">
                    <a:pos x="218" y="8"/>
                  </a:cxn>
                  <a:cxn ang="0">
                    <a:pos x="245" y="3"/>
                  </a:cxn>
                  <a:cxn ang="0">
                    <a:pos x="315" y="11"/>
                  </a:cxn>
                </a:cxnLst>
                <a:rect l="0" t="0" r="r" b="b"/>
                <a:pathLst>
                  <a:path w="386" h="203">
                    <a:moveTo>
                      <a:pt x="315" y="11"/>
                    </a:moveTo>
                    <a:cubicBezTo>
                      <a:pt x="312" y="14"/>
                      <a:pt x="310" y="15"/>
                      <a:pt x="307" y="16"/>
                    </a:cubicBezTo>
                    <a:cubicBezTo>
                      <a:pt x="342" y="6"/>
                      <a:pt x="342" y="6"/>
                      <a:pt x="342" y="6"/>
                    </a:cubicBezTo>
                    <a:cubicBezTo>
                      <a:pt x="345" y="7"/>
                      <a:pt x="347" y="8"/>
                      <a:pt x="350" y="9"/>
                    </a:cubicBezTo>
                    <a:cubicBezTo>
                      <a:pt x="355" y="11"/>
                      <a:pt x="355" y="14"/>
                      <a:pt x="358" y="17"/>
                    </a:cubicBezTo>
                    <a:cubicBezTo>
                      <a:pt x="363" y="22"/>
                      <a:pt x="386" y="20"/>
                      <a:pt x="386" y="28"/>
                    </a:cubicBezTo>
                    <a:cubicBezTo>
                      <a:pt x="386" y="33"/>
                      <a:pt x="378" y="32"/>
                      <a:pt x="375" y="34"/>
                    </a:cubicBezTo>
                    <a:cubicBezTo>
                      <a:pt x="358" y="48"/>
                      <a:pt x="336" y="40"/>
                      <a:pt x="313" y="51"/>
                    </a:cubicBezTo>
                    <a:cubicBezTo>
                      <a:pt x="317" y="56"/>
                      <a:pt x="335" y="52"/>
                      <a:pt x="346" y="52"/>
                    </a:cubicBezTo>
                    <a:cubicBezTo>
                      <a:pt x="336" y="63"/>
                      <a:pt x="311" y="69"/>
                      <a:pt x="295" y="74"/>
                    </a:cubicBezTo>
                    <a:cubicBezTo>
                      <a:pt x="277" y="80"/>
                      <a:pt x="267" y="97"/>
                      <a:pt x="254" y="107"/>
                    </a:cubicBezTo>
                    <a:cubicBezTo>
                      <a:pt x="248" y="112"/>
                      <a:pt x="238" y="106"/>
                      <a:pt x="231" y="108"/>
                    </a:cubicBezTo>
                    <a:cubicBezTo>
                      <a:pt x="221" y="112"/>
                      <a:pt x="210" y="112"/>
                      <a:pt x="203" y="118"/>
                    </a:cubicBezTo>
                    <a:cubicBezTo>
                      <a:pt x="216" y="118"/>
                      <a:pt x="216" y="118"/>
                      <a:pt x="216" y="118"/>
                    </a:cubicBezTo>
                    <a:cubicBezTo>
                      <a:pt x="217" y="128"/>
                      <a:pt x="211" y="127"/>
                      <a:pt x="203" y="126"/>
                    </a:cubicBezTo>
                    <a:cubicBezTo>
                      <a:pt x="208" y="129"/>
                      <a:pt x="213" y="131"/>
                      <a:pt x="216" y="137"/>
                    </a:cubicBezTo>
                    <a:cubicBezTo>
                      <a:pt x="206" y="141"/>
                      <a:pt x="203" y="152"/>
                      <a:pt x="196" y="157"/>
                    </a:cubicBezTo>
                    <a:cubicBezTo>
                      <a:pt x="177" y="157"/>
                      <a:pt x="177" y="157"/>
                      <a:pt x="174" y="157"/>
                    </a:cubicBezTo>
                    <a:cubicBezTo>
                      <a:pt x="175" y="160"/>
                      <a:pt x="177" y="161"/>
                      <a:pt x="177" y="164"/>
                    </a:cubicBezTo>
                    <a:cubicBezTo>
                      <a:pt x="177" y="178"/>
                      <a:pt x="158" y="169"/>
                      <a:pt x="158" y="184"/>
                    </a:cubicBezTo>
                    <a:cubicBezTo>
                      <a:pt x="165" y="184"/>
                      <a:pt x="166" y="184"/>
                      <a:pt x="169" y="184"/>
                    </a:cubicBezTo>
                    <a:cubicBezTo>
                      <a:pt x="171" y="184"/>
                      <a:pt x="176" y="184"/>
                      <a:pt x="176" y="188"/>
                    </a:cubicBezTo>
                    <a:cubicBezTo>
                      <a:pt x="176" y="195"/>
                      <a:pt x="151" y="203"/>
                      <a:pt x="141" y="203"/>
                    </a:cubicBezTo>
                    <a:cubicBezTo>
                      <a:pt x="131" y="203"/>
                      <a:pt x="135" y="197"/>
                      <a:pt x="126" y="197"/>
                    </a:cubicBezTo>
                    <a:cubicBezTo>
                      <a:pt x="113" y="197"/>
                      <a:pt x="104" y="197"/>
                      <a:pt x="93" y="197"/>
                    </a:cubicBezTo>
                    <a:cubicBezTo>
                      <a:pt x="89" y="197"/>
                      <a:pt x="86" y="201"/>
                      <a:pt x="80" y="201"/>
                    </a:cubicBezTo>
                    <a:cubicBezTo>
                      <a:pt x="65" y="201"/>
                      <a:pt x="53" y="197"/>
                      <a:pt x="38" y="192"/>
                    </a:cubicBezTo>
                    <a:cubicBezTo>
                      <a:pt x="37" y="194"/>
                      <a:pt x="35" y="197"/>
                      <a:pt x="33" y="197"/>
                    </a:cubicBezTo>
                    <a:cubicBezTo>
                      <a:pt x="29" y="197"/>
                      <a:pt x="28" y="194"/>
                      <a:pt x="28" y="193"/>
                    </a:cubicBezTo>
                    <a:cubicBezTo>
                      <a:pt x="28" y="176"/>
                      <a:pt x="51" y="182"/>
                      <a:pt x="60" y="176"/>
                    </a:cubicBezTo>
                    <a:cubicBezTo>
                      <a:pt x="55" y="172"/>
                      <a:pt x="46" y="170"/>
                      <a:pt x="46" y="162"/>
                    </a:cubicBezTo>
                    <a:cubicBezTo>
                      <a:pt x="46" y="156"/>
                      <a:pt x="52" y="158"/>
                      <a:pt x="57" y="158"/>
                    </a:cubicBezTo>
                    <a:cubicBezTo>
                      <a:pt x="71" y="158"/>
                      <a:pt x="76" y="165"/>
                      <a:pt x="84" y="170"/>
                    </a:cubicBezTo>
                    <a:cubicBezTo>
                      <a:pt x="92" y="170"/>
                      <a:pt x="92" y="170"/>
                      <a:pt x="92" y="170"/>
                    </a:cubicBezTo>
                    <a:cubicBezTo>
                      <a:pt x="86" y="164"/>
                      <a:pt x="72" y="159"/>
                      <a:pt x="72" y="148"/>
                    </a:cubicBezTo>
                    <a:cubicBezTo>
                      <a:pt x="66" y="148"/>
                      <a:pt x="66" y="148"/>
                      <a:pt x="66" y="148"/>
                    </a:cubicBezTo>
                    <a:cubicBezTo>
                      <a:pt x="63" y="149"/>
                      <a:pt x="63" y="149"/>
                      <a:pt x="61" y="151"/>
                    </a:cubicBezTo>
                    <a:cubicBezTo>
                      <a:pt x="55" y="151"/>
                      <a:pt x="55" y="151"/>
                      <a:pt x="55" y="151"/>
                    </a:cubicBezTo>
                    <a:cubicBezTo>
                      <a:pt x="55" y="146"/>
                      <a:pt x="55" y="146"/>
                      <a:pt x="55" y="146"/>
                    </a:cubicBezTo>
                    <a:cubicBezTo>
                      <a:pt x="58" y="138"/>
                      <a:pt x="61" y="134"/>
                      <a:pt x="68" y="131"/>
                    </a:cubicBezTo>
                    <a:cubicBezTo>
                      <a:pt x="79" y="128"/>
                      <a:pt x="92" y="132"/>
                      <a:pt x="92" y="119"/>
                    </a:cubicBezTo>
                    <a:cubicBezTo>
                      <a:pt x="92" y="105"/>
                      <a:pt x="62" y="105"/>
                      <a:pt x="62" y="97"/>
                    </a:cubicBezTo>
                    <a:cubicBezTo>
                      <a:pt x="62" y="93"/>
                      <a:pt x="69" y="94"/>
                      <a:pt x="73" y="94"/>
                    </a:cubicBezTo>
                    <a:cubicBezTo>
                      <a:pt x="68" y="94"/>
                      <a:pt x="67" y="92"/>
                      <a:pt x="67" y="89"/>
                    </a:cubicBezTo>
                    <a:cubicBezTo>
                      <a:pt x="69" y="88"/>
                      <a:pt x="71" y="89"/>
                      <a:pt x="73" y="89"/>
                    </a:cubicBezTo>
                    <a:cubicBezTo>
                      <a:pt x="78" y="89"/>
                      <a:pt x="88" y="87"/>
                      <a:pt x="97" y="90"/>
                    </a:cubicBezTo>
                    <a:cubicBezTo>
                      <a:pt x="108" y="93"/>
                      <a:pt x="112" y="106"/>
                      <a:pt x="124" y="104"/>
                    </a:cubicBezTo>
                    <a:cubicBezTo>
                      <a:pt x="122" y="102"/>
                      <a:pt x="108" y="93"/>
                      <a:pt x="108" y="91"/>
                    </a:cubicBezTo>
                    <a:cubicBezTo>
                      <a:pt x="108" y="89"/>
                      <a:pt x="110" y="88"/>
                      <a:pt x="111" y="86"/>
                    </a:cubicBezTo>
                    <a:cubicBezTo>
                      <a:pt x="133" y="86"/>
                      <a:pt x="133" y="86"/>
                      <a:pt x="133" y="86"/>
                    </a:cubicBezTo>
                    <a:cubicBezTo>
                      <a:pt x="141" y="83"/>
                      <a:pt x="149" y="81"/>
                      <a:pt x="154" y="74"/>
                    </a:cubicBezTo>
                    <a:cubicBezTo>
                      <a:pt x="147" y="74"/>
                      <a:pt x="147" y="74"/>
                      <a:pt x="147" y="74"/>
                    </a:cubicBezTo>
                    <a:cubicBezTo>
                      <a:pt x="138" y="81"/>
                      <a:pt x="128" y="84"/>
                      <a:pt x="114" y="84"/>
                    </a:cubicBezTo>
                    <a:cubicBezTo>
                      <a:pt x="106" y="84"/>
                      <a:pt x="103" y="81"/>
                      <a:pt x="99" y="81"/>
                    </a:cubicBezTo>
                    <a:cubicBezTo>
                      <a:pt x="95" y="81"/>
                      <a:pt x="93" y="85"/>
                      <a:pt x="90" y="85"/>
                    </a:cubicBezTo>
                    <a:cubicBezTo>
                      <a:pt x="81" y="85"/>
                      <a:pt x="70" y="82"/>
                      <a:pt x="72" y="76"/>
                    </a:cubicBezTo>
                    <a:cubicBezTo>
                      <a:pt x="67" y="76"/>
                      <a:pt x="67" y="76"/>
                      <a:pt x="67" y="76"/>
                    </a:cubicBezTo>
                    <a:cubicBezTo>
                      <a:pt x="63" y="78"/>
                      <a:pt x="61" y="81"/>
                      <a:pt x="57" y="81"/>
                    </a:cubicBezTo>
                    <a:cubicBezTo>
                      <a:pt x="48" y="81"/>
                      <a:pt x="36" y="75"/>
                      <a:pt x="33" y="71"/>
                    </a:cubicBezTo>
                    <a:cubicBezTo>
                      <a:pt x="36" y="69"/>
                      <a:pt x="39" y="67"/>
                      <a:pt x="44" y="67"/>
                    </a:cubicBezTo>
                    <a:cubicBezTo>
                      <a:pt x="36" y="67"/>
                      <a:pt x="27" y="66"/>
                      <a:pt x="24" y="67"/>
                    </a:cubicBezTo>
                    <a:cubicBezTo>
                      <a:pt x="29" y="55"/>
                      <a:pt x="40" y="56"/>
                      <a:pt x="51" y="53"/>
                    </a:cubicBezTo>
                    <a:cubicBezTo>
                      <a:pt x="47" y="52"/>
                      <a:pt x="46" y="52"/>
                      <a:pt x="42" y="52"/>
                    </a:cubicBezTo>
                    <a:cubicBezTo>
                      <a:pt x="33" y="52"/>
                      <a:pt x="33" y="60"/>
                      <a:pt x="25" y="60"/>
                    </a:cubicBezTo>
                    <a:cubicBezTo>
                      <a:pt x="22" y="60"/>
                      <a:pt x="18" y="57"/>
                      <a:pt x="17" y="56"/>
                    </a:cubicBezTo>
                    <a:cubicBezTo>
                      <a:pt x="21" y="52"/>
                      <a:pt x="24" y="51"/>
                      <a:pt x="29" y="49"/>
                    </a:cubicBezTo>
                    <a:cubicBezTo>
                      <a:pt x="16" y="49"/>
                      <a:pt x="16" y="49"/>
                      <a:pt x="16" y="49"/>
                    </a:cubicBezTo>
                    <a:cubicBezTo>
                      <a:pt x="13" y="50"/>
                      <a:pt x="11" y="51"/>
                      <a:pt x="9" y="52"/>
                    </a:cubicBezTo>
                    <a:cubicBezTo>
                      <a:pt x="7" y="52"/>
                      <a:pt x="2" y="52"/>
                      <a:pt x="0" y="52"/>
                    </a:cubicBezTo>
                    <a:cubicBezTo>
                      <a:pt x="2" y="41"/>
                      <a:pt x="31" y="36"/>
                      <a:pt x="44" y="36"/>
                    </a:cubicBezTo>
                    <a:cubicBezTo>
                      <a:pt x="49" y="36"/>
                      <a:pt x="52" y="36"/>
                      <a:pt x="53" y="36"/>
                    </a:cubicBezTo>
                    <a:cubicBezTo>
                      <a:pt x="55" y="36"/>
                      <a:pt x="57" y="34"/>
                      <a:pt x="57" y="32"/>
                    </a:cubicBezTo>
                    <a:cubicBezTo>
                      <a:pt x="71" y="32"/>
                      <a:pt x="65" y="22"/>
                      <a:pt x="74" y="22"/>
                    </a:cubicBezTo>
                    <a:cubicBezTo>
                      <a:pt x="83" y="22"/>
                      <a:pt x="100" y="31"/>
                      <a:pt x="104" y="32"/>
                    </a:cubicBezTo>
                    <a:cubicBezTo>
                      <a:pt x="108" y="22"/>
                      <a:pt x="113" y="12"/>
                      <a:pt x="126" y="12"/>
                    </a:cubicBezTo>
                    <a:cubicBezTo>
                      <a:pt x="134" y="12"/>
                      <a:pt x="129" y="16"/>
                      <a:pt x="135" y="11"/>
                    </a:cubicBezTo>
                    <a:cubicBezTo>
                      <a:pt x="137" y="7"/>
                      <a:pt x="141" y="6"/>
                      <a:pt x="145" y="6"/>
                    </a:cubicBezTo>
                    <a:cubicBezTo>
                      <a:pt x="168" y="6"/>
                      <a:pt x="173" y="6"/>
                      <a:pt x="196" y="6"/>
                    </a:cubicBezTo>
                    <a:cubicBezTo>
                      <a:pt x="197" y="4"/>
                      <a:pt x="199" y="3"/>
                      <a:pt x="201" y="3"/>
                    </a:cubicBezTo>
                    <a:cubicBezTo>
                      <a:pt x="209" y="3"/>
                      <a:pt x="211" y="8"/>
                      <a:pt x="218" y="8"/>
                    </a:cubicBezTo>
                    <a:cubicBezTo>
                      <a:pt x="224" y="8"/>
                      <a:pt x="226" y="0"/>
                      <a:pt x="232" y="0"/>
                    </a:cubicBezTo>
                    <a:cubicBezTo>
                      <a:pt x="239" y="0"/>
                      <a:pt x="241" y="3"/>
                      <a:pt x="245" y="3"/>
                    </a:cubicBezTo>
                    <a:cubicBezTo>
                      <a:pt x="250" y="3"/>
                      <a:pt x="253" y="3"/>
                      <a:pt x="258" y="3"/>
                    </a:cubicBezTo>
                    <a:cubicBezTo>
                      <a:pt x="268" y="3"/>
                      <a:pt x="306" y="2"/>
                      <a:pt x="315"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3" name="Freeform 88"/>
              <p:cNvSpPr>
                <a:spLocks/>
              </p:cNvSpPr>
              <p:nvPr/>
            </p:nvSpPr>
            <p:spPr bwMode="auto">
              <a:xfrm>
                <a:off x="3170238" y="960438"/>
                <a:ext cx="1006475" cy="765175"/>
              </a:xfrm>
              <a:custGeom>
                <a:avLst/>
                <a:gdLst/>
                <a:ahLst/>
                <a:cxnLst>
                  <a:cxn ang="0">
                    <a:pos x="280" y="372"/>
                  </a:cxn>
                  <a:cxn ang="0">
                    <a:pos x="267" y="360"/>
                  </a:cxn>
                  <a:cxn ang="0">
                    <a:pos x="228" y="336"/>
                  </a:cxn>
                  <a:cxn ang="0">
                    <a:pos x="215" y="302"/>
                  </a:cxn>
                  <a:cxn ang="0">
                    <a:pos x="109" y="219"/>
                  </a:cxn>
                  <a:cxn ang="0">
                    <a:pos x="73" y="223"/>
                  </a:cxn>
                  <a:cxn ang="0">
                    <a:pos x="43" y="217"/>
                  </a:cxn>
                  <a:cxn ang="0">
                    <a:pos x="19" y="202"/>
                  </a:cxn>
                  <a:cxn ang="0">
                    <a:pos x="51" y="190"/>
                  </a:cxn>
                  <a:cxn ang="0">
                    <a:pos x="64" y="180"/>
                  </a:cxn>
                  <a:cxn ang="0">
                    <a:pos x="0" y="166"/>
                  </a:cxn>
                  <a:cxn ang="0">
                    <a:pos x="84" y="141"/>
                  </a:cxn>
                  <a:cxn ang="0">
                    <a:pos x="72" y="102"/>
                  </a:cxn>
                  <a:cxn ang="0">
                    <a:pos x="144" y="59"/>
                  </a:cxn>
                  <a:cxn ang="0">
                    <a:pos x="237" y="56"/>
                  </a:cxn>
                  <a:cxn ang="0">
                    <a:pos x="260" y="53"/>
                  </a:cxn>
                  <a:cxn ang="0">
                    <a:pos x="274" y="38"/>
                  </a:cxn>
                  <a:cxn ang="0">
                    <a:pos x="309" y="36"/>
                  </a:cxn>
                  <a:cxn ang="0">
                    <a:pos x="355" y="15"/>
                  </a:cxn>
                  <a:cxn ang="0">
                    <a:pos x="391" y="13"/>
                  </a:cxn>
                  <a:cxn ang="0">
                    <a:pos x="534" y="0"/>
                  </a:cxn>
                  <a:cxn ang="0">
                    <a:pos x="594" y="48"/>
                  </a:cxn>
                  <a:cxn ang="0">
                    <a:pos x="570" y="75"/>
                  </a:cxn>
                  <a:cxn ang="0">
                    <a:pos x="603" y="102"/>
                  </a:cxn>
                  <a:cxn ang="0">
                    <a:pos x="684" y="66"/>
                  </a:cxn>
                  <a:cxn ang="0">
                    <a:pos x="730" y="51"/>
                  </a:cxn>
                  <a:cxn ang="0">
                    <a:pos x="702" y="94"/>
                  </a:cxn>
                  <a:cxn ang="0">
                    <a:pos x="691" y="114"/>
                  </a:cxn>
                  <a:cxn ang="0">
                    <a:pos x="654" y="150"/>
                  </a:cxn>
                  <a:cxn ang="0">
                    <a:pos x="677" y="178"/>
                  </a:cxn>
                  <a:cxn ang="0">
                    <a:pos x="657" y="202"/>
                  </a:cxn>
                  <a:cxn ang="0">
                    <a:pos x="669" y="236"/>
                  </a:cxn>
                  <a:cxn ang="0">
                    <a:pos x="673" y="260"/>
                  </a:cxn>
                  <a:cxn ang="0">
                    <a:pos x="633" y="295"/>
                  </a:cxn>
                  <a:cxn ang="0">
                    <a:pos x="637" y="305"/>
                  </a:cxn>
                  <a:cxn ang="0">
                    <a:pos x="601" y="297"/>
                  </a:cxn>
                  <a:cxn ang="0">
                    <a:pos x="633" y="358"/>
                  </a:cxn>
                  <a:cxn ang="0">
                    <a:pos x="596" y="347"/>
                  </a:cxn>
                  <a:cxn ang="0">
                    <a:pos x="616" y="375"/>
                  </a:cxn>
                  <a:cxn ang="0">
                    <a:pos x="518" y="408"/>
                  </a:cxn>
                  <a:cxn ang="0">
                    <a:pos x="483" y="445"/>
                  </a:cxn>
                  <a:cxn ang="0">
                    <a:pos x="443" y="449"/>
                  </a:cxn>
                  <a:cxn ang="0">
                    <a:pos x="402" y="485"/>
                  </a:cxn>
                  <a:cxn ang="0">
                    <a:pos x="384" y="523"/>
                  </a:cxn>
                  <a:cxn ang="0">
                    <a:pos x="362" y="571"/>
                  </a:cxn>
                  <a:cxn ang="0">
                    <a:pos x="313" y="560"/>
                  </a:cxn>
                  <a:cxn ang="0">
                    <a:pos x="270" y="499"/>
                  </a:cxn>
                  <a:cxn ang="0">
                    <a:pos x="256" y="475"/>
                  </a:cxn>
                  <a:cxn ang="0">
                    <a:pos x="237" y="438"/>
                  </a:cxn>
                  <a:cxn ang="0">
                    <a:pos x="255" y="403"/>
                  </a:cxn>
                </a:cxnLst>
                <a:rect l="0" t="0" r="r" b="b"/>
                <a:pathLst>
                  <a:path w="756" h="575">
                    <a:moveTo>
                      <a:pt x="255" y="403"/>
                    </a:moveTo>
                    <a:cubicBezTo>
                      <a:pt x="261" y="400"/>
                      <a:pt x="261" y="400"/>
                      <a:pt x="267" y="402"/>
                    </a:cubicBezTo>
                    <a:cubicBezTo>
                      <a:pt x="270" y="389"/>
                      <a:pt x="276" y="385"/>
                      <a:pt x="280" y="372"/>
                    </a:cubicBezTo>
                    <a:cubicBezTo>
                      <a:pt x="266" y="368"/>
                      <a:pt x="234" y="366"/>
                      <a:pt x="233" y="353"/>
                    </a:cubicBezTo>
                    <a:cubicBezTo>
                      <a:pt x="237" y="352"/>
                      <a:pt x="236" y="353"/>
                      <a:pt x="240" y="353"/>
                    </a:cubicBezTo>
                    <a:cubicBezTo>
                      <a:pt x="250" y="353"/>
                      <a:pt x="256" y="360"/>
                      <a:pt x="267" y="360"/>
                    </a:cubicBezTo>
                    <a:cubicBezTo>
                      <a:pt x="271" y="360"/>
                      <a:pt x="271" y="356"/>
                      <a:pt x="271" y="353"/>
                    </a:cubicBezTo>
                    <a:cubicBezTo>
                      <a:pt x="258" y="349"/>
                      <a:pt x="254" y="328"/>
                      <a:pt x="239" y="328"/>
                    </a:cubicBezTo>
                    <a:cubicBezTo>
                      <a:pt x="235" y="328"/>
                      <a:pt x="234" y="336"/>
                      <a:pt x="228" y="336"/>
                    </a:cubicBezTo>
                    <a:cubicBezTo>
                      <a:pt x="220" y="336"/>
                      <a:pt x="216" y="335"/>
                      <a:pt x="216" y="328"/>
                    </a:cubicBezTo>
                    <a:cubicBezTo>
                      <a:pt x="216" y="318"/>
                      <a:pt x="226" y="319"/>
                      <a:pt x="226" y="309"/>
                    </a:cubicBezTo>
                    <a:cubicBezTo>
                      <a:pt x="226" y="303"/>
                      <a:pt x="219" y="302"/>
                      <a:pt x="215" y="302"/>
                    </a:cubicBezTo>
                    <a:cubicBezTo>
                      <a:pt x="215" y="295"/>
                      <a:pt x="215" y="295"/>
                      <a:pt x="215" y="295"/>
                    </a:cubicBezTo>
                    <a:cubicBezTo>
                      <a:pt x="203" y="257"/>
                      <a:pt x="172" y="219"/>
                      <a:pt x="122" y="219"/>
                    </a:cubicBezTo>
                    <a:cubicBezTo>
                      <a:pt x="115" y="219"/>
                      <a:pt x="113" y="219"/>
                      <a:pt x="109" y="219"/>
                    </a:cubicBezTo>
                    <a:cubicBezTo>
                      <a:pt x="103" y="219"/>
                      <a:pt x="101" y="224"/>
                      <a:pt x="95" y="224"/>
                    </a:cubicBezTo>
                    <a:cubicBezTo>
                      <a:pt x="91" y="224"/>
                      <a:pt x="87" y="221"/>
                      <a:pt x="82" y="221"/>
                    </a:cubicBezTo>
                    <a:cubicBezTo>
                      <a:pt x="77" y="221"/>
                      <a:pt x="75" y="222"/>
                      <a:pt x="73" y="223"/>
                    </a:cubicBezTo>
                    <a:cubicBezTo>
                      <a:pt x="74" y="224"/>
                      <a:pt x="76" y="226"/>
                      <a:pt x="77" y="226"/>
                    </a:cubicBezTo>
                    <a:cubicBezTo>
                      <a:pt x="75" y="229"/>
                      <a:pt x="75" y="228"/>
                      <a:pt x="72" y="228"/>
                    </a:cubicBezTo>
                    <a:cubicBezTo>
                      <a:pt x="62" y="228"/>
                      <a:pt x="48" y="224"/>
                      <a:pt x="43" y="217"/>
                    </a:cubicBezTo>
                    <a:cubicBezTo>
                      <a:pt x="47" y="214"/>
                      <a:pt x="50" y="214"/>
                      <a:pt x="52" y="210"/>
                    </a:cubicBezTo>
                    <a:cubicBezTo>
                      <a:pt x="45" y="207"/>
                      <a:pt x="39" y="202"/>
                      <a:pt x="34" y="202"/>
                    </a:cubicBezTo>
                    <a:cubicBezTo>
                      <a:pt x="24" y="202"/>
                      <a:pt x="27" y="206"/>
                      <a:pt x="19" y="202"/>
                    </a:cubicBezTo>
                    <a:cubicBezTo>
                      <a:pt x="19" y="196"/>
                      <a:pt x="28" y="194"/>
                      <a:pt x="32" y="194"/>
                    </a:cubicBezTo>
                    <a:cubicBezTo>
                      <a:pt x="37" y="194"/>
                      <a:pt x="40" y="194"/>
                      <a:pt x="43" y="194"/>
                    </a:cubicBezTo>
                    <a:cubicBezTo>
                      <a:pt x="47" y="194"/>
                      <a:pt x="49" y="193"/>
                      <a:pt x="51" y="190"/>
                    </a:cubicBezTo>
                    <a:cubicBezTo>
                      <a:pt x="76" y="190"/>
                      <a:pt x="76" y="190"/>
                      <a:pt x="76" y="190"/>
                    </a:cubicBezTo>
                    <a:cubicBezTo>
                      <a:pt x="80" y="187"/>
                      <a:pt x="80" y="185"/>
                      <a:pt x="82" y="180"/>
                    </a:cubicBezTo>
                    <a:cubicBezTo>
                      <a:pt x="64" y="180"/>
                      <a:pt x="64" y="180"/>
                      <a:pt x="64" y="180"/>
                    </a:cubicBezTo>
                    <a:cubicBezTo>
                      <a:pt x="63" y="183"/>
                      <a:pt x="62" y="185"/>
                      <a:pt x="60" y="185"/>
                    </a:cubicBezTo>
                    <a:cubicBezTo>
                      <a:pt x="53" y="185"/>
                      <a:pt x="50" y="185"/>
                      <a:pt x="44" y="185"/>
                    </a:cubicBezTo>
                    <a:cubicBezTo>
                      <a:pt x="42" y="185"/>
                      <a:pt x="0" y="173"/>
                      <a:pt x="0" y="166"/>
                    </a:cubicBezTo>
                    <a:cubicBezTo>
                      <a:pt x="0" y="152"/>
                      <a:pt x="16" y="157"/>
                      <a:pt x="25" y="154"/>
                    </a:cubicBezTo>
                    <a:cubicBezTo>
                      <a:pt x="33" y="151"/>
                      <a:pt x="38" y="146"/>
                      <a:pt x="46" y="144"/>
                    </a:cubicBezTo>
                    <a:cubicBezTo>
                      <a:pt x="58" y="140"/>
                      <a:pt x="74" y="146"/>
                      <a:pt x="84" y="141"/>
                    </a:cubicBezTo>
                    <a:cubicBezTo>
                      <a:pt x="91" y="136"/>
                      <a:pt x="96" y="128"/>
                      <a:pt x="96" y="117"/>
                    </a:cubicBezTo>
                    <a:cubicBezTo>
                      <a:pt x="88" y="116"/>
                      <a:pt x="63" y="117"/>
                      <a:pt x="63" y="109"/>
                    </a:cubicBezTo>
                    <a:cubicBezTo>
                      <a:pt x="63" y="105"/>
                      <a:pt x="69" y="102"/>
                      <a:pt x="72" y="102"/>
                    </a:cubicBezTo>
                    <a:cubicBezTo>
                      <a:pt x="87" y="97"/>
                      <a:pt x="106" y="86"/>
                      <a:pt x="115" y="78"/>
                    </a:cubicBezTo>
                    <a:cubicBezTo>
                      <a:pt x="119" y="80"/>
                      <a:pt x="122" y="81"/>
                      <a:pt x="127" y="81"/>
                    </a:cubicBezTo>
                    <a:cubicBezTo>
                      <a:pt x="142" y="81"/>
                      <a:pt x="130" y="61"/>
                      <a:pt x="144" y="59"/>
                    </a:cubicBezTo>
                    <a:cubicBezTo>
                      <a:pt x="162" y="57"/>
                      <a:pt x="169" y="52"/>
                      <a:pt x="185" y="52"/>
                    </a:cubicBezTo>
                    <a:cubicBezTo>
                      <a:pt x="198" y="49"/>
                      <a:pt x="206" y="42"/>
                      <a:pt x="218" y="42"/>
                    </a:cubicBezTo>
                    <a:cubicBezTo>
                      <a:pt x="226" y="42"/>
                      <a:pt x="229" y="56"/>
                      <a:pt x="237" y="56"/>
                    </a:cubicBezTo>
                    <a:cubicBezTo>
                      <a:pt x="237" y="52"/>
                      <a:pt x="235" y="50"/>
                      <a:pt x="235" y="47"/>
                    </a:cubicBezTo>
                    <a:cubicBezTo>
                      <a:pt x="239" y="42"/>
                      <a:pt x="239" y="42"/>
                      <a:pt x="239" y="42"/>
                    </a:cubicBezTo>
                    <a:cubicBezTo>
                      <a:pt x="244" y="51"/>
                      <a:pt x="252" y="50"/>
                      <a:pt x="260" y="53"/>
                    </a:cubicBezTo>
                    <a:cubicBezTo>
                      <a:pt x="262" y="53"/>
                      <a:pt x="267" y="53"/>
                      <a:pt x="267" y="53"/>
                    </a:cubicBezTo>
                    <a:cubicBezTo>
                      <a:pt x="266" y="50"/>
                      <a:pt x="263" y="47"/>
                      <a:pt x="263" y="44"/>
                    </a:cubicBezTo>
                    <a:cubicBezTo>
                      <a:pt x="263" y="38"/>
                      <a:pt x="270" y="38"/>
                      <a:pt x="274" y="38"/>
                    </a:cubicBezTo>
                    <a:cubicBezTo>
                      <a:pt x="293" y="38"/>
                      <a:pt x="303" y="48"/>
                      <a:pt x="314" y="53"/>
                    </a:cubicBezTo>
                    <a:cubicBezTo>
                      <a:pt x="334" y="53"/>
                      <a:pt x="334" y="53"/>
                      <a:pt x="334" y="53"/>
                    </a:cubicBezTo>
                    <a:cubicBezTo>
                      <a:pt x="327" y="50"/>
                      <a:pt x="309" y="44"/>
                      <a:pt x="309" y="36"/>
                    </a:cubicBezTo>
                    <a:cubicBezTo>
                      <a:pt x="309" y="29"/>
                      <a:pt x="322" y="31"/>
                      <a:pt x="326" y="30"/>
                    </a:cubicBezTo>
                    <a:cubicBezTo>
                      <a:pt x="323" y="27"/>
                      <a:pt x="320" y="27"/>
                      <a:pt x="318" y="24"/>
                    </a:cubicBezTo>
                    <a:cubicBezTo>
                      <a:pt x="330" y="18"/>
                      <a:pt x="341" y="15"/>
                      <a:pt x="355" y="15"/>
                    </a:cubicBezTo>
                    <a:cubicBezTo>
                      <a:pt x="366" y="15"/>
                      <a:pt x="373" y="15"/>
                      <a:pt x="382" y="18"/>
                    </a:cubicBezTo>
                    <a:cubicBezTo>
                      <a:pt x="391" y="18"/>
                      <a:pt x="391" y="18"/>
                      <a:pt x="391" y="18"/>
                    </a:cubicBezTo>
                    <a:cubicBezTo>
                      <a:pt x="391" y="13"/>
                      <a:pt x="391" y="13"/>
                      <a:pt x="391" y="13"/>
                    </a:cubicBezTo>
                    <a:cubicBezTo>
                      <a:pt x="398" y="12"/>
                      <a:pt x="402" y="13"/>
                      <a:pt x="409" y="13"/>
                    </a:cubicBezTo>
                    <a:cubicBezTo>
                      <a:pt x="430" y="13"/>
                      <a:pt x="447" y="0"/>
                      <a:pt x="470" y="0"/>
                    </a:cubicBezTo>
                    <a:cubicBezTo>
                      <a:pt x="495" y="0"/>
                      <a:pt x="512" y="0"/>
                      <a:pt x="534" y="0"/>
                    </a:cubicBezTo>
                    <a:cubicBezTo>
                      <a:pt x="560" y="0"/>
                      <a:pt x="579" y="17"/>
                      <a:pt x="600" y="26"/>
                    </a:cubicBezTo>
                    <a:cubicBezTo>
                      <a:pt x="612" y="31"/>
                      <a:pt x="627" y="28"/>
                      <a:pt x="638" y="30"/>
                    </a:cubicBezTo>
                    <a:cubicBezTo>
                      <a:pt x="636" y="46"/>
                      <a:pt x="606" y="44"/>
                      <a:pt x="594" y="48"/>
                    </a:cubicBezTo>
                    <a:cubicBezTo>
                      <a:pt x="497" y="53"/>
                      <a:pt x="497" y="53"/>
                      <a:pt x="497" y="53"/>
                    </a:cubicBezTo>
                    <a:cubicBezTo>
                      <a:pt x="505" y="59"/>
                      <a:pt x="579" y="50"/>
                      <a:pt x="587" y="53"/>
                    </a:cubicBezTo>
                    <a:cubicBezTo>
                      <a:pt x="586" y="57"/>
                      <a:pt x="567" y="75"/>
                      <a:pt x="570" y="75"/>
                    </a:cubicBezTo>
                    <a:cubicBezTo>
                      <a:pt x="581" y="75"/>
                      <a:pt x="607" y="50"/>
                      <a:pt x="622" y="50"/>
                    </a:cubicBezTo>
                    <a:cubicBezTo>
                      <a:pt x="630" y="50"/>
                      <a:pt x="633" y="57"/>
                      <a:pt x="633" y="64"/>
                    </a:cubicBezTo>
                    <a:cubicBezTo>
                      <a:pt x="633" y="67"/>
                      <a:pt x="605" y="97"/>
                      <a:pt x="603" y="102"/>
                    </a:cubicBezTo>
                    <a:cubicBezTo>
                      <a:pt x="615" y="99"/>
                      <a:pt x="637" y="70"/>
                      <a:pt x="644" y="64"/>
                    </a:cubicBezTo>
                    <a:cubicBezTo>
                      <a:pt x="655" y="64"/>
                      <a:pt x="674" y="64"/>
                      <a:pt x="674" y="64"/>
                    </a:cubicBezTo>
                    <a:cubicBezTo>
                      <a:pt x="674" y="64"/>
                      <a:pt x="682" y="66"/>
                      <a:pt x="684" y="66"/>
                    </a:cubicBezTo>
                    <a:cubicBezTo>
                      <a:pt x="692" y="63"/>
                      <a:pt x="693" y="60"/>
                      <a:pt x="700" y="57"/>
                    </a:cubicBezTo>
                    <a:cubicBezTo>
                      <a:pt x="721" y="57"/>
                      <a:pt x="721" y="57"/>
                      <a:pt x="721" y="57"/>
                    </a:cubicBezTo>
                    <a:cubicBezTo>
                      <a:pt x="723" y="52"/>
                      <a:pt x="726" y="51"/>
                      <a:pt x="730" y="51"/>
                    </a:cubicBezTo>
                    <a:cubicBezTo>
                      <a:pt x="736" y="51"/>
                      <a:pt x="756" y="61"/>
                      <a:pt x="756" y="67"/>
                    </a:cubicBezTo>
                    <a:cubicBezTo>
                      <a:pt x="756" y="72"/>
                      <a:pt x="748" y="76"/>
                      <a:pt x="745" y="77"/>
                    </a:cubicBezTo>
                    <a:cubicBezTo>
                      <a:pt x="731" y="82"/>
                      <a:pt x="722" y="94"/>
                      <a:pt x="702" y="94"/>
                    </a:cubicBezTo>
                    <a:cubicBezTo>
                      <a:pt x="707" y="97"/>
                      <a:pt x="708" y="97"/>
                      <a:pt x="711" y="94"/>
                    </a:cubicBezTo>
                    <a:cubicBezTo>
                      <a:pt x="711" y="107"/>
                      <a:pt x="699" y="107"/>
                      <a:pt x="691" y="109"/>
                    </a:cubicBezTo>
                    <a:cubicBezTo>
                      <a:pt x="694" y="115"/>
                      <a:pt x="691" y="110"/>
                      <a:pt x="691" y="114"/>
                    </a:cubicBezTo>
                    <a:cubicBezTo>
                      <a:pt x="691" y="121"/>
                      <a:pt x="680" y="123"/>
                      <a:pt x="671" y="125"/>
                    </a:cubicBezTo>
                    <a:cubicBezTo>
                      <a:pt x="672" y="130"/>
                      <a:pt x="671" y="130"/>
                      <a:pt x="671" y="132"/>
                    </a:cubicBezTo>
                    <a:cubicBezTo>
                      <a:pt x="671" y="141"/>
                      <a:pt x="662" y="144"/>
                      <a:pt x="654" y="150"/>
                    </a:cubicBezTo>
                    <a:cubicBezTo>
                      <a:pt x="648" y="154"/>
                      <a:pt x="649" y="165"/>
                      <a:pt x="646" y="169"/>
                    </a:cubicBezTo>
                    <a:cubicBezTo>
                      <a:pt x="651" y="172"/>
                      <a:pt x="655" y="169"/>
                      <a:pt x="659" y="169"/>
                    </a:cubicBezTo>
                    <a:cubicBezTo>
                      <a:pt x="667" y="169"/>
                      <a:pt x="673" y="174"/>
                      <a:pt x="677" y="178"/>
                    </a:cubicBezTo>
                    <a:cubicBezTo>
                      <a:pt x="675" y="179"/>
                      <a:pt x="672" y="180"/>
                      <a:pt x="669" y="180"/>
                    </a:cubicBezTo>
                    <a:cubicBezTo>
                      <a:pt x="671" y="187"/>
                      <a:pt x="688" y="185"/>
                      <a:pt x="688" y="196"/>
                    </a:cubicBezTo>
                    <a:cubicBezTo>
                      <a:pt x="688" y="206"/>
                      <a:pt x="665" y="202"/>
                      <a:pt x="657" y="202"/>
                    </a:cubicBezTo>
                    <a:cubicBezTo>
                      <a:pt x="652" y="202"/>
                      <a:pt x="648" y="206"/>
                      <a:pt x="648" y="209"/>
                    </a:cubicBezTo>
                    <a:cubicBezTo>
                      <a:pt x="648" y="217"/>
                      <a:pt x="656" y="217"/>
                      <a:pt x="663" y="217"/>
                    </a:cubicBezTo>
                    <a:cubicBezTo>
                      <a:pt x="663" y="226"/>
                      <a:pt x="669" y="229"/>
                      <a:pt x="669" y="236"/>
                    </a:cubicBezTo>
                    <a:cubicBezTo>
                      <a:pt x="669" y="239"/>
                      <a:pt x="667" y="243"/>
                      <a:pt x="669" y="245"/>
                    </a:cubicBezTo>
                    <a:cubicBezTo>
                      <a:pt x="662" y="245"/>
                      <a:pt x="655" y="245"/>
                      <a:pt x="655" y="251"/>
                    </a:cubicBezTo>
                    <a:cubicBezTo>
                      <a:pt x="655" y="258"/>
                      <a:pt x="667" y="258"/>
                      <a:pt x="673" y="260"/>
                    </a:cubicBezTo>
                    <a:cubicBezTo>
                      <a:pt x="670" y="267"/>
                      <a:pt x="661" y="271"/>
                      <a:pt x="653" y="272"/>
                    </a:cubicBezTo>
                    <a:cubicBezTo>
                      <a:pt x="653" y="275"/>
                      <a:pt x="655" y="277"/>
                      <a:pt x="657" y="278"/>
                    </a:cubicBezTo>
                    <a:cubicBezTo>
                      <a:pt x="654" y="292"/>
                      <a:pt x="637" y="286"/>
                      <a:pt x="633" y="295"/>
                    </a:cubicBezTo>
                    <a:cubicBezTo>
                      <a:pt x="628" y="292"/>
                      <a:pt x="623" y="290"/>
                      <a:pt x="620" y="285"/>
                    </a:cubicBezTo>
                    <a:cubicBezTo>
                      <a:pt x="613" y="285"/>
                      <a:pt x="613" y="285"/>
                      <a:pt x="613" y="285"/>
                    </a:cubicBezTo>
                    <a:cubicBezTo>
                      <a:pt x="618" y="297"/>
                      <a:pt x="637" y="293"/>
                      <a:pt x="637" y="305"/>
                    </a:cubicBezTo>
                    <a:cubicBezTo>
                      <a:pt x="637" y="310"/>
                      <a:pt x="636" y="317"/>
                      <a:pt x="631" y="317"/>
                    </a:cubicBezTo>
                    <a:cubicBezTo>
                      <a:pt x="623" y="317"/>
                      <a:pt x="609" y="306"/>
                      <a:pt x="607" y="297"/>
                    </a:cubicBezTo>
                    <a:cubicBezTo>
                      <a:pt x="603" y="298"/>
                      <a:pt x="602" y="297"/>
                      <a:pt x="601" y="297"/>
                    </a:cubicBezTo>
                    <a:cubicBezTo>
                      <a:pt x="601" y="304"/>
                      <a:pt x="601" y="304"/>
                      <a:pt x="601" y="304"/>
                    </a:cubicBezTo>
                    <a:cubicBezTo>
                      <a:pt x="617" y="320"/>
                      <a:pt x="645" y="327"/>
                      <a:pt x="645" y="352"/>
                    </a:cubicBezTo>
                    <a:cubicBezTo>
                      <a:pt x="645" y="357"/>
                      <a:pt x="638" y="358"/>
                      <a:pt x="633" y="358"/>
                    </a:cubicBezTo>
                    <a:cubicBezTo>
                      <a:pt x="612" y="358"/>
                      <a:pt x="617" y="336"/>
                      <a:pt x="599" y="336"/>
                    </a:cubicBezTo>
                    <a:cubicBezTo>
                      <a:pt x="596" y="336"/>
                      <a:pt x="594" y="337"/>
                      <a:pt x="592" y="336"/>
                    </a:cubicBezTo>
                    <a:cubicBezTo>
                      <a:pt x="592" y="342"/>
                      <a:pt x="596" y="343"/>
                      <a:pt x="596" y="347"/>
                    </a:cubicBezTo>
                    <a:cubicBezTo>
                      <a:pt x="596" y="351"/>
                      <a:pt x="589" y="352"/>
                      <a:pt x="587" y="352"/>
                    </a:cubicBezTo>
                    <a:cubicBezTo>
                      <a:pt x="587" y="366"/>
                      <a:pt x="626" y="364"/>
                      <a:pt x="635" y="367"/>
                    </a:cubicBezTo>
                    <a:cubicBezTo>
                      <a:pt x="629" y="372"/>
                      <a:pt x="624" y="373"/>
                      <a:pt x="616" y="375"/>
                    </a:cubicBezTo>
                    <a:cubicBezTo>
                      <a:pt x="602" y="380"/>
                      <a:pt x="597" y="393"/>
                      <a:pt x="584" y="397"/>
                    </a:cubicBezTo>
                    <a:cubicBezTo>
                      <a:pt x="569" y="402"/>
                      <a:pt x="556" y="400"/>
                      <a:pt x="539" y="408"/>
                    </a:cubicBezTo>
                    <a:cubicBezTo>
                      <a:pt x="518" y="408"/>
                      <a:pt x="518" y="408"/>
                      <a:pt x="518" y="408"/>
                    </a:cubicBezTo>
                    <a:cubicBezTo>
                      <a:pt x="514" y="410"/>
                      <a:pt x="510" y="412"/>
                      <a:pt x="510" y="415"/>
                    </a:cubicBezTo>
                    <a:cubicBezTo>
                      <a:pt x="498" y="423"/>
                      <a:pt x="498" y="423"/>
                      <a:pt x="498" y="423"/>
                    </a:cubicBezTo>
                    <a:cubicBezTo>
                      <a:pt x="490" y="430"/>
                      <a:pt x="490" y="438"/>
                      <a:pt x="483" y="445"/>
                    </a:cubicBezTo>
                    <a:cubicBezTo>
                      <a:pt x="474" y="454"/>
                      <a:pt x="459" y="452"/>
                      <a:pt x="450" y="458"/>
                    </a:cubicBezTo>
                    <a:cubicBezTo>
                      <a:pt x="443" y="458"/>
                      <a:pt x="443" y="458"/>
                      <a:pt x="443" y="458"/>
                    </a:cubicBezTo>
                    <a:cubicBezTo>
                      <a:pt x="443" y="449"/>
                      <a:pt x="443" y="449"/>
                      <a:pt x="443" y="449"/>
                    </a:cubicBezTo>
                    <a:cubicBezTo>
                      <a:pt x="437" y="452"/>
                      <a:pt x="438" y="457"/>
                      <a:pt x="435" y="460"/>
                    </a:cubicBezTo>
                    <a:cubicBezTo>
                      <a:pt x="425" y="470"/>
                      <a:pt x="401" y="466"/>
                      <a:pt x="401" y="480"/>
                    </a:cubicBezTo>
                    <a:cubicBezTo>
                      <a:pt x="401" y="482"/>
                      <a:pt x="402" y="483"/>
                      <a:pt x="402" y="485"/>
                    </a:cubicBezTo>
                    <a:cubicBezTo>
                      <a:pt x="401" y="486"/>
                      <a:pt x="399" y="488"/>
                      <a:pt x="399" y="490"/>
                    </a:cubicBezTo>
                    <a:cubicBezTo>
                      <a:pt x="399" y="493"/>
                      <a:pt x="405" y="495"/>
                      <a:pt x="405" y="500"/>
                    </a:cubicBezTo>
                    <a:cubicBezTo>
                      <a:pt x="405" y="515"/>
                      <a:pt x="384" y="510"/>
                      <a:pt x="384" y="523"/>
                    </a:cubicBezTo>
                    <a:cubicBezTo>
                      <a:pt x="384" y="531"/>
                      <a:pt x="383" y="543"/>
                      <a:pt x="384" y="547"/>
                    </a:cubicBezTo>
                    <a:cubicBezTo>
                      <a:pt x="374" y="552"/>
                      <a:pt x="379" y="575"/>
                      <a:pt x="367" y="575"/>
                    </a:cubicBezTo>
                    <a:cubicBezTo>
                      <a:pt x="364" y="575"/>
                      <a:pt x="363" y="573"/>
                      <a:pt x="362" y="571"/>
                    </a:cubicBezTo>
                    <a:cubicBezTo>
                      <a:pt x="356" y="571"/>
                      <a:pt x="356" y="574"/>
                      <a:pt x="353" y="574"/>
                    </a:cubicBezTo>
                    <a:cubicBezTo>
                      <a:pt x="342" y="574"/>
                      <a:pt x="343" y="554"/>
                      <a:pt x="332" y="554"/>
                    </a:cubicBezTo>
                    <a:cubicBezTo>
                      <a:pt x="326" y="554"/>
                      <a:pt x="319" y="559"/>
                      <a:pt x="313" y="560"/>
                    </a:cubicBezTo>
                    <a:cubicBezTo>
                      <a:pt x="310" y="550"/>
                      <a:pt x="306" y="553"/>
                      <a:pt x="299" y="547"/>
                    </a:cubicBezTo>
                    <a:cubicBezTo>
                      <a:pt x="296" y="546"/>
                      <a:pt x="297" y="539"/>
                      <a:pt x="296" y="539"/>
                    </a:cubicBezTo>
                    <a:cubicBezTo>
                      <a:pt x="287" y="531"/>
                      <a:pt x="270" y="512"/>
                      <a:pt x="270" y="499"/>
                    </a:cubicBezTo>
                    <a:cubicBezTo>
                      <a:pt x="270" y="493"/>
                      <a:pt x="274" y="494"/>
                      <a:pt x="277" y="490"/>
                    </a:cubicBezTo>
                    <a:cubicBezTo>
                      <a:pt x="270" y="482"/>
                      <a:pt x="268" y="493"/>
                      <a:pt x="260" y="489"/>
                    </a:cubicBezTo>
                    <a:cubicBezTo>
                      <a:pt x="259" y="487"/>
                      <a:pt x="257" y="479"/>
                      <a:pt x="256" y="475"/>
                    </a:cubicBezTo>
                    <a:cubicBezTo>
                      <a:pt x="253" y="466"/>
                      <a:pt x="241" y="461"/>
                      <a:pt x="241" y="449"/>
                    </a:cubicBezTo>
                    <a:cubicBezTo>
                      <a:pt x="241" y="445"/>
                      <a:pt x="244" y="443"/>
                      <a:pt x="246" y="438"/>
                    </a:cubicBezTo>
                    <a:cubicBezTo>
                      <a:pt x="243" y="437"/>
                      <a:pt x="240" y="436"/>
                      <a:pt x="237" y="438"/>
                    </a:cubicBezTo>
                    <a:cubicBezTo>
                      <a:pt x="237" y="428"/>
                      <a:pt x="237" y="428"/>
                      <a:pt x="237" y="428"/>
                    </a:cubicBezTo>
                    <a:cubicBezTo>
                      <a:pt x="243" y="420"/>
                      <a:pt x="246" y="411"/>
                      <a:pt x="255" y="404"/>
                    </a:cubicBezTo>
                    <a:lnTo>
                      <a:pt x="255" y="4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4" name="Freeform 89"/>
              <p:cNvSpPr>
                <a:spLocks/>
              </p:cNvSpPr>
              <p:nvPr/>
            </p:nvSpPr>
            <p:spPr bwMode="auto">
              <a:xfrm>
                <a:off x="3470275" y="1443038"/>
                <a:ext cx="47625" cy="31750"/>
              </a:xfrm>
              <a:custGeom>
                <a:avLst/>
                <a:gdLst/>
                <a:ahLst/>
                <a:cxnLst>
                  <a:cxn ang="0">
                    <a:pos x="9" y="24"/>
                  </a:cxn>
                  <a:cxn ang="0">
                    <a:pos x="0" y="9"/>
                  </a:cxn>
                  <a:cxn ang="0">
                    <a:pos x="10" y="0"/>
                  </a:cxn>
                  <a:cxn ang="0">
                    <a:pos x="36" y="16"/>
                  </a:cxn>
                  <a:cxn ang="0">
                    <a:pos x="19" y="24"/>
                  </a:cxn>
                  <a:cxn ang="0">
                    <a:pos x="9" y="24"/>
                  </a:cxn>
                </a:cxnLst>
                <a:rect l="0" t="0" r="r" b="b"/>
                <a:pathLst>
                  <a:path w="36" h="24">
                    <a:moveTo>
                      <a:pt x="9" y="24"/>
                    </a:moveTo>
                    <a:cubicBezTo>
                      <a:pt x="5" y="24"/>
                      <a:pt x="0" y="14"/>
                      <a:pt x="0" y="9"/>
                    </a:cubicBezTo>
                    <a:cubicBezTo>
                      <a:pt x="0" y="2"/>
                      <a:pt x="6" y="0"/>
                      <a:pt x="10" y="0"/>
                    </a:cubicBezTo>
                    <a:cubicBezTo>
                      <a:pt x="21" y="0"/>
                      <a:pt x="25" y="12"/>
                      <a:pt x="36" y="16"/>
                    </a:cubicBezTo>
                    <a:cubicBezTo>
                      <a:pt x="35" y="23"/>
                      <a:pt x="26" y="24"/>
                      <a:pt x="19" y="24"/>
                    </a:cubicBezTo>
                    <a:lnTo>
                      <a:pt x="9" y="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5" name="Freeform 90"/>
              <p:cNvSpPr>
                <a:spLocks/>
              </p:cNvSpPr>
              <p:nvPr/>
            </p:nvSpPr>
            <p:spPr bwMode="auto">
              <a:xfrm>
                <a:off x="4070350" y="1277938"/>
                <a:ext cx="26988" cy="15875"/>
              </a:xfrm>
              <a:custGeom>
                <a:avLst/>
                <a:gdLst/>
                <a:ahLst/>
                <a:cxnLst>
                  <a:cxn ang="0">
                    <a:pos x="6" y="12"/>
                  </a:cxn>
                  <a:cxn ang="0">
                    <a:pos x="0" y="5"/>
                  </a:cxn>
                  <a:cxn ang="0">
                    <a:pos x="4" y="0"/>
                  </a:cxn>
                  <a:cxn ang="0">
                    <a:pos x="12" y="0"/>
                  </a:cxn>
                  <a:cxn ang="0">
                    <a:pos x="12" y="5"/>
                  </a:cxn>
                  <a:cxn ang="0">
                    <a:pos x="20" y="5"/>
                  </a:cxn>
                  <a:cxn ang="0">
                    <a:pos x="6" y="12"/>
                  </a:cxn>
                </a:cxnLst>
                <a:rect l="0" t="0" r="r" b="b"/>
                <a:pathLst>
                  <a:path w="20" h="12">
                    <a:moveTo>
                      <a:pt x="6" y="12"/>
                    </a:moveTo>
                    <a:cubicBezTo>
                      <a:pt x="2" y="12"/>
                      <a:pt x="0" y="8"/>
                      <a:pt x="0" y="5"/>
                    </a:cubicBezTo>
                    <a:cubicBezTo>
                      <a:pt x="0" y="3"/>
                      <a:pt x="3" y="1"/>
                      <a:pt x="4" y="0"/>
                    </a:cubicBezTo>
                    <a:cubicBezTo>
                      <a:pt x="12" y="0"/>
                      <a:pt x="12" y="0"/>
                      <a:pt x="12" y="0"/>
                    </a:cubicBezTo>
                    <a:cubicBezTo>
                      <a:pt x="12" y="3"/>
                      <a:pt x="12" y="4"/>
                      <a:pt x="12" y="5"/>
                    </a:cubicBezTo>
                    <a:cubicBezTo>
                      <a:pt x="20" y="5"/>
                      <a:pt x="20" y="5"/>
                      <a:pt x="20" y="5"/>
                    </a:cubicBezTo>
                    <a:cubicBezTo>
                      <a:pt x="17" y="7"/>
                      <a:pt x="10" y="12"/>
                      <a:pt x="6"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6" name="Freeform 91"/>
              <p:cNvSpPr>
                <a:spLocks/>
              </p:cNvSpPr>
              <p:nvPr/>
            </p:nvSpPr>
            <p:spPr bwMode="auto">
              <a:xfrm>
                <a:off x="3397250" y="1928813"/>
                <a:ext cx="109538" cy="106363"/>
              </a:xfrm>
              <a:custGeom>
                <a:avLst/>
                <a:gdLst/>
                <a:ahLst/>
                <a:cxnLst>
                  <a:cxn ang="0">
                    <a:pos x="4" y="67"/>
                  </a:cxn>
                  <a:cxn ang="0">
                    <a:pos x="0" y="62"/>
                  </a:cxn>
                  <a:cxn ang="0">
                    <a:pos x="8" y="54"/>
                  </a:cxn>
                  <a:cxn ang="0">
                    <a:pos x="8" y="51"/>
                  </a:cxn>
                  <a:cxn ang="0">
                    <a:pos x="4" y="49"/>
                  </a:cxn>
                  <a:cxn ang="0">
                    <a:pos x="28" y="13"/>
                  </a:cxn>
                  <a:cxn ang="0">
                    <a:pos x="41" y="0"/>
                  </a:cxn>
                  <a:cxn ang="0">
                    <a:pos x="44" y="4"/>
                  </a:cxn>
                  <a:cxn ang="0">
                    <a:pos x="32" y="27"/>
                  </a:cxn>
                  <a:cxn ang="0">
                    <a:pos x="32" y="31"/>
                  </a:cxn>
                  <a:cxn ang="0">
                    <a:pos x="39" y="27"/>
                  </a:cxn>
                  <a:cxn ang="0">
                    <a:pos x="46" y="29"/>
                  </a:cxn>
                  <a:cxn ang="0">
                    <a:pos x="44" y="32"/>
                  </a:cxn>
                  <a:cxn ang="0">
                    <a:pos x="44" y="36"/>
                  </a:cxn>
                  <a:cxn ang="0">
                    <a:pos x="52" y="36"/>
                  </a:cxn>
                  <a:cxn ang="0">
                    <a:pos x="52" y="38"/>
                  </a:cxn>
                  <a:cxn ang="0">
                    <a:pos x="57" y="36"/>
                  </a:cxn>
                  <a:cxn ang="0">
                    <a:pos x="70" y="36"/>
                  </a:cxn>
                  <a:cxn ang="0">
                    <a:pos x="69" y="51"/>
                  </a:cxn>
                  <a:cxn ang="0">
                    <a:pos x="74" y="49"/>
                  </a:cxn>
                  <a:cxn ang="0">
                    <a:pos x="70" y="56"/>
                  </a:cxn>
                  <a:cxn ang="0">
                    <a:pos x="73" y="63"/>
                  </a:cxn>
                  <a:cxn ang="0">
                    <a:pos x="79" y="60"/>
                  </a:cxn>
                  <a:cxn ang="0">
                    <a:pos x="82" y="70"/>
                  </a:cxn>
                  <a:cxn ang="0">
                    <a:pos x="75" y="80"/>
                  </a:cxn>
                  <a:cxn ang="0">
                    <a:pos x="71" y="75"/>
                  </a:cxn>
                  <a:cxn ang="0">
                    <a:pos x="67" y="74"/>
                  </a:cxn>
                  <a:cxn ang="0">
                    <a:pos x="63" y="62"/>
                  </a:cxn>
                  <a:cxn ang="0">
                    <a:pos x="50" y="74"/>
                  </a:cxn>
                  <a:cxn ang="0">
                    <a:pos x="47" y="74"/>
                  </a:cxn>
                  <a:cxn ang="0">
                    <a:pos x="52" y="67"/>
                  </a:cxn>
                  <a:cxn ang="0">
                    <a:pos x="40" y="65"/>
                  </a:cxn>
                  <a:cxn ang="0">
                    <a:pos x="31" y="67"/>
                  </a:cxn>
                  <a:cxn ang="0">
                    <a:pos x="18" y="64"/>
                  </a:cxn>
                  <a:cxn ang="0">
                    <a:pos x="4" y="67"/>
                  </a:cxn>
                </a:cxnLst>
                <a:rect l="0" t="0" r="r" b="b"/>
                <a:pathLst>
                  <a:path w="82" h="80">
                    <a:moveTo>
                      <a:pt x="4" y="67"/>
                    </a:moveTo>
                    <a:cubicBezTo>
                      <a:pt x="2" y="67"/>
                      <a:pt x="0" y="64"/>
                      <a:pt x="0" y="62"/>
                    </a:cubicBezTo>
                    <a:cubicBezTo>
                      <a:pt x="0" y="61"/>
                      <a:pt x="8" y="55"/>
                      <a:pt x="8" y="54"/>
                    </a:cubicBezTo>
                    <a:cubicBezTo>
                      <a:pt x="8" y="51"/>
                      <a:pt x="8" y="51"/>
                      <a:pt x="8" y="51"/>
                    </a:cubicBezTo>
                    <a:cubicBezTo>
                      <a:pt x="6" y="51"/>
                      <a:pt x="5" y="51"/>
                      <a:pt x="4" y="49"/>
                    </a:cubicBezTo>
                    <a:cubicBezTo>
                      <a:pt x="17" y="43"/>
                      <a:pt x="21" y="23"/>
                      <a:pt x="28" y="13"/>
                    </a:cubicBezTo>
                    <a:cubicBezTo>
                      <a:pt x="32" y="7"/>
                      <a:pt x="34" y="0"/>
                      <a:pt x="41" y="0"/>
                    </a:cubicBezTo>
                    <a:cubicBezTo>
                      <a:pt x="43" y="0"/>
                      <a:pt x="44" y="3"/>
                      <a:pt x="44" y="4"/>
                    </a:cubicBezTo>
                    <a:cubicBezTo>
                      <a:pt x="44" y="14"/>
                      <a:pt x="35" y="19"/>
                      <a:pt x="32" y="27"/>
                    </a:cubicBezTo>
                    <a:cubicBezTo>
                      <a:pt x="32" y="31"/>
                      <a:pt x="32" y="31"/>
                      <a:pt x="32" y="31"/>
                    </a:cubicBezTo>
                    <a:cubicBezTo>
                      <a:pt x="36" y="30"/>
                      <a:pt x="36" y="27"/>
                      <a:pt x="39" y="27"/>
                    </a:cubicBezTo>
                    <a:cubicBezTo>
                      <a:pt x="42" y="27"/>
                      <a:pt x="44" y="28"/>
                      <a:pt x="46" y="29"/>
                    </a:cubicBezTo>
                    <a:cubicBezTo>
                      <a:pt x="44" y="32"/>
                      <a:pt x="44" y="32"/>
                      <a:pt x="44" y="32"/>
                    </a:cubicBezTo>
                    <a:cubicBezTo>
                      <a:pt x="44" y="36"/>
                      <a:pt x="44" y="36"/>
                      <a:pt x="44" y="36"/>
                    </a:cubicBezTo>
                    <a:cubicBezTo>
                      <a:pt x="52" y="36"/>
                      <a:pt x="52" y="36"/>
                      <a:pt x="52" y="36"/>
                    </a:cubicBezTo>
                    <a:cubicBezTo>
                      <a:pt x="52" y="36"/>
                      <a:pt x="52" y="38"/>
                      <a:pt x="52" y="38"/>
                    </a:cubicBezTo>
                    <a:cubicBezTo>
                      <a:pt x="57" y="36"/>
                      <a:pt x="57" y="36"/>
                      <a:pt x="57" y="36"/>
                    </a:cubicBezTo>
                    <a:cubicBezTo>
                      <a:pt x="62" y="37"/>
                      <a:pt x="68" y="37"/>
                      <a:pt x="70" y="36"/>
                    </a:cubicBezTo>
                    <a:cubicBezTo>
                      <a:pt x="70" y="40"/>
                      <a:pt x="69" y="44"/>
                      <a:pt x="69" y="51"/>
                    </a:cubicBezTo>
                    <a:cubicBezTo>
                      <a:pt x="70" y="50"/>
                      <a:pt x="73" y="49"/>
                      <a:pt x="74" y="49"/>
                    </a:cubicBezTo>
                    <a:cubicBezTo>
                      <a:pt x="74" y="53"/>
                      <a:pt x="70" y="54"/>
                      <a:pt x="70" y="56"/>
                    </a:cubicBezTo>
                    <a:cubicBezTo>
                      <a:pt x="70" y="58"/>
                      <a:pt x="73" y="60"/>
                      <a:pt x="73" y="63"/>
                    </a:cubicBezTo>
                    <a:cubicBezTo>
                      <a:pt x="77" y="63"/>
                      <a:pt x="76" y="62"/>
                      <a:pt x="79" y="60"/>
                    </a:cubicBezTo>
                    <a:cubicBezTo>
                      <a:pt x="79" y="66"/>
                      <a:pt x="82" y="65"/>
                      <a:pt x="82" y="70"/>
                    </a:cubicBezTo>
                    <a:cubicBezTo>
                      <a:pt x="82" y="75"/>
                      <a:pt x="79" y="80"/>
                      <a:pt x="75" y="80"/>
                    </a:cubicBezTo>
                    <a:cubicBezTo>
                      <a:pt x="72" y="80"/>
                      <a:pt x="71" y="77"/>
                      <a:pt x="71" y="75"/>
                    </a:cubicBezTo>
                    <a:cubicBezTo>
                      <a:pt x="69" y="75"/>
                      <a:pt x="69" y="74"/>
                      <a:pt x="67" y="74"/>
                    </a:cubicBezTo>
                    <a:cubicBezTo>
                      <a:pt x="64" y="74"/>
                      <a:pt x="66" y="66"/>
                      <a:pt x="63" y="62"/>
                    </a:cubicBezTo>
                    <a:cubicBezTo>
                      <a:pt x="59" y="67"/>
                      <a:pt x="55" y="74"/>
                      <a:pt x="50" y="74"/>
                    </a:cubicBezTo>
                    <a:cubicBezTo>
                      <a:pt x="49" y="74"/>
                      <a:pt x="47" y="75"/>
                      <a:pt x="47" y="74"/>
                    </a:cubicBezTo>
                    <a:cubicBezTo>
                      <a:pt x="47" y="70"/>
                      <a:pt x="51" y="70"/>
                      <a:pt x="52" y="67"/>
                    </a:cubicBezTo>
                    <a:cubicBezTo>
                      <a:pt x="48" y="67"/>
                      <a:pt x="42" y="70"/>
                      <a:pt x="40" y="65"/>
                    </a:cubicBezTo>
                    <a:cubicBezTo>
                      <a:pt x="37" y="66"/>
                      <a:pt x="34" y="67"/>
                      <a:pt x="31" y="67"/>
                    </a:cubicBezTo>
                    <a:cubicBezTo>
                      <a:pt x="25" y="67"/>
                      <a:pt x="23" y="64"/>
                      <a:pt x="18" y="64"/>
                    </a:cubicBezTo>
                    <a:cubicBezTo>
                      <a:pt x="11" y="64"/>
                      <a:pt x="9" y="67"/>
                      <a:pt x="4" y="6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7" name="Freeform 92"/>
              <p:cNvSpPr>
                <a:spLocks/>
              </p:cNvSpPr>
              <p:nvPr/>
            </p:nvSpPr>
            <p:spPr bwMode="auto">
              <a:xfrm>
                <a:off x="2427288" y="2314575"/>
                <a:ext cx="671513" cy="450850"/>
              </a:xfrm>
              <a:custGeom>
                <a:avLst/>
                <a:gdLst/>
                <a:ahLst/>
                <a:cxnLst>
                  <a:cxn ang="0">
                    <a:pos x="250" y="98"/>
                  </a:cxn>
                  <a:cxn ang="0">
                    <a:pos x="246" y="141"/>
                  </a:cxn>
                  <a:cxn ang="0">
                    <a:pos x="251" y="160"/>
                  </a:cxn>
                  <a:cxn ang="0">
                    <a:pos x="281" y="192"/>
                  </a:cxn>
                  <a:cxn ang="0">
                    <a:pos x="312" y="191"/>
                  </a:cxn>
                  <a:cxn ang="0">
                    <a:pos x="327" y="187"/>
                  </a:cxn>
                  <a:cxn ang="0">
                    <a:pos x="363" y="152"/>
                  </a:cxn>
                  <a:cxn ang="0">
                    <a:pos x="382" y="154"/>
                  </a:cxn>
                  <a:cxn ang="0">
                    <a:pos x="374" y="180"/>
                  </a:cxn>
                  <a:cxn ang="0">
                    <a:pos x="369" y="192"/>
                  </a:cxn>
                  <a:cxn ang="0">
                    <a:pos x="365" y="213"/>
                  </a:cxn>
                  <a:cxn ang="0">
                    <a:pos x="357" y="224"/>
                  </a:cxn>
                  <a:cxn ang="0">
                    <a:pos x="405" y="226"/>
                  </a:cxn>
                  <a:cxn ang="0">
                    <a:pos x="426" y="242"/>
                  </a:cxn>
                  <a:cxn ang="0">
                    <a:pos x="423" y="289"/>
                  </a:cxn>
                  <a:cxn ang="0">
                    <a:pos x="451" y="316"/>
                  </a:cxn>
                  <a:cxn ang="0">
                    <a:pos x="504" y="322"/>
                  </a:cxn>
                  <a:cxn ang="0">
                    <a:pos x="488" y="329"/>
                  </a:cxn>
                  <a:cxn ang="0">
                    <a:pos x="480" y="316"/>
                  </a:cxn>
                  <a:cxn ang="0">
                    <a:pos x="468" y="332"/>
                  </a:cxn>
                  <a:cxn ang="0">
                    <a:pos x="446" y="326"/>
                  </a:cxn>
                  <a:cxn ang="0">
                    <a:pos x="431" y="323"/>
                  </a:cxn>
                  <a:cxn ang="0">
                    <a:pos x="406" y="302"/>
                  </a:cxn>
                  <a:cxn ang="0">
                    <a:pos x="402" y="306"/>
                  </a:cxn>
                  <a:cxn ang="0">
                    <a:pos x="391" y="281"/>
                  </a:cxn>
                  <a:cxn ang="0">
                    <a:pos x="372" y="260"/>
                  </a:cxn>
                  <a:cxn ang="0">
                    <a:pos x="345" y="255"/>
                  </a:cxn>
                  <a:cxn ang="0">
                    <a:pos x="294" y="226"/>
                  </a:cxn>
                  <a:cxn ang="0">
                    <a:pos x="282" y="222"/>
                  </a:cxn>
                  <a:cxn ang="0">
                    <a:pos x="256" y="227"/>
                  </a:cxn>
                  <a:cxn ang="0">
                    <a:pos x="221" y="214"/>
                  </a:cxn>
                  <a:cxn ang="0">
                    <a:pos x="195" y="203"/>
                  </a:cxn>
                  <a:cxn ang="0">
                    <a:pos x="175" y="195"/>
                  </a:cxn>
                  <a:cxn ang="0">
                    <a:pos x="148" y="172"/>
                  </a:cxn>
                  <a:cxn ang="0">
                    <a:pos x="148" y="150"/>
                  </a:cxn>
                  <a:cxn ang="0">
                    <a:pos x="102" y="101"/>
                  </a:cxn>
                  <a:cxn ang="0">
                    <a:pos x="82" y="68"/>
                  </a:cxn>
                  <a:cxn ang="0">
                    <a:pos x="62" y="53"/>
                  </a:cxn>
                  <a:cxn ang="0">
                    <a:pos x="49" y="22"/>
                  </a:cxn>
                  <a:cxn ang="0">
                    <a:pos x="28" y="19"/>
                  </a:cxn>
                  <a:cxn ang="0">
                    <a:pos x="49" y="53"/>
                  </a:cxn>
                  <a:cxn ang="0">
                    <a:pos x="73" y="95"/>
                  </a:cxn>
                  <a:cxn ang="0">
                    <a:pos x="96" y="130"/>
                  </a:cxn>
                  <a:cxn ang="0">
                    <a:pos x="86" y="127"/>
                  </a:cxn>
                  <a:cxn ang="0">
                    <a:pos x="65" y="109"/>
                  </a:cxn>
                  <a:cxn ang="0">
                    <a:pos x="52" y="84"/>
                  </a:cxn>
                  <a:cxn ang="0">
                    <a:pos x="40" y="69"/>
                  </a:cxn>
                  <a:cxn ang="0">
                    <a:pos x="11" y="24"/>
                  </a:cxn>
                  <a:cxn ang="0">
                    <a:pos x="0" y="0"/>
                  </a:cxn>
                  <a:cxn ang="0">
                    <a:pos x="76" y="16"/>
                  </a:cxn>
                  <a:cxn ang="0">
                    <a:pos x="113" y="10"/>
                  </a:cxn>
                  <a:cxn ang="0">
                    <a:pos x="152" y="29"/>
                  </a:cxn>
                  <a:cxn ang="0">
                    <a:pos x="188" y="38"/>
                  </a:cxn>
                  <a:cxn ang="0">
                    <a:pos x="249" y="90"/>
                  </a:cxn>
                  <a:cxn ang="0">
                    <a:pos x="247" y="86"/>
                  </a:cxn>
                </a:cxnLst>
                <a:rect l="0" t="0" r="r" b="b"/>
                <a:pathLst>
                  <a:path w="504" h="338">
                    <a:moveTo>
                      <a:pt x="248" y="91"/>
                    </a:moveTo>
                    <a:cubicBezTo>
                      <a:pt x="249" y="94"/>
                      <a:pt x="250" y="96"/>
                      <a:pt x="250" y="98"/>
                    </a:cubicBezTo>
                    <a:cubicBezTo>
                      <a:pt x="250" y="106"/>
                      <a:pt x="247" y="109"/>
                      <a:pt x="246" y="116"/>
                    </a:cubicBezTo>
                    <a:cubicBezTo>
                      <a:pt x="246" y="141"/>
                      <a:pt x="246" y="141"/>
                      <a:pt x="246" y="141"/>
                    </a:cubicBezTo>
                    <a:cubicBezTo>
                      <a:pt x="245" y="144"/>
                      <a:pt x="248" y="148"/>
                      <a:pt x="249" y="150"/>
                    </a:cubicBezTo>
                    <a:cubicBezTo>
                      <a:pt x="251" y="154"/>
                      <a:pt x="249" y="156"/>
                      <a:pt x="251" y="160"/>
                    </a:cubicBezTo>
                    <a:cubicBezTo>
                      <a:pt x="252" y="164"/>
                      <a:pt x="258" y="170"/>
                      <a:pt x="261" y="173"/>
                    </a:cubicBezTo>
                    <a:cubicBezTo>
                      <a:pt x="269" y="181"/>
                      <a:pt x="269" y="188"/>
                      <a:pt x="281" y="192"/>
                    </a:cubicBezTo>
                    <a:cubicBezTo>
                      <a:pt x="285" y="193"/>
                      <a:pt x="285" y="197"/>
                      <a:pt x="288" y="197"/>
                    </a:cubicBezTo>
                    <a:cubicBezTo>
                      <a:pt x="297" y="197"/>
                      <a:pt x="304" y="191"/>
                      <a:pt x="312" y="191"/>
                    </a:cubicBezTo>
                    <a:cubicBezTo>
                      <a:pt x="317" y="191"/>
                      <a:pt x="319" y="194"/>
                      <a:pt x="321" y="194"/>
                    </a:cubicBezTo>
                    <a:cubicBezTo>
                      <a:pt x="324" y="194"/>
                      <a:pt x="327" y="188"/>
                      <a:pt x="327" y="187"/>
                    </a:cubicBezTo>
                    <a:cubicBezTo>
                      <a:pt x="329" y="181"/>
                      <a:pt x="336" y="176"/>
                      <a:pt x="336" y="169"/>
                    </a:cubicBezTo>
                    <a:cubicBezTo>
                      <a:pt x="336" y="156"/>
                      <a:pt x="351" y="152"/>
                      <a:pt x="363" y="152"/>
                    </a:cubicBezTo>
                    <a:cubicBezTo>
                      <a:pt x="367" y="152"/>
                      <a:pt x="370" y="152"/>
                      <a:pt x="372" y="153"/>
                    </a:cubicBezTo>
                    <a:cubicBezTo>
                      <a:pt x="373" y="154"/>
                      <a:pt x="379" y="154"/>
                      <a:pt x="382" y="154"/>
                    </a:cubicBezTo>
                    <a:cubicBezTo>
                      <a:pt x="382" y="155"/>
                      <a:pt x="382" y="157"/>
                      <a:pt x="382" y="158"/>
                    </a:cubicBezTo>
                    <a:cubicBezTo>
                      <a:pt x="382" y="164"/>
                      <a:pt x="374" y="172"/>
                      <a:pt x="374" y="180"/>
                    </a:cubicBezTo>
                    <a:cubicBezTo>
                      <a:pt x="374" y="188"/>
                      <a:pt x="372" y="191"/>
                      <a:pt x="369" y="195"/>
                    </a:cubicBezTo>
                    <a:cubicBezTo>
                      <a:pt x="369" y="194"/>
                      <a:pt x="369" y="193"/>
                      <a:pt x="369" y="192"/>
                    </a:cubicBezTo>
                    <a:cubicBezTo>
                      <a:pt x="368" y="192"/>
                      <a:pt x="367" y="192"/>
                      <a:pt x="365" y="192"/>
                    </a:cubicBezTo>
                    <a:cubicBezTo>
                      <a:pt x="365" y="197"/>
                      <a:pt x="365" y="207"/>
                      <a:pt x="365" y="213"/>
                    </a:cubicBezTo>
                    <a:cubicBezTo>
                      <a:pt x="365" y="217"/>
                      <a:pt x="360" y="219"/>
                      <a:pt x="357" y="222"/>
                    </a:cubicBezTo>
                    <a:cubicBezTo>
                      <a:pt x="357" y="223"/>
                      <a:pt x="357" y="223"/>
                      <a:pt x="357" y="224"/>
                    </a:cubicBezTo>
                    <a:cubicBezTo>
                      <a:pt x="357" y="227"/>
                      <a:pt x="360" y="229"/>
                      <a:pt x="363" y="229"/>
                    </a:cubicBezTo>
                    <a:cubicBezTo>
                      <a:pt x="377" y="229"/>
                      <a:pt x="389" y="226"/>
                      <a:pt x="405" y="226"/>
                    </a:cubicBezTo>
                    <a:cubicBezTo>
                      <a:pt x="415" y="226"/>
                      <a:pt x="418" y="234"/>
                      <a:pt x="426" y="236"/>
                    </a:cubicBezTo>
                    <a:cubicBezTo>
                      <a:pt x="426" y="238"/>
                      <a:pt x="426" y="240"/>
                      <a:pt x="426" y="242"/>
                    </a:cubicBezTo>
                    <a:cubicBezTo>
                      <a:pt x="426" y="246"/>
                      <a:pt x="425" y="257"/>
                      <a:pt x="423" y="262"/>
                    </a:cubicBezTo>
                    <a:cubicBezTo>
                      <a:pt x="423" y="272"/>
                      <a:pt x="423" y="281"/>
                      <a:pt x="423" y="289"/>
                    </a:cubicBezTo>
                    <a:cubicBezTo>
                      <a:pt x="423" y="298"/>
                      <a:pt x="432" y="302"/>
                      <a:pt x="439" y="306"/>
                    </a:cubicBezTo>
                    <a:cubicBezTo>
                      <a:pt x="444" y="308"/>
                      <a:pt x="444" y="316"/>
                      <a:pt x="451" y="316"/>
                    </a:cubicBezTo>
                    <a:cubicBezTo>
                      <a:pt x="463" y="316"/>
                      <a:pt x="469" y="307"/>
                      <a:pt x="479" y="307"/>
                    </a:cubicBezTo>
                    <a:cubicBezTo>
                      <a:pt x="491" y="307"/>
                      <a:pt x="497" y="316"/>
                      <a:pt x="504" y="322"/>
                    </a:cubicBezTo>
                    <a:cubicBezTo>
                      <a:pt x="503" y="323"/>
                      <a:pt x="494" y="333"/>
                      <a:pt x="493" y="332"/>
                    </a:cubicBezTo>
                    <a:cubicBezTo>
                      <a:pt x="492" y="331"/>
                      <a:pt x="488" y="330"/>
                      <a:pt x="488" y="329"/>
                    </a:cubicBezTo>
                    <a:cubicBezTo>
                      <a:pt x="488" y="327"/>
                      <a:pt x="490" y="326"/>
                      <a:pt x="491" y="324"/>
                    </a:cubicBezTo>
                    <a:cubicBezTo>
                      <a:pt x="486" y="322"/>
                      <a:pt x="484" y="316"/>
                      <a:pt x="480" y="316"/>
                    </a:cubicBezTo>
                    <a:cubicBezTo>
                      <a:pt x="476" y="316"/>
                      <a:pt x="464" y="325"/>
                      <a:pt x="464" y="328"/>
                    </a:cubicBezTo>
                    <a:cubicBezTo>
                      <a:pt x="464" y="330"/>
                      <a:pt x="467" y="331"/>
                      <a:pt x="468" y="332"/>
                    </a:cubicBezTo>
                    <a:cubicBezTo>
                      <a:pt x="467" y="336"/>
                      <a:pt x="465" y="338"/>
                      <a:pt x="461" y="338"/>
                    </a:cubicBezTo>
                    <a:cubicBezTo>
                      <a:pt x="454" y="338"/>
                      <a:pt x="450" y="330"/>
                      <a:pt x="446" y="326"/>
                    </a:cubicBezTo>
                    <a:cubicBezTo>
                      <a:pt x="443" y="323"/>
                      <a:pt x="436" y="326"/>
                      <a:pt x="433" y="326"/>
                    </a:cubicBezTo>
                    <a:cubicBezTo>
                      <a:pt x="432" y="326"/>
                      <a:pt x="431" y="324"/>
                      <a:pt x="431" y="323"/>
                    </a:cubicBezTo>
                    <a:cubicBezTo>
                      <a:pt x="424" y="322"/>
                      <a:pt x="424" y="318"/>
                      <a:pt x="423" y="314"/>
                    </a:cubicBezTo>
                    <a:cubicBezTo>
                      <a:pt x="421" y="311"/>
                      <a:pt x="406" y="302"/>
                      <a:pt x="406" y="302"/>
                    </a:cubicBezTo>
                    <a:cubicBezTo>
                      <a:pt x="405" y="304"/>
                      <a:pt x="405" y="305"/>
                      <a:pt x="406" y="306"/>
                    </a:cubicBezTo>
                    <a:cubicBezTo>
                      <a:pt x="402" y="306"/>
                      <a:pt x="402" y="306"/>
                      <a:pt x="402" y="306"/>
                    </a:cubicBezTo>
                    <a:cubicBezTo>
                      <a:pt x="395" y="302"/>
                      <a:pt x="399" y="296"/>
                      <a:pt x="397" y="289"/>
                    </a:cubicBezTo>
                    <a:cubicBezTo>
                      <a:pt x="396" y="285"/>
                      <a:pt x="394" y="284"/>
                      <a:pt x="391" y="281"/>
                    </a:cubicBezTo>
                    <a:cubicBezTo>
                      <a:pt x="384" y="274"/>
                      <a:pt x="377" y="270"/>
                      <a:pt x="374" y="260"/>
                    </a:cubicBezTo>
                    <a:cubicBezTo>
                      <a:pt x="373" y="260"/>
                      <a:pt x="372" y="260"/>
                      <a:pt x="372" y="260"/>
                    </a:cubicBezTo>
                    <a:cubicBezTo>
                      <a:pt x="368" y="260"/>
                      <a:pt x="366" y="262"/>
                      <a:pt x="363" y="262"/>
                    </a:cubicBezTo>
                    <a:cubicBezTo>
                      <a:pt x="355" y="262"/>
                      <a:pt x="350" y="257"/>
                      <a:pt x="345" y="255"/>
                    </a:cubicBezTo>
                    <a:cubicBezTo>
                      <a:pt x="336" y="251"/>
                      <a:pt x="330" y="253"/>
                      <a:pt x="321" y="248"/>
                    </a:cubicBezTo>
                    <a:cubicBezTo>
                      <a:pt x="308" y="242"/>
                      <a:pt x="306" y="232"/>
                      <a:pt x="294" y="226"/>
                    </a:cubicBezTo>
                    <a:cubicBezTo>
                      <a:pt x="291" y="226"/>
                      <a:pt x="291" y="226"/>
                      <a:pt x="291" y="226"/>
                    </a:cubicBezTo>
                    <a:cubicBezTo>
                      <a:pt x="288" y="224"/>
                      <a:pt x="285" y="222"/>
                      <a:pt x="282" y="222"/>
                    </a:cubicBezTo>
                    <a:cubicBezTo>
                      <a:pt x="274" y="222"/>
                      <a:pt x="272" y="231"/>
                      <a:pt x="265" y="231"/>
                    </a:cubicBezTo>
                    <a:cubicBezTo>
                      <a:pt x="261" y="231"/>
                      <a:pt x="258" y="228"/>
                      <a:pt x="256" y="227"/>
                    </a:cubicBezTo>
                    <a:cubicBezTo>
                      <a:pt x="252" y="225"/>
                      <a:pt x="249" y="226"/>
                      <a:pt x="246" y="226"/>
                    </a:cubicBezTo>
                    <a:cubicBezTo>
                      <a:pt x="241" y="226"/>
                      <a:pt x="226" y="216"/>
                      <a:pt x="221" y="214"/>
                    </a:cubicBezTo>
                    <a:cubicBezTo>
                      <a:pt x="216" y="211"/>
                      <a:pt x="213" y="214"/>
                      <a:pt x="208" y="213"/>
                    </a:cubicBezTo>
                    <a:cubicBezTo>
                      <a:pt x="202" y="211"/>
                      <a:pt x="201" y="206"/>
                      <a:pt x="195" y="203"/>
                    </a:cubicBezTo>
                    <a:cubicBezTo>
                      <a:pt x="189" y="200"/>
                      <a:pt x="186" y="201"/>
                      <a:pt x="180" y="198"/>
                    </a:cubicBezTo>
                    <a:cubicBezTo>
                      <a:pt x="177" y="197"/>
                      <a:pt x="177" y="196"/>
                      <a:pt x="175" y="195"/>
                    </a:cubicBezTo>
                    <a:cubicBezTo>
                      <a:pt x="170" y="190"/>
                      <a:pt x="156" y="187"/>
                      <a:pt x="155" y="181"/>
                    </a:cubicBezTo>
                    <a:cubicBezTo>
                      <a:pt x="151" y="181"/>
                      <a:pt x="148" y="176"/>
                      <a:pt x="148" y="172"/>
                    </a:cubicBezTo>
                    <a:cubicBezTo>
                      <a:pt x="148" y="167"/>
                      <a:pt x="153" y="165"/>
                      <a:pt x="153" y="160"/>
                    </a:cubicBezTo>
                    <a:cubicBezTo>
                      <a:pt x="153" y="154"/>
                      <a:pt x="149" y="153"/>
                      <a:pt x="148" y="150"/>
                    </a:cubicBezTo>
                    <a:cubicBezTo>
                      <a:pt x="143" y="134"/>
                      <a:pt x="128" y="121"/>
                      <a:pt x="118" y="111"/>
                    </a:cubicBezTo>
                    <a:cubicBezTo>
                      <a:pt x="114" y="107"/>
                      <a:pt x="107" y="105"/>
                      <a:pt x="102" y="101"/>
                    </a:cubicBezTo>
                    <a:cubicBezTo>
                      <a:pt x="99" y="97"/>
                      <a:pt x="102" y="93"/>
                      <a:pt x="100" y="88"/>
                    </a:cubicBezTo>
                    <a:cubicBezTo>
                      <a:pt x="96" y="80"/>
                      <a:pt x="82" y="79"/>
                      <a:pt x="82" y="68"/>
                    </a:cubicBezTo>
                    <a:cubicBezTo>
                      <a:pt x="78" y="68"/>
                      <a:pt x="79" y="67"/>
                      <a:pt x="77" y="68"/>
                    </a:cubicBezTo>
                    <a:cubicBezTo>
                      <a:pt x="72" y="63"/>
                      <a:pt x="67" y="58"/>
                      <a:pt x="62" y="53"/>
                    </a:cubicBezTo>
                    <a:cubicBezTo>
                      <a:pt x="58" y="49"/>
                      <a:pt x="60" y="42"/>
                      <a:pt x="56" y="38"/>
                    </a:cubicBezTo>
                    <a:cubicBezTo>
                      <a:pt x="52" y="34"/>
                      <a:pt x="53" y="24"/>
                      <a:pt x="49" y="22"/>
                    </a:cubicBezTo>
                    <a:cubicBezTo>
                      <a:pt x="42" y="19"/>
                      <a:pt x="35" y="19"/>
                      <a:pt x="29" y="13"/>
                    </a:cubicBezTo>
                    <a:cubicBezTo>
                      <a:pt x="27" y="15"/>
                      <a:pt x="28" y="18"/>
                      <a:pt x="28" y="19"/>
                    </a:cubicBezTo>
                    <a:cubicBezTo>
                      <a:pt x="28" y="28"/>
                      <a:pt x="32" y="34"/>
                      <a:pt x="36" y="41"/>
                    </a:cubicBezTo>
                    <a:cubicBezTo>
                      <a:pt x="39" y="48"/>
                      <a:pt x="45" y="48"/>
                      <a:pt x="49" y="53"/>
                    </a:cubicBezTo>
                    <a:cubicBezTo>
                      <a:pt x="55" y="59"/>
                      <a:pt x="56" y="63"/>
                      <a:pt x="58" y="71"/>
                    </a:cubicBezTo>
                    <a:cubicBezTo>
                      <a:pt x="61" y="81"/>
                      <a:pt x="70" y="86"/>
                      <a:pt x="73" y="95"/>
                    </a:cubicBezTo>
                    <a:cubicBezTo>
                      <a:pt x="77" y="106"/>
                      <a:pt x="80" y="117"/>
                      <a:pt x="87" y="122"/>
                    </a:cubicBezTo>
                    <a:cubicBezTo>
                      <a:pt x="91" y="119"/>
                      <a:pt x="96" y="126"/>
                      <a:pt x="96" y="130"/>
                    </a:cubicBezTo>
                    <a:cubicBezTo>
                      <a:pt x="96" y="132"/>
                      <a:pt x="95" y="136"/>
                      <a:pt x="93" y="136"/>
                    </a:cubicBezTo>
                    <a:cubicBezTo>
                      <a:pt x="92" y="136"/>
                      <a:pt x="86" y="129"/>
                      <a:pt x="86" y="127"/>
                    </a:cubicBezTo>
                    <a:cubicBezTo>
                      <a:pt x="78" y="127"/>
                      <a:pt x="74" y="117"/>
                      <a:pt x="69" y="113"/>
                    </a:cubicBezTo>
                    <a:cubicBezTo>
                      <a:pt x="66" y="112"/>
                      <a:pt x="66" y="112"/>
                      <a:pt x="65" y="109"/>
                    </a:cubicBezTo>
                    <a:cubicBezTo>
                      <a:pt x="65" y="98"/>
                      <a:pt x="65" y="98"/>
                      <a:pt x="65" y="98"/>
                    </a:cubicBezTo>
                    <a:cubicBezTo>
                      <a:pt x="60" y="93"/>
                      <a:pt x="56" y="88"/>
                      <a:pt x="52" y="84"/>
                    </a:cubicBezTo>
                    <a:cubicBezTo>
                      <a:pt x="46" y="78"/>
                      <a:pt x="36" y="79"/>
                      <a:pt x="31" y="72"/>
                    </a:cubicBezTo>
                    <a:cubicBezTo>
                      <a:pt x="34" y="72"/>
                      <a:pt x="44" y="74"/>
                      <a:pt x="40" y="69"/>
                    </a:cubicBezTo>
                    <a:cubicBezTo>
                      <a:pt x="34" y="59"/>
                      <a:pt x="26" y="50"/>
                      <a:pt x="19" y="45"/>
                    </a:cubicBezTo>
                    <a:cubicBezTo>
                      <a:pt x="14" y="41"/>
                      <a:pt x="14" y="29"/>
                      <a:pt x="11" y="24"/>
                    </a:cubicBezTo>
                    <a:cubicBezTo>
                      <a:pt x="7" y="16"/>
                      <a:pt x="3" y="13"/>
                      <a:pt x="0" y="3"/>
                    </a:cubicBezTo>
                    <a:cubicBezTo>
                      <a:pt x="0" y="0"/>
                      <a:pt x="0" y="0"/>
                      <a:pt x="0" y="0"/>
                    </a:cubicBezTo>
                    <a:cubicBezTo>
                      <a:pt x="29" y="0"/>
                      <a:pt x="29" y="0"/>
                      <a:pt x="29" y="0"/>
                    </a:cubicBezTo>
                    <a:cubicBezTo>
                      <a:pt x="76" y="16"/>
                      <a:pt x="76" y="16"/>
                      <a:pt x="76" y="16"/>
                    </a:cubicBezTo>
                    <a:cubicBezTo>
                      <a:pt x="113" y="16"/>
                      <a:pt x="113" y="16"/>
                      <a:pt x="113" y="16"/>
                    </a:cubicBezTo>
                    <a:cubicBezTo>
                      <a:pt x="113" y="10"/>
                      <a:pt x="113" y="10"/>
                      <a:pt x="113" y="10"/>
                    </a:cubicBezTo>
                    <a:cubicBezTo>
                      <a:pt x="121" y="10"/>
                      <a:pt x="121" y="10"/>
                      <a:pt x="121" y="10"/>
                    </a:cubicBezTo>
                    <a:cubicBezTo>
                      <a:pt x="136" y="14"/>
                      <a:pt x="145" y="16"/>
                      <a:pt x="152" y="29"/>
                    </a:cubicBezTo>
                    <a:cubicBezTo>
                      <a:pt x="156" y="35"/>
                      <a:pt x="163" y="50"/>
                      <a:pt x="172" y="50"/>
                    </a:cubicBezTo>
                    <a:cubicBezTo>
                      <a:pt x="181" y="50"/>
                      <a:pt x="178" y="38"/>
                      <a:pt x="188" y="38"/>
                    </a:cubicBezTo>
                    <a:cubicBezTo>
                      <a:pt x="214" y="38"/>
                      <a:pt x="213" y="70"/>
                      <a:pt x="227" y="84"/>
                    </a:cubicBezTo>
                    <a:cubicBezTo>
                      <a:pt x="231" y="87"/>
                      <a:pt x="242" y="90"/>
                      <a:pt x="249" y="90"/>
                    </a:cubicBezTo>
                    <a:cubicBezTo>
                      <a:pt x="249" y="89"/>
                      <a:pt x="247" y="87"/>
                      <a:pt x="247" y="86"/>
                    </a:cubicBezTo>
                    <a:cubicBezTo>
                      <a:pt x="247" y="86"/>
                      <a:pt x="247" y="86"/>
                      <a:pt x="247" y="86"/>
                    </a:cubicBezTo>
                    <a:lnTo>
                      <a:pt x="248" y="9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8" name="Freeform 93"/>
              <p:cNvSpPr>
                <a:spLocks/>
              </p:cNvSpPr>
              <p:nvPr/>
            </p:nvSpPr>
            <p:spPr bwMode="auto">
              <a:xfrm>
                <a:off x="3016250" y="1895475"/>
                <a:ext cx="20638" cy="9525"/>
              </a:xfrm>
              <a:custGeom>
                <a:avLst/>
                <a:gdLst/>
                <a:ahLst/>
                <a:cxnLst>
                  <a:cxn ang="0">
                    <a:pos x="0" y="0"/>
                  </a:cxn>
                  <a:cxn ang="0">
                    <a:pos x="15" y="7"/>
                  </a:cxn>
                  <a:cxn ang="0">
                    <a:pos x="12" y="7"/>
                  </a:cxn>
                  <a:cxn ang="0">
                    <a:pos x="0" y="3"/>
                  </a:cxn>
                  <a:cxn ang="0">
                    <a:pos x="0" y="0"/>
                  </a:cxn>
                </a:cxnLst>
                <a:rect l="0" t="0" r="r" b="b"/>
                <a:pathLst>
                  <a:path w="15" h="8">
                    <a:moveTo>
                      <a:pt x="0" y="0"/>
                    </a:moveTo>
                    <a:cubicBezTo>
                      <a:pt x="7" y="0"/>
                      <a:pt x="15" y="1"/>
                      <a:pt x="15" y="7"/>
                    </a:cubicBezTo>
                    <a:cubicBezTo>
                      <a:pt x="15" y="8"/>
                      <a:pt x="13" y="7"/>
                      <a:pt x="12" y="7"/>
                    </a:cubicBezTo>
                    <a:cubicBezTo>
                      <a:pt x="8" y="7"/>
                      <a:pt x="2" y="5"/>
                      <a:pt x="0" y="3"/>
                    </a:cubicBezTo>
                    <a:cubicBezTo>
                      <a:pt x="0" y="2"/>
                      <a:pt x="0" y="1"/>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59" name="Freeform 94"/>
              <p:cNvSpPr>
                <a:spLocks/>
              </p:cNvSpPr>
              <p:nvPr/>
            </p:nvSpPr>
            <p:spPr bwMode="auto">
              <a:xfrm>
                <a:off x="2239963" y="1951038"/>
                <a:ext cx="79375" cy="50800"/>
              </a:xfrm>
              <a:custGeom>
                <a:avLst/>
                <a:gdLst/>
                <a:ahLst/>
                <a:cxnLst>
                  <a:cxn ang="0">
                    <a:pos x="0" y="2"/>
                  </a:cxn>
                  <a:cxn ang="0">
                    <a:pos x="6" y="0"/>
                  </a:cxn>
                  <a:cxn ang="0">
                    <a:pos x="18" y="6"/>
                  </a:cxn>
                  <a:cxn ang="0">
                    <a:pos x="59" y="34"/>
                  </a:cxn>
                  <a:cxn ang="0">
                    <a:pos x="59" y="38"/>
                  </a:cxn>
                  <a:cxn ang="0">
                    <a:pos x="55" y="38"/>
                  </a:cxn>
                  <a:cxn ang="0">
                    <a:pos x="22" y="22"/>
                  </a:cxn>
                  <a:cxn ang="0">
                    <a:pos x="27" y="17"/>
                  </a:cxn>
                  <a:cxn ang="0">
                    <a:pos x="4" y="8"/>
                  </a:cxn>
                  <a:cxn ang="0">
                    <a:pos x="8" y="4"/>
                  </a:cxn>
                  <a:cxn ang="0">
                    <a:pos x="2" y="2"/>
                  </a:cxn>
                  <a:cxn ang="0">
                    <a:pos x="0" y="2"/>
                  </a:cxn>
                </a:cxnLst>
                <a:rect l="0" t="0" r="r" b="b"/>
                <a:pathLst>
                  <a:path w="59" h="38">
                    <a:moveTo>
                      <a:pt x="0" y="2"/>
                    </a:moveTo>
                    <a:cubicBezTo>
                      <a:pt x="2" y="1"/>
                      <a:pt x="4" y="0"/>
                      <a:pt x="6" y="0"/>
                    </a:cubicBezTo>
                    <a:cubicBezTo>
                      <a:pt x="11" y="0"/>
                      <a:pt x="15" y="5"/>
                      <a:pt x="18" y="6"/>
                    </a:cubicBezTo>
                    <a:cubicBezTo>
                      <a:pt x="37" y="12"/>
                      <a:pt x="48" y="23"/>
                      <a:pt x="59" y="34"/>
                    </a:cubicBezTo>
                    <a:cubicBezTo>
                      <a:pt x="59" y="38"/>
                      <a:pt x="59" y="38"/>
                      <a:pt x="59" y="38"/>
                    </a:cubicBezTo>
                    <a:cubicBezTo>
                      <a:pt x="58" y="38"/>
                      <a:pt x="56" y="38"/>
                      <a:pt x="55" y="38"/>
                    </a:cubicBezTo>
                    <a:cubicBezTo>
                      <a:pt x="45" y="38"/>
                      <a:pt x="29" y="26"/>
                      <a:pt x="22" y="22"/>
                    </a:cubicBezTo>
                    <a:cubicBezTo>
                      <a:pt x="23" y="19"/>
                      <a:pt x="25" y="19"/>
                      <a:pt x="27" y="17"/>
                    </a:cubicBezTo>
                    <a:cubicBezTo>
                      <a:pt x="18" y="17"/>
                      <a:pt x="6" y="13"/>
                      <a:pt x="4" y="8"/>
                    </a:cubicBezTo>
                    <a:cubicBezTo>
                      <a:pt x="6" y="7"/>
                      <a:pt x="8" y="5"/>
                      <a:pt x="8" y="4"/>
                    </a:cubicBezTo>
                    <a:cubicBezTo>
                      <a:pt x="6" y="3"/>
                      <a:pt x="2" y="2"/>
                      <a:pt x="2" y="2"/>
                    </a:cubicBezTo>
                    <a:lnTo>
                      <a:pt x="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0" name="Freeform 95"/>
              <p:cNvSpPr>
                <a:spLocks/>
              </p:cNvSpPr>
              <p:nvPr/>
            </p:nvSpPr>
            <p:spPr bwMode="auto">
              <a:xfrm>
                <a:off x="2162175" y="1876425"/>
                <a:ext cx="28575" cy="39688"/>
              </a:xfrm>
              <a:custGeom>
                <a:avLst/>
                <a:gdLst/>
                <a:ahLst/>
                <a:cxnLst>
                  <a:cxn ang="0">
                    <a:pos x="5" y="12"/>
                  </a:cxn>
                  <a:cxn ang="0">
                    <a:pos x="0" y="4"/>
                  </a:cxn>
                  <a:cxn ang="0">
                    <a:pos x="0" y="0"/>
                  </a:cxn>
                  <a:cxn ang="0">
                    <a:pos x="10" y="3"/>
                  </a:cxn>
                  <a:cxn ang="0">
                    <a:pos x="7" y="8"/>
                  </a:cxn>
                  <a:cxn ang="0">
                    <a:pos x="13" y="3"/>
                  </a:cxn>
                  <a:cxn ang="0">
                    <a:pos x="13" y="12"/>
                  </a:cxn>
                  <a:cxn ang="0">
                    <a:pos x="15" y="18"/>
                  </a:cxn>
                  <a:cxn ang="0">
                    <a:pos x="13" y="22"/>
                  </a:cxn>
                  <a:cxn ang="0">
                    <a:pos x="17" y="30"/>
                  </a:cxn>
                  <a:cxn ang="0">
                    <a:pos x="10" y="22"/>
                  </a:cxn>
                  <a:cxn ang="0">
                    <a:pos x="12" y="17"/>
                  </a:cxn>
                  <a:cxn ang="0">
                    <a:pos x="5" y="12"/>
                  </a:cxn>
                </a:cxnLst>
                <a:rect l="0" t="0" r="r" b="b"/>
                <a:pathLst>
                  <a:path w="21" h="30">
                    <a:moveTo>
                      <a:pt x="5" y="12"/>
                    </a:moveTo>
                    <a:cubicBezTo>
                      <a:pt x="3" y="12"/>
                      <a:pt x="2" y="6"/>
                      <a:pt x="0" y="4"/>
                    </a:cubicBezTo>
                    <a:cubicBezTo>
                      <a:pt x="0" y="0"/>
                      <a:pt x="0" y="0"/>
                      <a:pt x="0" y="0"/>
                    </a:cubicBezTo>
                    <a:cubicBezTo>
                      <a:pt x="4" y="0"/>
                      <a:pt x="6" y="3"/>
                      <a:pt x="10" y="3"/>
                    </a:cubicBezTo>
                    <a:cubicBezTo>
                      <a:pt x="10" y="4"/>
                      <a:pt x="5" y="8"/>
                      <a:pt x="7" y="8"/>
                    </a:cubicBezTo>
                    <a:cubicBezTo>
                      <a:pt x="10" y="8"/>
                      <a:pt x="12" y="5"/>
                      <a:pt x="13" y="3"/>
                    </a:cubicBezTo>
                    <a:cubicBezTo>
                      <a:pt x="14" y="5"/>
                      <a:pt x="13" y="8"/>
                      <a:pt x="13" y="12"/>
                    </a:cubicBezTo>
                    <a:cubicBezTo>
                      <a:pt x="13" y="15"/>
                      <a:pt x="15" y="15"/>
                      <a:pt x="15" y="18"/>
                    </a:cubicBezTo>
                    <a:cubicBezTo>
                      <a:pt x="15" y="19"/>
                      <a:pt x="13" y="20"/>
                      <a:pt x="13" y="22"/>
                    </a:cubicBezTo>
                    <a:cubicBezTo>
                      <a:pt x="13" y="24"/>
                      <a:pt x="21" y="30"/>
                      <a:pt x="17" y="30"/>
                    </a:cubicBezTo>
                    <a:cubicBezTo>
                      <a:pt x="13" y="30"/>
                      <a:pt x="10" y="26"/>
                      <a:pt x="10" y="22"/>
                    </a:cubicBezTo>
                    <a:cubicBezTo>
                      <a:pt x="10" y="19"/>
                      <a:pt x="12" y="18"/>
                      <a:pt x="12" y="17"/>
                    </a:cubicBezTo>
                    <a:cubicBezTo>
                      <a:pt x="9" y="16"/>
                      <a:pt x="8" y="12"/>
                      <a:pt x="5"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1" name="Freeform 96"/>
              <p:cNvSpPr>
                <a:spLocks/>
              </p:cNvSpPr>
              <p:nvPr/>
            </p:nvSpPr>
            <p:spPr bwMode="auto">
              <a:xfrm>
                <a:off x="1803400" y="1787525"/>
                <a:ext cx="34925" cy="23813"/>
              </a:xfrm>
              <a:custGeom>
                <a:avLst/>
                <a:gdLst/>
                <a:ahLst/>
                <a:cxnLst>
                  <a:cxn ang="0">
                    <a:pos x="21" y="0"/>
                  </a:cxn>
                  <a:cxn ang="0">
                    <a:pos x="27" y="0"/>
                  </a:cxn>
                  <a:cxn ang="0">
                    <a:pos x="27" y="6"/>
                  </a:cxn>
                  <a:cxn ang="0">
                    <a:pos x="10" y="18"/>
                  </a:cxn>
                  <a:cxn ang="0">
                    <a:pos x="0" y="12"/>
                  </a:cxn>
                  <a:cxn ang="0">
                    <a:pos x="0" y="7"/>
                  </a:cxn>
                  <a:cxn ang="0">
                    <a:pos x="21" y="0"/>
                  </a:cxn>
                </a:cxnLst>
                <a:rect l="0" t="0" r="r" b="b"/>
                <a:pathLst>
                  <a:path w="27" h="18">
                    <a:moveTo>
                      <a:pt x="21" y="0"/>
                    </a:moveTo>
                    <a:cubicBezTo>
                      <a:pt x="25" y="0"/>
                      <a:pt x="25" y="0"/>
                      <a:pt x="27" y="0"/>
                    </a:cubicBezTo>
                    <a:cubicBezTo>
                      <a:pt x="27" y="6"/>
                      <a:pt x="27" y="6"/>
                      <a:pt x="27" y="6"/>
                    </a:cubicBezTo>
                    <a:cubicBezTo>
                      <a:pt x="19" y="10"/>
                      <a:pt x="16" y="13"/>
                      <a:pt x="10" y="18"/>
                    </a:cubicBezTo>
                    <a:cubicBezTo>
                      <a:pt x="6" y="15"/>
                      <a:pt x="3" y="15"/>
                      <a:pt x="0" y="12"/>
                    </a:cubicBezTo>
                    <a:cubicBezTo>
                      <a:pt x="0" y="7"/>
                      <a:pt x="0" y="7"/>
                      <a:pt x="0" y="7"/>
                    </a:cubicBezTo>
                    <a:cubicBezTo>
                      <a:pt x="8" y="5"/>
                      <a:pt x="14" y="0"/>
                      <a:pt x="2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2" name="Freeform 97"/>
              <p:cNvSpPr>
                <a:spLocks/>
              </p:cNvSpPr>
              <p:nvPr/>
            </p:nvSpPr>
            <p:spPr bwMode="auto">
              <a:xfrm>
                <a:off x="3311525" y="1963738"/>
                <a:ext cx="42863" cy="22225"/>
              </a:xfrm>
              <a:custGeom>
                <a:avLst/>
                <a:gdLst/>
                <a:ahLst/>
                <a:cxnLst>
                  <a:cxn ang="0">
                    <a:pos x="26" y="17"/>
                  </a:cxn>
                  <a:cxn ang="0">
                    <a:pos x="32" y="14"/>
                  </a:cxn>
                  <a:cxn ang="0">
                    <a:pos x="0" y="3"/>
                  </a:cxn>
                  <a:cxn ang="0">
                    <a:pos x="26" y="17"/>
                  </a:cxn>
                </a:cxnLst>
                <a:rect l="0" t="0" r="r" b="b"/>
                <a:pathLst>
                  <a:path w="32" h="17">
                    <a:moveTo>
                      <a:pt x="26" y="17"/>
                    </a:moveTo>
                    <a:cubicBezTo>
                      <a:pt x="29" y="17"/>
                      <a:pt x="30" y="16"/>
                      <a:pt x="32" y="14"/>
                    </a:cubicBezTo>
                    <a:cubicBezTo>
                      <a:pt x="22" y="9"/>
                      <a:pt x="14" y="0"/>
                      <a:pt x="0" y="3"/>
                    </a:cubicBezTo>
                    <a:cubicBezTo>
                      <a:pt x="6" y="7"/>
                      <a:pt x="18" y="17"/>
                      <a:pt x="26"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3" name="Freeform 98"/>
              <p:cNvSpPr>
                <a:spLocks/>
              </p:cNvSpPr>
              <p:nvPr/>
            </p:nvSpPr>
            <p:spPr bwMode="auto">
              <a:xfrm>
                <a:off x="3314700" y="2030413"/>
                <a:ext cx="31750" cy="20638"/>
              </a:xfrm>
              <a:custGeom>
                <a:avLst/>
                <a:gdLst/>
                <a:ahLst/>
                <a:cxnLst>
                  <a:cxn ang="0">
                    <a:pos x="1" y="0"/>
                  </a:cxn>
                  <a:cxn ang="0">
                    <a:pos x="11" y="7"/>
                  </a:cxn>
                  <a:cxn ang="0">
                    <a:pos x="24" y="7"/>
                  </a:cxn>
                  <a:cxn ang="0">
                    <a:pos x="24" y="10"/>
                  </a:cxn>
                  <a:cxn ang="0">
                    <a:pos x="19" y="15"/>
                  </a:cxn>
                  <a:cxn ang="0">
                    <a:pos x="0" y="3"/>
                  </a:cxn>
                  <a:cxn ang="0">
                    <a:pos x="1" y="0"/>
                  </a:cxn>
                </a:cxnLst>
                <a:rect l="0" t="0" r="r" b="b"/>
                <a:pathLst>
                  <a:path w="24" h="15">
                    <a:moveTo>
                      <a:pt x="1" y="0"/>
                    </a:moveTo>
                    <a:cubicBezTo>
                      <a:pt x="4" y="4"/>
                      <a:pt x="7" y="6"/>
                      <a:pt x="11" y="7"/>
                    </a:cubicBezTo>
                    <a:cubicBezTo>
                      <a:pt x="24" y="7"/>
                      <a:pt x="24" y="7"/>
                      <a:pt x="24" y="7"/>
                    </a:cubicBezTo>
                    <a:cubicBezTo>
                      <a:pt x="24" y="8"/>
                      <a:pt x="24" y="9"/>
                      <a:pt x="24" y="10"/>
                    </a:cubicBezTo>
                    <a:cubicBezTo>
                      <a:pt x="24" y="12"/>
                      <a:pt x="20" y="15"/>
                      <a:pt x="19" y="15"/>
                    </a:cubicBezTo>
                    <a:cubicBezTo>
                      <a:pt x="16" y="15"/>
                      <a:pt x="0" y="6"/>
                      <a:pt x="0" y="3"/>
                    </a:cubicBezTo>
                    <a:cubicBezTo>
                      <a:pt x="0"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4" name="Freeform 99"/>
              <p:cNvSpPr>
                <a:spLocks/>
              </p:cNvSpPr>
              <p:nvPr/>
            </p:nvSpPr>
            <p:spPr bwMode="auto">
              <a:xfrm>
                <a:off x="3362325" y="2030413"/>
                <a:ext cx="22225" cy="26988"/>
              </a:xfrm>
              <a:custGeom>
                <a:avLst/>
                <a:gdLst/>
                <a:ahLst/>
                <a:cxnLst>
                  <a:cxn ang="0">
                    <a:pos x="17" y="12"/>
                  </a:cxn>
                  <a:cxn ang="0">
                    <a:pos x="17" y="15"/>
                  </a:cxn>
                  <a:cxn ang="0">
                    <a:pos x="7" y="20"/>
                  </a:cxn>
                  <a:cxn ang="0">
                    <a:pos x="0" y="15"/>
                  </a:cxn>
                  <a:cxn ang="0">
                    <a:pos x="10" y="0"/>
                  </a:cxn>
                  <a:cxn ang="0">
                    <a:pos x="14" y="5"/>
                  </a:cxn>
                  <a:cxn ang="0">
                    <a:pos x="17" y="12"/>
                  </a:cxn>
                </a:cxnLst>
                <a:rect l="0" t="0" r="r" b="b"/>
                <a:pathLst>
                  <a:path w="17" h="20">
                    <a:moveTo>
                      <a:pt x="17" y="12"/>
                    </a:moveTo>
                    <a:cubicBezTo>
                      <a:pt x="17" y="12"/>
                      <a:pt x="17" y="14"/>
                      <a:pt x="17" y="15"/>
                    </a:cubicBezTo>
                    <a:cubicBezTo>
                      <a:pt x="17" y="18"/>
                      <a:pt x="12" y="20"/>
                      <a:pt x="7" y="20"/>
                    </a:cubicBezTo>
                    <a:cubicBezTo>
                      <a:pt x="3" y="20"/>
                      <a:pt x="0" y="18"/>
                      <a:pt x="0" y="15"/>
                    </a:cubicBezTo>
                    <a:cubicBezTo>
                      <a:pt x="0" y="13"/>
                      <a:pt x="6" y="2"/>
                      <a:pt x="10" y="0"/>
                    </a:cubicBezTo>
                    <a:cubicBezTo>
                      <a:pt x="11" y="2"/>
                      <a:pt x="14" y="3"/>
                      <a:pt x="14" y="5"/>
                    </a:cubicBezTo>
                    <a:cubicBezTo>
                      <a:pt x="14" y="9"/>
                      <a:pt x="7" y="12"/>
                      <a:pt x="17"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65" name="Freeform 100"/>
              <p:cNvSpPr>
                <a:spLocks/>
              </p:cNvSpPr>
              <p:nvPr/>
            </p:nvSpPr>
            <p:spPr bwMode="auto">
              <a:xfrm>
                <a:off x="1593850" y="1724025"/>
                <a:ext cx="26988" cy="12700"/>
              </a:xfrm>
              <a:custGeom>
                <a:avLst/>
                <a:gdLst/>
                <a:ahLst/>
                <a:cxnLst>
                  <a:cxn ang="0">
                    <a:pos x="6" y="4"/>
                  </a:cxn>
                  <a:cxn ang="0">
                    <a:pos x="13" y="1"/>
                  </a:cxn>
                  <a:cxn ang="0">
                    <a:pos x="20" y="9"/>
                  </a:cxn>
                  <a:cxn ang="0">
                    <a:pos x="5" y="9"/>
                  </a:cxn>
                  <a:cxn ang="0">
                    <a:pos x="0" y="4"/>
                  </a:cxn>
                  <a:cxn ang="0">
                    <a:pos x="6" y="4"/>
                  </a:cxn>
                </a:cxnLst>
                <a:rect l="0" t="0" r="r" b="b"/>
                <a:pathLst>
                  <a:path w="20" h="9">
                    <a:moveTo>
                      <a:pt x="6" y="4"/>
                    </a:moveTo>
                    <a:cubicBezTo>
                      <a:pt x="8" y="0"/>
                      <a:pt x="10" y="1"/>
                      <a:pt x="13" y="1"/>
                    </a:cubicBezTo>
                    <a:cubicBezTo>
                      <a:pt x="18" y="1"/>
                      <a:pt x="19" y="4"/>
                      <a:pt x="20" y="9"/>
                    </a:cubicBezTo>
                    <a:cubicBezTo>
                      <a:pt x="5" y="9"/>
                      <a:pt x="5" y="9"/>
                      <a:pt x="5" y="9"/>
                    </a:cubicBezTo>
                    <a:cubicBezTo>
                      <a:pt x="3" y="7"/>
                      <a:pt x="1" y="6"/>
                      <a:pt x="0" y="4"/>
                    </a:cubicBezTo>
                    <a:lnTo>
                      <a:pt x="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98" name="Group 178"/>
            <p:cNvGrpSpPr/>
            <p:nvPr/>
          </p:nvGrpSpPr>
          <p:grpSpPr>
            <a:xfrm>
              <a:off x="3103551" y="1256798"/>
              <a:ext cx="669405" cy="1125467"/>
              <a:chOff x="4219575" y="1089025"/>
              <a:chExt cx="687388" cy="1155701"/>
            </a:xfrm>
            <a:grpFill/>
          </p:grpSpPr>
          <p:sp>
            <p:nvSpPr>
              <p:cNvPr id="188" name="Freeform 36"/>
              <p:cNvSpPr>
                <a:spLocks/>
              </p:cNvSpPr>
              <p:nvPr/>
            </p:nvSpPr>
            <p:spPr bwMode="auto">
              <a:xfrm>
                <a:off x="4568825" y="1816100"/>
                <a:ext cx="26988" cy="39688"/>
              </a:xfrm>
              <a:custGeom>
                <a:avLst/>
                <a:gdLst/>
                <a:ahLst/>
                <a:cxnLst>
                  <a:cxn ang="0">
                    <a:pos x="3" y="27"/>
                  </a:cxn>
                  <a:cxn ang="0">
                    <a:pos x="9" y="21"/>
                  </a:cxn>
                  <a:cxn ang="0">
                    <a:pos x="0" y="14"/>
                  </a:cxn>
                  <a:cxn ang="0">
                    <a:pos x="9" y="0"/>
                  </a:cxn>
                  <a:cxn ang="0">
                    <a:pos x="20" y="12"/>
                  </a:cxn>
                  <a:cxn ang="0">
                    <a:pos x="6" y="30"/>
                  </a:cxn>
                  <a:cxn ang="0">
                    <a:pos x="0" y="27"/>
                  </a:cxn>
                  <a:cxn ang="0">
                    <a:pos x="2" y="25"/>
                  </a:cxn>
                  <a:cxn ang="0">
                    <a:pos x="3" y="27"/>
                  </a:cxn>
                </a:cxnLst>
                <a:rect l="0" t="0" r="r" b="b"/>
                <a:pathLst>
                  <a:path w="20" h="30">
                    <a:moveTo>
                      <a:pt x="3" y="27"/>
                    </a:moveTo>
                    <a:cubicBezTo>
                      <a:pt x="6" y="26"/>
                      <a:pt x="9" y="23"/>
                      <a:pt x="9" y="21"/>
                    </a:cubicBezTo>
                    <a:cubicBezTo>
                      <a:pt x="5" y="20"/>
                      <a:pt x="0" y="16"/>
                      <a:pt x="0" y="14"/>
                    </a:cubicBezTo>
                    <a:cubicBezTo>
                      <a:pt x="0" y="12"/>
                      <a:pt x="5" y="0"/>
                      <a:pt x="9" y="0"/>
                    </a:cubicBezTo>
                    <a:cubicBezTo>
                      <a:pt x="17" y="0"/>
                      <a:pt x="18" y="4"/>
                      <a:pt x="20" y="12"/>
                    </a:cubicBezTo>
                    <a:cubicBezTo>
                      <a:pt x="12" y="14"/>
                      <a:pt x="16" y="30"/>
                      <a:pt x="6" y="30"/>
                    </a:cubicBezTo>
                    <a:cubicBezTo>
                      <a:pt x="3" y="30"/>
                      <a:pt x="1" y="27"/>
                      <a:pt x="0" y="27"/>
                    </a:cubicBezTo>
                    <a:cubicBezTo>
                      <a:pt x="1" y="26"/>
                      <a:pt x="2" y="25"/>
                      <a:pt x="2" y="25"/>
                    </a:cubicBezTo>
                    <a:lnTo>
                      <a:pt x="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89" name="Group 343"/>
              <p:cNvGrpSpPr/>
              <p:nvPr/>
            </p:nvGrpSpPr>
            <p:grpSpPr>
              <a:xfrm>
                <a:off x="4219575" y="1089025"/>
                <a:ext cx="687388" cy="1155701"/>
                <a:chOff x="4219575" y="1089025"/>
                <a:chExt cx="687388" cy="1155701"/>
              </a:xfrm>
              <a:grpFill/>
            </p:grpSpPr>
            <p:sp>
              <p:nvSpPr>
                <p:cNvPr id="190" name="Freeform 24"/>
                <p:cNvSpPr>
                  <a:spLocks/>
                </p:cNvSpPr>
                <p:nvPr/>
              </p:nvSpPr>
              <p:spPr bwMode="auto">
                <a:xfrm>
                  <a:off x="4230688" y="1782763"/>
                  <a:ext cx="646113" cy="461963"/>
                </a:xfrm>
                <a:custGeom>
                  <a:avLst/>
                  <a:gdLst/>
                  <a:ahLst/>
                  <a:cxnLst>
                    <a:cxn ang="0">
                      <a:pos x="473" y="233"/>
                    </a:cxn>
                    <a:cxn ang="0">
                      <a:pos x="470" y="273"/>
                    </a:cxn>
                    <a:cxn ang="0">
                      <a:pos x="427" y="274"/>
                    </a:cxn>
                    <a:cxn ang="0">
                      <a:pos x="401" y="283"/>
                    </a:cxn>
                    <a:cxn ang="0">
                      <a:pos x="403" y="303"/>
                    </a:cxn>
                    <a:cxn ang="0">
                      <a:pos x="413" y="322"/>
                    </a:cxn>
                    <a:cxn ang="0">
                      <a:pos x="401" y="319"/>
                    </a:cxn>
                    <a:cxn ang="0">
                      <a:pos x="397" y="336"/>
                    </a:cxn>
                    <a:cxn ang="0">
                      <a:pos x="382" y="315"/>
                    </a:cxn>
                    <a:cxn ang="0">
                      <a:pos x="358" y="278"/>
                    </a:cxn>
                    <a:cxn ang="0">
                      <a:pos x="329" y="238"/>
                    </a:cxn>
                    <a:cxn ang="0">
                      <a:pos x="289" y="213"/>
                    </a:cxn>
                    <a:cxn ang="0">
                      <a:pos x="270" y="212"/>
                    </a:cxn>
                    <a:cxn ang="0">
                      <a:pos x="289" y="244"/>
                    </a:cxn>
                    <a:cxn ang="0">
                      <a:pos x="315" y="264"/>
                    </a:cxn>
                    <a:cxn ang="0">
                      <a:pos x="330" y="283"/>
                    </a:cxn>
                    <a:cxn ang="0">
                      <a:pos x="323" y="305"/>
                    </a:cxn>
                    <a:cxn ang="0">
                      <a:pos x="316" y="303"/>
                    </a:cxn>
                    <a:cxn ang="0">
                      <a:pos x="291" y="273"/>
                    </a:cxn>
                    <a:cxn ang="0">
                      <a:pos x="229" y="223"/>
                    </a:cxn>
                    <a:cxn ang="0">
                      <a:pos x="168" y="237"/>
                    </a:cxn>
                    <a:cxn ang="0">
                      <a:pos x="135" y="272"/>
                    </a:cxn>
                    <a:cxn ang="0">
                      <a:pos x="101" y="326"/>
                    </a:cxn>
                    <a:cxn ang="0">
                      <a:pos x="72" y="338"/>
                    </a:cxn>
                    <a:cxn ang="0">
                      <a:pos x="10" y="334"/>
                    </a:cxn>
                    <a:cxn ang="0">
                      <a:pos x="0" y="306"/>
                    </a:cxn>
                    <a:cxn ang="0">
                      <a:pos x="4" y="246"/>
                    </a:cxn>
                    <a:cxn ang="0">
                      <a:pos x="48" y="235"/>
                    </a:cxn>
                    <a:cxn ang="0">
                      <a:pos x="89" y="240"/>
                    </a:cxn>
                    <a:cxn ang="0">
                      <a:pos x="105" y="206"/>
                    </a:cxn>
                    <a:cxn ang="0">
                      <a:pos x="103" y="193"/>
                    </a:cxn>
                    <a:cxn ang="0">
                      <a:pos x="60" y="163"/>
                    </a:cxn>
                    <a:cxn ang="0">
                      <a:pos x="88" y="157"/>
                    </a:cxn>
                    <a:cxn ang="0">
                      <a:pos x="96" y="143"/>
                    </a:cxn>
                    <a:cxn ang="0">
                      <a:pos x="114" y="145"/>
                    </a:cxn>
                    <a:cxn ang="0">
                      <a:pos x="147" y="118"/>
                    </a:cxn>
                    <a:cxn ang="0">
                      <a:pos x="176" y="89"/>
                    </a:cxn>
                    <a:cxn ang="0">
                      <a:pos x="208" y="73"/>
                    </a:cxn>
                    <a:cxn ang="0">
                      <a:pos x="225" y="54"/>
                    </a:cxn>
                    <a:cxn ang="0">
                      <a:pos x="245" y="5"/>
                    </a:cxn>
                    <a:cxn ang="0">
                      <a:pos x="251" y="25"/>
                    </a:cxn>
                    <a:cxn ang="0">
                      <a:pos x="240" y="54"/>
                    </a:cxn>
                    <a:cxn ang="0">
                      <a:pos x="254" y="66"/>
                    </a:cxn>
                    <a:cxn ang="0">
                      <a:pos x="289" y="68"/>
                    </a:cxn>
                    <a:cxn ang="0">
                      <a:pos x="333" y="50"/>
                    </a:cxn>
                    <a:cxn ang="0">
                      <a:pos x="378" y="55"/>
                    </a:cxn>
                    <a:cxn ang="0">
                      <a:pos x="408" y="95"/>
                    </a:cxn>
                    <a:cxn ang="0">
                      <a:pos x="399" y="153"/>
                    </a:cxn>
                    <a:cxn ang="0">
                      <a:pos x="470" y="180"/>
                    </a:cxn>
                    <a:cxn ang="0">
                      <a:pos x="474" y="204"/>
                    </a:cxn>
                    <a:cxn ang="0">
                      <a:pos x="476" y="216"/>
                    </a:cxn>
                  </a:cxnLst>
                  <a:rect l="0" t="0" r="r" b="b"/>
                  <a:pathLst>
                    <a:path w="485" h="347">
                      <a:moveTo>
                        <a:pt x="476" y="216"/>
                      </a:moveTo>
                      <a:cubicBezTo>
                        <a:pt x="474" y="223"/>
                        <a:pt x="475" y="219"/>
                        <a:pt x="473" y="222"/>
                      </a:cubicBezTo>
                      <a:cubicBezTo>
                        <a:pt x="473" y="233"/>
                        <a:pt x="473" y="233"/>
                        <a:pt x="473" y="233"/>
                      </a:cubicBezTo>
                      <a:cubicBezTo>
                        <a:pt x="469" y="238"/>
                        <a:pt x="461" y="246"/>
                        <a:pt x="461" y="253"/>
                      </a:cubicBezTo>
                      <a:cubicBezTo>
                        <a:pt x="461" y="261"/>
                        <a:pt x="473" y="268"/>
                        <a:pt x="476" y="272"/>
                      </a:cubicBezTo>
                      <a:cubicBezTo>
                        <a:pt x="474" y="273"/>
                        <a:pt x="472" y="273"/>
                        <a:pt x="470" y="273"/>
                      </a:cubicBezTo>
                      <a:cubicBezTo>
                        <a:pt x="466" y="275"/>
                        <a:pt x="463" y="273"/>
                        <a:pt x="459" y="275"/>
                      </a:cubicBezTo>
                      <a:cubicBezTo>
                        <a:pt x="453" y="277"/>
                        <a:pt x="452" y="283"/>
                        <a:pt x="446" y="283"/>
                      </a:cubicBezTo>
                      <a:cubicBezTo>
                        <a:pt x="439" y="283"/>
                        <a:pt x="435" y="274"/>
                        <a:pt x="427" y="274"/>
                      </a:cubicBezTo>
                      <a:cubicBezTo>
                        <a:pt x="420" y="274"/>
                        <a:pt x="419" y="278"/>
                        <a:pt x="413" y="280"/>
                      </a:cubicBezTo>
                      <a:cubicBezTo>
                        <a:pt x="414" y="284"/>
                        <a:pt x="414" y="286"/>
                        <a:pt x="413" y="290"/>
                      </a:cubicBezTo>
                      <a:cubicBezTo>
                        <a:pt x="406" y="290"/>
                        <a:pt x="405" y="283"/>
                        <a:pt x="401" y="283"/>
                      </a:cubicBezTo>
                      <a:cubicBezTo>
                        <a:pt x="399" y="283"/>
                        <a:pt x="397" y="286"/>
                        <a:pt x="397" y="288"/>
                      </a:cubicBezTo>
                      <a:cubicBezTo>
                        <a:pt x="405" y="298"/>
                        <a:pt x="405" y="298"/>
                        <a:pt x="405" y="298"/>
                      </a:cubicBezTo>
                      <a:cubicBezTo>
                        <a:pt x="405" y="300"/>
                        <a:pt x="403" y="302"/>
                        <a:pt x="403" y="303"/>
                      </a:cubicBezTo>
                      <a:cubicBezTo>
                        <a:pt x="403" y="304"/>
                        <a:pt x="415" y="315"/>
                        <a:pt x="419" y="315"/>
                      </a:cubicBezTo>
                      <a:cubicBezTo>
                        <a:pt x="419" y="317"/>
                        <a:pt x="420" y="318"/>
                        <a:pt x="420" y="319"/>
                      </a:cubicBezTo>
                      <a:cubicBezTo>
                        <a:pt x="418" y="321"/>
                        <a:pt x="414" y="319"/>
                        <a:pt x="413" y="322"/>
                      </a:cubicBezTo>
                      <a:cubicBezTo>
                        <a:pt x="412" y="322"/>
                        <a:pt x="412" y="322"/>
                        <a:pt x="412" y="322"/>
                      </a:cubicBezTo>
                      <a:cubicBezTo>
                        <a:pt x="407" y="321"/>
                        <a:pt x="403" y="317"/>
                        <a:pt x="401" y="315"/>
                      </a:cubicBezTo>
                      <a:cubicBezTo>
                        <a:pt x="401" y="319"/>
                        <a:pt x="401" y="319"/>
                        <a:pt x="401" y="319"/>
                      </a:cubicBezTo>
                      <a:cubicBezTo>
                        <a:pt x="402" y="321"/>
                        <a:pt x="403" y="323"/>
                        <a:pt x="403" y="326"/>
                      </a:cubicBezTo>
                      <a:cubicBezTo>
                        <a:pt x="403" y="329"/>
                        <a:pt x="399" y="334"/>
                        <a:pt x="403" y="336"/>
                      </a:cubicBezTo>
                      <a:cubicBezTo>
                        <a:pt x="401" y="336"/>
                        <a:pt x="397" y="336"/>
                        <a:pt x="397" y="336"/>
                      </a:cubicBezTo>
                      <a:cubicBezTo>
                        <a:pt x="390" y="336"/>
                        <a:pt x="384" y="329"/>
                        <a:pt x="384" y="322"/>
                      </a:cubicBezTo>
                      <a:cubicBezTo>
                        <a:pt x="384" y="319"/>
                        <a:pt x="388" y="317"/>
                        <a:pt x="390" y="315"/>
                      </a:cubicBezTo>
                      <a:cubicBezTo>
                        <a:pt x="387" y="315"/>
                        <a:pt x="385" y="315"/>
                        <a:pt x="382" y="315"/>
                      </a:cubicBezTo>
                      <a:cubicBezTo>
                        <a:pt x="380" y="315"/>
                        <a:pt x="379" y="311"/>
                        <a:pt x="379" y="310"/>
                      </a:cubicBezTo>
                      <a:cubicBezTo>
                        <a:pt x="378" y="304"/>
                        <a:pt x="374" y="300"/>
                        <a:pt x="370" y="296"/>
                      </a:cubicBezTo>
                      <a:cubicBezTo>
                        <a:pt x="365" y="291"/>
                        <a:pt x="358" y="287"/>
                        <a:pt x="358" y="278"/>
                      </a:cubicBezTo>
                      <a:cubicBezTo>
                        <a:pt x="358" y="272"/>
                        <a:pt x="358" y="270"/>
                        <a:pt x="358" y="266"/>
                      </a:cubicBezTo>
                      <a:cubicBezTo>
                        <a:pt x="358" y="260"/>
                        <a:pt x="348" y="251"/>
                        <a:pt x="342" y="248"/>
                      </a:cubicBezTo>
                      <a:cubicBezTo>
                        <a:pt x="336" y="245"/>
                        <a:pt x="329" y="244"/>
                        <a:pt x="329" y="238"/>
                      </a:cubicBezTo>
                      <a:cubicBezTo>
                        <a:pt x="326" y="238"/>
                        <a:pt x="325" y="238"/>
                        <a:pt x="323" y="238"/>
                      </a:cubicBezTo>
                      <a:cubicBezTo>
                        <a:pt x="313" y="238"/>
                        <a:pt x="302" y="223"/>
                        <a:pt x="302" y="213"/>
                      </a:cubicBezTo>
                      <a:cubicBezTo>
                        <a:pt x="297" y="213"/>
                        <a:pt x="293" y="213"/>
                        <a:pt x="289" y="213"/>
                      </a:cubicBezTo>
                      <a:cubicBezTo>
                        <a:pt x="283" y="213"/>
                        <a:pt x="285" y="204"/>
                        <a:pt x="283" y="201"/>
                      </a:cubicBezTo>
                      <a:cubicBezTo>
                        <a:pt x="278" y="204"/>
                        <a:pt x="268" y="204"/>
                        <a:pt x="268" y="209"/>
                      </a:cubicBezTo>
                      <a:cubicBezTo>
                        <a:pt x="268" y="210"/>
                        <a:pt x="270" y="212"/>
                        <a:pt x="270" y="212"/>
                      </a:cubicBezTo>
                      <a:cubicBezTo>
                        <a:pt x="270" y="214"/>
                        <a:pt x="269" y="217"/>
                        <a:pt x="269" y="220"/>
                      </a:cubicBezTo>
                      <a:cubicBezTo>
                        <a:pt x="269" y="226"/>
                        <a:pt x="273" y="229"/>
                        <a:pt x="278" y="231"/>
                      </a:cubicBezTo>
                      <a:cubicBezTo>
                        <a:pt x="285" y="233"/>
                        <a:pt x="288" y="240"/>
                        <a:pt x="289" y="244"/>
                      </a:cubicBezTo>
                      <a:cubicBezTo>
                        <a:pt x="291" y="250"/>
                        <a:pt x="294" y="257"/>
                        <a:pt x="298" y="259"/>
                      </a:cubicBezTo>
                      <a:cubicBezTo>
                        <a:pt x="304" y="262"/>
                        <a:pt x="309" y="260"/>
                        <a:pt x="315" y="260"/>
                      </a:cubicBezTo>
                      <a:cubicBezTo>
                        <a:pt x="315" y="261"/>
                        <a:pt x="315" y="263"/>
                        <a:pt x="315" y="264"/>
                      </a:cubicBezTo>
                      <a:cubicBezTo>
                        <a:pt x="313" y="269"/>
                        <a:pt x="323" y="271"/>
                        <a:pt x="326" y="272"/>
                      </a:cubicBezTo>
                      <a:cubicBezTo>
                        <a:pt x="335" y="277"/>
                        <a:pt x="345" y="280"/>
                        <a:pt x="344" y="290"/>
                      </a:cubicBezTo>
                      <a:cubicBezTo>
                        <a:pt x="340" y="289"/>
                        <a:pt x="337" y="283"/>
                        <a:pt x="330" y="283"/>
                      </a:cubicBezTo>
                      <a:cubicBezTo>
                        <a:pt x="325" y="283"/>
                        <a:pt x="320" y="286"/>
                        <a:pt x="320" y="290"/>
                      </a:cubicBezTo>
                      <a:cubicBezTo>
                        <a:pt x="320" y="296"/>
                        <a:pt x="328" y="297"/>
                        <a:pt x="328" y="303"/>
                      </a:cubicBezTo>
                      <a:cubicBezTo>
                        <a:pt x="328" y="305"/>
                        <a:pt x="323" y="305"/>
                        <a:pt x="323" y="305"/>
                      </a:cubicBezTo>
                      <a:cubicBezTo>
                        <a:pt x="319" y="309"/>
                        <a:pt x="319" y="318"/>
                        <a:pt x="313" y="318"/>
                      </a:cubicBezTo>
                      <a:cubicBezTo>
                        <a:pt x="310" y="318"/>
                        <a:pt x="308" y="317"/>
                        <a:pt x="308" y="315"/>
                      </a:cubicBezTo>
                      <a:cubicBezTo>
                        <a:pt x="314" y="315"/>
                        <a:pt x="316" y="309"/>
                        <a:pt x="316" y="303"/>
                      </a:cubicBezTo>
                      <a:cubicBezTo>
                        <a:pt x="316" y="297"/>
                        <a:pt x="312" y="295"/>
                        <a:pt x="311" y="291"/>
                      </a:cubicBezTo>
                      <a:cubicBezTo>
                        <a:pt x="310" y="291"/>
                        <a:pt x="300" y="281"/>
                        <a:pt x="299" y="278"/>
                      </a:cubicBezTo>
                      <a:cubicBezTo>
                        <a:pt x="297" y="278"/>
                        <a:pt x="291" y="276"/>
                        <a:pt x="291" y="273"/>
                      </a:cubicBezTo>
                      <a:cubicBezTo>
                        <a:pt x="277" y="270"/>
                        <a:pt x="274" y="266"/>
                        <a:pt x="266" y="259"/>
                      </a:cubicBezTo>
                      <a:cubicBezTo>
                        <a:pt x="263" y="256"/>
                        <a:pt x="257" y="254"/>
                        <a:pt x="256" y="251"/>
                      </a:cubicBezTo>
                      <a:cubicBezTo>
                        <a:pt x="248" y="241"/>
                        <a:pt x="245" y="223"/>
                        <a:pt x="229" y="223"/>
                      </a:cubicBezTo>
                      <a:cubicBezTo>
                        <a:pt x="221" y="223"/>
                        <a:pt x="220" y="228"/>
                        <a:pt x="216" y="230"/>
                      </a:cubicBezTo>
                      <a:cubicBezTo>
                        <a:pt x="208" y="234"/>
                        <a:pt x="202" y="242"/>
                        <a:pt x="192" y="242"/>
                      </a:cubicBezTo>
                      <a:cubicBezTo>
                        <a:pt x="183" y="242"/>
                        <a:pt x="177" y="237"/>
                        <a:pt x="168" y="237"/>
                      </a:cubicBezTo>
                      <a:cubicBezTo>
                        <a:pt x="161" y="237"/>
                        <a:pt x="154" y="242"/>
                        <a:pt x="154" y="248"/>
                      </a:cubicBezTo>
                      <a:cubicBezTo>
                        <a:pt x="157" y="258"/>
                        <a:pt x="157" y="258"/>
                        <a:pt x="157" y="258"/>
                      </a:cubicBezTo>
                      <a:cubicBezTo>
                        <a:pt x="154" y="267"/>
                        <a:pt x="144" y="270"/>
                        <a:pt x="135" y="272"/>
                      </a:cubicBezTo>
                      <a:cubicBezTo>
                        <a:pt x="127" y="274"/>
                        <a:pt x="114" y="292"/>
                        <a:pt x="114" y="302"/>
                      </a:cubicBezTo>
                      <a:cubicBezTo>
                        <a:pt x="114" y="305"/>
                        <a:pt x="117" y="306"/>
                        <a:pt x="119" y="307"/>
                      </a:cubicBezTo>
                      <a:cubicBezTo>
                        <a:pt x="113" y="316"/>
                        <a:pt x="110" y="321"/>
                        <a:pt x="101" y="326"/>
                      </a:cubicBezTo>
                      <a:cubicBezTo>
                        <a:pt x="96" y="328"/>
                        <a:pt x="95" y="340"/>
                        <a:pt x="86" y="337"/>
                      </a:cubicBezTo>
                      <a:cubicBezTo>
                        <a:pt x="86" y="337"/>
                        <a:pt x="86" y="337"/>
                        <a:pt x="86" y="337"/>
                      </a:cubicBezTo>
                      <a:cubicBezTo>
                        <a:pt x="82" y="336"/>
                        <a:pt x="75" y="338"/>
                        <a:pt x="72" y="338"/>
                      </a:cubicBezTo>
                      <a:cubicBezTo>
                        <a:pt x="62" y="338"/>
                        <a:pt x="56" y="347"/>
                        <a:pt x="46" y="347"/>
                      </a:cubicBezTo>
                      <a:cubicBezTo>
                        <a:pt x="40" y="347"/>
                        <a:pt x="39" y="331"/>
                        <a:pt x="29" y="331"/>
                      </a:cubicBezTo>
                      <a:cubicBezTo>
                        <a:pt x="22" y="331"/>
                        <a:pt x="17" y="334"/>
                        <a:pt x="10" y="334"/>
                      </a:cubicBezTo>
                      <a:cubicBezTo>
                        <a:pt x="8" y="334"/>
                        <a:pt x="7" y="332"/>
                        <a:pt x="7" y="330"/>
                      </a:cubicBezTo>
                      <a:cubicBezTo>
                        <a:pt x="7" y="321"/>
                        <a:pt x="7" y="318"/>
                        <a:pt x="7" y="313"/>
                      </a:cubicBezTo>
                      <a:cubicBezTo>
                        <a:pt x="3" y="313"/>
                        <a:pt x="0" y="310"/>
                        <a:pt x="0" y="306"/>
                      </a:cubicBezTo>
                      <a:cubicBezTo>
                        <a:pt x="0" y="301"/>
                        <a:pt x="4" y="299"/>
                        <a:pt x="4" y="296"/>
                      </a:cubicBezTo>
                      <a:cubicBezTo>
                        <a:pt x="4" y="285"/>
                        <a:pt x="8" y="274"/>
                        <a:pt x="8" y="262"/>
                      </a:cubicBezTo>
                      <a:cubicBezTo>
                        <a:pt x="8" y="256"/>
                        <a:pt x="4" y="250"/>
                        <a:pt x="4" y="246"/>
                      </a:cubicBezTo>
                      <a:cubicBezTo>
                        <a:pt x="4" y="243"/>
                        <a:pt x="19" y="234"/>
                        <a:pt x="21" y="234"/>
                      </a:cubicBezTo>
                      <a:cubicBezTo>
                        <a:pt x="23" y="234"/>
                        <a:pt x="25" y="236"/>
                        <a:pt x="28" y="235"/>
                      </a:cubicBezTo>
                      <a:cubicBezTo>
                        <a:pt x="48" y="235"/>
                        <a:pt x="48" y="235"/>
                        <a:pt x="48" y="235"/>
                      </a:cubicBezTo>
                      <a:cubicBezTo>
                        <a:pt x="49" y="237"/>
                        <a:pt x="53" y="238"/>
                        <a:pt x="55" y="238"/>
                      </a:cubicBezTo>
                      <a:cubicBezTo>
                        <a:pt x="76" y="238"/>
                        <a:pt x="76" y="238"/>
                        <a:pt x="76" y="238"/>
                      </a:cubicBezTo>
                      <a:cubicBezTo>
                        <a:pt x="82" y="237"/>
                        <a:pt x="84" y="240"/>
                        <a:pt x="89" y="240"/>
                      </a:cubicBezTo>
                      <a:cubicBezTo>
                        <a:pt x="92" y="240"/>
                        <a:pt x="98" y="238"/>
                        <a:pt x="100" y="238"/>
                      </a:cubicBezTo>
                      <a:cubicBezTo>
                        <a:pt x="100" y="229"/>
                        <a:pt x="105" y="226"/>
                        <a:pt x="105" y="218"/>
                      </a:cubicBezTo>
                      <a:cubicBezTo>
                        <a:pt x="105" y="216"/>
                        <a:pt x="105" y="208"/>
                        <a:pt x="105" y="206"/>
                      </a:cubicBezTo>
                      <a:cubicBezTo>
                        <a:pt x="104" y="206"/>
                        <a:pt x="104" y="206"/>
                        <a:pt x="104" y="206"/>
                      </a:cubicBezTo>
                      <a:cubicBezTo>
                        <a:pt x="105" y="205"/>
                        <a:pt x="106" y="201"/>
                        <a:pt x="106" y="200"/>
                      </a:cubicBezTo>
                      <a:cubicBezTo>
                        <a:pt x="106" y="196"/>
                        <a:pt x="103" y="197"/>
                        <a:pt x="103" y="193"/>
                      </a:cubicBezTo>
                      <a:cubicBezTo>
                        <a:pt x="94" y="193"/>
                        <a:pt x="92" y="185"/>
                        <a:pt x="92" y="178"/>
                      </a:cubicBezTo>
                      <a:cubicBezTo>
                        <a:pt x="89" y="178"/>
                        <a:pt x="89" y="175"/>
                        <a:pt x="87" y="175"/>
                      </a:cubicBezTo>
                      <a:cubicBezTo>
                        <a:pt x="79" y="173"/>
                        <a:pt x="60" y="169"/>
                        <a:pt x="60" y="163"/>
                      </a:cubicBezTo>
                      <a:cubicBezTo>
                        <a:pt x="60" y="163"/>
                        <a:pt x="60" y="161"/>
                        <a:pt x="60" y="161"/>
                      </a:cubicBezTo>
                      <a:cubicBezTo>
                        <a:pt x="60" y="157"/>
                        <a:pt x="72" y="154"/>
                        <a:pt x="76" y="153"/>
                      </a:cubicBezTo>
                      <a:cubicBezTo>
                        <a:pt x="78" y="156"/>
                        <a:pt x="85" y="157"/>
                        <a:pt x="88" y="157"/>
                      </a:cubicBezTo>
                      <a:cubicBezTo>
                        <a:pt x="92" y="157"/>
                        <a:pt x="97" y="156"/>
                        <a:pt x="98" y="155"/>
                      </a:cubicBezTo>
                      <a:cubicBezTo>
                        <a:pt x="98" y="152"/>
                        <a:pt x="98" y="152"/>
                        <a:pt x="98" y="152"/>
                      </a:cubicBezTo>
                      <a:cubicBezTo>
                        <a:pt x="95" y="151"/>
                        <a:pt x="97" y="145"/>
                        <a:pt x="96" y="143"/>
                      </a:cubicBezTo>
                      <a:cubicBezTo>
                        <a:pt x="96" y="140"/>
                        <a:pt x="96" y="140"/>
                        <a:pt x="96" y="140"/>
                      </a:cubicBezTo>
                      <a:cubicBezTo>
                        <a:pt x="101" y="140"/>
                        <a:pt x="101" y="140"/>
                        <a:pt x="101" y="140"/>
                      </a:cubicBezTo>
                      <a:cubicBezTo>
                        <a:pt x="104" y="143"/>
                        <a:pt x="109" y="145"/>
                        <a:pt x="114" y="145"/>
                      </a:cubicBezTo>
                      <a:cubicBezTo>
                        <a:pt x="117" y="145"/>
                        <a:pt x="120" y="142"/>
                        <a:pt x="121" y="139"/>
                      </a:cubicBezTo>
                      <a:cubicBezTo>
                        <a:pt x="135" y="139"/>
                        <a:pt x="138" y="129"/>
                        <a:pt x="141" y="119"/>
                      </a:cubicBezTo>
                      <a:cubicBezTo>
                        <a:pt x="143" y="119"/>
                        <a:pt x="145" y="118"/>
                        <a:pt x="147" y="118"/>
                      </a:cubicBezTo>
                      <a:cubicBezTo>
                        <a:pt x="150" y="117"/>
                        <a:pt x="167" y="110"/>
                        <a:pt x="169" y="108"/>
                      </a:cubicBezTo>
                      <a:cubicBezTo>
                        <a:pt x="173" y="104"/>
                        <a:pt x="171" y="99"/>
                        <a:pt x="171" y="94"/>
                      </a:cubicBezTo>
                      <a:cubicBezTo>
                        <a:pt x="171" y="92"/>
                        <a:pt x="175" y="89"/>
                        <a:pt x="176" y="89"/>
                      </a:cubicBezTo>
                      <a:cubicBezTo>
                        <a:pt x="182" y="83"/>
                        <a:pt x="188" y="76"/>
                        <a:pt x="198" y="76"/>
                      </a:cubicBezTo>
                      <a:cubicBezTo>
                        <a:pt x="204" y="76"/>
                        <a:pt x="201" y="77"/>
                        <a:pt x="204" y="76"/>
                      </a:cubicBezTo>
                      <a:cubicBezTo>
                        <a:pt x="206" y="77"/>
                        <a:pt x="207" y="74"/>
                        <a:pt x="208" y="73"/>
                      </a:cubicBezTo>
                      <a:cubicBezTo>
                        <a:pt x="211" y="70"/>
                        <a:pt x="215" y="72"/>
                        <a:pt x="219" y="72"/>
                      </a:cubicBezTo>
                      <a:cubicBezTo>
                        <a:pt x="221" y="72"/>
                        <a:pt x="229" y="68"/>
                        <a:pt x="229" y="65"/>
                      </a:cubicBezTo>
                      <a:cubicBezTo>
                        <a:pt x="229" y="63"/>
                        <a:pt x="225" y="54"/>
                        <a:pt x="225" y="54"/>
                      </a:cubicBezTo>
                      <a:cubicBezTo>
                        <a:pt x="224" y="42"/>
                        <a:pt x="217" y="38"/>
                        <a:pt x="217" y="28"/>
                      </a:cubicBezTo>
                      <a:cubicBezTo>
                        <a:pt x="217" y="9"/>
                        <a:pt x="234" y="8"/>
                        <a:pt x="245" y="0"/>
                      </a:cubicBezTo>
                      <a:cubicBezTo>
                        <a:pt x="245" y="5"/>
                        <a:pt x="245" y="5"/>
                        <a:pt x="245" y="5"/>
                      </a:cubicBezTo>
                      <a:cubicBezTo>
                        <a:pt x="243" y="10"/>
                        <a:pt x="242" y="12"/>
                        <a:pt x="242" y="17"/>
                      </a:cubicBezTo>
                      <a:cubicBezTo>
                        <a:pt x="242" y="21"/>
                        <a:pt x="247" y="22"/>
                        <a:pt x="251" y="22"/>
                      </a:cubicBezTo>
                      <a:cubicBezTo>
                        <a:pt x="251" y="23"/>
                        <a:pt x="251" y="24"/>
                        <a:pt x="251" y="25"/>
                      </a:cubicBezTo>
                      <a:cubicBezTo>
                        <a:pt x="251" y="27"/>
                        <a:pt x="247" y="28"/>
                        <a:pt x="245" y="29"/>
                      </a:cubicBezTo>
                      <a:cubicBezTo>
                        <a:pt x="241" y="34"/>
                        <a:pt x="236" y="38"/>
                        <a:pt x="236" y="46"/>
                      </a:cubicBezTo>
                      <a:cubicBezTo>
                        <a:pt x="236" y="50"/>
                        <a:pt x="238" y="53"/>
                        <a:pt x="240" y="54"/>
                      </a:cubicBezTo>
                      <a:cubicBezTo>
                        <a:pt x="240" y="56"/>
                        <a:pt x="241" y="57"/>
                        <a:pt x="240" y="59"/>
                      </a:cubicBezTo>
                      <a:cubicBezTo>
                        <a:pt x="245" y="59"/>
                        <a:pt x="247" y="60"/>
                        <a:pt x="251" y="60"/>
                      </a:cubicBezTo>
                      <a:cubicBezTo>
                        <a:pt x="252" y="63"/>
                        <a:pt x="253" y="66"/>
                        <a:pt x="254" y="66"/>
                      </a:cubicBezTo>
                      <a:cubicBezTo>
                        <a:pt x="266" y="66"/>
                        <a:pt x="274" y="56"/>
                        <a:pt x="285" y="57"/>
                      </a:cubicBezTo>
                      <a:cubicBezTo>
                        <a:pt x="284" y="59"/>
                        <a:pt x="282" y="60"/>
                        <a:pt x="282" y="62"/>
                      </a:cubicBezTo>
                      <a:cubicBezTo>
                        <a:pt x="282" y="63"/>
                        <a:pt x="289" y="68"/>
                        <a:pt x="289" y="68"/>
                      </a:cubicBezTo>
                      <a:cubicBezTo>
                        <a:pt x="294" y="68"/>
                        <a:pt x="295" y="65"/>
                        <a:pt x="297" y="64"/>
                      </a:cubicBezTo>
                      <a:cubicBezTo>
                        <a:pt x="304" y="60"/>
                        <a:pt x="310" y="62"/>
                        <a:pt x="317" y="59"/>
                      </a:cubicBezTo>
                      <a:cubicBezTo>
                        <a:pt x="321" y="57"/>
                        <a:pt x="328" y="50"/>
                        <a:pt x="333" y="50"/>
                      </a:cubicBezTo>
                      <a:cubicBezTo>
                        <a:pt x="339" y="50"/>
                        <a:pt x="345" y="51"/>
                        <a:pt x="348" y="52"/>
                      </a:cubicBezTo>
                      <a:cubicBezTo>
                        <a:pt x="347" y="54"/>
                        <a:pt x="346" y="56"/>
                        <a:pt x="346" y="57"/>
                      </a:cubicBezTo>
                      <a:cubicBezTo>
                        <a:pt x="358" y="57"/>
                        <a:pt x="370" y="55"/>
                        <a:pt x="378" y="55"/>
                      </a:cubicBezTo>
                      <a:cubicBezTo>
                        <a:pt x="386" y="55"/>
                        <a:pt x="392" y="54"/>
                        <a:pt x="401" y="54"/>
                      </a:cubicBezTo>
                      <a:cubicBezTo>
                        <a:pt x="410" y="54"/>
                        <a:pt x="414" y="70"/>
                        <a:pt x="414" y="80"/>
                      </a:cubicBezTo>
                      <a:cubicBezTo>
                        <a:pt x="414" y="86"/>
                        <a:pt x="408" y="89"/>
                        <a:pt x="408" y="95"/>
                      </a:cubicBezTo>
                      <a:cubicBezTo>
                        <a:pt x="408" y="104"/>
                        <a:pt x="416" y="110"/>
                        <a:pt x="416" y="118"/>
                      </a:cubicBezTo>
                      <a:cubicBezTo>
                        <a:pt x="416" y="123"/>
                        <a:pt x="408" y="125"/>
                        <a:pt x="406" y="128"/>
                      </a:cubicBezTo>
                      <a:cubicBezTo>
                        <a:pt x="401" y="136"/>
                        <a:pt x="399" y="143"/>
                        <a:pt x="399" y="153"/>
                      </a:cubicBezTo>
                      <a:cubicBezTo>
                        <a:pt x="399" y="166"/>
                        <a:pt x="408" y="163"/>
                        <a:pt x="418" y="163"/>
                      </a:cubicBezTo>
                      <a:cubicBezTo>
                        <a:pt x="432" y="163"/>
                        <a:pt x="439" y="157"/>
                        <a:pt x="450" y="157"/>
                      </a:cubicBezTo>
                      <a:cubicBezTo>
                        <a:pt x="461" y="157"/>
                        <a:pt x="459" y="180"/>
                        <a:pt x="470" y="180"/>
                      </a:cubicBezTo>
                      <a:cubicBezTo>
                        <a:pt x="470" y="198"/>
                        <a:pt x="470" y="198"/>
                        <a:pt x="470" y="198"/>
                      </a:cubicBezTo>
                      <a:cubicBezTo>
                        <a:pt x="470" y="200"/>
                        <a:pt x="471" y="201"/>
                        <a:pt x="472" y="201"/>
                      </a:cubicBezTo>
                      <a:cubicBezTo>
                        <a:pt x="474" y="204"/>
                        <a:pt x="474" y="204"/>
                        <a:pt x="474" y="204"/>
                      </a:cubicBezTo>
                      <a:cubicBezTo>
                        <a:pt x="476" y="204"/>
                        <a:pt x="482" y="202"/>
                        <a:pt x="485" y="201"/>
                      </a:cubicBezTo>
                      <a:cubicBezTo>
                        <a:pt x="485" y="204"/>
                        <a:pt x="485" y="206"/>
                        <a:pt x="485" y="208"/>
                      </a:cubicBezTo>
                      <a:cubicBezTo>
                        <a:pt x="481" y="209"/>
                        <a:pt x="476" y="211"/>
                        <a:pt x="476" y="216"/>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1" name="Freeform 25"/>
                <p:cNvSpPr>
                  <a:spLocks/>
                </p:cNvSpPr>
                <p:nvPr/>
              </p:nvSpPr>
              <p:spPr bwMode="auto">
                <a:xfrm>
                  <a:off x="4470400" y="1416050"/>
                  <a:ext cx="436563" cy="423863"/>
                </a:xfrm>
                <a:custGeom>
                  <a:avLst/>
                  <a:gdLst/>
                  <a:ahLst/>
                  <a:cxnLst>
                    <a:cxn ang="0">
                      <a:pos x="66" y="236"/>
                    </a:cxn>
                    <a:cxn ang="0">
                      <a:pos x="4" y="254"/>
                    </a:cxn>
                    <a:cxn ang="0">
                      <a:pos x="12" y="241"/>
                    </a:cxn>
                    <a:cxn ang="0">
                      <a:pos x="8" y="231"/>
                    </a:cxn>
                    <a:cxn ang="0">
                      <a:pos x="10" y="190"/>
                    </a:cxn>
                    <a:cxn ang="0">
                      <a:pos x="55" y="163"/>
                    </a:cxn>
                    <a:cxn ang="0">
                      <a:pos x="85" y="129"/>
                    </a:cxn>
                    <a:cxn ang="0">
                      <a:pos x="97" y="102"/>
                    </a:cxn>
                    <a:cxn ang="0">
                      <a:pos x="142" y="55"/>
                    </a:cxn>
                    <a:cxn ang="0">
                      <a:pos x="124" y="57"/>
                    </a:cxn>
                    <a:cxn ang="0">
                      <a:pos x="124" y="49"/>
                    </a:cxn>
                    <a:cxn ang="0">
                      <a:pos x="132" y="44"/>
                    </a:cxn>
                    <a:cxn ang="0">
                      <a:pos x="148" y="57"/>
                    </a:cxn>
                    <a:cxn ang="0">
                      <a:pos x="149" y="45"/>
                    </a:cxn>
                    <a:cxn ang="0">
                      <a:pos x="168" y="37"/>
                    </a:cxn>
                    <a:cxn ang="0">
                      <a:pos x="183" y="28"/>
                    </a:cxn>
                    <a:cxn ang="0">
                      <a:pos x="199" y="21"/>
                    </a:cxn>
                    <a:cxn ang="0">
                      <a:pos x="221" y="17"/>
                    </a:cxn>
                    <a:cxn ang="0">
                      <a:pos x="223" y="5"/>
                    </a:cxn>
                    <a:cxn ang="0">
                      <a:pos x="256" y="6"/>
                    </a:cxn>
                    <a:cxn ang="0">
                      <a:pos x="266" y="7"/>
                    </a:cxn>
                    <a:cxn ang="0">
                      <a:pos x="285" y="2"/>
                    </a:cxn>
                    <a:cxn ang="0">
                      <a:pos x="296" y="6"/>
                    </a:cxn>
                    <a:cxn ang="0">
                      <a:pos x="293" y="24"/>
                    </a:cxn>
                    <a:cxn ang="0">
                      <a:pos x="315" y="32"/>
                    </a:cxn>
                    <a:cxn ang="0">
                      <a:pos x="309" y="72"/>
                    </a:cxn>
                    <a:cxn ang="0">
                      <a:pos x="310" y="113"/>
                    </a:cxn>
                    <a:cxn ang="0">
                      <a:pos x="318" y="148"/>
                    </a:cxn>
                    <a:cxn ang="0">
                      <a:pos x="327" y="172"/>
                    </a:cxn>
                    <a:cxn ang="0">
                      <a:pos x="255" y="224"/>
                    </a:cxn>
                    <a:cxn ang="0">
                      <a:pos x="218" y="225"/>
                    </a:cxn>
                    <a:cxn ang="0">
                      <a:pos x="206" y="200"/>
                    </a:cxn>
                    <a:cxn ang="0">
                      <a:pos x="197" y="174"/>
                    </a:cxn>
                    <a:cxn ang="0">
                      <a:pos x="254" y="130"/>
                    </a:cxn>
                    <a:cxn ang="0">
                      <a:pos x="202" y="135"/>
                    </a:cxn>
                    <a:cxn ang="0">
                      <a:pos x="172" y="169"/>
                    </a:cxn>
                    <a:cxn ang="0">
                      <a:pos x="146" y="201"/>
                    </a:cxn>
                    <a:cxn ang="0">
                      <a:pos x="150" y="218"/>
                    </a:cxn>
                    <a:cxn ang="0">
                      <a:pos x="152" y="253"/>
                    </a:cxn>
                    <a:cxn ang="0">
                      <a:pos x="146" y="283"/>
                    </a:cxn>
                    <a:cxn ang="0">
                      <a:pos x="121" y="304"/>
                    </a:cxn>
                    <a:cxn ang="0">
                      <a:pos x="90" y="297"/>
                    </a:cxn>
                    <a:cxn ang="0">
                      <a:pos x="82" y="269"/>
                    </a:cxn>
                    <a:cxn ang="0">
                      <a:pos x="76" y="245"/>
                    </a:cxn>
                  </a:cxnLst>
                  <a:rect l="0" t="0" r="r" b="b"/>
                  <a:pathLst>
                    <a:path w="327" h="318">
                      <a:moveTo>
                        <a:pt x="76" y="247"/>
                      </a:moveTo>
                      <a:cubicBezTo>
                        <a:pt x="70" y="245"/>
                        <a:pt x="69" y="241"/>
                        <a:pt x="66" y="236"/>
                      </a:cubicBezTo>
                      <a:cubicBezTo>
                        <a:pt x="57" y="249"/>
                        <a:pt x="43" y="266"/>
                        <a:pt x="24" y="266"/>
                      </a:cubicBezTo>
                      <a:cubicBezTo>
                        <a:pt x="22" y="266"/>
                        <a:pt x="4" y="256"/>
                        <a:pt x="4" y="254"/>
                      </a:cubicBezTo>
                      <a:cubicBezTo>
                        <a:pt x="4" y="250"/>
                        <a:pt x="10" y="248"/>
                        <a:pt x="12" y="247"/>
                      </a:cubicBezTo>
                      <a:cubicBezTo>
                        <a:pt x="12" y="241"/>
                        <a:pt x="12" y="241"/>
                        <a:pt x="12" y="241"/>
                      </a:cubicBezTo>
                      <a:cubicBezTo>
                        <a:pt x="6" y="241"/>
                        <a:pt x="6" y="241"/>
                        <a:pt x="0" y="243"/>
                      </a:cubicBezTo>
                      <a:cubicBezTo>
                        <a:pt x="0" y="240"/>
                        <a:pt x="5" y="234"/>
                        <a:pt x="8" y="231"/>
                      </a:cubicBezTo>
                      <a:cubicBezTo>
                        <a:pt x="1" y="223"/>
                        <a:pt x="0" y="212"/>
                        <a:pt x="0" y="200"/>
                      </a:cubicBezTo>
                      <a:cubicBezTo>
                        <a:pt x="0" y="193"/>
                        <a:pt x="7" y="194"/>
                        <a:pt x="10" y="190"/>
                      </a:cubicBezTo>
                      <a:cubicBezTo>
                        <a:pt x="15" y="182"/>
                        <a:pt x="20" y="177"/>
                        <a:pt x="30" y="174"/>
                      </a:cubicBezTo>
                      <a:cubicBezTo>
                        <a:pt x="38" y="172"/>
                        <a:pt x="39" y="162"/>
                        <a:pt x="55" y="163"/>
                      </a:cubicBezTo>
                      <a:cubicBezTo>
                        <a:pt x="50" y="162"/>
                        <a:pt x="49" y="161"/>
                        <a:pt x="45" y="160"/>
                      </a:cubicBezTo>
                      <a:cubicBezTo>
                        <a:pt x="64" y="155"/>
                        <a:pt x="71" y="140"/>
                        <a:pt x="85" y="129"/>
                      </a:cubicBezTo>
                      <a:cubicBezTo>
                        <a:pt x="90" y="126"/>
                        <a:pt x="89" y="112"/>
                        <a:pt x="93" y="112"/>
                      </a:cubicBezTo>
                      <a:cubicBezTo>
                        <a:pt x="93" y="112"/>
                        <a:pt x="97" y="102"/>
                        <a:pt x="97" y="102"/>
                      </a:cubicBezTo>
                      <a:cubicBezTo>
                        <a:pt x="102" y="93"/>
                        <a:pt x="109" y="87"/>
                        <a:pt x="118" y="83"/>
                      </a:cubicBezTo>
                      <a:cubicBezTo>
                        <a:pt x="127" y="80"/>
                        <a:pt x="139" y="65"/>
                        <a:pt x="142" y="55"/>
                      </a:cubicBezTo>
                      <a:cubicBezTo>
                        <a:pt x="131" y="58"/>
                        <a:pt x="126" y="63"/>
                        <a:pt x="116" y="63"/>
                      </a:cubicBezTo>
                      <a:cubicBezTo>
                        <a:pt x="118" y="60"/>
                        <a:pt x="123" y="58"/>
                        <a:pt x="124" y="57"/>
                      </a:cubicBezTo>
                      <a:cubicBezTo>
                        <a:pt x="122" y="57"/>
                        <a:pt x="118" y="56"/>
                        <a:pt x="118" y="56"/>
                      </a:cubicBezTo>
                      <a:cubicBezTo>
                        <a:pt x="119" y="51"/>
                        <a:pt x="121" y="49"/>
                        <a:pt x="124" y="49"/>
                      </a:cubicBezTo>
                      <a:cubicBezTo>
                        <a:pt x="126" y="49"/>
                        <a:pt x="127" y="50"/>
                        <a:pt x="128" y="50"/>
                      </a:cubicBezTo>
                      <a:cubicBezTo>
                        <a:pt x="129" y="47"/>
                        <a:pt x="131" y="46"/>
                        <a:pt x="132" y="44"/>
                      </a:cubicBezTo>
                      <a:cubicBezTo>
                        <a:pt x="134" y="47"/>
                        <a:pt x="135" y="49"/>
                        <a:pt x="133" y="52"/>
                      </a:cubicBezTo>
                      <a:cubicBezTo>
                        <a:pt x="140" y="52"/>
                        <a:pt x="142" y="57"/>
                        <a:pt x="148" y="57"/>
                      </a:cubicBezTo>
                      <a:cubicBezTo>
                        <a:pt x="150" y="57"/>
                        <a:pt x="155" y="46"/>
                        <a:pt x="156" y="46"/>
                      </a:cubicBezTo>
                      <a:cubicBezTo>
                        <a:pt x="153" y="45"/>
                        <a:pt x="153" y="44"/>
                        <a:pt x="149" y="45"/>
                      </a:cubicBezTo>
                      <a:cubicBezTo>
                        <a:pt x="151" y="41"/>
                        <a:pt x="154" y="38"/>
                        <a:pt x="159" y="38"/>
                      </a:cubicBezTo>
                      <a:cubicBezTo>
                        <a:pt x="162" y="38"/>
                        <a:pt x="165" y="39"/>
                        <a:pt x="168" y="37"/>
                      </a:cubicBezTo>
                      <a:cubicBezTo>
                        <a:pt x="165" y="35"/>
                        <a:pt x="166" y="35"/>
                        <a:pt x="164" y="33"/>
                      </a:cubicBezTo>
                      <a:cubicBezTo>
                        <a:pt x="169" y="29"/>
                        <a:pt x="176" y="29"/>
                        <a:pt x="183" y="28"/>
                      </a:cubicBezTo>
                      <a:cubicBezTo>
                        <a:pt x="183" y="33"/>
                        <a:pt x="183" y="33"/>
                        <a:pt x="183" y="33"/>
                      </a:cubicBezTo>
                      <a:cubicBezTo>
                        <a:pt x="189" y="32"/>
                        <a:pt x="190" y="22"/>
                        <a:pt x="199" y="21"/>
                      </a:cubicBezTo>
                      <a:cubicBezTo>
                        <a:pt x="199" y="29"/>
                        <a:pt x="199" y="29"/>
                        <a:pt x="199" y="29"/>
                      </a:cubicBezTo>
                      <a:cubicBezTo>
                        <a:pt x="205" y="18"/>
                        <a:pt x="213" y="21"/>
                        <a:pt x="221" y="17"/>
                      </a:cubicBezTo>
                      <a:cubicBezTo>
                        <a:pt x="217" y="15"/>
                        <a:pt x="214" y="14"/>
                        <a:pt x="214" y="11"/>
                      </a:cubicBezTo>
                      <a:cubicBezTo>
                        <a:pt x="214" y="9"/>
                        <a:pt x="222" y="7"/>
                        <a:pt x="223" y="5"/>
                      </a:cubicBezTo>
                      <a:cubicBezTo>
                        <a:pt x="226" y="8"/>
                        <a:pt x="228" y="11"/>
                        <a:pt x="232" y="11"/>
                      </a:cubicBezTo>
                      <a:cubicBezTo>
                        <a:pt x="239" y="11"/>
                        <a:pt x="256" y="0"/>
                        <a:pt x="256" y="6"/>
                      </a:cubicBezTo>
                      <a:cubicBezTo>
                        <a:pt x="256" y="12"/>
                        <a:pt x="248" y="14"/>
                        <a:pt x="247" y="20"/>
                      </a:cubicBezTo>
                      <a:cubicBezTo>
                        <a:pt x="255" y="21"/>
                        <a:pt x="258" y="11"/>
                        <a:pt x="266" y="7"/>
                      </a:cubicBezTo>
                      <a:cubicBezTo>
                        <a:pt x="267" y="10"/>
                        <a:pt x="267" y="12"/>
                        <a:pt x="268" y="15"/>
                      </a:cubicBezTo>
                      <a:cubicBezTo>
                        <a:pt x="274" y="9"/>
                        <a:pt x="277" y="7"/>
                        <a:pt x="285" y="2"/>
                      </a:cubicBezTo>
                      <a:cubicBezTo>
                        <a:pt x="285" y="8"/>
                        <a:pt x="284" y="12"/>
                        <a:pt x="289" y="13"/>
                      </a:cubicBezTo>
                      <a:cubicBezTo>
                        <a:pt x="290" y="9"/>
                        <a:pt x="292" y="6"/>
                        <a:pt x="296" y="6"/>
                      </a:cubicBezTo>
                      <a:cubicBezTo>
                        <a:pt x="298" y="6"/>
                        <a:pt x="307" y="11"/>
                        <a:pt x="311" y="13"/>
                      </a:cubicBezTo>
                      <a:cubicBezTo>
                        <a:pt x="307" y="24"/>
                        <a:pt x="303" y="20"/>
                        <a:pt x="293" y="24"/>
                      </a:cubicBezTo>
                      <a:cubicBezTo>
                        <a:pt x="298" y="27"/>
                        <a:pt x="301" y="28"/>
                        <a:pt x="301" y="30"/>
                      </a:cubicBezTo>
                      <a:cubicBezTo>
                        <a:pt x="305" y="31"/>
                        <a:pt x="314" y="32"/>
                        <a:pt x="315" y="32"/>
                      </a:cubicBezTo>
                      <a:cubicBezTo>
                        <a:pt x="309" y="36"/>
                        <a:pt x="293" y="44"/>
                        <a:pt x="293" y="55"/>
                      </a:cubicBezTo>
                      <a:cubicBezTo>
                        <a:pt x="293" y="63"/>
                        <a:pt x="309" y="62"/>
                        <a:pt x="309" y="72"/>
                      </a:cubicBezTo>
                      <a:cubicBezTo>
                        <a:pt x="309" y="80"/>
                        <a:pt x="301" y="83"/>
                        <a:pt x="301" y="91"/>
                      </a:cubicBezTo>
                      <a:cubicBezTo>
                        <a:pt x="301" y="99"/>
                        <a:pt x="310" y="104"/>
                        <a:pt x="310" y="113"/>
                      </a:cubicBezTo>
                      <a:cubicBezTo>
                        <a:pt x="310" y="118"/>
                        <a:pt x="305" y="121"/>
                        <a:pt x="305" y="126"/>
                      </a:cubicBezTo>
                      <a:cubicBezTo>
                        <a:pt x="305" y="136"/>
                        <a:pt x="318" y="138"/>
                        <a:pt x="318" y="148"/>
                      </a:cubicBezTo>
                      <a:cubicBezTo>
                        <a:pt x="318" y="151"/>
                        <a:pt x="314" y="153"/>
                        <a:pt x="313" y="154"/>
                      </a:cubicBezTo>
                      <a:cubicBezTo>
                        <a:pt x="317" y="161"/>
                        <a:pt x="327" y="163"/>
                        <a:pt x="327" y="172"/>
                      </a:cubicBezTo>
                      <a:cubicBezTo>
                        <a:pt x="327" y="187"/>
                        <a:pt x="297" y="203"/>
                        <a:pt x="288" y="215"/>
                      </a:cubicBezTo>
                      <a:cubicBezTo>
                        <a:pt x="283" y="224"/>
                        <a:pt x="263" y="226"/>
                        <a:pt x="255" y="224"/>
                      </a:cubicBezTo>
                      <a:cubicBezTo>
                        <a:pt x="246" y="227"/>
                        <a:pt x="236" y="231"/>
                        <a:pt x="228" y="231"/>
                      </a:cubicBezTo>
                      <a:cubicBezTo>
                        <a:pt x="222" y="231"/>
                        <a:pt x="218" y="230"/>
                        <a:pt x="218" y="225"/>
                      </a:cubicBezTo>
                      <a:cubicBezTo>
                        <a:pt x="209" y="225"/>
                        <a:pt x="199" y="219"/>
                        <a:pt x="199" y="210"/>
                      </a:cubicBezTo>
                      <a:cubicBezTo>
                        <a:pt x="199" y="205"/>
                        <a:pt x="204" y="202"/>
                        <a:pt x="206" y="200"/>
                      </a:cubicBezTo>
                      <a:cubicBezTo>
                        <a:pt x="201" y="198"/>
                        <a:pt x="197" y="188"/>
                        <a:pt x="197" y="183"/>
                      </a:cubicBezTo>
                      <a:cubicBezTo>
                        <a:pt x="197" y="180"/>
                        <a:pt x="198" y="178"/>
                        <a:pt x="197" y="174"/>
                      </a:cubicBezTo>
                      <a:cubicBezTo>
                        <a:pt x="216" y="174"/>
                        <a:pt x="225" y="150"/>
                        <a:pt x="237" y="144"/>
                      </a:cubicBezTo>
                      <a:cubicBezTo>
                        <a:pt x="243" y="140"/>
                        <a:pt x="254" y="138"/>
                        <a:pt x="254" y="130"/>
                      </a:cubicBezTo>
                      <a:cubicBezTo>
                        <a:pt x="254" y="119"/>
                        <a:pt x="239" y="117"/>
                        <a:pt x="228" y="117"/>
                      </a:cubicBezTo>
                      <a:cubicBezTo>
                        <a:pt x="213" y="117"/>
                        <a:pt x="202" y="122"/>
                        <a:pt x="202" y="135"/>
                      </a:cubicBezTo>
                      <a:cubicBezTo>
                        <a:pt x="202" y="140"/>
                        <a:pt x="203" y="142"/>
                        <a:pt x="202" y="145"/>
                      </a:cubicBezTo>
                      <a:cubicBezTo>
                        <a:pt x="202" y="155"/>
                        <a:pt x="181" y="164"/>
                        <a:pt x="172" y="169"/>
                      </a:cubicBezTo>
                      <a:cubicBezTo>
                        <a:pt x="165" y="174"/>
                        <a:pt x="157" y="175"/>
                        <a:pt x="152" y="183"/>
                      </a:cubicBezTo>
                      <a:cubicBezTo>
                        <a:pt x="149" y="189"/>
                        <a:pt x="153" y="198"/>
                        <a:pt x="146" y="201"/>
                      </a:cubicBezTo>
                      <a:cubicBezTo>
                        <a:pt x="146" y="210"/>
                        <a:pt x="146" y="210"/>
                        <a:pt x="146" y="210"/>
                      </a:cubicBezTo>
                      <a:cubicBezTo>
                        <a:pt x="149" y="212"/>
                        <a:pt x="150" y="215"/>
                        <a:pt x="150" y="218"/>
                      </a:cubicBezTo>
                      <a:cubicBezTo>
                        <a:pt x="158" y="219"/>
                        <a:pt x="170" y="227"/>
                        <a:pt x="170" y="235"/>
                      </a:cubicBezTo>
                      <a:cubicBezTo>
                        <a:pt x="170" y="242"/>
                        <a:pt x="157" y="253"/>
                        <a:pt x="152" y="253"/>
                      </a:cubicBezTo>
                      <a:cubicBezTo>
                        <a:pt x="143" y="253"/>
                        <a:pt x="140" y="266"/>
                        <a:pt x="140" y="275"/>
                      </a:cubicBezTo>
                      <a:cubicBezTo>
                        <a:pt x="140" y="280"/>
                        <a:pt x="144" y="282"/>
                        <a:pt x="146" y="283"/>
                      </a:cubicBezTo>
                      <a:cubicBezTo>
                        <a:pt x="145" y="294"/>
                        <a:pt x="135" y="295"/>
                        <a:pt x="133" y="304"/>
                      </a:cubicBezTo>
                      <a:cubicBezTo>
                        <a:pt x="127" y="304"/>
                        <a:pt x="125" y="304"/>
                        <a:pt x="121" y="304"/>
                      </a:cubicBezTo>
                      <a:cubicBezTo>
                        <a:pt x="114" y="304"/>
                        <a:pt x="111" y="318"/>
                        <a:pt x="100" y="318"/>
                      </a:cubicBezTo>
                      <a:cubicBezTo>
                        <a:pt x="97" y="318"/>
                        <a:pt x="90" y="299"/>
                        <a:pt x="90" y="297"/>
                      </a:cubicBezTo>
                      <a:cubicBezTo>
                        <a:pt x="90" y="296"/>
                        <a:pt x="91" y="294"/>
                        <a:pt x="91" y="293"/>
                      </a:cubicBezTo>
                      <a:cubicBezTo>
                        <a:pt x="84" y="285"/>
                        <a:pt x="85" y="279"/>
                        <a:pt x="82" y="269"/>
                      </a:cubicBezTo>
                      <a:cubicBezTo>
                        <a:pt x="79" y="263"/>
                        <a:pt x="73" y="261"/>
                        <a:pt x="73" y="253"/>
                      </a:cubicBezTo>
                      <a:cubicBezTo>
                        <a:pt x="73" y="250"/>
                        <a:pt x="75" y="246"/>
                        <a:pt x="76" y="245"/>
                      </a:cubicBezTo>
                      <a:lnTo>
                        <a:pt x="76" y="2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2" name="Freeform 26"/>
                <p:cNvSpPr>
                  <a:spLocks/>
                </p:cNvSpPr>
                <p:nvPr/>
              </p:nvSpPr>
              <p:spPr bwMode="auto">
                <a:xfrm>
                  <a:off x="4559300" y="1109663"/>
                  <a:ext cx="234950" cy="128588"/>
                </a:xfrm>
                <a:custGeom>
                  <a:avLst/>
                  <a:gdLst/>
                  <a:ahLst/>
                  <a:cxnLst>
                    <a:cxn ang="0">
                      <a:pos x="148" y="79"/>
                    </a:cxn>
                    <a:cxn ang="0">
                      <a:pos x="148" y="71"/>
                    </a:cxn>
                    <a:cxn ang="0">
                      <a:pos x="128" y="71"/>
                    </a:cxn>
                    <a:cxn ang="0">
                      <a:pos x="135" y="58"/>
                    </a:cxn>
                    <a:cxn ang="0">
                      <a:pos x="126" y="46"/>
                    </a:cxn>
                    <a:cxn ang="0">
                      <a:pos x="132" y="45"/>
                    </a:cxn>
                    <a:cxn ang="0">
                      <a:pos x="121" y="38"/>
                    </a:cxn>
                    <a:cxn ang="0">
                      <a:pos x="97" y="69"/>
                    </a:cxn>
                    <a:cxn ang="0">
                      <a:pos x="90" y="73"/>
                    </a:cxn>
                    <a:cxn ang="0">
                      <a:pos x="78" y="97"/>
                    </a:cxn>
                    <a:cxn ang="0">
                      <a:pos x="43" y="69"/>
                    </a:cxn>
                    <a:cxn ang="0">
                      <a:pos x="60" y="70"/>
                    </a:cxn>
                    <a:cxn ang="0">
                      <a:pos x="74" y="66"/>
                    </a:cxn>
                    <a:cxn ang="0">
                      <a:pos x="54" y="64"/>
                    </a:cxn>
                    <a:cxn ang="0">
                      <a:pos x="38" y="58"/>
                    </a:cxn>
                    <a:cxn ang="0">
                      <a:pos x="50" y="54"/>
                    </a:cxn>
                    <a:cxn ang="0">
                      <a:pos x="72" y="43"/>
                    </a:cxn>
                    <a:cxn ang="0">
                      <a:pos x="61" y="43"/>
                    </a:cxn>
                    <a:cxn ang="0">
                      <a:pos x="54" y="39"/>
                    </a:cxn>
                    <a:cxn ang="0">
                      <a:pos x="51" y="39"/>
                    </a:cxn>
                    <a:cxn ang="0">
                      <a:pos x="38" y="51"/>
                    </a:cxn>
                    <a:cxn ang="0">
                      <a:pos x="23" y="44"/>
                    </a:cxn>
                    <a:cxn ang="0">
                      <a:pos x="27" y="43"/>
                    </a:cxn>
                    <a:cxn ang="0">
                      <a:pos x="15" y="28"/>
                    </a:cxn>
                    <a:cxn ang="0">
                      <a:pos x="11" y="26"/>
                    </a:cxn>
                    <a:cxn ang="0">
                      <a:pos x="0" y="16"/>
                    </a:cxn>
                    <a:cxn ang="0">
                      <a:pos x="16" y="5"/>
                    </a:cxn>
                    <a:cxn ang="0">
                      <a:pos x="38" y="7"/>
                    </a:cxn>
                    <a:cxn ang="0">
                      <a:pos x="32" y="13"/>
                    </a:cxn>
                    <a:cxn ang="0">
                      <a:pos x="44" y="20"/>
                    </a:cxn>
                    <a:cxn ang="0">
                      <a:pos x="41" y="14"/>
                    </a:cxn>
                    <a:cxn ang="0">
                      <a:pos x="49" y="7"/>
                    </a:cxn>
                    <a:cxn ang="0">
                      <a:pos x="68" y="26"/>
                    </a:cxn>
                    <a:cxn ang="0">
                      <a:pos x="63" y="7"/>
                    </a:cxn>
                    <a:cxn ang="0">
                      <a:pos x="72" y="0"/>
                    </a:cxn>
                    <a:cxn ang="0">
                      <a:pos x="90" y="9"/>
                    </a:cxn>
                    <a:cxn ang="0">
                      <a:pos x="88" y="18"/>
                    </a:cxn>
                    <a:cxn ang="0">
                      <a:pos x="96" y="12"/>
                    </a:cxn>
                    <a:cxn ang="0">
                      <a:pos x="102" y="23"/>
                    </a:cxn>
                    <a:cxn ang="0">
                      <a:pos x="106" y="23"/>
                    </a:cxn>
                    <a:cxn ang="0">
                      <a:pos x="141" y="41"/>
                    </a:cxn>
                    <a:cxn ang="0">
                      <a:pos x="137" y="42"/>
                    </a:cxn>
                    <a:cxn ang="0">
                      <a:pos x="145" y="42"/>
                    </a:cxn>
                    <a:cxn ang="0">
                      <a:pos x="145" y="49"/>
                    </a:cxn>
                    <a:cxn ang="0">
                      <a:pos x="159" y="49"/>
                    </a:cxn>
                    <a:cxn ang="0">
                      <a:pos x="176" y="64"/>
                    </a:cxn>
                    <a:cxn ang="0">
                      <a:pos x="148" y="79"/>
                    </a:cxn>
                  </a:cxnLst>
                  <a:rect l="0" t="0" r="r" b="b"/>
                  <a:pathLst>
                    <a:path w="176" h="97">
                      <a:moveTo>
                        <a:pt x="148" y="79"/>
                      </a:moveTo>
                      <a:cubicBezTo>
                        <a:pt x="147" y="76"/>
                        <a:pt x="147" y="74"/>
                        <a:pt x="148" y="71"/>
                      </a:cubicBezTo>
                      <a:cubicBezTo>
                        <a:pt x="143" y="71"/>
                        <a:pt x="134" y="71"/>
                        <a:pt x="128" y="71"/>
                      </a:cubicBezTo>
                      <a:cubicBezTo>
                        <a:pt x="129" y="63"/>
                        <a:pt x="134" y="65"/>
                        <a:pt x="135" y="58"/>
                      </a:cubicBezTo>
                      <a:cubicBezTo>
                        <a:pt x="132" y="57"/>
                        <a:pt x="128" y="49"/>
                        <a:pt x="126" y="46"/>
                      </a:cubicBezTo>
                      <a:cubicBezTo>
                        <a:pt x="128" y="45"/>
                        <a:pt x="130" y="45"/>
                        <a:pt x="132" y="45"/>
                      </a:cubicBezTo>
                      <a:cubicBezTo>
                        <a:pt x="125" y="44"/>
                        <a:pt x="121" y="38"/>
                        <a:pt x="121" y="38"/>
                      </a:cubicBezTo>
                      <a:cubicBezTo>
                        <a:pt x="106" y="38"/>
                        <a:pt x="102" y="58"/>
                        <a:pt x="97" y="69"/>
                      </a:cubicBezTo>
                      <a:cubicBezTo>
                        <a:pt x="96" y="72"/>
                        <a:pt x="93" y="71"/>
                        <a:pt x="90" y="73"/>
                      </a:cubicBezTo>
                      <a:cubicBezTo>
                        <a:pt x="83" y="79"/>
                        <a:pt x="84" y="91"/>
                        <a:pt x="78" y="97"/>
                      </a:cubicBezTo>
                      <a:cubicBezTo>
                        <a:pt x="67" y="90"/>
                        <a:pt x="43" y="84"/>
                        <a:pt x="43" y="69"/>
                      </a:cubicBezTo>
                      <a:cubicBezTo>
                        <a:pt x="49" y="68"/>
                        <a:pt x="60" y="70"/>
                        <a:pt x="60" y="70"/>
                      </a:cubicBezTo>
                      <a:cubicBezTo>
                        <a:pt x="64" y="66"/>
                        <a:pt x="69" y="67"/>
                        <a:pt x="74" y="66"/>
                      </a:cubicBezTo>
                      <a:cubicBezTo>
                        <a:pt x="72" y="64"/>
                        <a:pt x="57" y="64"/>
                        <a:pt x="54" y="64"/>
                      </a:cubicBezTo>
                      <a:cubicBezTo>
                        <a:pt x="49" y="64"/>
                        <a:pt x="38" y="69"/>
                        <a:pt x="38" y="58"/>
                      </a:cubicBezTo>
                      <a:cubicBezTo>
                        <a:pt x="38" y="54"/>
                        <a:pt x="48" y="54"/>
                        <a:pt x="50" y="54"/>
                      </a:cubicBezTo>
                      <a:cubicBezTo>
                        <a:pt x="56" y="52"/>
                        <a:pt x="68" y="47"/>
                        <a:pt x="72" y="43"/>
                      </a:cubicBezTo>
                      <a:cubicBezTo>
                        <a:pt x="66" y="43"/>
                        <a:pt x="63" y="43"/>
                        <a:pt x="61" y="43"/>
                      </a:cubicBezTo>
                      <a:cubicBezTo>
                        <a:pt x="60" y="43"/>
                        <a:pt x="56" y="40"/>
                        <a:pt x="54" y="39"/>
                      </a:cubicBezTo>
                      <a:cubicBezTo>
                        <a:pt x="53" y="39"/>
                        <a:pt x="52" y="39"/>
                        <a:pt x="51" y="39"/>
                      </a:cubicBezTo>
                      <a:cubicBezTo>
                        <a:pt x="47" y="41"/>
                        <a:pt x="47" y="51"/>
                        <a:pt x="38" y="51"/>
                      </a:cubicBezTo>
                      <a:cubicBezTo>
                        <a:pt x="31" y="51"/>
                        <a:pt x="26" y="48"/>
                        <a:pt x="23" y="44"/>
                      </a:cubicBezTo>
                      <a:cubicBezTo>
                        <a:pt x="25" y="43"/>
                        <a:pt x="26" y="43"/>
                        <a:pt x="27" y="43"/>
                      </a:cubicBezTo>
                      <a:cubicBezTo>
                        <a:pt x="19" y="39"/>
                        <a:pt x="13" y="35"/>
                        <a:pt x="15" y="28"/>
                      </a:cubicBezTo>
                      <a:cubicBezTo>
                        <a:pt x="13" y="28"/>
                        <a:pt x="12" y="26"/>
                        <a:pt x="11" y="26"/>
                      </a:cubicBezTo>
                      <a:cubicBezTo>
                        <a:pt x="8" y="26"/>
                        <a:pt x="3" y="19"/>
                        <a:pt x="0" y="16"/>
                      </a:cubicBezTo>
                      <a:cubicBezTo>
                        <a:pt x="2" y="14"/>
                        <a:pt x="11" y="5"/>
                        <a:pt x="16" y="5"/>
                      </a:cubicBezTo>
                      <a:cubicBezTo>
                        <a:pt x="23" y="5"/>
                        <a:pt x="27" y="5"/>
                        <a:pt x="38" y="7"/>
                      </a:cubicBezTo>
                      <a:cubicBezTo>
                        <a:pt x="35" y="10"/>
                        <a:pt x="34" y="11"/>
                        <a:pt x="32" y="13"/>
                      </a:cubicBezTo>
                      <a:cubicBezTo>
                        <a:pt x="37" y="17"/>
                        <a:pt x="41" y="17"/>
                        <a:pt x="44" y="20"/>
                      </a:cubicBezTo>
                      <a:cubicBezTo>
                        <a:pt x="42" y="19"/>
                        <a:pt x="41" y="17"/>
                        <a:pt x="41" y="14"/>
                      </a:cubicBezTo>
                      <a:cubicBezTo>
                        <a:pt x="41" y="10"/>
                        <a:pt x="45" y="7"/>
                        <a:pt x="49" y="7"/>
                      </a:cubicBezTo>
                      <a:cubicBezTo>
                        <a:pt x="60" y="7"/>
                        <a:pt x="57" y="22"/>
                        <a:pt x="68" y="26"/>
                      </a:cubicBezTo>
                      <a:cubicBezTo>
                        <a:pt x="66" y="19"/>
                        <a:pt x="63" y="15"/>
                        <a:pt x="63" y="7"/>
                      </a:cubicBezTo>
                      <a:cubicBezTo>
                        <a:pt x="63" y="0"/>
                        <a:pt x="66" y="0"/>
                        <a:pt x="72" y="0"/>
                      </a:cubicBezTo>
                      <a:cubicBezTo>
                        <a:pt x="78" y="0"/>
                        <a:pt x="90" y="4"/>
                        <a:pt x="90" y="9"/>
                      </a:cubicBezTo>
                      <a:cubicBezTo>
                        <a:pt x="90" y="12"/>
                        <a:pt x="88" y="15"/>
                        <a:pt x="88" y="18"/>
                      </a:cubicBezTo>
                      <a:cubicBezTo>
                        <a:pt x="92" y="16"/>
                        <a:pt x="93" y="12"/>
                        <a:pt x="96" y="12"/>
                      </a:cubicBezTo>
                      <a:cubicBezTo>
                        <a:pt x="103" y="12"/>
                        <a:pt x="102" y="19"/>
                        <a:pt x="102" y="23"/>
                      </a:cubicBezTo>
                      <a:cubicBezTo>
                        <a:pt x="103" y="23"/>
                        <a:pt x="105" y="23"/>
                        <a:pt x="106" y="23"/>
                      </a:cubicBezTo>
                      <a:cubicBezTo>
                        <a:pt x="113" y="23"/>
                        <a:pt x="137" y="36"/>
                        <a:pt x="141" y="41"/>
                      </a:cubicBezTo>
                      <a:cubicBezTo>
                        <a:pt x="140" y="42"/>
                        <a:pt x="138" y="42"/>
                        <a:pt x="137" y="42"/>
                      </a:cubicBezTo>
                      <a:cubicBezTo>
                        <a:pt x="140" y="43"/>
                        <a:pt x="142" y="42"/>
                        <a:pt x="145" y="42"/>
                      </a:cubicBezTo>
                      <a:cubicBezTo>
                        <a:pt x="146" y="44"/>
                        <a:pt x="146" y="47"/>
                        <a:pt x="145" y="49"/>
                      </a:cubicBezTo>
                      <a:cubicBezTo>
                        <a:pt x="151" y="49"/>
                        <a:pt x="154" y="49"/>
                        <a:pt x="159" y="49"/>
                      </a:cubicBezTo>
                      <a:cubicBezTo>
                        <a:pt x="159" y="62"/>
                        <a:pt x="172" y="59"/>
                        <a:pt x="176" y="64"/>
                      </a:cubicBezTo>
                      <a:cubicBezTo>
                        <a:pt x="164" y="68"/>
                        <a:pt x="159" y="76"/>
                        <a:pt x="148" y="7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3" name="Freeform 27"/>
                <p:cNvSpPr>
                  <a:spLocks/>
                </p:cNvSpPr>
                <p:nvPr/>
              </p:nvSpPr>
              <p:spPr bwMode="auto">
                <a:xfrm>
                  <a:off x="4683125" y="1089025"/>
                  <a:ext cx="150813" cy="55563"/>
                </a:xfrm>
                <a:custGeom>
                  <a:avLst/>
                  <a:gdLst/>
                  <a:ahLst/>
                  <a:cxnLst>
                    <a:cxn ang="0">
                      <a:pos x="114" y="19"/>
                    </a:cxn>
                    <a:cxn ang="0">
                      <a:pos x="69" y="41"/>
                    </a:cxn>
                    <a:cxn ang="0">
                      <a:pos x="54" y="34"/>
                    </a:cxn>
                    <a:cxn ang="0">
                      <a:pos x="28" y="34"/>
                    </a:cxn>
                    <a:cxn ang="0">
                      <a:pos x="23" y="26"/>
                    </a:cxn>
                    <a:cxn ang="0">
                      <a:pos x="32" y="26"/>
                    </a:cxn>
                    <a:cxn ang="0">
                      <a:pos x="43" y="24"/>
                    </a:cxn>
                    <a:cxn ang="0">
                      <a:pos x="22" y="23"/>
                    </a:cxn>
                    <a:cxn ang="0">
                      <a:pos x="6" y="18"/>
                    </a:cxn>
                    <a:cxn ang="0">
                      <a:pos x="0" y="7"/>
                    </a:cxn>
                    <a:cxn ang="0">
                      <a:pos x="6" y="7"/>
                    </a:cxn>
                    <a:cxn ang="0">
                      <a:pos x="15" y="8"/>
                    </a:cxn>
                    <a:cxn ang="0">
                      <a:pos x="15" y="6"/>
                    </a:cxn>
                    <a:cxn ang="0">
                      <a:pos x="23" y="6"/>
                    </a:cxn>
                    <a:cxn ang="0">
                      <a:pos x="21" y="2"/>
                    </a:cxn>
                    <a:cxn ang="0">
                      <a:pos x="33" y="2"/>
                    </a:cxn>
                    <a:cxn ang="0">
                      <a:pos x="51" y="11"/>
                    </a:cxn>
                    <a:cxn ang="0">
                      <a:pos x="62" y="0"/>
                    </a:cxn>
                    <a:cxn ang="0">
                      <a:pos x="67" y="0"/>
                    </a:cxn>
                    <a:cxn ang="0">
                      <a:pos x="67" y="12"/>
                    </a:cxn>
                    <a:cxn ang="0">
                      <a:pos x="80" y="7"/>
                    </a:cxn>
                    <a:cxn ang="0">
                      <a:pos x="95" y="7"/>
                    </a:cxn>
                    <a:cxn ang="0">
                      <a:pos x="114" y="19"/>
                    </a:cxn>
                  </a:cxnLst>
                  <a:rect l="0" t="0" r="r" b="b"/>
                  <a:pathLst>
                    <a:path w="114" h="41">
                      <a:moveTo>
                        <a:pt x="114" y="19"/>
                      </a:moveTo>
                      <a:cubicBezTo>
                        <a:pt x="104" y="26"/>
                        <a:pt x="82" y="41"/>
                        <a:pt x="69" y="41"/>
                      </a:cubicBezTo>
                      <a:cubicBezTo>
                        <a:pt x="61" y="41"/>
                        <a:pt x="57" y="39"/>
                        <a:pt x="54" y="34"/>
                      </a:cubicBezTo>
                      <a:cubicBezTo>
                        <a:pt x="28" y="34"/>
                        <a:pt x="28" y="34"/>
                        <a:pt x="28" y="34"/>
                      </a:cubicBezTo>
                      <a:cubicBezTo>
                        <a:pt x="25" y="32"/>
                        <a:pt x="23" y="30"/>
                        <a:pt x="23" y="26"/>
                      </a:cubicBezTo>
                      <a:cubicBezTo>
                        <a:pt x="26" y="26"/>
                        <a:pt x="31" y="26"/>
                        <a:pt x="32" y="26"/>
                      </a:cubicBezTo>
                      <a:cubicBezTo>
                        <a:pt x="36" y="25"/>
                        <a:pt x="40" y="25"/>
                        <a:pt x="43" y="24"/>
                      </a:cubicBezTo>
                      <a:cubicBezTo>
                        <a:pt x="41" y="24"/>
                        <a:pt x="23" y="23"/>
                        <a:pt x="22" y="23"/>
                      </a:cubicBezTo>
                      <a:cubicBezTo>
                        <a:pt x="14" y="23"/>
                        <a:pt x="6" y="28"/>
                        <a:pt x="6" y="18"/>
                      </a:cubicBezTo>
                      <a:cubicBezTo>
                        <a:pt x="3" y="15"/>
                        <a:pt x="0" y="12"/>
                        <a:pt x="0" y="7"/>
                      </a:cubicBezTo>
                      <a:cubicBezTo>
                        <a:pt x="6" y="7"/>
                        <a:pt x="6" y="7"/>
                        <a:pt x="6" y="7"/>
                      </a:cubicBezTo>
                      <a:cubicBezTo>
                        <a:pt x="9" y="9"/>
                        <a:pt x="13" y="10"/>
                        <a:pt x="15" y="8"/>
                      </a:cubicBezTo>
                      <a:cubicBezTo>
                        <a:pt x="15" y="6"/>
                        <a:pt x="15" y="6"/>
                        <a:pt x="15" y="6"/>
                      </a:cubicBezTo>
                      <a:cubicBezTo>
                        <a:pt x="23" y="6"/>
                        <a:pt x="23" y="6"/>
                        <a:pt x="23" y="6"/>
                      </a:cubicBezTo>
                      <a:cubicBezTo>
                        <a:pt x="21" y="2"/>
                        <a:pt x="21" y="2"/>
                        <a:pt x="21" y="2"/>
                      </a:cubicBezTo>
                      <a:cubicBezTo>
                        <a:pt x="33" y="2"/>
                        <a:pt x="33" y="2"/>
                        <a:pt x="33" y="2"/>
                      </a:cubicBezTo>
                      <a:cubicBezTo>
                        <a:pt x="36" y="4"/>
                        <a:pt x="48" y="11"/>
                        <a:pt x="51" y="11"/>
                      </a:cubicBezTo>
                      <a:cubicBezTo>
                        <a:pt x="56" y="11"/>
                        <a:pt x="59" y="2"/>
                        <a:pt x="62" y="0"/>
                      </a:cubicBezTo>
                      <a:cubicBezTo>
                        <a:pt x="67" y="0"/>
                        <a:pt x="67" y="0"/>
                        <a:pt x="67" y="0"/>
                      </a:cubicBezTo>
                      <a:cubicBezTo>
                        <a:pt x="67" y="6"/>
                        <a:pt x="66" y="8"/>
                        <a:pt x="67" y="12"/>
                      </a:cubicBezTo>
                      <a:cubicBezTo>
                        <a:pt x="71" y="12"/>
                        <a:pt x="73" y="7"/>
                        <a:pt x="80" y="7"/>
                      </a:cubicBezTo>
                      <a:cubicBezTo>
                        <a:pt x="91" y="7"/>
                        <a:pt x="88" y="7"/>
                        <a:pt x="95" y="7"/>
                      </a:cubicBezTo>
                      <a:cubicBezTo>
                        <a:pt x="103" y="7"/>
                        <a:pt x="112" y="14"/>
                        <a:pt x="11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4" name="Freeform 28"/>
                <p:cNvSpPr>
                  <a:spLocks/>
                </p:cNvSpPr>
                <p:nvPr/>
              </p:nvSpPr>
              <p:spPr bwMode="auto">
                <a:xfrm>
                  <a:off x="4219575" y="1841500"/>
                  <a:ext cx="73025" cy="87313"/>
                </a:xfrm>
                <a:custGeom>
                  <a:avLst/>
                  <a:gdLst/>
                  <a:ahLst/>
                  <a:cxnLst>
                    <a:cxn ang="0">
                      <a:pos x="9" y="19"/>
                    </a:cxn>
                    <a:cxn ang="0">
                      <a:pos x="22" y="14"/>
                    </a:cxn>
                    <a:cxn ang="0">
                      <a:pos x="19" y="8"/>
                    </a:cxn>
                    <a:cxn ang="0">
                      <a:pos x="32" y="0"/>
                    </a:cxn>
                    <a:cxn ang="0">
                      <a:pos x="40" y="0"/>
                    </a:cxn>
                    <a:cxn ang="0">
                      <a:pos x="55" y="18"/>
                    </a:cxn>
                    <a:cxn ang="0">
                      <a:pos x="47" y="24"/>
                    </a:cxn>
                    <a:cxn ang="0">
                      <a:pos x="47" y="39"/>
                    </a:cxn>
                    <a:cxn ang="0">
                      <a:pos x="47" y="52"/>
                    </a:cxn>
                    <a:cxn ang="0">
                      <a:pos x="35" y="54"/>
                    </a:cxn>
                    <a:cxn ang="0">
                      <a:pos x="19" y="64"/>
                    </a:cxn>
                    <a:cxn ang="0">
                      <a:pos x="11" y="65"/>
                    </a:cxn>
                    <a:cxn ang="0">
                      <a:pos x="0" y="55"/>
                    </a:cxn>
                    <a:cxn ang="0">
                      <a:pos x="13" y="33"/>
                    </a:cxn>
                    <a:cxn ang="0">
                      <a:pos x="4" y="23"/>
                    </a:cxn>
                    <a:cxn ang="0">
                      <a:pos x="9" y="19"/>
                    </a:cxn>
                  </a:cxnLst>
                  <a:rect l="0" t="0" r="r" b="b"/>
                  <a:pathLst>
                    <a:path w="55" h="65">
                      <a:moveTo>
                        <a:pt x="9" y="19"/>
                      </a:moveTo>
                      <a:cubicBezTo>
                        <a:pt x="12" y="19"/>
                        <a:pt x="19" y="16"/>
                        <a:pt x="22" y="14"/>
                      </a:cubicBezTo>
                      <a:cubicBezTo>
                        <a:pt x="20" y="11"/>
                        <a:pt x="19" y="10"/>
                        <a:pt x="19" y="8"/>
                      </a:cubicBezTo>
                      <a:cubicBezTo>
                        <a:pt x="19" y="5"/>
                        <a:pt x="28" y="0"/>
                        <a:pt x="32" y="0"/>
                      </a:cubicBezTo>
                      <a:cubicBezTo>
                        <a:pt x="35" y="0"/>
                        <a:pt x="37" y="0"/>
                        <a:pt x="40" y="0"/>
                      </a:cubicBezTo>
                      <a:cubicBezTo>
                        <a:pt x="50" y="0"/>
                        <a:pt x="55" y="10"/>
                        <a:pt x="55" y="18"/>
                      </a:cubicBezTo>
                      <a:cubicBezTo>
                        <a:pt x="55" y="21"/>
                        <a:pt x="47" y="21"/>
                        <a:pt x="47" y="24"/>
                      </a:cubicBezTo>
                      <a:cubicBezTo>
                        <a:pt x="47" y="27"/>
                        <a:pt x="47" y="39"/>
                        <a:pt x="47" y="39"/>
                      </a:cubicBezTo>
                      <a:cubicBezTo>
                        <a:pt x="47" y="43"/>
                        <a:pt x="50" y="48"/>
                        <a:pt x="47" y="52"/>
                      </a:cubicBezTo>
                      <a:cubicBezTo>
                        <a:pt x="44" y="54"/>
                        <a:pt x="40" y="54"/>
                        <a:pt x="35" y="54"/>
                      </a:cubicBezTo>
                      <a:cubicBezTo>
                        <a:pt x="28" y="54"/>
                        <a:pt x="23" y="61"/>
                        <a:pt x="19" y="64"/>
                      </a:cubicBezTo>
                      <a:cubicBezTo>
                        <a:pt x="17" y="65"/>
                        <a:pt x="13" y="65"/>
                        <a:pt x="11" y="65"/>
                      </a:cubicBezTo>
                      <a:cubicBezTo>
                        <a:pt x="6" y="65"/>
                        <a:pt x="0" y="60"/>
                        <a:pt x="0" y="55"/>
                      </a:cubicBezTo>
                      <a:cubicBezTo>
                        <a:pt x="0" y="44"/>
                        <a:pt x="11" y="43"/>
                        <a:pt x="13" y="33"/>
                      </a:cubicBezTo>
                      <a:cubicBezTo>
                        <a:pt x="8" y="30"/>
                        <a:pt x="4" y="28"/>
                        <a:pt x="4" y="23"/>
                      </a:cubicBezTo>
                      <a:cubicBezTo>
                        <a:pt x="4" y="18"/>
                        <a:pt x="8" y="19"/>
                        <a:pt x="9"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5" name="Freeform 29"/>
                <p:cNvSpPr>
                  <a:spLocks/>
                </p:cNvSpPr>
                <p:nvPr/>
              </p:nvSpPr>
              <p:spPr bwMode="auto">
                <a:xfrm>
                  <a:off x="4276725" y="1758950"/>
                  <a:ext cx="139700" cy="203200"/>
                </a:xfrm>
                <a:custGeom>
                  <a:avLst/>
                  <a:gdLst/>
                  <a:ahLst/>
                  <a:cxnLst>
                    <a:cxn ang="0">
                      <a:pos x="96" y="102"/>
                    </a:cxn>
                    <a:cxn ang="0">
                      <a:pos x="91" y="128"/>
                    </a:cxn>
                    <a:cxn ang="0">
                      <a:pos x="100" y="133"/>
                    </a:cxn>
                    <a:cxn ang="0">
                      <a:pos x="70" y="139"/>
                    </a:cxn>
                    <a:cxn ang="0">
                      <a:pos x="39" y="141"/>
                    </a:cxn>
                    <a:cxn ang="0">
                      <a:pos x="26" y="148"/>
                    </a:cxn>
                    <a:cxn ang="0">
                      <a:pos x="16" y="152"/>
                    </a:cxn>
                    <a:cxn ang="0">
                      <a:pos x="32" y="133"/>
                    </a:cxn>
                    <a:cxn ang="0">
                      <a:pos x="46" y="124"/>
                    </a:cxn>
                    <a:cxn ang="0">
                      <a:pos x="26" y="123"/>
                    </a:cxn>
                    <a:cxn ang="0">
                      <a:pos x="19" y="123"/>
                    </a:cxn>
                    <a:cxn ang="0">
                      <a:pos x="28" y="96"/>
                    </a:cxn>
                    <a:cxn ang="0">
                      <a:pos x="48" y="81"/>
                    </a:cxn>
                    <a:cxn ang="0">
                      <a:pos x="40" y="70"/>
                    </a:cxn>
                    <a:cxn ang="0">
                      <a:pos x="26" y="72"/>
                    </a:cxn>
                    <a:cxn ang="0">
                      <a:pos x="23" y="59"/>
                    </a:cxn>
                    <a:cxn ang="0">
                      <a:pos x="16" y="49"/>
                    </a:cxn>
                    <a:cxn ang="0">
                      <a:pos x="12" y="55"/>
                    </a:cxn>
                    <a:cxn ang="0">
                      <a:pos x="14" y="45"/>
                    </a:cxn>
                    <a:cxn ang="0">
                      <a:pos x="8" y="38"/>
                    </a:cxn>
                    <a:cxn ang="0">
                      <a:pos x="11" y="29"/>
                    </a:cxn>
                    <a:cxn ang="0">
                      <a:pos x="8" y="20"/>
                    </a:cxn>
                    <a:cxn ang="0">
                      <a:pos x="12" y="21"/>
                    </a:cxn>
                    <a:cxn ang="0">
                      <a:pos x="16" y="14"/>
                    </a:cxn>
                    <a:cxn ang="0">
                      <a:pos x="25" y="0"/>
                    </a:cxn>
                    <a:cxn ang="0">
                      <a:pos x="42" y="4"/>
                    </a:cxn>
                    <a:cxn ang="0">
                      <a:pos x="33" y="19"/>
                    </a:cxn>
                    <a:cxn ang="0">
                      <a:pos x="47" y="46"/>
                    </a:cxn>
                    <a:cxn ang="0">
                      <a:pos x="53" y="50"/>
                    </a:cxn>
                    <a:cxn ang="0">
                      <a:pos x="84" y="89"/>
                    </a:cxn>
                    <a:cxn ang="0">
                      <a:pos x="87" y="102"/>
                    </a:cxn>
                    <a:cxn ang="0">
                      <a:pos x="92" y="102"/>
                    </a:cxn>
                  </a:cxnLst>
                  <a:rect l="0" t="0" r="r" b="b"/>
                  <a:pathLst>
                    <a:path w="105" h="152">
                      <a:moveTo>
                        <a:pt x="90" y="103"/>
                      </a:moveTo>
                      <a:cubicBezTo>
                        <a:pt x="93" y="101"/>
                        <a:pt x="92" y="102"/>
                        <a:pt x="96" y="102"/>
                      </a:cubicBezTo>
                      <a:cubicBezTo>
                        <a:pt x="101" y="102"/>
                        <a:pt x="105" y="106"/>
                        <a:pt x="105" y="110"/>
                      </a:cubicBezTo>
                      <a:cubicBezTo>
                        <a:pt x="105" y="118"/>
                        <a:pt x="94" y="122"/>
                        <a:pt x="91" y="128"/>
                      </a:cubicBezTo>
                      <a:cubicBezTo>
                        <a:pt x="95" y="129"/>
                        <a:pt x="97" y="130"/>
                        <a:pt x="100" y="130"/>
                      </a:cubicBezTo>
                      <a:cubicBezTo>
                        <a:pt x="100" y="133"/>
                        <a:pt x="100" y="133"/>
                        <a:pt x="100" y="133"/>
                      </a:cubicBezTo>
                      <a:cubicBezTo>
                        <a:pt x="96" y="137"/>
                        <a:pt x="93" y="139"/>
                        <a:pt x="87" y="139"/>
                      </a:cubicBezTo>
                      <a:cubicBezTo>
                        <a:pt x="82" y="139"/>
                        <a:pt x="72" y="139"/>
                        <a:pt x="70" y="139"/>
                      </a:cubicBezTo>
                      <a:cubicBezTo>
                        <a:pt x="65" y="139"/>
                        <a:pt x="53" y="143"/>
                        <a:pt x="47" y="143"/>
                      </a:cubicBezTo>
                      <a:cubicBezTo>
                        <a:pt x="44" y="143"/>
                        <a:pt x="42" y="141"/>
                        <a:pt x="39" y="141"/>
                      </a:cubicBezTo>
                      <a:cubicBezTo>
                        <a:pt x="34" y="141"/>
                        <a:pt x="32" y="144"/>
                        <a:pt x="32" y="148"/>
                      </a:cubicBezTo>
                      <a:cubicBezTo>
                        <a:pt x="26" y="148"/>
                        <a:pt x="26" y="148"/>
                        <a:pt x="26" y="148"/>
                      </a:cubicBezTo>
                      <a:cubicBezTo>
                        <a:pt x="23" y="148"/>
                        <a:pt x="21" y="150"/>
                        <a:pt x="19" y="152"/>
                      </a:cubicBezTo>
                      <a:cubicBezTo>
                        <a:pt x="16" y="152"/>
                        <a:pt x="16" y="152"/>
                        <a:pt x="16" y="152"/>
                      </a:cubicBezTo>
                      <a:cubicBezTo>
                        <a:pt x="16" y="149"/>
                        <a:pt x="16" y="149"/>
                        <a:pt x="16" y="149"/>
                      </a:cubicBezTo>
                      <a:cubicBezTo>
                        <a:pt x="17" y="147"/>
                        <a:pt x="30" y="133"/>
                        <a:pt x="32" y="133"/>
                      </a:cubicBezTo>
                      <a:cubicBezTo>
                        <a:pt x="38" y="131"/>
                        <a:pt x="47" y="133"/>
                        <a:pt x="47" y="127"/>
                      </a:cubicBezTo>
                      <a:cubicBezTo>
                        <a:pt x="47" y="126"/>
                        <a:pt x="46" y="125"/>
                        <a:pt x="46" y="124"/>
                      </a:cubicBezTo>
                      <a:cubicBezTo>
                        <a:pt x="44" y="126"/>
                        <a:pt x="41" y="128"/>
                        <a:pt x="38" y="128"/>
                      </a:cubicBezTo>
                      <a:cubicBezTo>
                        <a:pt x="32" y="128"/>
                        <a:pt x="30" y="123"/>
                        <a:pt x="26" y="123"/>
                      </a:cubicBezTo>
                      <a:cubicBezTo>
                        <a:pt x="23" y="123"/>
                        <a:pt x="23" y="125"/>
                        <a:pt x="21" y="125"/>
                      </a:cubicBezTo>
                      <a:cubicBezTo>
                        <a:pt x="20" y="125"/>
                        <a:pt x="19" y="124"/>
                        <a:pt x="19" y="123"/>
                      </a:cubicBezTo>
                      <a:cubicBezTo>
                        <a:pt x="19" y="116"/>
                        <a:pt x="31" y="116"/>
                        <a:pt x="31" y="109"/>
                      </a:cubicBezTo>
                      <a:cubicBezTo>
                        <a:pt x="31" y="103"/>
                        <a:pt x="28" y="101"/>
                        <a:pt x="28" y="96"/>
                      </a:cubicBezTo>
                      <a:cubicBezTo>
                        <a:pt x="36" y="96"/>
                        <a:pt x="45" y="92"/>
                        <a:pt x="48" y="88"/>
                      </a:cubicBezTo>
                      <a:cubicBezTo>
                        <a:pt x="48" y="81"/>
                        <a:pt x="48" y="81"/>
                        <a:pt x="48" y="81"/>
                      </a:cubicBezTo>
                      <a:cubicBezTo>
                        <a:pt x="43" y="82"/>
                        <a:pt x="37" y="81"/>
                        <a:pt x="37" y="77"/>
                      </a:cubicBezTo>
                      <a:cubicBezTo>
                        <a:pt x="37" y="73"/>
                        <a:pt x="39" y="72"/>
                        <a:pt x="40" y="70"/>
                      </a:cubicBezTo>
                      <a:cubicBezTo>
                        <a:pt x="39" y="70"/>
                        <a:pt x="38" y="70"/>
                        <a:pt x="36" y="70"/>
                      </a:cubicBezTo>
                      <a:cubicBezTo>
                        <a:pt x="32" y="70"/>
                        <a:pt x="30" y="72"/>
                        <a:pt x="26" y="72"/>
                      </a:cubicBezTo>
                      <a:cubicBezTo>
                        <a:pt x="22" y="72"/>
                        <a:pt x="19" y="72"/>
                        <a:pt x="19" y="69"/>
                      </a:cubicBezTo>
                      <a:cubicBezTo>
                        <a:pt x="19" y="65"/>
                        <a:pt x="23" y="63"/>
                        <a:pt x="23" y="59"/>
                      </a:cubicBezTo>
                      <a:cubicBezTo>
                        <a:pt x="23" y="55"/>
                        <a:pt x="22" y="55"/>
                        <a:pt x="23" y="51"/>
                      </a:cubicBezTo>
                      <a:cubicBezTo>
                        <a:pt x="20" y="51"/>
                        <a:pt x="17" y="50"/>
                        <a:pt x="16" y="49"/>
                      </a:cubicBezTo>
                      <a:cubicBezTo>
                        <a:pt x="14" y="52"/>
                        <a:pt x="15" y="54"/>
                        <a:pt x="16" y="55"/>
                      </a:cubicBezTo>
                      <a:cubicBezTo>
                        <a:pt x="12" y="55"/>
                        <a:pt x="12" y="55"/>
                        <a:pt x="12" y="55"/>
                      </a:cubicBezTo>
                      <a:cubicBezTo>
                        <a:pt x="12" y="52"/>
                        <a:pt x="12" y="51"/>
                        <a:pt x="12" y="48"/>
                      </a:cubicBezTo>
                      <a:cubicBezTo>
                        <a:pt x="12" y="47"/>
                        <a:pt x="13" y="46"/>
                        <a:pt x="14" y="45"/>
                      </a:cubicBezTo>
                      <a:cubicBezTo>
                        <a:pt x="14" y="41"/>
                        <a:pt x="14" y="41"/>
                        <a:pt x="14" y="41"/>
                      </a:cubicBezTo>
                      <a:cubicBezTo>
                        <a:pt x="12" y="41"/>
                        <a:pt x="8" y="40"/>
                        <a:pt x="8" y="38"/>
                      </a:cubicBezTo>
                      <a:cubicBezTo>
                        <a:pt x="8" y="36"/>
                        <a:pt x="11" y="32"/>
                        <a:pt x="11" y="32"/>
                      </a:cubicBezTo>
                      <a:cubicBezTo>
                        <a:pt x="11" y="29"/>
                        <a:pt x="11" y="29"/>
                        <a:pt x="11" y="29"/>
                      </a:cubicBezTo>
                      <a:cubicBezTo>
                        <a:pt x="4" y="27"/>
                        <a:pt x="0" y="26"/>
                        <a:pt x="0" y="20"/>
                      </a:cubicBezTo>
                      <a:cubicBezTo>
                        <a:pt x="8" y="20"/>
                        <a:pt x="8" y="20"/>
                        <a:pt x="8" y="20"/>
                      </a:cubicBezTo>
                      <a:cubicBezTo>
                        <a:pt x="8" y="23"/>
                        <a:pt x="10" y="24"/>
                        <a:pt x="11" y="24"/>
                      </a:cubicBezTo>
                      <a:cubicBezTo>
                        <a:pt x="12" y="24"/>
                        <a:pt x="12" y="22"/>
                        <a:pt x="12" y="21"/>
                      </a:cubicBezTo>
                      <a:cubicBezTo>
                        <a:pt x="12" y="21"/>
                        <a:pt x="10" y="20"/>
                        <a:pt x="10" y="19"/>
                      </a:cubicBezTo>
                      <a:cubicBezTo>
                        <a:pt x="10" y="15"/>
                        <a:pt x="13" y="14"/>
                        <a:pt x="16" y="14"/>
                      </a:cubicBezTo>
                      <a:cubicBezTo>
                        <a:pt x="16" y="10"/>
                        <a:pt x="18" y="8"/>
                        <a:pt x="18" y="6"/>
                      </a:cubicBezTo>
                      <a:cubicBezTo>
                        <a:pt x="18" y="4"/>
                        <a:pt x="23" y="0"/>
                        <a:pt x="25" y="0"/>
                      </a:cubicBezTo>
                      <a:cubicBezTo>
                        <a:pt x="30" y="0"/>
                        <a:pt x="35" y="0"/>
                        <a:pt x="38" y="0"/>
                      </a:cubicBezTo>
                      <a:cubicBezTo>
                        <a:pt x="40" y="0"/>
                        <a:pt x="42" y="3"/>
                        <a:pt x="42" y="4"/>
                      </a:cubicBezTo>
                      <a:cubicBezTo>
                        <a:pt x="42" y="10"/>
                        <a:pt x="33" y="10"/>
                        <a:pt x="31" y="16"/>
                      </a:cubicBezTo>
                      <a:cubicBezTo>
                        <a:pt x="31" y="17"/>
                        <a:pt x="32" y="18"/>
                        <a:pt x="33" y="19"/>
                      </a:cubicBezTo>
                      <a:cubicBezTo>
                        <a:pt x="59" y="19"/>
                        <a:pt x="59" y="19"/>
                        <a:pt x="59" y="19"/>
                      </a:cubicBezTo>
                      <a:cubicBezTo>
                        <a:pt x="60" y="32"/>
                        <a:pt x="47" y="37"/>
                        <a:pt x="47" y="46"/>
                      </a:cubicBezTo>
                      <a:cubicBezTo>
                        <a:pt x="45" y="47"/>
                        <a:pt x="44" y="48"/>
                        <a:pt x="43" y="50"/>
                      </a:cubicBezTo>
                      <a:cubicBezTo>
                        <a:pt x="48" y="51"/>
                        <a:pt x="50" y="49"/>
                        <a:pt x="53" y="50"/>
                      </a:cubicBezTo>
                      <a:cubicBezTo>
                        <a:pt x="62" y="53"/>
                        <a:pt x="60" y="63"/>
                        <a:pt x="66" y="69"/>
                      </a:cubicBezTo>
                      <a:cubicBezTo>
                        <a:pt x="73" y="76"/>
                        <a:pt x="84" y="79"/>
                        <a:pt x="84" y="89"/>
                      </a:cubicBezTo>
                      <a:cubicBezTo>
                        <a:pt x="84" y="93"/>
                        <a:pt x="89" y="95"/>
                        <a:pt x="89" y="99"/>
                      </a:cubicBezTo>
                      <a:cubicBezTo>
                        <a:pt x="89" y="100"/>
                        <a:pt x="88" y="101"/>
                        <a:pt x="87" y="102"/>
                      </a:cubicBezTo>
                      <a:cubicBezTo>
                        <a:pt x="87" y="105"/>
                        <a:pt x="87" y="105"/>
                        <a:pt x="87" y="105"/>
                      </a:cubicBezTo>
                      <a:cubicBezTo>
                        <a:pt x="90" y="104"/>
                        <a:pt x="90" y="103"/>
                        <a:pt x="92" y="102"/>
                      </a:cubicBezTo>
                      <a:lnTo>
                        <a:pt x="90" y="10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6" name="Freeform 31"/>
                <p:cNvSpPr>
                  <a:spLocks/>
                </p:cNvSpPr>
                <p:nvPr/>
              </p:nvSpPr>
              <p:spPr bwMode="auto">
                <a:xfrm>
                  <a:off x="4592638" y="2203450"/>
                  <a:ext cx="46038" cy="30163"/>
                </a:xfrm>
                <a:custGeom>
                  <a:avLst/>
                  <a:gdLst/>
                  <a:ahLst/>
                  <a:cxnLst>
                    <a:cxn ang="0">
                      <a:pos x="0" y="5"/>
                    </a:cxn>
                    <a:cxn ang="0">
                      <a:pos x="0" y="8"/>
                    </a:cxn>
                    <a:cxn ang="0">
                      <a:pos x="7" y="10"/>
                    </a:cxn>
                    <a:cxn ang="0">
                      <a:pos x="27" y="21"/>
                    </a:cxn>
                    <a:cxn ang="0">
                      <a:pos x="30" y="23"/>
                    </a:cxn>
                    <a:cxn ang="0">
                      <a:pos x="33" y="20"/>
                    </a:cxn>
                    <a:cxn ang="0">
                      <a:pos x="31" y="13"/>
                    </a:cxn>
                    <a:cxn ang="0">
                      <a:pos x="33" y="8"/>
                    </a:cxn>
                    <a:cxn ang="0">
                      <a:pos x="35" y="3"/>
                    </a:cxn>
                    <a:cxn ang="0">
                      <a:pos x="20" y="6"/>
                    </a:cxn>
                    <a:cxn ang="0">
                      <a:pos x="0" y="5"/>
                    </a:cxn>
                  </a:cxnLst>
                  <a:rect l="0" t="0" r="r" b="b"/>
                  <a:pathLst>
                    <a:path w="35" h="23">
                      <a:moveTo>
                        <a:pt x="0" y="5"/>
                      </a:moveTo>
                      <a:cubicBezTo>
                        <a:pt x="0" y="8"/>
                        <a:pt x="0" y="8"/>
                        <a:pt x="0" y="8"/>
                      </a:cubicBezTo>
                      <a:cubicBezTo>
                        <a:pt x="2" y="10"/>
                        <a:pt x="5" y="10"/>
                        <a:pt x="7" y="10"/>
                      </a:cubicBezTo>
                      <a:cubicBezTo>
                        <a:pt x="14" y="12"/>
                        <a:pt x="19" y="20"/>
                        <a:pt x="27" y="21"/>
                      </a:cubicBezTo>
                      <a:cubicBezTo>
                        <a:pt x="27" y="23"/>
                        <a:pt x="29" y="23"/>
                        <a:pt x="30" y="23"/>
                      </a:cubicBezTo>
                      <a:cubicBezTo>
                        <a:pt x="32" y="23"/>
                        <a:pt x="33" y="21"/>
                        <a:pt x="33" y="20"/>
                      </a:cubicBezTo>
                      <a:cubicBezTo>
                        <a:pt x="33" y="17"/>
                        <a:pt x="31" y="16"/>
                        <a:pt x="31" y="13"/>
                      </a:cubicBezTo>
                      <a:cubicBezTo>
                        <a:pt x="31" y="11"/>
                        <a:pt x="33" y="8"/>
                        <a:pt x="33" y="8"/>
                      </a:cubicBezTo>
                      <a:cubicBezTo>
                        <a:pt x="35" y="3"/>
                        <a:pt x="35" y="3"/>
                        <a:pt x="35" y="3"/>
                      </a:cubicBezTo>
                      <a:cubicBezTo>
                        <a:pt x="28" y="2"/>
                        <a:pt x="25" y="6"/>
                        <a:pt x="20" y="6"/>
                      </a:cubicBezTo>
                      <a:cubicBezTo>
                        <a:pt x="14" y="6"/>
                        <a:pt x="10" y="0"/>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7" name="Freeform 32"/>
                <p:cNvSpPr>
                  <a:spLocks/>
                </p:cNvSpPr>
                <p:nvPr/>
              </p:nvSpPr>
              <p:spPr bwMode="auto">
                <a:xfrm>
                  <a:off x="4527550" y="2111375"/>
                  <a:ext cx="15875" cy="30163"/>
                </a:xfrm>
                <a:custGeom>
                  <a:avLst/>
                  <a:gdLst/>
                  <a:ahLst/>
                  <a:cxnLst>
                    <a:cxn ang="0">
                      <a:pos x="3" y="5"/>
                    </a:cxn>
                    <a:cxn ang="0">
                      <a:pos x="10" y="0"/>
                    </a:cxn>
                    <a:cxn ang="0">
                      <a:pos x="12" y="5"/>
                    </a:cxn>
                    <a:cxn ang="0">
                      <a:pos x="8" y="23"/>
                    </a:cxn>
                    <a:cxn ang="0">
                      <a:pos x="0" y="6"/>
                    </a:cxn>
                    <a:cxn ang="0">
                      <a:pos x="3" y="5"/>
                    </a:cxn>
                  </a:cxnLst>
                  <a:rect l="0" t="0" r="r" b="b"/>
                  <a:pathLst>
                    <a:path w="12" h="23">
                      <a:moveTo>
                        <a:pt x="3" y="5"/>
                      </a:moveTo>
                      <a:cubicBezTo>
                        <a:pt x="6" y="5"/>
                        <a:pt x="8" y="1"/>
                        <a:pt x="10" y="0"/>
                      </a:cubicBezTo>
                      <a:cubicBezTo>
                        <a:pt x="10" y="3"/>
                        <a:pt x="11" y="5"/>
                        <a:pt x="12" y="5"/>
                      </a:cubicBezTo>
                      <a:cubicBezTo>
                        <a:pt x="11" y="11"/>
                        <a:pt x="10" y="20"/>
                        <a:pt x="8" y="23"/>
                      </a:cubicBezTo>
                      <a:cubicBezTo>
                        <a:pt x="4" y="22"/>
                        <a:pt x="2" y="9"/>
                        <a:pt x="0" y="6"/>
                      </a:cubicBezTo>
                      <a:cubicBezTo>
                        <a:pt x="1" y="6"/>
                        <a:pt x="2" y="5"/>
                        <a:pt x="3"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8" name="Freeform 33"/>
                <p:cNvSpPr>
                  <a:spLocks/>
                </p:cNvSpPr>
                <p:nvPr/>
              </p:nvSpPr>
              <p:spPr bwMode="auto">
                <a:xfrm>
                  <a:off x="4524375" y="2144713"/>
                  <a:ext cx="25400" cy="44450"/>
                </a:xfrm>
                <a:custGeom>
                  <a:avLst/>
                  <a:gdLst/>
                  <a:ahLst/>
                  <a:cxnLst>
                    <a:cxn ang="0">
                      <a:pos x="5" y="15"/>
                    </a:cxn>
                    <a:cxn ang="0">
                      <a:pos x="0" y="6"/>
                    </a:cxn>
                    <a:cxn ang="0">
                      <a:pos x="9" y="0"/>
                    </a:cxn>
                    <a:cxn ang="0">
                      <a:pos x="15" y="3"/>
                    </a:cxn>
                    <a:cxn ang="0">
                      <a:pos x="18" y="21"/>
                    </a:cxn>
                    <a:cxn ang="0">
                      <a:pos x="6" y="33"/>
                    </a:cxn>
                    <a:cxn ang="0">
                      <a:pos x="2" y="24"/>
                    </a:cxn>
                    <a:cxn ang="0">
                      <a:pos x="5" y="15"/>
                    </a:cxn>
                  </a:cxnLst>
                  <a:rect l="0" t="0" r="r" b="b"/>
                  <a:pathLst>
                    <a:path w="19" h="33">
                      <a:moveTo>
                        <a:pt x="5" y="15"/>
                      </a:moveTo>
                      <a:cubicBezTo>
                        <a:pt x="5" y="12"/>
                        <a:pt x="1" y="9"/>
                        <a:pt x="0" y="6"/>
                      </a:cubicBezTo>
                      <a:cubicBezTo>
                        <a:pt x="5" y="4"/>
                        <a:pt x="5" y="0"/>
                        <a:pt x="9" y="0"/>
                      </a:cubicBezTo>
                      <a:cubicBezTo>
                        <a:pt x="13" y="0"/>
                        <a:pt x="14" y="3"/>
                        <a:pt x="15" y="3"/>
                      </a:cubicBezTo>
                      <a:cubicBezTo>
                        <a:pt x="19" y="10"/>
                        <a:pt x="18" y="14"/>
                        <a:pt x="18" y="21"/>
                      </a:cubicBezTo>
                      <a:cubicBezTo>
                        <a:pt x="18" y="27"/>
                        <a:pt x="10" y="33"/>
                        <a:pt x="6" y="33"/>
                      </a:cubicBezTo>
                      <a:cubicBezTo>
                        <a:pt x="2" y="33"/>
                        <a:pt x="2" y="27"/>
                        <a:pt x="2" y="24"/>
                      </a:cubicBezTo>
                      <a:cubicBezTo>
                        <a:pt x="2" y="20"/>
                        <a:pt x="5" y="18"/>
                        <a:pt x="5"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99" name="Freeform 34"/>
                <p:cNvSpPr>
                  <a:spLocks/>
                </p:cNvSpPr>
                <p:nvPr/>
              </p:nvSpPr>
              <p:spPr bwMode="auto">
                <a:xfrm>
                  <a:off x="4429125" y="2171700"/>
                  <a:ext cx="12700" cy="9525"/>
                </a:xfrm>
                <a:custGeom>
                  <a:avLst/>
                  <a:gdLst/>
                  <a:ahLst/>
                  <a:cxnLst>
                    <a:cxn ang="0">
                      <a:pos x="9" y="5"/>
                    </a:cxn>
                    <a:cxn ang="0">
                      <a:pos x="6" y="7"/>
                    </a:cxn>
                    <a:cxn ang="0">
                      <a:pos x="0" y="3"/>
                    </a:cxn>
                    <a:cxn ang="0">
                      <a:pos x="7" y="0"/>
                    </a:cxn>
                    <a:cxn ang="0">
                      <a:pos x="9" y="5"/>
                    </a:cxn>
                  </a:cxnLst>
                  <a:rect l="0" t="0" r="r" b="b"/>
                  <a:pathLst>
                    <a:path w="9" h="7">
                      <a:moveTo>
                        <a:pt x="9" y="5"/>
                      </a:moveTo>
                      <a:cubicBezTo>
                        <a:pt x="9" y="6"/>
                        <a:pt x="7" y="7"/>
                        <a:pt x="6" y="7"/>
                      </a:cubicBezTo>
                      <a:cubicBezTo>
                        <a:pt x="4" y="7"/>
                        <a:pt x="1" y="3"/>
                        <a:pt x="0" y="3"/>
                      </a:cubicBezTo>
                      <a:cubicBezTo>
                        <a:pt x="3" y="2"/>
                        <a:pt x="5" y="0"/>
                        <a:pt x="7" y="0"/>
                      </a:cubicBezTo>
                      <a:cubicBezTo>
                        <a:pt x="7" y="1"/>
                        <a:pt x="9" y="3"/>
                        <a:pt x="9"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0" name="Freeform 35"/>
                <p:cNvSpPr>
                  <a:spLocks/>
                </p:cNvSpPr>
                <p:nvPr/>
              </p:nvSpPr>
              <p:spPr bwMode="auto">
                <a:xfrm>
                  <a:off x="4551363" y="1833563"/>
                  <a:ext cx="15875" cy="19050"/>
                </a:xfrm>
                <a:custGeom>
                  <a:avLst/>
                  <a:gdLst/>
                  <a:ahLst/>
                  <a:cxnLst>
                    <a:cxn ang="0">
                      <a:pos x="11" y="10"/>
                    </a:cxn>
                    <a:cxn ang="0">
                      <a:pos x="0" y="5"/>
                    </a:cxn>
                    <a:cxn ang="0">
                      <a:pos x="0" y="0"/>
                    </a:cxn>
                    <a:cxn ang="0">
                      <a:pos x="9" y="0"/>
                    </a:cxn>
                    <a:cxn ang="0">
                      <a:pos x="12" y="9"/>
                    </a:cxn>
                    <a:cxn ang="0">
                      <a:pos x="11" y="14"/>
                    </a:cxn>
                    <a:cxn ang="0">
                      <a:pos x="11" y="10"/>
                    </a:cxn>
                  </a:cxnLst>
                  <a:rect l="0" t="0" r="r" b="b"/>
                  <a:pathLst>
                    <a:path w="12" h="14">
                      <a:moveTo>
                        <a:pt x="11" y="10"/>
                      </a:moveTo>
                      <a:cubicBezTo>
                        <a:pt x="5" y="10"/>
                        <a:pt x="0" y="9"/>
                        <a:pt x="0" y="5"/>
                      </a:cubicBezTo>
                      <a:cubicBezTo>
                        <a:pt x="0" y="3"/>
                        <a:pt x="0" y="2"/>
                        <a:pt x="0" y="0"/>
                      </a:cubicBezTo>
                      <a:cubicBezTo>
                        <a:pt x="9" y="0"/>
                        <a:pt x="9" y="0"/>
                        <a:pt x="9" y="0"/>
                      </a:cubicBezTo>
                      <a:cubicBezTo>
                        <a:pt x="9" y="6"/>
                        <a:pt x="12" y="5"/>
                        <a:pt x="12" y="9"/>
                      </a:cubicBezTo>
                      <a:cubicBezTo>
                        <a:pt x="12" y="13"/>
                        <a:pt x="11" y="12"/>
                        <a:pt x="11" y="14"/>
                      </a:cubicBezTo>
                      <a:cubicBezTo>
                        <a:pt x="11" y="13"/>
                        <a:pt x="11" y="12"/>
                        <a:pt x="11"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1" name="Freeform 37"/>
                <p:cNvSpPr>
                  <a:spLocks/>
                </p:cNvSpPr>
                <p:nvPr/>
              </p:nvSpPr>
              <p:spPr bwMode="auto">
                <a:xfrm>
                  <a:off x="4684713" y="1773238"/>
                  <a:ext cx="15875" cy="23813"/>
                </a:xfrm>
                <a:custGeom>
                  <a:avLst/>
                  <a:gdLst/>
                  <a:ahLst/>
                  <a:cxnLst>
                    <a:cxn ang="0">
                      <a:pos x="8" y="6"/>
                    </a:cxn>
                    <a:cxn ang="0">
                      <a:pos x="1" y="17"/>
                    </a:cxn>
                    <a:cxn ang="0">
                      <a:pos x="1" y="11"/>
                    </a:cxn>
                    <a:cxn ang="0">
                      <a:pos x="11" y="0"/>
                    </a:cxn>
                    <a:cxn ang="0">
                      <a:pos x="8" y="6"/>
                    </a:cxn>
                  </a:cxnLst>
                  <a:rect l="0" t="0" r="r" b="b"/>
                  <a:pathLst>
                    <a:path w="11" h="17">
                      <a:moveTo>
                        <a:pt x="8" y="6"/>
                      </a:moveTo>
                      <a:cubicBezTo>
                        <a:pt x="8" y="11"/>
                        <a:pt x="4" y="13"/>
                        <a:pt x="1" y="17"/>
                      </a:cubicBezTo>
                      <a:cubicBezTo>
                        <a:pt x="0" y="15"/>
                        <a:pt x="1" y="14"/>
                        <a:pt x="1" y="11"/>
                      </a:cubicBezTo>
                      <a:cubicBezTo>
                        <a:pt x="1" y="9"/>
                        <a:pt x="3" y="1"/>
                        <a:pt x="11" y="0"/>
                      </a:cubicBezTo>
                      <a:cubicBezTo>
                        <a:pt x="10" y="2"/>
                        <a:pt x="8" y="4"/>
                        <a:pt x="8"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202" name="Freeform 38"/>
                <p:cNvSpPr>
                  <a:spLocks/>
                </p:cNvSpPr>
                <p:nvPr/>
              </p:nvSpPr>
              <p:spPr bwMode="auto">
                <a:xfrm>
                  <a:off x="4746625" y="1744663"/>
                  <a:ext cx="20638" cy="26988"/>
                </a:xfrm>
                <a:custGeom>
                  <a:avLst/>
                  <a:gdLst/>
                  <a:ahLst/>
                  <a:cxnLst>
                    <a:cxn ang="0">
                      <a:pos x="12" y="10"/>
                    </a:cxn>
                    <a:cxn ang="0">
                      <a:pos x="12" y="16"/>
                    </a:cxn>
                    <a:cxn ang="0">
                      <a:pos x="5" y="20"/>
                    </a:cxn>
                    <a:cxn ang="0">
                      <a:pos x="0" y="13"/>
                    </a:cxn>
                    <a:cxn ang="0">
                      <a:pos x="10" y="10"/>
                    </a:cxn>
                    <a:cxn ang="0">
                      <a:pos x="7" y="5"/>
                    </a:cxn>
                    <a:cxn ang="0">
                      <a:pos x="11" y="0"/>
                    </a:cxn>
                    <a:cxn ang="0">
                      <a:pos x="16" y="5"/>
                    </a:cxn>
                    <a:cxn ang="0">
                      <a:pos x="12" y="10"/>
                    </a:cxn>
                  </a:cxnLst>
                  <a:rect l="0" t="0" r="r" b="b"/>
                  <a:pathLst>
                    <a:path w="16" h="20">
                      <a:moveTo>
                        <a:pt x="12" y="10"/>
                      </a:moveTo>
                      <a:cubicBezTo>
                        <a:pt x="12" y="12"/>
                        <a:pt x="12" y="14"/>
                        <a:pt x="12" y="16"/>
                      </a:cubicBezTo>
                      <a:cubicBezTo>
                        <a:pt x="12" y="17"/>
                        <a:pt x="6" y="20"/>
                        <a:pt x="5" y="20"/>
                      </a:cubicBezTo>
                      <a:cubicBezTo>
                        <a:pt x="1" y="20"/>
                        <a:pt x="0" y="16"/>
                        <a:pt x="0" y="13"/>
                      </a:cubicBezTo>
                      <a:cubicBezTo>
                        <a:pt x="4" y="13"/>
                        <a:pt x="6" y="10"/>
                        <a:pt x="10" y="10"/>
                      </a:cubicBezTo>
                      <a:cubicBezTo>
                        <a:pt x="9" y="8"/>
                        <a:pt x="7" y="7"/>
                        <a:pt x="7" y="5"/>
                      </a:cubicBezTo>
                      <a:cubicBezTo>
                        <a:pt x="7" y="2"/>
                        <a:pt x="11" y="0"/>
                        <a:pt x="11" y="0"/>
                      </a:cubicBezTo>
                      <a:cubicBezTo>
                        <a:pt x="13" y="3"/>
                        <a:pt x="14" y="4"/>
                        <a:pt x="16" y="5"/>
                      </a:cubicBezTo>
                      <a:cubicBezTo>
                        <a:pt x="15" y="7"/>
                        <a:pt x="13" y="10"/>
                        <a:pt x="12"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99" name="Group 194"/>
            <p:cNvGrpSpPr/>
            <p:nvPr/>
          </p:nvGrpSpPr>
          <p:grpSpPr>
            <a:xfrm>
              <a:off x="5105582" y="3000651"/>
              <a:ext cx="941496" cy="822457"/>
              <a:chOff x="6275388" y="2879725"/>
              <a:chExt cx="966788" cy="844551"/>
            </a:xfrm>
            <a:grpFill/>
          </p:grpSpPr>
          <p:sp>
            <p:nvSpPr>
              <p:cNvPr id="170" name="Freeform 9"/>
              <p:cNvSpPr>
                <a:spLocks/>
              </p:cNvSpPr>
              <p:nvPr/>
            </p:nvSpPr>
            <p:spPr bwMode="auto">
              <a:xfrm>
                <a:off x="6567488" y="2879725"/>
                <a:ext cx="339725" cy="176213"/>
              </a:xfrm>
              <a:custGeom>
                <a:avLst/>
                <a:gdLst/>
                <a:ahLst/>
                <a:cxnLst>
                  <a:cxn ang="0">
                    <a:pos x="128" y="28"/>
                  </a:cxn>
                  <a:cxn ang="0">
                    <a:pos x="160" y="39"/>
                  </a:cxn>
                  <a:cxn ang="0">
                    <a:pos x="173" y="45"/>
                  </a:cxn>
                  <a:cxn ang="0">
                    <a:pos x="179" y="49"/>
                  </a:cxn>
                  <a:cxn ang="0">
                    <a:pos x="203" y="71"/>
                  </a:cxn>
                  <a:cxn ang="0">
                    <a:pos x="217" y="78"/>
                  </a:cxn>
                  <a:cxn ang="0">
                    <a:pos x="208" y="85"/>
                  </a:cxn>
                  <a:cxn ang="0">
                    <a:pos x="217" y="96"/>
                  </a:cxn>
                  <a:cxn ang="0">
                    <a:pos x="224" y="108"/>
                  </a:cxn>
                  <a:cxn ang="0">
                    <a:pos x="233" y="113"/>
                  </a:cxn>
                  <a:cxn ang="0">
                    <a:pos x="237" y="118"/>
                  </a:cxn>
                  <a:cxn ang="0">
                    <a:pos x="242" y="119"/>
                  </a:cxn>
                  <a:cxn ang="0">
                    <a:pos x="247" y="124"/>
                  </a:cxn>
                  <a:cxn ang="0">
                    <a:pos x="255" y="126"/>
                  </a:cxn>
                  <a:cxn ang="0">
                    <a:pos x="250" y="133"/>
                  </a:cxn>
                  <a:cxn ang="0">
                    <a:pos x="247" y="133"/>
                  </a:cxn>
                  <a:cxn ang="0">
                    <a:pos x="239" y="127"/>
                  </a:cxn>
                  <a:cxn ang="0">
                    <a:pos x="227" y="127"/>
                  </a:cxn>
                  <a:cxn ang="0">
                    <a:pos x="210" y="116"/>
                  </a:cxn>
                  <a:cxn ang="0">
                    <a:pos x="206" y="113"/>
                  </a:cxn>
                  <a:cxn ang="0">
                    <a:pos x="175" y="92"/>
                  </a:cxn>
                  <a:cxn ang="0">
                    <a:pos x="158" y="103"/>
                  </a:cxn>
                  <a:cxn ang="0">
                    <a:pos x="156" y="113"/>
                  </a:cxn>
                  <a:cxn ang="0">
                    <a:pos x="139" y="113"/>
                  </a:cxn>
                  <a:cxn ang="0">
                    <a:pos x="113" y="100"/>
                  </a:cxn>
                  <a:cxn ang="0">
                    <a:pos x="107" y="102"/>
                  </a:cxn>
                  <a:cxn ang="0">
                    <a:pos x="98" y="102"/>
                  </a:cxn>
                  <a:cxn ang="0">
                    <a:pos x="90" y="99"/>
                  </a:cxn>
                  <a:cxn ang="0">
                    <a:pos x="101" y="90"/>
                  </a:cxn>
                  <a:cxn ang="0">
                    <a:pos x="96" y="71"/>
                  </a:cxn>
                  <a:cxn ang="0">
                    <a:pos x="77" y="59"/>
                  </a:cxn>
                  <a:cxn ang="0">
                    <a:pos x="53" y="54"/>
                  </a:cxn>
                  <a:cxn ang="0">
                    <a:pos x="37" y="45"/>
                  </a:cxn>
                  <a:cxn ang="0">
                    <a:pos x="37" y="41"/>
                  </a:cxn>
                  <a:cxn ang="0">
                    <a:pos x="30" y="49"/>
                  </a:cxn>
                  <a:cxn ang="0">
                    <a:pos x="26" y="48"/>
                  </a:cxn>
                  <a:cxn ang="0">
                    <a:pos x="24" y="38"/>
                  </a:cxn>
                  <a:cxn ang="0">
                    <a:pos x="16" y="33"/>
                  </a:cxn>
                  <a:cxn ang="0">
                    <a:pos x="38" y="25"/>
                  </a:cxn>
                  <a:cxn ang="0">
                    <a:pos x="35" y="25"/>
                  </a:cxn>
                  <a:cxn ang="0">
                    <a:pos x="23" y="27"/>
                  </a:cxn>
                  <a:cxn ang="0">
                    <a:pos x="16" y="26"/>
                  </a:cxn>
                  <a:cxn ang="0">
                    <a:pos x="14" y="22"/>
                  </a:cxn>
                  <a:cxn ang="0">
                    <a:pos x="0" y="12"/>
                  </a:cxn>
                  <a:cxn ang="0">
                    <a:pos x="6" y="8"/>
                  </a:cxn>
                  <a:cxn ang="0">
                    <a:pos x="23" y="0"/>
                  </a:cxn>
                  <a:cxn ang="0">
                    <a:pos x="44" y="9"/>
                  </a:cxn>
                  <a:cxn ang="0">
                    <a:pos x="44" y="25"/>
                  </a:cxn>
                  <a:cxn ang="0">
                    <a:pos x="50" y="29"/>
                  </a:cxn>
                  <a:cxn ang="0">
                    <a:pos x="59" y="38"/>
                  </a:cxn>
                  <a:cxn ang="0">
                    <a:pos x="67" y="30"/>
                  </a:cxn>
                  <a:cxn ang="0">
                    <a:pos x="78" y="25"/>
                  </a:cxn>
                  <a:cxn ang="0">
                    <a:pos x="92" y="14"/>
                  </a:cxn>
                  <a:cxn ang="0">
                    <a:pos x="98" y="17"/>
                  </a:cxn>
                  <a:cxn ang="0">
                    <a:pos x="109" y="25"/>
                  </a:cxn>
                  <a:cxn ang="0">
                    <a:pos x="121" y="25"/>
                  </a:cxn>
                  <a:cxn ang="0">
                    <a:pos x="130" y="29"/>
                  </a:cxn>
                  <a:cxn ang="0">
                    <a:pos x="130" y="30"/>
                  </a:cxn>
                  <a:cxn ang="0">
                    <a:pos x="128" y="28"/>
                  </a:cxn>
                </a:cxnLst>
                <a:rect l="0" t="0" r="r" b="b"/>
                <a:pathLst>
                  <a:path w="255" h="133">
                    <a:moveTo>
                      <a:pt x="128" y="28"/>
                    </a:moveTo>
                    <a:cubicBezTo>
                      <a:pt x="133" y="33"/>
                      <a:pt x="149" y="39"/>
                      <a:pt x="160" y="39"/>
                    </a:cubicBezTo>
                    <a:cubicBezTo>
                      <a:pt x="165" y="39"/>
                      <a:pt x="168" y="45"/>
                      <a:pt x="173" y="45"/>
                    </a:cubicBezTo>
                    <a:cubicBezTo>
                      <a:pt x="173" y="48"/>
                      <a:pt x="176" y="49"/>
                      <a:pt x="179" y="49"/>
                    </a:cubicBezTo>
                    <a:cubicBezTo>
                      <a:pt x="193" y="54"/>
                      <a:pt x="192" y="66"/>
                      <a:pt x="203" y="71"/>
                    </a:cubicBezTo>
                    <a:cubicBezTo>
                      <a:pt x="207" y="73"/>
                      <a:pt x="217" y="68"/>
                      <a:pt x="217" y="78"/>
                    </a:cubicBezTo>
                    <a:cubicBezTo>
                      <a:pt x="217" y="83"/>
                      <a:pt x="208" y="81"/>
                      <a:pt x="208" y="85"/>
                    </a:cubicBezTo>
                    <a:cubicBezTo>
                      <a:pt x="208" y="87"/>
                      <a:pt x="216" y="95"/>
                      <a:pt x="217" y="96"/>
                    </a:cubicBezTo>
                    <a:cubicBezTo>
                      <a:pt x="221" y="100"/>
                      <a:pt x="220" y="103"/>
                      <a:pt x="224" y="108"/>
                    </a:cubicBezTo>
                    <a:cubicBezTo>
                      <a:pt x="225" y="111"/>
                      <a:pt x="230" y="113"/>
                      <a:pt x="233" y="113"/>
                    </a:cubicBezTo>
                    <a:cubicBezTo>
                      <a:pt x="235" y="113"/>
                      <a:pt x="236" y="116"/>
                      <a:pt x="237" y="118"/>
                    </a:cubicBezTo>
                    <a:cubicBezTo>
                      <a:pt x="238" y="120"/>
                      <a:pt x="240" y="118"/>
                      <a:pt x="242" y="119"/>
                    </a:cubicBezTo>
                    <a:cubicBezTo>
                      <a:pt x="245" y="119"/>
                      <a:pt x="246" y="122"/>
                      <a:pt x="247" y="124"/>
                    </a:cubicBezTo>
                    <a:cubicBezTo>
                      <a:pt x="247" y="126"/>
                      <a:pt x="254" y="125"/>
                      <a:pt x="255" y="126"/>
                    </a:cubicBezTo>
                    <a:cubicBezTo>
                      <a:pt x="253" y="127"/>
                      <a:pt x="250" y="130"/>
                      <a:pt x="250" y="133"/>
                    </a:cubicBezTo>
                    <a:cubicBezTo>
                      <a:pt x="249" y="133"/>
                      <a:pt x="248" y="133"/>
                      <a:pt x="247" y="133"/>
                    </a:cubicBezTo>
                    <a:cubicBezTo>
                      <a:pt x="246" y="133"/>
                      <a:pt x="240" y="128"/>
                      <a:pt x="239" y="127"/>
                    </a:cubicBezTo>
                    <a:cubicBezTo>
                      <a:pt x="227" y="127"/>
                      <a:pt x="227" y="127"/>
                      <a:pt x="227" y="127"/>
                    </a:cubicBezTo>
                    <a:cubicBezTo>
                      <a:pt x="221" y="126"/>
                      <a:pt x="210" y="121"/>
                      <a:pt x="210" y="116"/>
                    </a:cubicBezTo>
                    <a:cubicBezTo>
                      <a:pt x="210" y="115"/>
                      <a:pt x="207" y="114"/>
                      <a:pt x="206" y="113"/>
                    </a:cubicBezTo>
                    <a:cubicBezTo>
                      <a:pt x="197" y="104"/>
                      <a:pt x="189" y="92"/>
                      <a:pt x="175" y="92"/>
                    </a:cubicBezTo>
                    <a:cubicBezTo>
                      <a:pt x="164" y="92"/>
                      <a:pt x="165" y="100"/>
                      <a:pt x="158" y="103"/>
                    </a:cubicBezTo>
                    <a:cubicBezTo>
                      <a:pt x="160" y="108"/>
                      <a:pt x="156" y="110"/>
                      <a:pt x="156" y="113"/>
                    </a:cubicBezTo>
                    <a:cubicBezTo>
                      <a:pt x="146" y="113"/>
                      <a:pt x="144" y="113"/>
                      <a:pt x="139" y="113"/>
                    </a:cubicBezTo>
                    <a:cubicBezTo>
                      <a:pt x="128" y="113"/>
                      <a:pt x="125" y="100"/>
                      <a:pt x="113" y="100"/>
                    </a:cubicBezTo>
                    <a:cubicBezTo>
                      <a:pt x="112" y="100"/>
                      <a:pt x="107" y="100"/>
                      <a:pt x="107" y="102"/>
                    </a:cubicBezTo>
                    <a:cubicBezTo>
                      <a:pt x="98" y="102"/>
                      <a:pt x="98" y="102"/>
                      <a:pt x="98" y="102"/>
                    </a:cubicBezTo>
                    <a:cubicBezTo>
                      <a:pt x="94" y="102"/>
                      <a:pt x="90" y="102"/>
                      <a:pt x="90" y="99"/>
                    </a:cubicBezTo>
                    <a:cubicBezTo>
                      <a:pt x="90" y="93"/>
                      <a:pt x="99" y="91"/>
                      <a:pt x="101" y="90"/>
                    </a:cubicBezTo>
                    <a:cubicBezTo>
                      <a:pt x="95" y="84"/>
                      <a:pt x="98" y="78"/>
                      <a:pt x="96" y="71"/>
                    </a:cubicBezTo>
                    <a:cubicBezTo>
                      <a:pt x="94" y="66"/>
                      <a:pt x="82" y="61"/>
                      <a:pt x="77" y="59"/>
                    </a:cubicBezTo>
                    <a:cubicBezTo>
                      <a:pt x="72" y="56"/>
                      <a:pt x="60" y="54"/>
                      <a:pt x="53" y="54"/>
                    </a:cubicBezTo>
                    <a:cubicBezTo>
                      <a:pt x="47" y="54"/>
                      <a:pt x="44" y="43"/>
                      <a:pt x="37" y="45"/>
                    </a:cubicBezTo>
                    <a:cubicBezTo>
                      <a:pt x="37" y="41"/>
                      <a:pt x="37" y="41"/>
                      <a:pt x="37" y="41"/>
                    </a:cubicBezTo>
                    <a:cubicBezTo>
                      <a:pt x="36" y="44"/>
                      <a:pt x="34" y="49"/>
                      <a:pt x="30" y="49"/>
                    </a:cubicBezTo>
                    <a:cubicBezTo>
                      <a:pt x="29" y="49"/>
                      <a:pt x="26" y="49"/>
                      <a:pt x="26" y="48"/>
                    </a:cubicBezTo>
                    <a:cubicBezTo>
                      <a:pt x="24" y="43"/>
                      <a:pt x="26" y="41"/>
                      <a:pt x="24" y="38"/>
                    </a:cubicBezTo>
                    <a:cubicBezTo>
                      <a:pt x="22" y="34"/>
                      <a:pt x="17" y="36"/>
                      <a:pt x="16" y="33"/>
                    </a:cubicBezTo>
                    <a:cubicBezTo>
                      <a:pt x="22" y="29"/>
                      <a:pt x="35" y="30"/>
                      <a:pt x="38" y="25"/>
                    </a:cubicBezTo>
                    <a:cubicBezTo>
                      <a:pt x="35" y="25"/>
                      <a:pt x="35" y="25"/>
                      <a:pt x="35" y="25"/>
                    </a:cubicBezTo>
                    <a:cubicBezTo>
                      <a:pt x="30" y="26"/>
                      <a:pt x="27" y="27"/>
                      <a:pt x="23" y="27"/>
                    </a:cubicBezTo>
                    <a:cubicBezTo>
                      <a:pt x="20" y="27"/>
                      <a:pt x="19" y="26"/>
                      <a:pt x="16" y="26"/>
                    </a:cubicBezTo>
                    <a:cubicBezTo>
                      <a:pt x="15" y="25"/>
                      <a:pt x="14" y="23"/>
                      <a:pt x="14" y="22"/>
                    </a:cubicBezTo>
                    <a:cubicBezTo>
                      <a:pt x="11" y="15"/>
                      <a:pt x="0" y="18"/>
                      <a:pt x="0" y="12"/>
                    </a:cubicBezTo>
                    <a:cubicBezTo>
                      <a:pt x="0" y="9"/>
                      <a:pt x="4" y="8"/>
                      <a:pt x="6" y="8"/>
                    </a:cubicBezTo>
                    <a:cubicBezTo>
                      <a:pt x="12" y="8"/>
                      <a:pt x="15" y="0"/>
                      <a:pt x="23" y="0"/>
                    </a:cubicBezTo>
                    <a:cubicBezTo>
                      <a:pt x="30" y="0"/>
                      <a:pt x="36" y="7"/>
                      <a:pt x="44" y="9"/>
                    </a:cubicBezTo>
                    <a:cubicBezTo>
                      <a:pt x="44" y="15"/>
                      <a:pt x="44" y="22"/>
                      <a:pt x="44" y="25"/>
                    </a:cubicBezTo>
                    <a:cubicBezTo>
                      <a:pt x="44" y="27"/>
                      <a:pt x="46" y="29"/>
                      <a:pt x="50" y="29"/>
                    </a:cubicBezTo>
                    <a:cubicBezTo>
                      <a:pt x="50" y="31"/>
                      <a:pt x="56" y="38"/>
                      <a:pt x="59" y="38"/>
                    </a:cubicBezTo>
                    <a:cubicBezTo>
                      <a:pt x="62" y="38"/>
                      <a:pt x="66" y="31"/>
                      <a:pt x="67" y="30"/>
                    </a:cubicBezTo>
                    <a:cubicBezTo>
                      <a:pt x="71" y="27"/>
                      <a:pt x="71" y="26"/>
                      <a:pt x="78" y="25"/>
                    </a:cubicBezTo>
                    <a:cubicBezTo>
                      <a:pt x="82" y="23"/>
                      <a:pt x="87" y="15"/>
                      <a:pt x="92" y="14"/>
                    </a:cubicBezTo>
                    <a:cubicBezTo>
                      <a:pt x="93" y="17"/>
                      <a:pt x="96" y="16"/>
                      <a:pt x="98" y="17"/>
                    </a:cubicBezTo>
                    <a:cubicBezTo>
                      <a:pt x="103" y="18"/>
                      <a:pt x="106" y="24"/>
                      <a:pt x="109" y="25"/>
                    </a:cubicBezTo>
                    <a:cubicBezTo>
                      <a:pt x="121" y="25"/>
                      <a:pt x="121" y="25"/>
                      <a:pt x="121" y="25"/>
                    </a:cubicBezTo>
                    <a:cubicBezTo>
                      <a:pt x="123" y="27"/>
                      <a:pt x="128" y="29"/>
                      <a:pt x="130" y="29"/>
                    </a:cubicBezTo>
                    <a:cubicBezTo>
                      <a:pt x="130" y="30"/>
                      <a:pt x="130" y="30"/>
                      <a:pt x="130" y="30"/>
                    </a:cubicBezTo>
                    <a:lnTo>
                      <a:pt x="128" y="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nvGrpSpPr>
              <p:cNvPr id="171" name="Group 361"/>
              <p:cNvGrpSpPr/>
              <p:nvPr/>
            </p:nvGrpSpPr>
            <p:grpSpPr>
              <a:xfrm>
                <a:off x="6275388" y="2917825"/>
                <a:ext cx="966788" cy="806451"/>
                <a:chOff x="6275388" y="2917825"/>
                <a:chExt cx="966788" cy="806451"/>
              </a:xfrm>
              <a:grpFill/>
            </p:grpSpPr>
            <p:sp>
              <p:nvSpPr>
                <p:cNvPr id="172" name="Freeform 7"/>
                <p:cNvSpPr>
                  <a:spLocks/>
                </p:cNvSpPr>
                <p:nvPr/>
              </p:nvSpPr>
              <p:spPr bwMode="auto">
                <a:xfrm>
                  <a:off x="6623050" y="2968625"/>
                  <a:ext cx="11113" cy="25400"/>
                </a:xfrm>
                <a:custGeom>
                  <a:avLst/>
                  <a:gdLst/>
                  <a:ahLst/>
                  <a:cxnLst>
                    <a:cxn ang="0">
                      <a:pos x="7" y="0"/>
                    </a:cxn>
                    <a:cxn ang="0">
                      <a:pos x="8" y="5"/>
                    </a:cxn>
                    <a:cxn ang="0">
                      <a:pos x="5" y="9"/>
                    </a:cxn>
                    <a:cxn ang="0">
                      <a:pos x="2" y="19"/>
                    </a:cxn>
                    <a:cxn ang="0">
                      <a:pos x="0" y="15"/>
                    </a:cxn>
                    <a:cxn ang="0">
                      <a:pos x="4" y="8"/>
                    </a:cxn>
                    <a:cxn ang="0">
                      <a:pos x="7" y="0"/>
                    </a:cxn>
                  </a:cxnLst>
                  <a:rect l="0" t="0" r="r" b="b"/>
                  <a:pathLst>
                    <a:path w="8" h="19">
                      <a:moveTo>
                        <a:pt x="7" y="0"/>
                      </a:moveTo>
                      <a:cubicBezTo>
                        <a:pt x="7" y="4"/>
                        <a:pt x="8" y="2"/>
                        <a:pt x="8" y="5"/>
                      </a:cubicBezTo>
                      <a:cubicBezTo>
                        <a:pt x="8" y="8"/>
                        <a:pt x="7" y="9"/>
                        <a:pt x="5" y="9"/>
                      </a:cubicBezTo>
                      <a:cubicBezTo>
                        <a:pt x="5" y="14"/>
                        <a:pt x="6" y="19"/>
                        <a:pt x="2" y="19"/>
                      </a:cubicBezTo>
                      <a:cubicBezTo>
                        <a:pt x="1" y="19"/>
                        <a:pt x="0" y="16"/>
                        <a:pt x="0" y="15"/>
                      </a:cubicBezTo>
                      <a:cubicBezTo>
                        <a:pt x="0" y="11"/>
                        <a:pt x="4" y="10"/>
                        <a:pt x="4" y="8"/>
                      </a:cubicBezTo>
                      <a:cubicBezTo>
                        <a:pt x="4" y="4"/>
                        <a:pt x="3"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3" name="Freeform 8"/>
                <p:cNvSpPr>
                  <a:spLocks/>
                </p:cNvSpPr>
                <p:nvPr/>
              </p:nvSpPr>
              <p:spPr bwMode="auto">
                <a:xfrm>
                  <a:off x="6867525" y="2944813"/>
                  <a:ext cx="65088" cy="38100"/>
                </a:xfrm>
                <a:custGeom>
                  <a:avLst/>
                  <a:gdLst/>
                  <a:ahLst/>
                  <a:cxnLst>
                    <a:cxn ang="0">
                      <a:pos x="13" y="27"/>
                    </a:cxn>
                    <a:cxn ang="0">
                      <a:pos x="0" y="18"/>
                    </a:cxn>
                    <a:cxn ang="0">
                      <a:pos x="13" y="18"/>
                    </a:cxn>
                    <a:cxn ang="0">
                      <a:pos x="18" y="17"/>
                    </a:cxn>
                    <a:cxn ang="0">
                      <a:pos x="35" y="13"/>
                    </a:cxn>
                    <a:cxn ang="0">
                      <a:pos x="45" y="0"/>
                    </a:cxn>
                    <a:cxn ang="0">
                      <a:pos x="49" y="7"/>
                    </a:cxn>
                    <a:cxn ang="0">
                      <a:pos x="40" y="22"/>
                    </a:cxn>
                    <a:cxn ang="0">
                      <a:pos x="19" y="29"/>
                    </a:cxn>
                    <a:cxn ang="0">
                      <a:pos x="11" y="25"/>
                    </a:cxn>
                    <a:cxn ang="0">
                      <a:pos x="13" y="27"/>
                    </a:cxn>
                  </a:cxnLst>
                  <a:rect l="0" t="0" r="r" b="b"/>
                  <a:pathLst>
                    <a:path w="49" h="29">
                      <a:moveTo>
                        <a:pt x="13" y="27"/>
                      </a:moveTo>
                      <a:cubicBezTo>
                        <a:pt x="9" y="22"/>
                        <a:pt x="1" y="24"/>
                        <a:pt x="0" y="18"/>
                      </a:cubicBezTo>
                      <a:cubicBezTo>
                        <a:pt x="13" y="18"/>
                        <a:pt x="13" y="18"/>
                        <a:pt x="13" y="18"/>
                      </a:cubicBezTo>
                      <a:cubicBezTo>
                        <a:pt x="14" y="18"/>
                        <a:pt x="18" y="17"/>
                        <a:pt x="18" y="17"/>
                      </a:cubicBezTo>
                      <a:cubicBezTo>
                        <a:pt x="25" y="14"/>
                        <a:pt x="31" y="15"/>
                        <a:pt x="35" y="13"/>
                      </a:cubicBezTo>
                      <a:cubicBezTo>
                        <a:pt x="41" y="10"/>
                        <a:pt x="39" y="0"/>
                        <a:pt x="45" y="0"/>
                      </a:cubicBezTo>
                      <a:cubicBezTo>
                        <a:pt x="48" y="0"/>
                        <a:pt x="49" y="4"/>
                        <a:pt x="49" y="7"/>
                      </a:cubicBezTo>
                      <a:cubicBezTo>
                        <a:pt x="49" y="16"/>
                        <a:pt x="40" y="14"/>
                        <a:pt x="40" y="22"/>
                      </a:cubicBezTo>
                      <a:cubicBezTo>
                        <a:pt x="32" y="24"/>
                        <a:pt x="28" y="29"/>
                        <a:pt x="19" y="29"/>
                      </a:cubicBezTo>
                      <a:cubicBezTo>
                        <a:pt x="17" y="29"/>
                        <a:pt x="11" y="26"/>
                        <a:pt x="11" y="25"/>
                      </a:cubicBezTo>
                      <a:lnTo>
                        <a:pt x="13" y="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4" name="Freeform 10"/>
                <p:cNvSpPr>
                  <a:spLocks/>
                </p:cNvSpPr>
                <p:nvPr/>
              </p:nvSpPr>
              <p:spPr bwMode="auto">
                <a:xfrm>
                  <a:off x="6911975" y="2917825"/>
                  <a:ext cx="34925" cy="34925"/>
                </a:xfrm>
                <a:custGeom>
                  <a:avLst/>
                  <a:gdLst/>
                  <a:ahLst/>
                  <a:cxnLst>
                    <a:cxn ang="0">
                      <a:pos x="23" y="25"/>
                    </a:cxn>
                    <a:cxn ang="0">
                      <a:pos x="19" y="17"/>
                    </a:cxn>
                    <a:cxn ang="0">
                      <a:pos x="8" y="6"/>
                    </a:cxn>
                    <a:cxn ang="0">
                      <a:pos x="0" y="0"/>
                    </a:cxn>
                    <a:cxn ang="0">
                      <a:pos x="18" y="13"/>
                    </a:cxn>
                    <a:cxn ang="0">
                      <a:pos x="26" y="22"/>
                    </a:cxn>
                    <a:cxn ang="0">
                      <a:pos x="26" y="25"/>
                    </a:cxn>
                    <a:cxn ang="0">
                      <a:pos x="23" y="25"/>
                    </a:cxn>
                  </a:cxnLst>
                  <a:rect l="0" t="0" r="r" b="b"/>
                  <a:pathLst>
                    <a:path w="26" h="26">
                      <a:moveTo>
                        <a:pt x="23" y="25"/>
                      </a:moveTo>
                      <a:cubicBezTo>
                        <a:pt x="18" y="24"/>
                        <a:pt x="18" y="21"/>
                        <a:pt x="19" y="17"/>
                      </a:cubicBezTo>
                      <a:cubicBezTo>
                        <a:pt x="13" y="14"/>
                        <a:pt x="14" y="9"/>
                        <a:pt x="8" y="6"/>
                      </a:cubicBezTo>
                      <a:cubicBezTo>
                        <a:pt x="5" y="4"/>
                        <a:pt x="2" y="4"/>
                        <a:pt x="0" y="0"/>
                      </a:cubicBezTo>
                      <a:cubicBezTo>
                        <a:pt x="9" y="3"/>
                        <a:pt x="13" y="8"/>
                        <a:pt x="18" y="13"/>
                      </a:cubicBezTo>
                      <a:cubicBezTo>
                        <a:pt x="21" y="17"/>
                        <a:pt x="26" y="16"/>
                        <a:pt x="26" y="22"/>
                      </a:cubicBezTo>
                      <a:cubicBezTo>
                        <a:pt x="26" y="23"/>
                        <a:pt x="26" y="24"/>
                        <a:pt x="26" y="25"/>
                      </a:cubicBezTo>
                      <a:cubicBezTo>
                        <a:pt x="25" y="25"/>
                        <a:pt x="24" y="26"/>
                        <a:pt x="23" y="2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5" name="Freeform 11"/>
                <p:cNvSpPr>
                  <a:spLocks/>
                </p:cNvSpPr>
                <p:nvPr/>
              </p:nvSpPr>
              <p:spPr bwMode="auto">
                <a:xfrm>
                  <a:off x="6972300" y="2967038"/>
                  <a:ext cx="17463" cy="20638"/>
                </a:xfrm>
                <a:custGeom>
                  <a:avLst/>
                  <a:gdLst/>
                  <a:ahLst/>
                  <a:cxnLst>
                    <a:cxn ang="0">
                      <a:pos x="7" y="9"/>
                    </a:cxn>
                    <a:cxn ang="0">
                      <a:pos x="1" y="0"/>
                    </a:cxn>
                    <a:cxn ang="0">
                      <a:pos x="13" y="12"/>
                    </a:cxn>
                    <a:cxn ang="0">
                      <a:pos x="10" y="16"/>
                    </a:cxn>
                    <a:cxn ang="0">
                      <a:pos x="7" y="13"/>
                    </a:cxn>
                    <a:cxn ang="0">
                      <a:pos x="7" y="9"/>
                    </a:cxn>
                  </a:cxnLst>
                  <a:rect l="0" t="0" r="r" b="b"/>
                  <a:pathLst>
                    <a:path w="13" h="16">
                      <a:moveTo>
                        <a:pt x="7" y="9"/>
                      </a:moveTo>
                      <a:cubicBezTo>
                        <a:pt x="2" y="9"/>
                        <a:pt x="0" y="4"/>
                        <a:pt x="1" y="0"/>
                      </a:cubicBezTo>
                      <a:cubicBezTo>
                        <a:pt x="4" y="1"/>
                        <a:pt x="13" y="11"/>
                        <a:pt x="13" y="12"/>
                      </a:cubicBezTo>
                      <a:cubicBezTo>
                        <a:pt x="13" y="14"/>
                        <a:pt x="11" y="16"/>
                        <a:pt x="10" y="16"/>
                      </a:cubicBezTo>
                      <a:cubicBezTo>
                        <a:pt x="9" y="16"/>
                        <a:pt x="7" y="14"/>
                        <a:pt x="7" y="13"/>
                      </a:cubicBezTo>
                      <a:cubicBezTo>
                        <a:pt x="7" y="12"/>
                        <a:pt x="7" y="11"/>
                        <a:pt x="7"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6" name="Freeform 12"/>
                <p:cNvSpPr>
                  <a:spLocks/>
                </p:cNvSpPr>
                <p:nvPr/>
              </p:nvSpPr>
              <p:spPr bwMode="auto">
                <a:xfrm>
                  <a:off x="7086600" y="3046413"/>
                  <a:ext cx="9525" cy="11113"/>
                </a:xfrm>
                <a:custGeom>
                  <a:avLst/>
                  <a:gdLst/>
                  <a:ahLst/>
                  <a:cxnLst>
                    <a:cxn ang="0">
                      <a:pos x="7" y="6"/>
                    </a:cxn>
                    <a:cxn ang="0">
                      <a:pos x="7" y="9"/>
                    </a:cxn>
                    <a:cxn ang="0">
                      <a:pos x="0" y="0"/>
                    </a:cxn>
                    <a:cxn ang="0">
                      <a:pos x="7" y="6"/>
                    </a:cxn>
                  </a:cxnLst>
                  <a:rect l="0" t="0" r="r" b="b"/>
                  <a:pathLst>
                    <a:path w="7" h="9">
                      <a:moveTo>
                        <a:pt x="7" y="6"/>
                      </a:moveTo>
                      <a:cubicBezTo>
                        <a:pt x="7" y="7"/>
                        <a:pt x="7" y="8"/>
                        <a:pt x="7" y="9"/>
                      </a:cubicBezTo>
                      <a:cubicBezTo>
                        <a:pt x="3" y="9"/>
                        <a:pt x="0" y="2"/>
                        <a:pt x="0" y="0"/>
                      </a:cubicBezTo>
                      <a:cubicBezTo>
                        <a:pt x="4" y="2"/>
                        <a:pt x="7" y="3"/>
                        <a:pt x="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7" name="Freeform 13"/>
                <p:cNvSpPr>
                  <a:spLocks/>
                </p:cNvSpPr>
                <p:nvPr/>
              </p:nvSpPr>
              <p:spPr bwMode="auto">
                <a:xfrm>
                  <a:off x="7061200" y="3036888"/>
                  <a:ext cx="20638" cy="9525"/>
                </a:xfrm>
                <a:custGeom>
                  <a:avLst/>
                  <a:gdLst/>
                  <a:ahLst/>
                  <a:cxnLst>
                    <a:cxn ang="0">
                      <a:pos x="15" y="6"/>
                    </a:cxn>
                    <a:cxn ang="0">
                      <a:pos x="12" y="7"/>
                    </a:cxn>
                    <a:cxn ang="0">
                      <a:pos x="0" y="0"/>
                    </a:cxn>
                    <a:cxn ang="0">
                      <a:pos x="15" y="6"/>
                    </a:cxn>
                  </a:cxnLst>
                  <a:rect l="0" t="0" r="r" b="b"/>
                  <a:pathLst>
                    <a:path w="15" h="7">
                      <a:moveTo>
                        <a:pt x="15" y="6"/>
                      </a:moveTo>
                      <a:cubicBezTo>
                        <a:pt x="14" y="6"/>
                        <a:pt x="13" y="7"/>
                        <a:pt x="12" y="7"/>
                      </a:cubicBezTo>
                      <a:cubicBezTo>
                        <a:pt x="7" y="7"/>
                        <a:pt x="0" y="5"/>
                        <a:pt x="0" y="0"/>
                      </a:cubicBezTo>
                      <a:cubicBezTo>
                        <a:pt x="7" y="0"/>
                        <a:pt x="11" y="1"/>
                        <a:pt x="15"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8" name="Freeform 14"/>
                <p:cNvSpPr>
                  <a:spLocks/>
                </p:cNvSpPr>
                <p:nvPr/>
              </p:nvSpPr>
              <p:spPr bwMode="auto">
                <a:xfrm>
                  <a:off x="7064375" y="3013075"/>
                  <a:ext cx="17463" cy="19050"/>
                </a:xfrm>
                <a:custGeom>
                  <a:avLst/>
                  <a:gdLst/>
                  <a:ahLst/>
                  <a:cxnLst>
                    <a:cxn ang="0">
                      <a:pos x="13" y="14"/>
                    </a:cxn>
                    <a:cxn ang="0">
                      <a:pos x="0" y="0"/>
                    </a:cxn>
                    <a:cxn ang="0">
                      <a:pos x="13" y="14"/>
                    </a:cxn>
                  </a:cxnLst>
                  <a:rect l="0" t="0" r="r" b="b"/>
                  <a:pathLst>
                    <a:path w="13" h="14">
                      <a:moveTo>
                        <a:pt x="13" y="14"/>
                      </a:moveTo>
                      <a:cubicBezTo>
                        <a:pt x="9" y="14"/>
                        <a:pt x="1" y="3"/>
                        <a:pt x="0" y="0"/>
                      </a:cubicBezTo>
                      <a:cubicBezTo>
                        <a:pt x="6" y="3"/>
                        <a:pt x="11" y="7"/>
                        <a:pt x="13"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79" name="Freeform 15"/>
                <p:cNvSpPr>
                  <a:spLocks/>
                </p:cNvSpPr>
                <p:nvPr/>
              </p:nvSpPr>
              <p:spPr bwMode="auto">
                <a:xfrm>
                  <a:off x="7027863" y="2998788"/>
                  <a:ext cx="23813" cy="14288"/>
                </a:xfrm>
                <a:custGeom>
                  <a:avLst/>
                  <a:gdLst/>
                  <a:ahLst/>
                  <a:cxnLst>
                    <a:cxn ang="0">
                      <a:pos x="2" y="0"/>
                    </a:cxn>
                    <a:cxn ang="0">
                      <a:pos x="17" y="9"/>
                    </a:cxn>
                    <a:cxn ang="0">
                      <a:pos x="14" y="10"/>
                    </a:cxn>
                    <a:cxn ang="0">
                      <a:pos x="0" y="1"/>
                    </a:cxn>
                    <a:cxn ang="0">
                      <a:pos x="1" y="1"/>
                    </a:cxn>
                    <a:cxn ang="0">
                      <a:pos x="2" y="0"/>
                    </a:cxn>
                  </a:cxnLst>
                  <a:rect l="0" t="0" r="r" b="b"/>
                  <a:pathLst>
                    <a:path w="17" h="10">
                      <a:moveTo>
                        <a:pt x="2" y="0"/>
                      </a:moveTo>
                      <a:cubicBezTo>
                        <a:pt x="6" y="2"/>
                        <a:pt x="15" y="5"/>
                        <a:pt x="17" y="9"/>
                      </a:cubicBezTo>
                      <a:cubicBezTo>
                        <a:pt x="17" y="9"/>
                        <a:pt x="15" y="10"/>
                        <a:pt x="14" y="10"/>
                      </a:cubicBezTo>
                      <a:cubicBezTo>
                        <a:pt x="10" y="10"/>
                        <a:pt x="0" y="6"/>
                        <a:pt x="0" y="1"/>
                      </a:cubicBezTo>
                      <a:cubicBezTo>
                        <a:pt x="1" y="1"/>
                        <a:pt x="1" y="1"/>
                        <a:pt x="1"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0" name="Freeform 16"/>
                <p:cNvSpPr>
                  <a:spLocks/>
                </p:cNvSpPr>
                <p:nvPr/>
              </p:nvSpPr>
              <p:spPr bwMode="auto">
                <a:xfrm>
                  <a:off x="7002463" y="2984500"/>
                  <a:ext cx="14288" cy="7938"/>
                </a:xfrm>
                <a:custGeom>
                  <a:avLst/>
                  <a:gdLst/>
                  <a:ahLst/>
                  <a:cxnLst>
                    <a:cxn ang="0">
                      <a:pos x="0" y="0"/>
                    </a:cxn>
                    <a:cxn ang="0">
                      <a:pos x="11" y="6"/>
                    </a:cxn>
                    <a:cxn ang="0">
                      <a:pos x="7" y="6"/>
                    </a:cxn>
                    <a:cxn ang="0">
                      <a:pos x="0" y="2"/>
                    </a:cxn>
                    <a:cxn ang="0">
                      <a:pos x="3" y="1"/>
                    </a:cxn>
                    <a:cxn ang="0">
                      <a:pos x="0" y="0"/>
                    </a:cxn>
                  </a:cxnLst>
                  <a:rect l="0" t="0" r="r" b="b"/>
                  <a:pathLst>
                    <a:path w="11" h="6">
                      <a:moveTo>
                        <a:pt x="0" y="0"/>
                      </a:moveTo>
                      <a:cubicBezTo>
                        <a:pt x="5" y="3"/>
                        <a:pt x="8" y="2"/>
                        <a:pt x="11" y="6"/>
                      </a:cubicBezTo>
                      <a:cubicBezTo>
                        <a:pt x="7" y="6"/>
                        <a:pt x="7" y="6"/>
                        <a:pt x="7" y="6"/>
                      </a:cubicBezTo>
                      <a:cubicBezTo>
                        <a:pt x="0" y="2"/>
                        <a:pt x="0" y="2"/>
                        <a:pt x="0" y="2"/>
                      </a:cubicBezTo>
                      <a:cubicBezTo>
                        <a:pt x="1" y="2"/>
                        <a:pt x="3" y="2"/>
                        <a:pt x="3" y="1"/>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1" name="Freeform 17"/>
                <p:cNvSpPr>
                  <a:spLocks/>
                </p:cNvSpPr>
                <p:nvPr/>
              </p:nvSpPr>
              <p:spPr bwMode="auto">
                <a:xfrm>
                  <a:off x="6800850" y="3594100"/>
                  <a:ext cx="63500" cy="65088"/>
                </a:xfrm>
                <a:custGeom>
                  <a:avLst/>
                  <a:gdLst/>
                  <a:ahLst/>
                  <a:cxnLst>
                    <a:cxn ang="0">
                      <a:pos x="24" y="7"/>
                    </a:cxn>
                    <a:cxn ang="0">
                      <a:pos x="43" y="3"/>
                    </a:cxn>
                    <a:cxn ang="0">
                      <a:pos x="48" y="16"/>
                    </a:cxn>
                    <a:cxn ang="0">
                      <a:pos x="27" y="49"/>
                    </a:cxn>
                    <a:cxn ang="0">
                      <a:pos x="0" y="7"/>
                    </a:cxn>
                    <a:cxn ang="0">
                      <a:pos x="24" y="7"/>
                    </a:cxn>
                  </a:cxnLst>
                  <a:rect l="0" t="0" r="r" b="b"/>
                  <a:pathLst>
                    <a:path w="48" h="49">
                      <a:moveTo>
                        <a:pt x="24" y="7"/>
                      </a:moveTo>
                      <a:cubicBezTo>
                        <a:pt x="30" y="7"/>
                        <a:pt x="37" y="5"/>
                        <a:pt x="43" y="3"/>
                      </a:cubicBezTo>
                      <a:cubicBezTo>
                        <a:pt x="45" y="8"/>
                        <a:pt x="48" y="11"/>
                        <a:pt x="48" y="16"/>
                      </a:cubicBezTo>
                      <a:cubicBezTo>
                        <a:pt x="48" y="26"/>
                        <a:pt x="36" y="49"/>
                        <a:pt x="27" y="49"/>
                      </a:cubicBezTo>
                      <a:cubicBezTo>
                        <a:pt x="14" y="49"/>
                        <a:pt x="0" y="16"/>
                        <a:pt x="0" y="7"/>
                      </a:cubicBezTo>
                      <a:cubicBezTo>
                        <a:pt x="0" y="0"/>
                        <a:pt x="24" y="7"/>
                        <a:pt x="24"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2" name="Freeform 18"/>
                <p:cNvSpPr>
                  <a:spLocks/>
                </p:cNvSpPr>
                <p:nvPr/>
              </p:nvSpPr>
              <p:spPr bwMode="auto">
                <a:xfrm>
                  <a:off x="6275388" y="3057525"/>
                  <a:ext cx="676275" cy="509588"/>
                </a:xfrm>
                <a:custGeom>
                  <a:avLst/>
                  <a:gdLst/>
                  <a:ahLst/>
                  <a:cxnLst>
                    <a:cxn ang="0">
                      <a:pos x="508" y="232"/>
                    </a:cxn>
                    <a:cxn ang="0">
                      <a:pos x="501" y="272"/>
                    </a:cxn>
                    <a:cxn ang="0">
                      <a:pos x="478" y="312"/>
                    </a:cxn>
                    <a:cxn ang="0">
                      <a:pos x="465" y="351"/>
                    </a:cxn>
                    <a:cxn ang="0">
                      <a:pos x="398" y="370"/>
                    </a:cxn>
                    <a:cxn ang="0">
                      <a:pos x="335" y="350"/>
                    </a:cxn>
                    <a:cxn ang="0">
                      <a:pos x="329" y="330"/>
                    </a:cxn>
                    <a:cxn ang="0">
                      <a:pos x="314" y="333"/>
                    </a:cxn>
                    <a:cxn ang="0">
                      <a:pos x="313" y="315"/>
                    </a:cxn>
                    <a:cxn ang="0">
                      <a:pos x="301" y="329"/>
                    </a:cxn>
                    <a:cxn ang="0">
                      <a:pos x="310" y="292"/>
                    </a:cxn>
                    <a:cxn ang="0">
                      <a:pos x="278" y="315"/>
                    </a:cxn>
                    <a:cxn ang="0">
                      <a:pos x="214" y="276"/>
                    </a:cxn>
                    <a:cxn ang="0">
                      <a:pos x="131" y="308"/>
                    </a:cxn>
                    <a:cxn ang="0">
                      <a:pos x="93" y="311"/>
                    </a:cxn>
                    <a:cxn ang="0">
                      <a:pos x="22" y="310"/>
                    </a:cxn>
                    <a:cxn ang="0">
                      <a:pos x="23" y="262"/>
                    </a:cxn>
                    <a:cxn ang="0">
                      <a:pos x="2" y="204"/>
                    </a:cxn>
                    <a:cxn ang="0">
                      <a:pos x="9" y="204"/>
                    </a:cxn>
                    <a:cxn ang="0">
                      <a:pos x="3" y="176"/>
                    </a:cxn>
                    <a:cxn ang="0">
                      <a:pos x="8" y="145"/>
                    </a:cxn>
                    <a:cxn ang="0">
                      <a:pos x="32" y="132"/>
                    </a:cxn>
                    <a:cxn ang="0">
                      <a:pos x="114" y="95"/>
                    </a:cxn>
                    <a:cxn ang="0">
                      <a:pos x="119" y="76"/>
                    </a:cxn>
                    <a:cxn ang="0">
                      <a:pos x="131" y="71"/>
                    </a:cxn>
                    <a:cxn ang="0">
                      <a:pos x="150" y="50"/>
                    </a:cxn>
                    <a:cxn ang="0">
                      <a:pos x="187" y="58"/>
                    </a:cxn>
                    <a:cxn ang="0">
                      <a:pos x="203" y="56"/>
                    </a:cxn>
                    <a:cxn ang="0">
                      <a:pos x="211" y="30"/>
                    </a:cxn>
                    <a:cxn ang="0">
                      <a:pos x="244" y="17"/>
                    </a:cxn>
                    <a:cxn ang="0">
                      <a:pos x="276" y="19"/>
                    </a:cxn>
                    <a:cxn ang="0">
                      <a:pos x="297" y="23"/>
                    </a:cxn>
                    <a:cxn ang="0">
                      <a:pos x="281" y="54"/>
                    </a:cxn>
                    <a:cxn ang="0">
                      <a:pos x="295" y="68"/>
                    </a:cxn>
                    <a:cxn ang="0">
                      <a:pos x="341" y="90"/>
                    </a:cxn>
                    <a:cxn ang="0">
                      <a:pos x="359" y="15"/>
                    </a:cxn>
                    <a:cxn ang="0">
                      <a:pos x="381" y="28"/>
                    </a:cxn>
                    <a:cxn ang="0">
                      <a:pos x="400" y="50"/>
                    </a:cxn>
                    <a:cxn ang="0">
                      <a:pos x="419" y="104"/>
                    </a:cxn>
                    <a:cxn ang="0">
                      <a:pos x="457" y="146"/>
                    </a:cxn>
                    <a:cxn ang="0">
                      <a:pos x="497" y="185"/>
                    </a:cxn>
                  </a:cxnLst>
                  <a:rect l="0" t="0" r="r" b="b"/>
                  <a:pathLst>
                    <a:path w="508" h="383">
                      <a:moveTo>
                        <a:pt x="496" y="186"/>
                      </a:moveTo>
                      <a:cubicBezTo>
                        <a:pt x="503" y="195"/>
                        <a:pt x="508" y="219"/>
                        <a:pt x="508" y="232"/>
                      </a:cubicBezTo>
                      <a:cubicBezTo>
                        <a:pt x="508" y="242"/>
                        <a:pt x="505" y="256"/>
                        <a:pt x="501" y="260"/>
                      </a:cubicBezTo>
                      <a:cubicBezTo>
                        <a:pt x="501" y="272"/>
                        <a:pt x="501" y="272"/>
                        <a:pt x="501" y="272"/>
                      </a:cubicBezTo>
                      <a:cubicBezTo>
                        <a:pt x="499" y="276"/>
                        <a:pt x="500" y="277"/>
                        <a:pt x="498" y="281"/>
                      </a:cubicBezTo>
                      <a:cubicBezTo>
                        <a:pt x="490" y="293"/>
                        <a:pt x="482" y="298"/>
                        <a:pt x="478" y="312"/>
                      </a:cubicBezTo>
                      <a:cubicBezTo>
                        <a:pt x="474" y="322"/>
                        <a:pt x="465" y="336"/>
                        <a:pt x="465" y="352"/>
                      </a:cubicBezTo>
                      <a:cubicBezTo>
                        <a:pt x="465" y="351"/>
                        <a:pt x="465" y="351"/>
                        <a:pt x="465" y="351"/>
                      </a:cubicBezTo>
                      <a:cubicBezTo>
                        <a:pt x="460" y="371"/>
                        <a:pt x="424" y="362"/>
                        <a:pt x="420" y="383"/>
                      </a:cubicBezTo>
                      <a:cubicBezTo>
                        <a:pt x="417" y="382"/>
                        <a:pt x="399" y="372"/>
                        <a:pt x="398" y="370"/>
                      </a:cubicBezTo>
                      <a:cubicBezTo>
                        <a:pt x="388" y="371"/>
                        <a:pt x="392" y="379"/>
                        <a:pt x="381" y="379"/>
                      </a:cubicBezTo>
                      <a:cubicBezTo>
                        <a:pt x="363" y="379"/>
                        <a:pt x="335" y="368"/>
                        <a:pt x="335" y="350"/>
                      </a:cubicBezTo>
                      <a:cubicBezTo>
                        <a:pt x="335" y="343"/>
                        <a:pt x="329" y="338"/>
                        <a:pt x="329" y="332"/>
                      </a:cubicBezTo>
                      <a:cubicBezTo>
                        <a:pt x="329" y="332"/>
                        <a:pt x="329" y="330"/>
                        <a:pt x="329" y="330"/>
                      </a:cubicBezTo>
                      <a:cubicBezTo>
                        <a:pt x="325" y="332"/>
                        <a:pt x="323" y="332"/>
                        <a:pt x="320" y="333"/>
                      </a:cubicBezTo>
                      <a:cubicBezTo>
                        <a:pt x="314" y="333"/>
                        <a:pt x="314" y="333"/>
                        <a:pt x="314" y="333"/>
                      </a:cubicBezTo>
                      <a:cubicBezTo>
                        <a:pt x="316" y="330"/>
                        <a:pt x="318" y="328"/>
                        <a:pt x="318" y="323"/>
                      </a:cubicBezTo>
                      <a:cubicBezTo>
                        <a:pt x="318" y="318"/>
                        <a:pt x="315" y="316"/>
                        <a:pt x="313" y="315"/>
                      </a:cubicBezTo>
                      <a:cubicBezTo>
                        <a:pt x="313" y="316"/>
                        <a:pt x="312" y="318"/>
                        <a:pt x="312" y="319"/>
                      </a:cubicBezTo>
                      <a:cubicBezTo>
                        <a:pt x="308" y="321"/>
                        <a:pt x="308" y="329"/>
                        <a:pt x="301" y="329"/>
                      </a:cubicBezTo>
                      <a:cubicBezTo>
                        <a:pt x="299" y="329"/>
                        <a:pt x="297" y="326"/>
                        <a:pt x="297" y="324"/>
                      </a:cubicBezTo>
                      <a:cubicBezTo>
                        <a:pt x="308" y="322"/>
                        <a:pt x="310" y="299"/>
                        <a:pt x="310" y="292"/>
                      </a:cubicBezTo>
                      <a:cubicBezTo>
                        <a:pt x="302" y="300"/>
                        <a:pt x="291" y="323"/>
                        <a:pt x="281" y="323"/>
                      </a:cubicBezTo>
                      <a:cubicBezTo>
                        <a:pt x="276" y="323"/>
                        <a:pt x="278" y="315"/>
                        <a:pt x="278" y="315"/>
                      </a:cubicBezTo>
                      <a:cubicBezTo>
                        <a:pt x="275" y="315"/>
                        <a:pt x="265" y="294"/>
                        <a:pt x="262" y="289"/>
                      </a:cubicBezTo>
                      <a:cubicBezTo>
                        <a:pt x="254" y="280"/>
                        <a:pt x="228" y="276"/>
                        <a:pt x="214" y="276"/>
                      </a:cubicBezTo>
                      <a:cubicBezTo>
                        <a:pt x="198" y="276"/>
                        <a:pt x="195" y="283"/>
                        <a:pt x="185" y="286"/>
                      </a:cubicBezTo>
                      <a:cubicBezTo>
                        <a:pt x="163" y="293"/>
                        <a:pt x="135" y="285"/>
                        <a:pt x="131" y="308"/>
                      </a:cubicBezTo>
                      <a:cubicBezTo>
                        <a:pt x="122" y="309"/>
                        <a:pt x="115" y="311"/>
                        <a:pt x="105" y="311"/>
                      </a:cubicBezTo>
                      <a:cubicBezTo>
                        <a:pt x="98" y="307"/>
                        <a:pt x="98" y="311"/>
                        <a:pt x="93" y="311"/>
                      </a:cubicBezTo>
                      <a:cubicBezTo>
                        <a:pt x="77" y="311"/>
                        <a:pt x="71" y="326"/>
                        <a:pt x="51" y="326"/>
                      </a:cubicBezTo>
                      <a:cubicBezTo>
                        <a:pt x="43" y="326"/>
                        <a:pt x="22" y="316"/>
                        <a:pt x="22" y="310"/>
                      </a:cubicBezTo>
                      <a:cubicBezTo>
                        <a:pt x="22" y="303"/>
                        <a:pt x="32" y="300"/>
                        <a:pt x="32" y="290"/>
                      </a:cubicBezTo>
                      <a:cubicBezTo>
                        <a:pt x="32" y="277"/>
                        <a:pt x="26" y="270"/>
                        <a:pt x="23" y="262"/>
                      </a:cubicBezTo>
                      <a:cubicBezTo>
                        <a:pt x="18" y="243"/>
                        <a:pt x="17" y="237"/>
                        <a:pt x="11" y="220"/>
                      </a:cubicBezTo>
                      <a:cubicBezTo>
                        <a:pt x="9" y="213"/>
                        <a:pt x="0" y="211"/>
                        <a:pt x="2" y="204"/>
                      </a:cubicBezTo>
                      <a:cubicBezTo>
                        <a:pt x="3" y="202"/>
                        <a:pt x="3" y="201"/>
                        <a:pt x="5" y="198"/>
                      </a:cubicBezTo>
                      <a:cubicBezTo>
                        <a:pt x="6" y="201"/>
                        <a:pt x="7" y="203"/>
                        <a:pt x="9" y="204"/>
                      </a:cubicBezTo>
                      <a:cubicBezTo>
                        <a:pt x="10" y="202"/>
                        <a:pt x="9" y="201"/>
                        <a:pt x="9" y="198"/>
                      </a:cubicBezTo>
                      <a:cubicBezTo>
                        <a:pt x="9" y="192"/>
                        <a:pt x="3" y="187"/>
                        <a:pt x="3" y="176"/>
                      </a:cubicBezTo>
                      <a:cubicBezTo>
                        <a:pt x="3" y="162"/>
                        <a:pt x="3" y="161"/>
                        <a:pt x="3" y="150"/>
                      </a:cubicBezTo>
                      <a:cubicBezTo>
                        <a:pt x="3" y="146"/>
                        <a:pt x="7" y="146"/>
                        <a:pt x="8" y="145"/>
                      </a:cubicBezTo>
                      <a:cubicBezTo>
                        <a:pt x="9" y="146"/>
                        <a:pt x="9" y="148"/>
                        <a:pt x="9" y="149"/>
                      </a:cubicBezTo>
                      <a:cubicBezTo>
                        <a:pt x="17" y="148"/>
                        <a:pt x="27" y="137"/>
                        <a:pt x="32" y="132"/>
                      </a:cubicBezTo>
                      <a:cubicBezTo>
                        <a:pt x="37" y="127"/>
                        <a:pt x="53" y="126"/>
                        <a:pt x="62" y="125"/>
                      </a:cubicBezTo>
                      <a:cubicBezTo>
                        <a:pt x="78" y="122"/>
                        <a:pt x="114" y="110"/>
                        <a:pt x="114" y="95"/>
                      </a:cubicBezTo>
                      <a:cubicBezTo>
                        <a:pt x="114" y="92"/>
                        <a:pt x="114" y="90"/>
                        <a:pt x="114" y="87"/>
                      </a:cubicBezTo>
                      <a:cubicBezTo>
                        <a:pt x="114" y="83"/>
                        <a:pt x="115" y="79"/>
                        <a:pt x="119" y="76"/>
                      </a:cubicBezTo>
                      <a:cubicBezTo>
                        <a:pt x="122" y="80"/>
                        <a:pt x="124" y="82"/>
                        <a:pt x="126" y="85"/>
                      </a:cubicBezTo>
                      <a:cubicBezTo>
                        <a:pt x="131" y="82"/>
                        <a:pt x="129" y="75"/>
                        <a:pt x="131" y="71"/>
                      </a:cubicBezTo>
                      <a:cubicBezTo>
                        <a:pt x="134" y="72"/>
                        <a:pt x="137" y="74"/>
                        <a:pt x="140" y="74"/>
                      </a:cubicBezTo>
                      <a:cubicBezTo>
                        <a:pt x="140" y="62"/>
                        <a:pt x="149" y="60"/>
                        <a:pt x="150" y="50"/>
                      </a:cubicBezTo>
                      <a:cubicBezTo>
                        <a:pt x="162" y="50"/>
                        <a:pt x="164" y="41"/>
                        <a:pt x="173" y="41"/>
                      </a:cubicBezTo>
                      <a:cubicBezTo>
                        <a:pt x="181" y="41"/>
                        <a:pt x="186" y="50"/>
                        <a:pt x="187" y="58"/>
                      </a:cubicBezTo>
                      <a:cubicBezTo>
                        <a:pt x="189" y="55"/>
                        <a:pt x="192" y="53"/>
                        <a:pt x="196" y="53"/>
                      </a:cubicBezTo>
                      <a:cubicBezTo>
                        <a:pt x="198" y="53"/>
                        <a:pt x="202" y="56"/>
                        <a:pt x="203" y="56"/>
                      </a:cubicBezTo>
                      <a:cubicBezTo>
                        <a:pt x="205" y="52"/>
                        <a:pt x="204" y="49"/>
                        <a:pt x="204" y="45"/>
                      </a:cubicBezTo>
                      <a:cubicBezTo>
                        <a:pt x="204" y="39"/>
                        <a:pt x="211" y="36"/>
                        <a:pt x="211" y="30"/>
                      </a:cubicBezTo>
                      <a:cubicBezTo>
                        <a:pt x="211" y="24"/>
                        <a:pt x="228" y="20"/>
                        <a:pt x="236" y="20"/>
                      </a:cubicBezTo>
                      <a:cubicBezTo>
                        <a:pt x="239" y="20"/>
                        <a:pt x="243" y="17"/>
                        <a:pt x="244" y="17"/>
                      </a:cubicBezTo>
                      <a:cubicBezTo>
                        <a:pt x="241" y="13"/>
                        <a:pt x="237" y="11"/>
                        <a:pt x="236" y="7"/>
                      </a:cubicBezTo>
                      <a:cubicBezTo>
                        <a:pt x="251" y="13"/>
                        <a:pt x="260" y="19"/>
                        <a:pt x="276" y="19"/>
                      </a:cubicBezTo>
                      <a:cubicBezTo>
                        <a:pt x="281" y="19"/>
                        <a:pt x="283" y="15"/>
                        <a:pt x="288" y="15"/>
                      </a:cubicBezTo>
                      <a:cubicBezTo>
                        <a:pt x="291" y="15"/>
                        <a:pt x="297" y="20"/>
                        <a:pt x="297" y="23"/>
                      </a:cubicBezTo>
                      <a:cubicBezTo>
                        <a:pt x="297" y="29"/>
                        <a:pt x="290" y="30"/>
                        <a:pt x="287" y="32"/>
                      </a:cubicBezTo>
                      <a:cubicBezTo>
                        <a:pt x="281" y="54"/>
                        <a:pt x="281" y="54"/>
                        <a:pt x="281" y="54"/>
                      </a:cubicBezTo>
                      <a:cubicBezTo>
                        <a:pt x="281" y="58"/>
                        <a:pt x="288" y="57"/>
                        <a:pt x="290" y="59"/>
                      </a:cubicBezTo>
                      <a:cubicBezTo>
                        <a:pt x="293" y="60"/>
                        <a:pt x="293" y="67"/>
                        <a:pt x="295" y="68"/>
                      </a:cubicBezTo>
                      <a:cubicBezTo>
                        <a:pt x="306" y="72"/>
                        <a:pt x="313" y="74"/>
                        <a:pt x="324" y="79"/>
                      </a:cubicBezTo>
                      <a:cubicBezTo>
                        <a:pt x="330" y="81"/>
                        <a:pt x="333" y="90"/>
                        <a:pt x="341" y="90"/>
                      </a:cubicBezTo>
                      <a:cubicBezTo>
                        <a:pt x="355" y="90"/>
                        <a:pt x="357" y="64"/>
                        <a:pt x="359" y="54"/>
                      </a:cubicBezTo>
                      <a:cubicBezTo>
                        <a:pt x="359" y="15"/>
                        <a:pt x="359" y="15"/>
                        <a:pt x="359" y="15"/>
                      </a:cubicBezTo>
                      <a:cubicBezTo>
                        <a:pt x="366" y="9"/>
                        <a:pt x="364" y="4"/>
                        <a:pt x="372" y="0"/>
                      </a:cubicBezTo>
                      <a:cubicBezTo>
                        <a:pt x="373" y="11"/>
                        <a:pt x="379" y="19"/>
                        <a:pt x="381" y="28"/>
                      </a:cubicBezTo>
                      <a:cubicBezTo>
                        <a:pt x="383" y="34"/>
                        <a:pt x="381" y="42"/>
                        <a:pt x="386" y="45"/>
                      </a:cubicBezTo>
                      <a:cubicBezTo>
                        <a:pt x="390" y="47"/>
                        <a:pt x="399" y="49"/>
                        <a:pt x="400" y="50"/>
                      </a:cubicBezTo>
                      <a:cubicBezTo>
                        <a:pt x="406" y="54"/>
                        <a:pt x="406" y="68"/>
                        <a:pt x="408" y="75"/>
                      </a:cubicBezTo>
                      <a:cubicBezTo>
                        <a:pt x="412" y="87"/>
                        <a:pt x="415" y="93"/>
                        <a:pt x="419" y="104"/>
                      </a:cubicBezTo>
                      <a:cubicBezTo>
                        <a:pt x="422" y="114"/>
                        <a:pt x="441" y="118"/>
                        <a:pt x="449" y="126"/>
                      </a:cubicBezTo>
                      <a:cubicBezTo>
                        <a:pt x="454" y="131"/>
                        <a:pt x="455" y="139"/>
                        <a:pt x="457" y="146"/>
                      </a:cubicBezTo>
                      <a:cubicBezTo>
                        <a:pt x="459" y="151"/>
                        <a:pt x="466" y="151"/>
                        <a:pt x="471" y="151"/>
                      </a:cubicBezTo>
                      <a:cubicBezTo>
                        <a:pt x="471" y="169"/>
                        <a:pt x="488" y="176"/>
                        <a:pt x="497" y="185"/>
                      </a:cubicBezTo>
                      <a:lnTo>
                        <a:pt x="496" y="18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3" name="Freeform 19"/>
                <p:cNvSpPr>
                  <a:spLocks/>
                </p:cNvSpPr>
                <p:nvPr/>
              </p:nvSpPr>
              <p:spPr bwMode="auto">
                <a:xfrm>
                  <a:off x="7043738" y="3598863"/>
                  <a:ext cx="127000" cy="125413"/>
                </a:xfrm>
                <a:custGeom>
                  <a:avLst/>
                  <a:gdLst/>
                  <a:ahLst/>
                  <a:cxnLst>
                    <a:cxn ang="0">
                      <a:pos x="58" y="26"/>
                    </a:cxn>
                    <a:cxn ang="0">
                      <a:pos x="59" y="22"/>
                    </a:cxn>
                    <a:cxn ang="0">
                      <a:pos x="67" y="17"/>
                    </a:cxn>
                    <a:cxn ang="0">
                      <a:pos x="67" y="14"/>
                    </a:cxn>
                    <a:cxn ang="0">
                      <a:pos x="78" y="0"/>
                    </a:cxn>
                    <a:cxn ang="0">
                      <a:pos x="81" y="4"/>
                    </a:cxn>
                    <a:cxn ang="0">
                      <a:pos x="83" y="10"/>
                    </a:cxn>
                    <a:cxn ang="0">
                      <a:pos x="90" y="6"/>
                    </a:cxn>
                    <a:cxn ang="0">
                      <a:pos x="94" y="8"/>
                    </a:cxn>
                    <a:cxn ang="0">
                      <a:pos x="96" y="15"/>
                    </a:cxn>
                    <a:cxn ang="0">
                      <a:pos x="79" y="37"/>
                    </a:cxn>
                    <a:cxn ang="0">
                      <a:pos x="79" y="50"/>
                    </a:cxn>
                    <a:cxn ang="0">
                      <a:pos x="63" y="53"/>
                    </a:cxn>
                    <a:cxn ang="0">
                      <a:pos x="49" y="84"/>
                    </a:cxn>
                    <a:cxn ang="0">
                      <a:pos x="32" y="94"/>
                    </a:cxn>
                    <a:cxn ang="0">
                      <a:pos x="23" y="92"/>
                    </a:cxn>
                    <a:cxn ang="0">
                      <a:pos x="3" y="83"/>
                    </a:cxn>
                    <a:cxn ang="0">
                      <a:pos x="0" y="81"/>
                    </a:cxn>
                    <a:cxn ang="0">
                      <a:pos x="18" y="57"/>
                    </a:cxn>
                    <a:cxn ang="0">
                      <a:pos x="25" y="51"/>
                    </a:cxn>
                    <a:cxn ang="0">
                      <a:pos x="50" y="37"/>
                    </a:cxn>
                    <a:cxn ang="0">
                      <a:pos x="58" y="26"/>
                    </a:cxn>
                  </a:cxnLst>
                  <a:rect l="0" t="0" r="r" b="b"/>
                  <a:pathLst>
                    <a:path w="96" h="94">
                      <a:moveTo>
                        <a:pt x="58" y="26"/>
                      </a:moveTo>
                      <a:cubicBezTo>
                        <a:pt x="58" y="26"/>
                        <a:pt x="58" y="23"/>
                        <a:pt x="59" y="22"/>
                      </a:cubicBezTo>
                      <a:cubicBezTo>
                        <a:pt x="60" y="18"/>
                        <a:pt x="63" y="17"/>
                        <a:pt x="67" y="17"/>
                      </a:cubicBezTo>
                      <a:cubicBezTo>
                        <a:pt x="67" y="16"/>
                        <a:pt x="67" y="15"/>
                        <a:pt x="67" y="14"/>
                      </a:cubicBezTo>
                      <a:cubicBezTo>
                        <a:pt x="67" y="8"/>
                        <a:pt x="74" y="2"/>
                        <a:pt x="78" y="0"/>
                      </a:cubicBezTo>
                      <a:cubicBezTo>
                        <a:pt x="78" y="3"/>
                        <a:pt x="79" y="4"/>
                        <a:pt x="81" y="4"/>
                      </a:cubicBezTo>
                      <a:cubicBezTo>
                        <a:pt x="81" y="7"/>
                        <a:pt x="80" y="10"/>
                        <a:pt x="83" y="10"/>
                      </a:cubicBezTo>
                      <a:cubicBezTo>
                        <a:pt x="86" y="10"/>
                        <a:pt x="88" y="7"/>
                        <a:pt x="90" y="6"/>
                      </a:cubicBezTo>
                      <a:cubicBezTo>
                        <a:pt x="91" y="8"/>
                        <a:pt x="92" y="8"/>
                        <a:pt x="94" y="8"/>
                      </a:cubicBezTo>
                      <a:cubicBezTo>
                        <a:pt x="94" y="12"/>
                        <a:pt x="94" y="14"/>
                        <a:pt x="96" y="15"/>
                      </a:cubicBezTo>
                      <a:cubicBezTo>
                        <a:pt x="95" y="21"/>
                        <a:pt x="86" y="37"/>
                        <a:pt x="79" y="37"/>
                      </a:cubicBezTo>
                      <a:cubicBezTo>
                        <a:pt x="78" y="43"/>
                        <a:pt x="80" y="45"/>
                        <a:pt x="79" y="50"/>
                      </a:cubicBezTo>
                      <a:cubicBezTo>
                        <a:pt x="77" y="50"/>
                        <a:pt x="66" y="53"/>
                        <a:pt x="63" y="53"/>
                      </a:cubicBezTo>
                      <a:cubicBezTo>
                        <a:pt x="61" y="58"/>
                        <a:pt x="49" y="84"/>
                        <a:pt x="49" y="84"/>
                      </a:cubicBezTo>
                      <a:cubicBezTo>
                        <a:pt x="45" y="88"/>
                        <a:pt x="37" y="94"/>
                        <a:pt x="32" y="94"/>
                      </a:cubicBezTo>
                      <a:cubicBezTo>
                        <a:pt x="30" y="94"/>
                        <a:pt x="25" y="92"/>
                        <a:pt x="23" y="92"/>
                      </a:cubicBezTo>
                      <a:cubicBezTo>
                        <a:pt x="20" y="92"/>
                        <a:pt x="3" y="85"/>
                        <a:pt x="3" y="83"/>
                      </a:cubicBezTo>
                      <a:cubicBezTo>
                        <a:pt x="2" y="83"/>
                        <a:pt x="0" y="82"/>
                        <a:pt x="0" y="81"/>
                      </a:cubicBezTo>
                      <a:cubicBezTo>
                        <a:pt x="0" y="70"/>
                        <a:pt x="14" y="64"/>
                        <a:pt x="18" y="57"/>
                      </a:cubicBezTo>
                      <a:cubicBezTo>
                        <a:pt x="20" y="54"/>
                        <a:pt x="22" y="51"/>
                        <a:pt x="25" y="51"/>
                      </a:cubicBezTo>
                      <a:cubicBezTo>
                        <a:pt x="36" y="51"/>
                        <a:pt x="42" y="40"/>
                        <a:pt x="50" y="37"/>
                      </a:cubicBezTo>
                      <a:cubicBezTo>
                        <a:pt x="52" y="36"/>
                        <a:pt x="58" y="26"/>
                        <a:pt x="58" y="2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4" name="Freeform 20"/>
                <p:cNvSpPr>
                  <a:spLocks/>
                </p:cNvSpPr>
                <p:nvPr/>
              </p:nvSpPr>
              <p:spPr bwMode="auto">
                <a:xfrm>
                  <a:off x="7148513" y="3476625"/>
                  <a:ext cx="93663" cy="139700"/>
                </a:xfrm>
                <a:custGeom>
                  <a:avLst/>
                  <a:gdLst/>
                  <a:ahLst/>
                  <a:cxnLst>
                    <a:cxn ang="0">
                      <a:pos x="22" y="40"/>
                    </a:cxn>
                    <a:cxn ang="0">
                      <a:pos x="17" y="31"/>
                    </a:cxn>
                    <a:cxn ang="0">
                      <a:pos x="19" y="27"/>
                    </a:cxn>
                    <a:cxn ang="0">
                      <a:pos x="0" y="0"/>
                    </a:cxn>
                    <a:cxn ang="0">
                      <a:pos x="16" y="12"/>
                    </a:cxn>
                    <a:cxn ang="0">
                      <a:pos x="22" y="19"/>
                    </a:cxn>
                    <a:cxn ang="0">
                      <a:pos x="20" y="22"/>
                    </a:cxn>
                    <a:cxn ang="0">
                      <a:pos x="27" y="37"/>
                    </a:cxn>
                    <a:cxn ang="0">
                      <a:pos x="30" y="37"/>
                    </a:cxn>
                    <a:cxn ang="0">
                      <a:pos x="34" y="32"/>
                    </a:cxn>
                    <a:cxn ang="0">
                      <a:pos x="37" y="32"/>
                    </a:cxn>
                    <a:cxn ang="0">
                      <a:pos x="53" y="50"/>
                    </a:cxn>
                    <a:cxn ang="0">
                      <a:pos x="68" y="46"/>
                    </a:cxn>
                    <a:cxn ang="0">
                      <a:pos x="71" y="48"/>
                    </a:cxn>
                    <a:cxn ang="0">
                      <a:pos x="63" y="71"/>
                    </a:cxn>
                    <a:cxn ang="0">
                      <a:pos x="61" y="68"/>
                    </a:cxn>
                    <a:cxn ang="0">
                      <a:pos x="60" y="70"/>
                    </a:cxn>
                    <a:cxn ang="0">
                      <a:pos x="51" y="75"/>
                    </a:cxn>
                    <a:cxn ang="0">
                      <a:pos x="52" y="80"/>
                    </a:cxn>
                    <a:cxn ang="0">
                      <a:pos x="46" y="89"/>
                    </a:cxn>
                    <a:cxn ang="0">
                      <a:pos x="30" y="104"/>
                    </a:cxn>
                    <a:cxn ang="0">
                      <a:pos x="23" y="98"/>
                    </a:cxn>
                    <a:cxn ang="0">
                      <a:pos x="29" y="86"/>
                    </a:cxn>
                    <a:cxn ang="0">
                      <a:pos x="12" y="72"/>
                    </a:cxn>
                    <a:cxn ang="0">
                      <a:pos x="19" y="65"/>
                    </a:cxn>
                    <a:cxn ang="0">
                      <a:pos x="24" y="48"/>
                    </a:cxn>
                    <a:cxn ang="0">
                      <a:pos x="22" y="38"/>
                    </a:cxn>
                    <a:cxn ang="0">
                      <a:pos x="22" y="38"/>
                    </a:cxn>
                    <a:cxn ang="0">
                      <a:pos x="22" y="40"/>
                    </a:cxn>
                  </a:cxnLst>
                  <a:rect l="0" t="0" r="r" b="b"/>
                  <a:pathLst>
                    <a:path w="71" h="104">
                      <a:moveTo>
                        <a:pt x="22" y="40"/>
                      </a:moveTo>
                      <a:cubicBezTo>
                        <a:pt x="21" y="36"/>
                        <a:pt x="17" y="35"/>
                        <a:pt x="17" y="31"/>
                      </a:cubicBezTo>
                      <a:cubicBezTo>
                        <a:pt x="17" y="30"/>
                        <a:pt x="18" y="28"/>
                        <a:pt x="19" y="27"/>
                      </a:cubicBezTo>
                      <a:cubicBezTo>
                        <a:pt x="8" y="25"/>
                        <a:pt x="2" y="11"/>
                        <a:pt x="0" y="0"/>
                      </a:cubicBezTo>
                      <a:cubicBezTo>
                        <a:pt x="4" y="7"/>
                        <a:pt x="12" y="8"/>
                        <a:pt x="16" y="12"/>
                      </a:cubicBezTo>
                      <a:cubicBezTo>
                        <a:pt x="19" y="15"/>
                        <a:pt x="19" y="18"/>
                        <a:pt x="22" y="19"/>
                      </a:cubicBezTo>
                      <a:cubicBezTo>
                        <a:pt x="21" y="21"/>
                        <a:pt x="20" y="21"/>
                        <a:pt x="20" y="22"/>
                      </a:cubicBezTo>
                      <a:cubicBezTo>
                        <a:pt x="20" y="25"/>
                        <a:pt x="25" y="34"/>
                        <a:pt x="27" y="37"/>
                      </a:cubicBezTo>
                      <a:cubicBezTo>
                        <a:pt x="30" y="37"/>
                        <a:pt x="30" y="37"/>
                        <a:pt x="30" y="37"/>
                      </a:cubicBezTo>
                      <a:cubicBezTo>
                        <a:pt x="30" y="34"/>
                        <a:pt x="32" y="32"/>
                        <a:pt x="34" y="32"/>
                      </a:cubicBezTo>
                      <a:cubicBezTo>
                        <a:pt x="35" y="32"/>
                        <a:pt x="36" y="32"/>
                        <a:pt x="37" y="32"/>
                      </a:cubicBezTo>
                      <a:cubicBezTo>
                        <a:pt x="37" y="44"/>
                        <a:pt x="42" y="50"/>
                        <a:pt x="53" y="50"/>
                      </a:cubicBezTo>
                      <a:cubicBezTo>
                        <a:pt x="61" y="50"/>
                        <a:pt x="61" y="46"/>
                        <a:pt x="68" y="46"/>
                      </a:cubicBezTo>
                      <a:cubicBezTo>
                        <a:pt x="69" y="46"/>
                        <a:pt x="71" y="47"/>
                        <a:pt x="71" y="48"/>
                      </a:cubicBezTo>
                      <a:cubicBezTo>
                        <a:pt x="65" y="55"/>
                        <a:pt x="67" y="64"/>
                        <a:pt x="63" y="71"/>
                      </a:cubicBezTo>
                      <a:cubicBezTo>
                        <a:pt x="61" y="68"/>
                        <a:pt x="61" y="68"/>
                        <a:pt x="61" y="68"/>
                      </a:cubicBezTo>
                      <a:cubicBezTo>
                        <a:pt x="60" y="68"/>
                        <a:pt x="60" y="70"/>
                        <a:pt x="60" y="70"/>
                      </a:cubicBezTo>
                      <a:cubicBezTo>
                        <a:pt x="55" y="71"/>
                        <a:pt x="51" y="72"/>
                        <a:pt x="51" y="75"/>
                      </a:cubicBezTo>
                      <a:cubicBezTo>
                        <a:pt x="51" y="77"/>
                        <a:pt x="52" y="78"/>
                        <a:pt x="52" y="80"/>
                      </a:cubicBezTo>
                      <a:cubicBezTo>
                        <a:pt x="52" y="83"/>
                        <a:pt x="47" y="87"/>
                        <a:pt x="46" y="89"/>
                      </a:cubicBezTo>
                      <a:cubicBezTo>
                        <a:pt x="42" y="95"/>
                        <a:pt x="39" y="104"/>
                        <a:pt x="30" y="104"/>
                      </a:cubicBezTo>
                      <a:cubicBezTo>
                        <a:pt x="26" y="104"/>
                        <a:pt x="23" y="102"/>
                        <a:pt x="23" y="98"/>
                      </a:cubicBezTo>
                      <a:cubicBezTo>
                        <a:pt x="23" y="93"/>
                        <a:pt x="29" y="91"/>
                        <a:pt x="29" y="86"/>
                      </a:cubicBezTo>
                      <a:cubicBezTo>
                        <a:pt x="29" y="77"/>
                        <a:pt x="12" y="80"/>
                        <a:pt x="12" y="72"/>
                      </a:cubicBezTo>
                      <a:cubicBezTo>
                        <a:pt x="12" y="68"/>
                        <a:pt x="16" y="67"/>
                        <a:pt x="19" y="65"/>
                      </a:cubicBezTo>
                      <a:cubicBezTo>
                        <a:pt x="23" y="61"/>
                        <a:pt x="24" y="55"/>
                        <a:pt x="24" y="48"/>
                      </a:cubicBezTo>
                      <a:cubicBezTo>
                        <a:pt x="24" y="44"/>
                        <a:pt x="22" y="40"/>
                        <a:pt x="22" y="38"/>
                      </a:cubicBezTo>
                      <a:cubicBezTo>
                        <a:pt x="22" y="38"/>
                        <a:pt x="22" y="38"/>
                        <a:pt x="22" y="38"/>
                      </a:cubicBezTo>
                      <a:lnTo>
                        <a:pt x="22" y="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5" name="Freeform 116"/>
                <p:cNvSpPr>
                  <a:spLocks/>
                </p:cNvSpPr>
                <p:nvPr/>
              </p:nvSpPr>
              <p:spPr bwMode="auto">
                <a:xfrm>
                  <a:off x="6856413" y="3582988"/>
                  <a:ext cx="6350" cy="9525"/>
                </a:xfrm>
                <a:custGeom>
                  <a:avLst/>
                  <a:gdLst/>
                  <a:ahLst/>
                  <a:cxnLst>
                    <a:cxn ang="0">
                      <a:pos x="5" y="0"/>
                    </a:cxn>
                    <a:cxn ang="0">
                      <a:pos x="4" y="7"/>
                    </a:cxn>
                    <a:cxn ang="0">
                      <a:pos x="0" y="0"/>
                    </a:cxn>
                    <a:cxn ang="0">
                      <a:pos x="5" y="0"/>
                    </a:cxn>
                  </a:cxnLst>
                  <a:rect l="0" t="0" r="r" b="b"/>
                  <a:pathLst>
                    <a:path w="5" h="7">
                      <a:moveTo>
                        <a:pt x="5" y="0"/>
                      </a:moveTo>
                      <a:cubicBezTo>
                        <a:pt x="5" y="4"/>
                        <a:pt x="4" y="5"/>
                        <a:pt x="4" y="7"/>
                      </a:cubicBezTo>
                      <a:cubicBezTo>
                        <a:pt x="0" y="6"/>
                        <a:pt x="0" y="3"/>
                        <a:pt x="0" y="0"/>
                      </a:cubicBezTo>
                      <a:cubicBezTo>
                        <a:pt x="2" y="0"/>
                        <a:pt x="4" y="0"/>
                        <a:pt x="5"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6" name="Freeform 117"/>
                <p:cNvSpPr>
                  <a:spLocks/>
                </p:cNvSpPr>
                <p:nvPr/>
              </p:nvSpPr>
              <p:spPr bwMode="auto">
                <a:xfrm>
                  <a:off x="6664325" y="3500438"/>
                  <a:ext cx="22225" cy="11113"/>
                </a:xfrm>
                <a:custGeom>
                  <a:avLst/>
                  <a:gdLst/>
                  <a:ahLst/>
                  <a:cxnLst>
                    <a:cxn ang="0">
                      <a:pos x="16" y="4"/>
                    </a:cxn>
                    <a:cxn ang="0">
                      <a:pos x="0" y="4"/>
                    </a:cxn>
                    <a:cxn ang="0">
                      <a:pos x="16" y="4"/>
                    </a:cxn>
                  </a:cxnLst>
                  <a:rect l="0" t="0" r="r" b="b"/>
                  <a:pathLst>
                    <a:path w="16" h="8">
                      <a:moveTo>
                        <a:pt x="16" y="4"/>
                      </a:moveTo>
                      <a:cubicBezTo>
                        <a:pt x="11" y="7"/>
                        <a:pt x="4" y="8"/>
                        <a:pt x="0" y="4"/>
                      </a:cubicBezTo>
                      <a:cubicBezTo>
                        <a:pt x="9" y="0"/>
                        <a:pt x="10" y="0"/>
                        <a:pt x="16"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87" name="Freeform 118"/>
                <p:cNvSpPr>
                  <a:spLocks/>
                </p:cNvSpPr>
                <p:nvPr/>
              </p:nvSpPr>
              <p:spPr bwMode="auto">
                <a:xfrm>
                  <a:off x="6556375" y="3065463"/>
                  <a:ext cx="22225" cy="9525"/>
                </a:xfrm>
                <a:custGeom>
                  <a:avLst/>
                  <a:gdLst/>
                  <a:ahLst/>
                  <a:cxnLst>
                    <a:cxn ang="0">
                      <a:pos x="17" y="1"/>
                    </a:cxn>
                    <a:cxn ang="0">
                      <a:pos x="17" y="7"/>
                    </a:cxn>
                    <a:cxn ang="0">
                      <a:pos x="13" y="7"/>
                    </a:cxn>
                    <a:cxn ang="0">
                      <a:pos x="0" y="3"/>
                    </a:cxn>
                    <a:cxn ang="0">
                      <a:pos x="17" y="1"/>
                    </a:cxn>
                  </a:cxnLst>
                  <a:rect l="0" t="0" r="r" b="b"/>
                  <a:pathLst>
                    <a:path w="17" h="7">
                      <a:moveTo>
                        <a:pt x="17" y="1"/>
                      </a:moveTo>
                      <a:cubicBezTo>
                        <a:pt x="17" y="7"/>
                        <a:pt x="17" y="7"/>
                        <a:pt x="17" y="7"/>
                      </a:cubicBezTo>
                      <a:cubicBezTo>
                        <a:pt x="16" y="7"/>
                        <a:pt x="14" y="7"/>
                        <a:pt x="13" y="7"/>
                      </a:cubicBezTo>
                      <a:cubicBezTo>
                        <a:pt x="8" y="7"/>
                        <a:pt x="2" y="5"/>
                        <a:pt x="0" y="3"/>
                      </a:cubicBezTo>
                      <a:cubicBezTo>
                        <a:pt x="8" y="1"/>
                        <a:pt x="11" y="0"/>
                        <a:pt x="17"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grpSp>
          <p:nvGrpSpPr>
            <p:cNvPr id="100" name="Group 213"/>
            <p:cNvGrpSpPr/>
            <p:nvPr/>
          </p:nvGrpSpPr>
          <p:grpSpPr>
            <a:xfrm>
              <a:off x="3584348" y="1207327"/>
              <a:ext cx="2773469" cy="1960289"/>
              <a:chOff x="4713288" y="1038225"/>
              <a:chExt cx="2847975" cy="2012950"/>
            </a:xfrm>
            <a:grpFill/>
          </p:grpSpPr>
          <p:sp>
            <p:nvSpPr>
              <p:cNvPr id="101" name="Freeform 101"/>
              <p:cNvSpPr>
                <a:spLocks/>
              </p:cNvSpPr>
              <p:nvPr/>
            </p:nvSpPr>
            <p:spPr bwMode="auto">
              <a:xfrm>
                <a:off x="4818063" y="2127250"/>
                <a:ext cx="622300" cy="538163"/>
              </a:xfrm>
              <a:custGeom>
                <a:avLst/>
                <a:gdLst/>
                <a:ahLst/>
                <a:cxnLst>
                  <a:cxn ang="0">
                    <a:pos x="102" y="154"/>
                  </a:cxn>
                  <a:cxn ang="0">
                    <a:pos x="113" y="126"/>
                  </a:cxn>
                  <a:cxn ang="0">
                    <a:pos x="122" y="86"/>
                  </a:cxn>
                  <a:cxn ang="0">
                    <a:pos x="125" y="77"/>
                  </a:cxn>
                  <a:cxn ang="0">
                    <a:pos x="108" y="77"/>
                  </a:cxn>
                  <a:cxn ang="0">
                    <a:pos x="64" y="77"/>
                  </a:cxn>
                  <a:cxn ang="0">
                    <a:pos x="27" y="79"/>
                  </a:cxn>
                  <a:cxn ang="0">
                    <a:pos x="26" y="77"/>
                  </a:cxn>
                  <a:cxn ang="0">
                    <a:pos x="0" y="55"/>
                  </a:cxn>
                  <a:cxn ang="0">
                    <a:pos x="9" y="37"/>
                  </a:cxn>
                  <a:cxn ang="0">
                    <a:pos x="41" y="20"/>
                  </a:cxn>
                  <a:cxn ang="0">
                    <a:pos x="48" y="13"/>
                  </a:cxn>
                  <a:cxn ang="0">
                    <a:pos x="80" y="4"/>
                  </a:cxn>
                  <a:cxn ang="0">
                    <a:pos x="127" y="7"/>
                  </a:cxn>
                  <a:cxn ang="0">
                    <a:pos x="174" y="15"/>
                  </a:cxn>
                  <a:cxn ang="0">
                    <a:pos x="223" y="21"/>
                  </a:cxn>
                  <a:cxn ang="0">
                    <a:pos x="256" y="44"/>
                  </a:cxn>
                  <a:cxn ang="0">
                    <a:pos x="278" y="33"/>
                  </a:cxn>
                  <a:cxn ang="0">
                    <a:pos x="281" y="43"/>
                  </a:cxn>
                  <a:cxn ang="0">
                    <a:pos x="289" y="65"/>
                  </a:cxn>
                  <a:cxn ang="0">
                    <a:pos x="309" y="76"/>
                  </a:cxn>
                  <a:cxn ang="0">
                    <a:pos x="350" y="76"/>
                  </a:cxn>
                  <a:cxn ang="0">
                    <a:pos x="359" y="63"/>
                  </a:cxn>
                  <a:cxn ang="0">
                    <a:pos x="387" y="51"/>
                  </a:cxn>
                  <a:cxn ang="0">
                    <a:pos x="439" y="74"/>
                  </a:cxn>
                  <a:cxn ang="0">
                    <a:pos x="445" y="96"/>
                  </a:cxn>
                  <a:cxn ang="0">
                    <a:pos x="435" y="119"/>
                  </a:cxn>
                  <a:cxn ang="0">
                    <a:pos x="436" y="138"/>
                  </a:cxn>
                  <a:cxn ang="0">
                    <a:pos x="449" y="156"/>
                  </a:cxn>
                  <a:cxn ang="0">
                    <a:pos x="445" y="179"/>
                  </a:cxn>
                  <a:cxn ang="0">
                    <a:pos x="448" y="232"/>
                  </a:cxn>
                  <a:cxn ang="0">
                    <a:pos x="448" y="240"/>
                  </a:cxn>
                  <a:cxn ang="0">
                    <a:pos x="393" y="231"/>
                  </a:cxn>
                  <a:cxn ang="0">
                    <a:pos x="370" y="220"/>
                  </a:cxn>
                  <a:cxn ang="0">
                    <a:pos x="333" y="207"/>
                  </a:cxn>
                  <a:cxn ang="0">
                    <a:pos x="313" y="192"/>
                  </a:cxn>
                  <a:cxn ang="0">
                    <a:pos x="278" y="183"/>
                  </a:cxn>
                  <a:cxn ang="0">
                    <a:pos x="304" y="224"/>
                  </a:cxn>
                  <a:cxn ang="0">
                    <a:pos x="315" y="227"/>
                  </a:cxn>
                  <a:cxn ang="0">
                    <a:pos x="313" y="246"/>
                  </a:cxn>
                  <a:cxn ang="0">
                    <a:pos x="379" y="225"/>
                  </a:cxn>
                  <a:cxn ang="0">
                    <a:pos x="406" y="260"/>
                  </a:cxn>
                  <a:cxn ang="0">
                    <a:pos x="414" y="270"/>
                  </a:cxn>
                  <a:cxn ang="0">
                    <a:pos x="410" y="302"/>
                  </a:cxn>
                  <a:cxn ang="0">
                    <a:pos x="390" y="321"/>
                  </a:cxn>
                  <a:cxn ang="0">
                    <a:pos x="365" y="347"/>
                  </a:cxn>
                  <a:cxn ang="0">
                    <a:pos x="328" y="368"/>
                  </a:cxn>
                  <a:cxn ang="0">
                    <a:pos x="265" y="395"/>
                  </a:cxn>
                  <a:cxn ang="0">
                    <a:pos x="234" y="404"/>
                  </a:cxn>
                  <a:cxn ang="0">
                    <a:pos x="217" y="399"/>
                  </a:cxn>
                  <a:cxn ang="0">
                    <a:pos x="209" y="372"/>
                  </a:cxn>
                  <a:cxn ang="0">
                    <a:pos x="198" y="340"/>
                  </a:cxn>
                  <a:cxn ang="0">
                    <a:pos x="162" y="280"/>
                  </a:cxn>
                  <a:cxn ang="0">
                    <a:pos x="154" y="259"/>
                  </a:cxn>
                  <a:cxn ang="0">
                    <a:pos x="140" y="251"/>
                  </a:cxn>
                  <a:cxn ang="0">
                    <a:pos x="131" y="229"/>
                  </a:cxn>
                  <a:cxn ang="0">
                    <a:pos x="109" y="196"/>
                  </a:cxn>
                  <a:cxn ang="0">
                    <a:pos x="112" y="177"/>
                  </a:cxn>
                </a:cxnLst>
                <a:rect l="0" t="0" r="r" b="b"/>
                <a:pathLst>
                  <a:path w="467" h="405">
                    <a:moveTo>
                      <a:pt x="112" y="177"/>
                    </a:moveTo>
                    <a:cubicBezTo>
                      <a:pt x="102" y="154"/>
                      <a:pt x="102" y="154"/>
                      <a:pt x="102" y="154"/>
                    </a:cubicBezTo>
                    <a:cubicBezTo>
                      <a:pt x="102" y="151"/>
                      <a:pt x="105" y="151"/>
                      <a:pt x="106" y="149"/>
                    </a:cubicBezTo>
                    <a:cubicBezTo>
                      <a:pt x="109" y="139"/>
                      <a:pt x="110" y="134"/>
                      <a:pt x="113" y="126"/>
                    </a:cubicBezTo>
                    <a:cubicBezTo>
                      <a:pt x="115" y="117"/>
                      <a:pt x="124" y="115"/>
                      <a:pt x="124" y="104"/>
                    </a:cubicBezTo>
                    <a:cubicBezTo>
                      <a:pt x="124" y="97"/>
                      <a:pt x="122" y="91"/>
                      <a:pt x="122" y="86"/>
                    </a:cubicBezTo>
                    <a:cubicBezTo>
                      <a:pt x="122" y="83"/>
                      <a:pt x="124" y="82"/>
                      <a:pt x="125" y="81"/>
                    </a:cubicBezTo>
                    <a:cubicBezTo>
                      <a:pt x="125" y="77"/>
                      <a:pt x="125" y="77"/>
                      <a:pt x="125" y="77"/>
                    </a:cubicBezTo>
                    <a:cubicBezTo>
                      <a:pt x="121" y="78"/>
                      <a:pt x="120" y="81"/>
                      <a:pt x="117" y="81"/>
                    </a:cubicBezTo>
                    <a:cubicBezTo>
                      <a:pt x="112" y="81"/>
                      <a:pt x="110" y="79"/>
                      <a:pt x="108" y="77"/>
                    </a:cubicBezTo>
                    <a:cubicBezTo>
                      <a:pt x="101" y="82"/>
                      <a:pt x="98" y="88"/>
                      <a:pt x="86" y="88"/>
                    </a:cubicBezTo>
                    <a:cubicBezTo>
                      <a:pt x="76" y="88"/>
                      <a:pt x="73" y="77"/>
                      <a:pt x="64" y="77"/>
                    </a:cubicBezTo>
                    <a:cubicBezTo>
                      <a:pt x="54" y="77"/>
                      <a:pt x="56" y="87"/>
                      <a:pt x="48" y="87"/>
                    </a:cubicBezTo>
                    <a:cubicBezTo>
                      <a:pt x="40" y="87"/>
                      <a:pt x="35" y="75"/>
                      <a:pt x="27" y="79"/>
                    </a:cubicBezTo>
                    <a:cubicBezTo>
                      <a:pt x="22" y="79"/>
                      <a:pt x="22" y="79"/>
                      <a:pt x="22" y="79"/>
                    </a:cubicBezTo>
                    <a:cubicBezTo>
                      <a:pt x="24" y="79"/>
                      <a:pt x="25" y="78"/>
                      <a:pt x="26" y="77"/>
                    </a:cubicBezTo>
                    <a:cubicBezTo>
                      <a:pt x="23" y="74"/>
                      <a:pt x="10" y="67"/>
                      <a:pt x="15" y="63"/>
                    </a:cubicBezTo>
                    <a:cubicBezTo>
                      <a:pt x="11" y="57"/>
                      <a:pt x="6" y="58"/>
                      <a:pt x="0" y="55"/>
                    </a:cubicBezTo>
                    <a:cubicBezTo>
                      <a:pt x="4" y="50"/>
                      <a:pt x="9" y="51"/>
                      <a:pt x="9" y="43"/>
                    </a:cubicBezTo>
                    <a:cubicBezTo>
                      <a:pt x="9" y="40"/>
                      <a:pt x="8" y="40"/>
                      <a:pt x="9" y="37"/>
                    </a:cubicBezTo>
                    <a:cubicBezTo>
                      <a:pt x="6" y="37"/>
                      <a:pt x="1" y="38"/>
                      <a:pt x="1" y="35"/>
                    </a:cubicBezTo>
                    <a:cubicBezTo>
                      <a:pt x="1" y="22"/>
                      <a:pt x="33" y="24"/>
                      <a:pt x="41" y="20"/>
                    </a:cubicBezTo>
                    <a:cubicBezTo>
                      <a:pt x="40" y="17"/>
                      <a:pt x="38" y="18"/>
                      <a:pt x="38" y="15"/>
                    </a:cubicBezTo>
                    <a:cubicBezTo>
                      <a:pt x="38" y="11"/>
                      <a:pt x="46" y="13"/>
                      <a:pt x="48" y="13"/>
                    </a:cubicBezTo>
                    <a:cubicBezTo>
                      <a:pt x="53" y="13"/>
                      <a:pt x="62" y="13"/>
                      <a:pt x="62" y="13"/>
                    </a:cubicBezTo>
                    <a:cubicBezTo>
                      <a:pt x="67" y="13"/>
                      <a:pt x="75" y="7"/>
                      <a:pt x="80" y="4"/>
                    </a:cubicBezTo>
                    <a:cubicBezTo>
                      <a:pt x="86" y="0"/>
                      <a:pt x="98" y="0"/>
                      <a:pt x="106" y="0"/>
                    </a:cubicBezTo>
                    <a:cubicBezTo>
                      <a:pt x="117" y="0"/>
                      <a:pt x="117" y="7"/>
                      <a:pt x="127" y="7"/>
                    </a:cubicBezTo>
                    <a:cubicBezTo>
                      <a:pt x="127" y="12"/>
                      <a:pt x="144" y="15"/>
                      <a:pt x="149" y="15"/>
                    </a:cubicBezTo>
                    <a:cubicBezTo>
                      <a:pt x="162" y="15"/>
                      <a:pt x="170" y="15"/>
                      <a:pt x="174" y="15"/>
                    </a:cubicBezTo>
                    <a:cubicBezTo>
                      <a:pt x="186" y="15"/>
                      <a:pt x="192" y="3"/>
                      <a:pt x="205" y="3"/>
                    </a:cubicBezTo>
                    <a:cubicBezTo>
                      <a:pt x="219" y="3"/>
                      <a:pt x="218" y="12"/>
                      <a:pt x="223" y="21"/>
                    </a:cubicBezTo>
                    <a:cubicBezTo>
                      <a:pt x="224" y="23"/>
                      <a:pt x="233" y="28"/>
                      <a:pt x="233" y="28"/>
                    </a:cubicBezTo>
                    <a:cubicBezTo>
                      <a:pt x="241" y="31"/>
                      <a:pt x="243" y="44"/>
                      <a:pt x="256" y="44"/>
                    </a:cubicBezTo>
                    <a:cubicBezTo>
                      <a:pt x="265" y="44"/>
                      <a:pt x="265" y="36"/>
                      <a:pt x="271" y="34"/>
                    </a:cubicBezTo>
                    <a:cubicBezTo>
                      <a:pt x="275" y="33"/>
                      <a:pt x="274" y="33"/>
                      <a:pt x="278" y="33"/>
                    </a:cubicBezTo>
                    <a:cubicBezTo>
                      <a:pt x="279" y="35"/>
                      <a:pt x="279" y="39"/>
                      <a:pt x="281" y="41"/>
                    </a:cubicBezTo>
                    <a:cubicBezTo>
                      <a:pt x="280" y="41"/>
                      <a:pt x="281" y="42"/>
                      <a:pt x="281" y="43"/>
                    </a:cubicBezTo>
                    <a:cubicBezTo>
                      <a:pt x="281" y="48"/>
                      <a:pt x="284" y="47"/>
                      <a:pt x="286" y="51"/>
                    </a:cubicBezTo>
                    <a:cubicBezTo>
                      <a:pt x="290" y="56"/>
                      <a:pt x="286" y="59"/>
                      <a:pt x="289" y="65"/>
                    </a:cubicBezTo>
                    <a:cubicBezTo>
                      <a:pt x="291" y="70"/>
                      <a:pt x="297" y="67"/>
                      <a:pt x="301" y="68"/>
                    </a:cubicBezTo>
                    <a:cubicBezTo>
                      <a:pt x="305" y="69"/>
                      <a:pt x="306" y="73"/>
                      <a:pt x="309" y="76"/>
                    </a:cubicBezTo>
                    <a:cubicBezTo>
                      <a:pt x="312" y="79"/>
                      <a:pt x="323" y="78"/>
                      <a:pt x="329" y="78"/>
                    </a:cubicBezTo>
                    <a:cubicBezTo>
                      <a:pt x="337" y="78"/>
                      <a:pt x="345" y="77"/>
                      <a:pt x="350" y="76"/>
                    </a:cubicBezTo>
                    <a:cubicBezTo>
                      <a:pt x="350" y="72"/>
                      <a:pt x="350" y="71"/>
                      <a:pt x="350" y="68"/>
                    </a:cubicBezTo>
                    <a:cubicBezTo>
                      <a:pt x="350" y="64"/>
                      <a:pt x="355" y="64"/>
                      <a:pt x="359" y="63"/>
                    </a:cubicBezTo>
                    <a:cubicBezTo>
                      <a:pt x="364" y="61"/>
                      <a:pt x="363" y="59"/>
                      <a:pt x="368" y="57"/>
                    </a:cubicBezTo>
                    <a:cubicBezTo>
                      <a:pt x="376" y="54"/>
                      <a:pt x="381" y="56"/>
                      <a:pt x="387" y="51"/>
                    </a:cubicBezTo>
                    <a:cubicBezTo>
                      <a:pt x="397" y="57"/>
                      <a:pt x="403" y="57"/>
                      <a:pt x="412" y="60"/>
                    </a:cubicBezTo>
                    <a:cubicBezTo>
                      <a:pt x="423" y="64"/>
                      <a:pt x="426" y="74"/>
                      <a:pt x="439" y="74"/>
                    </a:cubicBezTo>
                    <a:cubicBezTo>
                      <a:pt x="439" y="76"/>
                      <a:pt x="442" y="77"/>
                      <a:pt x="443" y="79"/>
                    </a:cubicBezTo>
                    <a:cubicBezTo>
                      <a:pt x="445" y="86"/>
                      <a:pt x="442" y="92"/>
                      <a:pt x="445" y="96"/>
                    </a:cubicBezTo>
                    <a:cubicBezTo>
                      <a:pt x="442" y="98"/>
                      <a:pt x="435" y="114"/>
                      <a:pt x="435" y="115"/>
                    </a:cubicBezTo>
                    <a:cubicBezTo>
                      <a:pt x="435" y="116"/>
                      <a:pt x="436" y="118"/>
                      <a:pt x="435" y="119"/>
                    </a:cubicBezTo>
                    <a:cubicBezTo>
                      <a:pt x="436" y="121"/>
                      <a:pt x="435" y="122"/>
                      <a:pt x="436" y="124"/>
                    </a:cubicBezTo>
                    <a:cubicBezTo>
                      <a:pt x="436" y="138"/>
                      <a:pt x="436" y="138"/>
                      <a:pt x="436" y="138"/>
                    </a:cubicBezTo>
                    <a:cubicBezTo>
                      <a:pt x="438" y="142"/>
                      <a:pt x="437" y="145"/>
                      <a:pt x="439" y="149"/>
                    </a:cubicBezTo>
                    <a:cubicBezTo>
                      <a:pt x="440" y="153"/>
                      <a:pt x="449" y="149"/>
                      <a:pt x="449" y="156"/>
                    </a:cubicBezTo>
                    <a:cubicBezTo>
                      <a:pt x="449" y="165"/>
                      <a:pt x="439" y="164"/>
                      <a:pt x="439" y="171"/>
                    </a:cubicBezTo>
                    <a:cubicBezTo>
                      <a:pt x="439" y="177"/>
                      <a:pt x="443" y="177"/>
                      <a:pt x="445" y="179"/>
                    </a:cubicBezTo>
                    <a:cubicBezTo>
                      <a:pt x="452" y="194"/>
                      <a:pt x="467" y="196"/>
                      <a:pt x="467" y="215"/>
                    </a:cubicBezTo>
                    <a:cubicBezTo>
                      <a:pt x="456" y="218"/>
                      <a:pt x="448" y="220"/>
                      <a:pt x="448" y="232"/>
                    </a:cubicBezTo>
                    <a:cubicBezTo>
                      <a:pt x="448" y="235"/>
                      <a:pt x="450" y="238"/>
                      <a:pt x="450" y="240"/>
                    </a:cubicBezTo>
                    <a:cubicBezTo>
                      <a:pt x="450" y="240"/>
                      <a:pt x="448" y="240"/>
                      <a:pt x="448" y="240"/>
                    </a:cubicBezTo>
                    <a:cubicBezTo>
                      <a:pt x="439" y="240"/>
                      <a:pt x="420" y="235"/>
                      <a:pt x="408" y="235"/>
                    </a:cubicBezTo>
                    <a:cubicBezTo>
                      <a:pt x="406" y="235"/>
                      <a:pt x="393" y="231"/>
                      <a:pt x="393" y="231"/>
                    </a:cubicBezTo>
                    <a:cubicBezTo>
                      <a:pt x="388" y="226"/>
                      <a:pt x="388" y="213"/>
                      <a:pt x="379" y="213"/>
                    </a:cubicBezTo>
                    <a:cubicBezTo>
                      <a:pt x="374" y="213"/>
                      <a:pt x="372" y="217"/>
                      <a:pt x="370" y="220"/>
                    </a:cubicBezTo>
                    <a:cubicBezTo>
                      <a:pt x="348" y="220"/>
                      <a:pt x="348" y="220"/>
                      <a:pt x="348" y="220"/>
                    </a:cubicBezTo>
                    <a:cubicBezTo>
                      <a:pt x="341" y="217"/>
                      <a:pt x="337" y="212"/>
                      <a:pt x="333" y="207"/>
                    </a:cubicBezTo>
                    <a:cubicBezTo>
                      <a:pt x="327" y="202"/>
                      <a:pt x="320" y="205"/>
                      <a:pt x="315" y="200"/>
                    </a:cubicBezTo>
                    <a:cubicBezTo>
                      <a:pt x="313" y="197"/>
                      <a:pt x="314" y="194"/>
                      <a:pt x="313" y="192"/>
                    </a:cubicBezTo>
                    <a:cubicBezTo>
                      <a:pt x="308" y="182"/>
                      <a:pt x="299" y="168"/>
                      <a:pt x="286" y="168"/>
                    </a:cubicBezTo>
                    <a:cubicBezTo>
                      <a:pt x="280" y="168"/>
                      <a:pt x="278" y="176"/>
                      <a:pt x="278" y="183"/>
                    </a:cubicBezTo>
                    <a:cubicBezTo>
                      <a:pt x="278" y="187"/>
                      <a:pt x="278" y="189"/>
                      <a:pt x="278" y="193"/>
                    </a:cubicBezTo>
                    <a:cubicBezTo>
                      <a:pt x="281" y="203"/>
                      <a:pt x="293" y="222"/>
                      <a:pt x="304" y="224"/>
                    </a:cubicBezTo>
                    <a:cubicBezTo>
                      <a:pt x="304" y="229"/>
                      <a:pt x="306" y="231"/>
                      <a:pt x="307" y="235"/>
                    </a:cubicBezTo>
                    <a:cubicBezTo>
                      <a:pt x="312" y="233"/>
                      <a:pt x="311" y="228"/>
                      <a:pt x="315" y="227"/>
                    </a:cubicBezTo>
                    <a:cubicBezTo>
                      <a:pt x="316" y="228"/>
                      <a:pt x="316" y="230"/>
                      <a:pt x="316" y="231"/>
                    </a:cubicBezTo>
                    <a:cubicBezTo>
                      <a:pt x="316" y="237"/>
                      <a:pt x="313" y="240"/>
                      <a:pt x="313" y="246"/>
                    </a:cubicBezTo>
                    <a:cubicBezTo>
                      <a:pt x="313" y="252"/>
                      <a:pt x="324" y="255"/>
                      <a:pt x="331" y="255"/>
                    </a:cubicBezTo>
                    <a:cubicBezTo>
                      <a:pt x="360" y="255"/>
                      <a:pt x="363" y="237"/>
                      <a:pt x="379" y="225"/>
                    </a:cubicBezTo>
                    <a:cubicBezTo>
                      <a:pt x="379" y="241"/>
                      <a:pt x="379" y="241"/>
                      <a:pt x="379" y="241"/>
                    </a:cubicBezTo>
                    <a:cubicBezTo>
                      <a:pt x="385" y="254"/>
                      <a:pt x="393" y="256"/>
                      <a:pt x="406" y="260"/>
                    </a:cubicBezTo>
                    <a:cubicBezTo>
                      <a:pt x="411" y="261"/>
                      <a:pt x="411" y="269"/>
                      <a:pt x="414" y="271"/>
                    </a:cubicBezTo>
                    <a:cubicBezTo>
                      <a:pt x="414" y="270"/>
                      <a:pt x="414" y="270"/>
                      <a:pt x="414" y="270"/>
                    </a:cubicBezTo>
                    <a:cubicBezTo>
                      <a:pt x="416" y="274"/>
                      <a:pt x="423" y="273"/>
                      <a:pt x="423" y="277"/>
                    </a:cubicBezTo>
                    <a:cubicBezTo>
                      <a:pt x="423" y="288"/>
                      <a:pt x="410" y="291"/>
                      <a:pt x="410" y="302"/>
                    </a:cubicBezTo>
                    <a:cubicBezTo>
                      <a:pt x="403" y="302"/>
                      <a:pt x="399" y="303"/>
                      <a:pt x="397" y="309"/>
                    </a:cubicBezTo>
                    <a:cubicBezTo>
                      <a:pt x="395" y="314"/>
                      <a:pt x="396" y="321"/>
                      <a:pt x="390" y="321"/>
                    </a:cubicBezTo>
                    <a:cubicBezTo>
                      <a:pt x="384" y="321"/>
                      <a:pt x="384" y="334"/>
                      <a:pt x="378" y="334"/>
                    </a:cubicBezTo>
                    <a:cubicBezTo>
                      <a:pt x="374" y="334"/>
                      <a:pt x="365" y="342"/>
                      <a:pt x="365" y="347"/>
                    </a:cubicBezTo>
                    <a:cubicBezTo>
                      <a:pt x="353" y="349"/>
                      <a:pt x="327" y="354"/>
                      <a:pt x="327" y="364"/>
                    </a:cubicBezTo>
                    <a:cubicBezTo>
                      <a:pt x="327" y="365"/>
                      <a:pt x="327" y="367"/>
                      <a:pt x="328" y="368"/>
                    </a:cubicBezTo>
                    <a:cubicBezTo>
                      <a:pt x="318" y="373"/>
                      <a:pt x="304" y="376"/>
                      <a:pt x="294" y="378"/>
                    </a:cubicBezTo>
                    <a:cubicBezTo>
                      <a:pt x="289" y="380"/>
                      <a:pt x="271" y="392"/>
                      <a:pt x="265" y="395"/>
                    </a:cubicBezTo>
                    <a:cubicBezTo>
                      <a:pt x="252" y="395"/>
                      <a:pt x="252" y="395"/>
                      <a:pt x="252" y="395"/>
                    </a:cubicBezTo>
                    <a:cubicBezTo>
                      <a:pt x="244" y="400"/>
                      <a:pt x="243" y="404"/>
                      <a:pt x="234" y="404"/>
                    </a:cubicBezTo>
                    <a:cubicBezTo>
                      <a:pt x="231" y="405"/>
                      <a:pt x="231" y="405"/>
                      <a:pt x="231" y="405"/>
                    </a:cubicBezTo>
                    <a:cubicBezTo>
                      <a:pt x="229" y="405"/>
                      <a:pt x="218" y="400"/>
                      <a:pt x="217" y="399"/>
                    </a:cubicBezTo>
                    <a:cubicBezTo>
                      <a:pt x="216" y="399"/>
                      <a:pt x="219" y="399"/>
                      <a:pt x="217" y="394"/>
                    </a:cubicBezTo>
                    <a:cubicBezTo>
                      <a:pt x="212" y="387"/>
                      <a:pt x="209" y="380"/>
                      <a:pt x="209" y="372"/>
                    </a:cubicBezTo>
                    <a:cubicBezTo>
                      <a:pt x="204" y="371"/>
                      <a:pt x="207" y="363"/>
                      <a:pt x="208" y="359"/>
                    </a:cubicBezTo>
                    <a:cubicBezTo>
                      <a:pt x="210" y="349"/>
                      <a:pt x="203" y="345"/>
                      <a:pt x="198" y="340"/>
                    </a:cubicBezTo>
                    <a:cubicBezTo>
                      <a:pt x="193" y="335"/>
                      <a:pt x="181" y="320"/>
                      <a:pt x="181" y="309"/>
                    </a:cubicBezTo>
                    <a:cubicBezTo>
                      <a:pt x="165" y="306"/>
                      <a:pt x="162" y="297"/>
                      <a:pt x="162" y="280"/>
                    </a:cubicBezTo>
                    <a:cubicBezTo>
                      <a:pt x="162" y="270"/>
                      <a:pt x="156" y="268"/>
                      <a:pt x="154" y="259"/>
                    </a:cubicBezTo>
                    <a:cubicBezTo>
                      <a:pt x="154" y="259"/>
                      <a:pt x="154" y="259"/>
                      <a:pt x="154" y="259"/>
                    </a:cubicBezTo>
                    <a:cubicBezTo>
                      <a:pt x="152" y="258"/>
                      <a:pt x="150" y="255"/>
                      <a:pt x="148" y="254"/>
                    </a:cubicBezTo>
                    <a:cubicBezTo>
                      <a:pt x="147" y="252"/>
                      <a:pt x="141" y="253"/>
                      <a:pt x="140" y="251"/>
                    </a:cubicBezTo>
                    <a:cubicBezTo>
                      <a:pt x="137" y="249"/>
                      <a:pt x="138" y="242"/>
                      <a:pt x="137" y="239"/>
                    </a:cubicBezTo>
                    <a:cubicBezTo>
                      <a:pt x="136" y="235"/>
                      <a:pt x="132" y="231"/>
                      <a:pt x="131" y="229"/>
                    </a:cubicBezTo>
                    <a:cubicBezTo>
                      <a:pt x="125" y="221"/>
                      <a:pt x="121" y="214"/>
                      <a:pt x="116" y="207"/>
                    </a:cubicBezTo>
                    <a:cubicBezTo>
                      <a:pt x="115" y="205"/>
                      <a:pt x="109" y="198"/>
                      <a:pt x="109" y="196"/>
                    </a:cubicBezTo>
                    <a:cubicBezTo>
                      <a:pt x="109" y="192"/>
                      <a:pt x="112" y="182"/>
                      <a:pt x="112" y="175"/>
                    </a:cubicBezTo>
                    <a:lnTo>
                      <a:pt x="112" y="17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4" name="Freeform 102"/>
              <p:cNvSpPr>
                <a:spLocks/>
              </p:cNvSpPr>
              <p:nvPr/>
            </p:nvSpPr>
            <p:spPr bwMode="auto">
              <a:xfrm>
                <a:off x="5713413" y="2714625"/>
                <a:ext cx="33338" cy="63500"/>
              </a:xfrm>
              <a:custGeom>
                <a:avLst/>
                <a:gdLst/>
                <a:ahLst/>
                <a:cxnLst>
                  <a:cxn ang="0">
                    <a:pos x="25" y="30"/>
                  </a:cxn>
                  <a:cxn ang="0">
                    <a:pos x="11" y="48"/>
                  </a:cxn>
                  <a:cxn ang="0">
                    <a:pos x="0" y="35"/>
                  </a:cxn>
                  <a:cxn ang="0">
                    <a:pos x="6" y="0"/>
                  </a:cxn>
                  <a:cxn ang="0">
                    <a:pos x="25" y="30"/>
                  </a:cxn>
                </a:cxnLst>
                <a:rect l="0" t="0" r="r" b="b"/>
                <a:pathLst>
                  <a:path w="25" h="48">
                    <a:moveTo>
                      <a:pt x="25" y="30"/>
                    </a:moveTo>
                    <a:cubicBezTo>
                      <a:pt x="25" y="37"/>
                      <a:pt x="20" y="48"/>
                      <a:pt x="11" y="48"/>
                    </a:cubicBezTo>
                    <a:cubicBezTo>
                      <a:pt x="5" y="48"/>
                      <a:pt x="0" y="41"/>
                      <a:pt x="0" y="35"/>
                    </a:cubicBezTo>
                    <a:cubicBezTo>
                      <a:pt x="0" y="22"/>
                      <a:pt x="6" y="13"/>
                      <a:pt x="6" y="0"/>
                    </a:cubicBezTo>
                    <a:cubicBezTo>
                      <a:pt x="13" y="10"/>
                      <a:pt x="25" y="15"/>
                      <a:pt x="25" y="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Freeform 103"/>
              <p:cNvSpPr>
                <a:spLocks/>
              </p:cNvSpPr>
              <p:nvPr/>
            </p:nvSpPr>
            <p:spPr bwMode="auto">
              <a:xfrm>
                <a:off x="5397500" y="2195513"/>
                <a:ext cx="677863" cy="544513"/>
              </a:xfrm>
              <a:custGeom>
                <a:avLst/>
                <a:gdLst/>
                <a:ahLst/>
                <a:cxnLst>
                  <a:cxn ang="0">
                    <a:pos x="148" y="270"/>
                  </a:cxn>
                  <a:cxn ang="0">
                    <a:pos x="174" y="340"/>
                  </a:cxn>
                  <a:cxn ang="0">
                    <a:pos x="200" y="401"/>
                  </a:cxn>
                  <a:cxn ang="0">
                    <a:pos x="216" y="401"/>
                  </a:cxn>
                  <a:cxn ang="0">
                    <a:pos x="237" y="379"/>
                  </a:cxn>
                  <a:cxn ang="0">
                    <a:pos x="243" y="341"/>
                  </a:cxn>
                  <a:cxn ang="0">
                    <a:pos x="268" y="298"/>
                  </a:cxn>
                  <a:cxn ang="0">
                    <a:pos x="326" y="240"/>
                  </a:cxn>
                  <a:cxn ang="0">
                    <a:pos x="374" y="218"/>
                  </a:cxn>
                  <a:cxn ang="0">
                    <a:pos x="409" y="259"/>
                  </a:cxn>
                  <a:cxn ang="0">
                    <a:pos x="423" y="302"/>
                  </a:cxn>
                  <a:cxn ang="0">
                    <a:pos x="457" y="300"/>
                  </a:cxn>
                  <a:cxn ang="0">
                    <a:pos x="476" y="367"/>
                  </a:cxn>
                  <a:cxn ang="0">
                    <a:pos x="489" y="358"/>
                  </a:cxn>
                  <a:cxn ang="0">
                    <a:pos x="472" y="316"/>
                  </a:cxn>
                  <a:cxn ang="0">
                    <a:pos x="473" y="288"/>
                  </a:cxn>
                  <a:cxn ang="0">
                    <a:pos x="483" y="254"/>
                  </a:cxn>
                  <a:cxn ang="0">
                    <a:pos x="487" y="213"/>
                  </a:cxn>
                  <a:cxn ang="0">
                    <a:pos x="467" y="197"/>
                  </a:cxn>
                  <a:cxn ang="0">
                    <a:pos x="445" y="125"/>
                  </a:cxn>
                  <a:cxn ang="0">
                    <a:pos x="423" y="130"/>
                  </a:cxn>
                  <a:cxn ang="0">
                    <a:pos x="373" y="144"/>
                  </a:cxn>
                  <a:cxn ang="0">
                    <a:pos x="341" y="147"/>
                  </a:cxn>
                  <a:cxn ang="0">
                    <a:pos x="295" y="136"/>
                  </a:cxn>
                  <a:cxn ang="0">
                    <a:pos x="254" y="116"/>
                  </a:cxn>
                  <a:cxn ang="0">
                    <a:pos x="226" y="89"/>
                  </a:cxn>
                  <a:cxn ang="0">
                    <a:pos x="229" y="69"/>
                  </a:cxn>
                  <a:cxn ang="0">
                    <a:pos x="213" y="43"/>
                  </a:cxn>
                  <a:cxn ang="0">
                    <a:pos x="178" y="16"/>
                  </a:cxn>
                  <a:cxn ang="0">
                    <a:pos x="131" y="0"/>
                  </a:cxn>
                  <a:cxn ang="0">
                    <a:pos x="94" y="21"/>
                  </a:cxn>
                  <a:cxn ang="0">
                    <a:pos x="65" y="13"/>
                  </a:cxn>
                  <a:cxn ang="0">
                    <a:pos x="23" y="46"/>
                  </a:cxn>
                  <a:cxn ang="0">
                    <a:pos x="0" y="64"/>
                  </a:cxn>
                  <a:cxn ang="0">
                    <a:pos x="1" y="87"/>
                  </a:cxn>
                  <a:cxn ang="0">
                    <a:pos x="4" y="120"/>
                  </a:cxn>
                  <a:cxn ang="0">
                    <a:pos x="13" y="181"/>
                  </a:cxn>
                  <a:cxn ang="0">
                    <a:pos x="34" y="185"/>
                  </a:cxn>
                  <a:cxn ang="0">
                    <a:pos x="70" y="185"/>
                  </a:cxn>
                  <a:cxn ang="0">
                    <a:pos x="118" y="219"/>
                  </a:cxn>
                  <a:cxn ang="0">
                    <a:pos x="127" y="248"/>
                  </a:cxn>
                  <a:cxn ang="0">
                    <a:pos x="145" y="233"/>
                  </a:cxn>
                  <a:cxn ang="0">
                    <a:pos x="149" y="265"/>
                  </a:cxn>
                </a:cxnLst>
                <a:rect l="0" t="0" r="r" b="b"/>
                <a:pathLst>
                  <a:path w="509" h="410">
                    <a:moveTo>
                      <a:pt x="149" y="265"/>
                    </a:moveTo>
                    <a:cubicBezTo>
                      <a:pt x="147" y="263"/>
                      <a:pt x="147" y="263"/>
                      <a:pt x="147" y="263"/>
                    </a:cubicBezTo>
                    <a:cubicBezTo>
                      <a:pt x="147" y="265"/>
                      <a:pt x="148" y="268"/>
                      <a:pt x="148" y="270"/>
                    </a:cubicBezTo>
                    <a:cubicBezTo>
                      <a:pt x="148" y="278"/>
                      <a:pt x="153" y="286"/>
                      <a:pt x="155" y="295"/>
                    </a:cubicBezTo>
                    <a:cubicBezTo>
                      <a:pt x="158" y="305"/>
                      <a:pt x="166" y="319"/>
                      <a:pt x="168" y="326"/>
                    </a:cubicBezTo>
                    <a:cubicBezTo>
                      <a:pt x="170" y="332"/>
                      <a:pt x="170" y="334"/>
                      <a:pt x="174" y="340"/>
                    </a:cubicBezTo>
                    <a:cubicBezTo>
                      <a:pt x="177" y="345"/>
                      <a:pt x="175" y="351"/>
                      <a:pt x="179" y="358"/>
                    </a:cubicBezTo>
                    <a:cubicBezTo>
                      <a:pt x="180" y="362"/>
                      <a:pt x="187" y="366"/>
                      <a:pt x="188" y="372"/>
                    </a:cubicBezTo>
                    <a:cubicBezTo>
                      <a:pt x="191" y="382"/>
                      <a:pt x="196" y="390"/>
                      <a:pt x="200" y="401"/>
                    </a:cubicBezTo>
                    <a:cubicBezTo>
                      <a:pt x="200" y="402"/>
                      <a:pt x="202" y="405"/>
                      <a:pt x="204" y="405"/>
                    </a:cubicBezTo>
                    <a:cubicBezTo>
                      <a:pt x="204" y="409"/>
                      <a:pt x="207" y="410"/>
                      <a:pt x="210" y="410"/>
                    </a:cubicBezTo>
                    <a:cubicBezTo>
                      <a:pt x="214" y="410"/>
                      <a:pt x="214" y="405"/>
                      <a:pt x="216" y="401"/>
                    </a:cubicBezTo>
                    <a:cubicBezTo>
                      <a:pt x="218" y="397"/>
                      <a:pt x="219" y="398"/>
                      <a:pt x="224" y="396"/>
                    </a:cubicBezTo>
                    <a:cubicBezTo>
                      <a:pt x="228" y="394"/>
                      <a:pt x="227" y="382"/>
                      <a:pt x="233" y="381"/>
                    </a:cubicBezTo>
                    <a:cubicBezTo>
                      <a:pt x="234" y="380"/>
                      <a:pt x="237" y="380"/>
                      <a:pt x="237" y="379"/>
                    </a:cubicBezTo>
                    <a:cubicBezTo>
                      <a:pt x="240" y="379"/>
                      <a:pt x="240" y="379"/>
                      <a:pt x="240" y="379"/>
                    </a:cubicBezTo>
                    <a:cubicBezTo>
                      <a:pt x="237" y="367"/>
                      <a:pt x="237" y="367"/>
                      <a:pt x="237" y="367"/>
                    </a:cubicBezTo>
                    <a:cubicBezTo>
                      <a:pt x="237" y="359"/>
                      <a:pt x="243" y="352"/>
                      <a:pt x="243" y="341"/>
                    </a:cubicBezTo>
                    <a:cubicBezTo>
                      <a:pt x="243" y="334"/>
                      <a:pt x="240" y="329"/>
                      <a:pt x="240" y="321"/>
                    </a:cubicBezTo>
                    <a:cubicBezTo>
                      <a:pt x="240" y="312"/>
                      <a:pt x="249" y="311"/>
                      <a:pt x="257" y="308"/>
                    </a:cubicBezTo>
                    <a:cubicBezTo>
                      <a:pt x="260" y="307"/>
                      <a:pt x="265" y="302"/>
                      <a:pt x="268" y="298"/>
                    </a:cubicBezTo>
                    <a:cubicBezTo>
                      <a:pt x="277" y="290"/>
                      <a:pt x="284" y="281"/>
                      <a:pt x="293" y="272"/>
                    </a:cubicBezTo>
                    <a:cubicBezTo>
                      <a:pt x="300" y="265"/>
                      <a:pt x="313" y="263"/>
                      <a:pt x="321" y="255"/>
                    </a:cubicBezTo>
                    <a:cubicBezTo>
                      <a:pt x="325" y="251"/>
                      <a:pt x="325" y="246"/>
                      <a:pt x="326" y="240"/>
                    </a:cubicBezTo>
                    <a:cubicBezTo>
                      <a:pt x="328" y="236"/>
                      <a:pt x="337" y="236"/>
                      <a:pt x="340" y="229"/>
                    </a:cubicBezTo>
                    <a:cubicBezTo>
                      <a:pt x="344" y="231"/>
                      <a:pt x="344" y="233"/>
                      <a:pt x="351" y="233"/>
                    </a:cubicBezTo>
                    <a:cubicBezTo>
                      <a:pt x="362" y="233"/>
                      <a:pt x="374" y="231"/>
                      <a:pt x="374" y="218"/>
                    </a:cubicBezTo>
                    <a:cubicBezTo>
                      <a:pt x="381" y="219"/>
                      <a:pt x="389" y="222"/>
                      <a:pt x="390" y="228"/>
                    </a:cubicBezTo>
                    <a:cubicBezTo>
                      <a:pt x="392" y="233"/>
                      <a:pt x="391" y="240"/>
                      <a:pt x="395" y="245"/>
                    </a:cubicBezTo>
                    <a:cubicBezTo>
                      <a:pt x="398" y="251"/>
                      <a:pt x="403" y="255"/>
                      <a:pt x="409" y="259"/>
                    </a:cubicBezTo>
                    <a:cubicBezTo>
                      <a:pt x="414" y="267"/>
                      <a:pt x="419" y="274"/>
                      <a:pt x="422" y="283"/>
                    </a:cubicBezTo>
                    <a:cubicBezTo>
                      <a:pt x="423" y="285"/>
                      <a:pt x="425" y="286"/>
                      <a:pt x="425" y="289"/>
                    </a:cubicBezTo>
                    <a:cubicBezTo>
                      <a:pt x="425" y="293"/>
                      <a:pt x="423" y="296"/>
                      <a:pt x="423" y="302"/>
                    </a:cubicBezTo>
                    <a:cubicBezTo>
                      <a:pt x="423" y="307"/>
                      <a:pt x="423" y="313"/>
                      <a:pt x="430" y="313"/>
                    </a:cubicBezTo>
                    <a:cubicBezTo>
                      <a:pt x="442" y="313"/>
                      <a:pt x="445" y="300"/>
                      <a:pt x="453" y="293"/>
                    </a:cubicBezTo>
                    <a:cubicBezTo>
                      <a:pt x="455" y="295"/>
                      <a:pt x="454" y="297"/>
                      <a:pt x="457" y="300"/>
                    </a:cubicBezTo>
                    <a:cubicBezTo>
                      <a:pt x="457" y="300"/>
                      <a:pt x="461" y="300"/>
                      <a:pt x="462" y="302"/>
                    </a:cubicBezTo>
                    <a:cubicBezTo>
                      <a:pt x="467" y="308"/>
                      <a:pt x="459" y="322"/>
                      <a:pt x="465" y="322"/>
                    </a:cubicBezTo>
                    <a:cubicBezTo>
                      <a:pt x="465" y="336"/>
                      <a:pt x="476" y="347"/>
                      <a:pt x="476" y="367"/>
                    </a:cubicBezTo>
                    <a:cubicBezTo>
                      <a:pt x="476" y="371"/>
                      <a:pt x="473" y="382"/>
                      <a:pt x="476" y="383"/>
                    </a:cubicBezTo>
                    <a:cubicBezTo>
                      <a:pt x="480" y="376"/>
                      <a:pt x="481" y="371"/>
                      <a:pt x="485" y="363"/>
                    </a:cubicBezTo>
                    <a:cubicBezTo>
                      <a:pt x="486" y="361"/>
                      <a:pt x="489" y="360"/>
                      <a:pt x="489" y="358"/>
                    </a:cubicBezTo>
                    <a:cubicBezTo>
                      <a:pt x="489" y="354"/>
                      <a:pt x="483" y="334"/>
                      <a:pt x="479" y="330"/>
                    </a:cubicBezTo>
                    <a:cubicBezTo>
                      <a:pt x="476" y="327"/>
                      <a:pt x="472" y="325"/>
                      <a:pt x="472" y="320"/>
                    </a:cubicBezTo>
                    <a:cubicBezTo>
                      <a:pt x="472" y="319"/>
                      <a:pt x="472" y="318"/>
                      <a:pt x="472" y="316"/>
                    </a:cubicBezTo>
                    <a:cubicBezTo>
                      <a:pt x="472" y="317"/>
                      <a:pt x="472" y="317"/>
                      <a:pt x="472" y="317"/>
                    </a:cubicBezTo>
                    <a:cubicBezTo>
                      <a:pt x="473" y="316"/>
                      <a:pt x="476" y="311"/>
                      <a:pt x="476" y="307"/>
                    </a:cubicBezTo>
                    <a:cubicBezTo>
                      <a:pt x="476" y="302"/>
                      <a:pt x="476" y="293"/>
                      <a:pt x="473" y="288"/>
                    </a:cubicBezTo>
                    <a:cubicBezTo>
                      <a:pt x="470" y="284"/>
                      <a:pt x="464" y="284"/>
                      <a:pt x="464" y="276"/>
                    </a:cubicBezTo>
                    <a:cubicBezTo>
                      <a:pt x="464" y="268"/>
                      <a:pt x="467" y="262"/>
                      <a:pt x="472" y="258"/>
                    </a:cubicBezTo>
                    <a:cubicBezTo>
                      <a:pt x="474" y="255"/>
                      <a:pt x="479" y="256"/>
                      <a:pt x="483" y="254"/>
                    </a:cubicBezTo>
                    <a:cubicBezTo>
                      <a:pt x="493" y="247"/>
                      <a:pt x="500" y="244"/>
                      <a:pt x="509" y="230"/>
                    </a:cubicBezTo>
                    <a:cubicBezTo>
                      <a:pt x="506" y="230"/>
                      <a:pt x="505" y="231"/>
                      <a:pt x="501" y="231"/>
                    </a:cubicBezTo>
                    <a:cubicBezTo>
                      <a:pt x="493" y="231"/>
                      <a:pt x="487" y="222"/>
                      <a:pt x="487" y="213"/>
                    </a:cubicBezTo>
                    <a:cubicBezTo>
                      <a:pt x="483" y="212"/>
                      <a:pt x="482" y="199"/>
                      <a:pt x="478" y="199"/>
                    </a:cubicBezTo>
                    <a:cubicBezTo>
                      <a:pt x="475" y="199"/>
                      <a:pt x="472" y="202"/>
                      <a:pt x="469" y="202"/>
                    </a:cubicBezTo>
                    <a:cubicBezTo>
                      <a:pt x="468" y="202"/>
                      <a:pt x="467" y="199"/>
                      <a:pt x="467" y="197"/>
                    </a:cubicBezTo>
                    <a:cubicBezTo>
                      <a:pt x="467" y="181"/>
                      <a:pt x="479" y="180"/>
                      <a:pt x="479" y="163"/>
                    </a:cubicBezTo>
                    <a:cubicBezTo>
                      <a:pt x="479" y="154"/>
                      <a:pt x="472" y="151"/>
                      <a:pt x="468" y="144"/>
                    </a:cubicBezTo>
                    <a:cubicBezTo>
                      <a:pt x="457" y="139"/>
                      <a:pt x="448" y="140"/>
                      <a:pt x="445" y="125"/>
                    </a:cubicBezTo>
                    <a:cubicBezTo>
                      <a:pt x="442" y="125"/>
                      <a:pt x="442" y="125"/>
                      <a:pt x="442" y="125"/>
                    </a:cubicBezTo>
                    <a:cubicBezTo>
                      <a:pt x="438" y="129"/>
                      <a:pt x="438" y="129"/>
                      <a:pt x="438" y="129"/>
                    </a:cubicBezTo>
                    <a:cubicBezTo>
                      <a:pt x="433" y="131"/>
                      <a:pt x="427" y="126"/>
                      <a:pt x="423" y="130"/>
                    </a:cubicBezTo>
                    <a:cubicBezTo>
                      <a:pt x="422" y="132"/>
                      <a:pt x="421" y="133"/>
                      <a:pt x="418" y="135"/>
                    </a:cubicBezTo>
                    <a:cubicBezTo>
                      <a:pt x="415" y="137"/>
                      <a:pt x="401" y="149"/>
                      <a:pt x="394" y="149"/>
                    </a:cubicBezTo>
                    <a:cubicBezTo>
                      <a:pt x="387" y="149"/>
                      <a:pt x="382" y="144"/>
                      <a:pt x="373" y="144"/>
                    </a:cubicBezTo>
                    <a:cubicBezTo>
                      <a:pt x="362" y="144"/>
                      <a:pt x="360" y="152"/>
                      <a:pt x="354" y="155"/>
                    </a:cubicBezTo>
                    <a:cubicBezTo>
                      <a:pt x="353" y="152"/>
                      <a:pt x="352" y="145"/>
                      <a:pt x="349" y="145"/>
                    </a:cubicBezTo>
                    <a:cubicBezTo>
                      <a:pt x="347" y="145"/>
                      <a:pt x="345" y="147"/>
                      <a:pt x="341" y="147"/>
                    </a:cubicBezTo>
                    <a:cubicBezTo>
                      <a:pt x="335" y="147"/>
                      <a:pt x="329" y="147"/>
                      <a:pt x="323" y="147"/>
                    </a:cubicBezTo>
                    <a:cubicBezTo>
                      <a:pt x="313" y="147"/>
                      <a:pt x="309" y="141"/>
                      <a:pt x="302" y="136"/>
                    </a:cubicBezTo>
                    <a:cubicBezTo>
                      <a:pt x="300" y="135"/>
                      <a:pt x="296" y="139"/>
                      <a:pt x="295" y="136"/>
                    </a:cubicBezTo>
                    <a:cubicBezTo>
                      <a:pt x="293" y="132"/>
                      <a:pt x="293" y="129"/>
                      <a:pt x="290" y="127"/>
                    </a:cubicBezTo>
                    <a:cubicBezTo>
                      <a:pt x="283" y="124"/>
                      <a:pt x="279" y="126"/>
                      <a:pt x="273" y="120"/>
                    </a:cubicBezTo>
                    <a:cubicBezTo>
                      <a:pt x="268" y="115"/>
                      <a:pt x="263" y="118"/>
                      <a:pt x="254" y="116"/>
                    </a:cubicBezTo>
                    <a:cubicBezTo>
                      <a:pt x="246" y="114"/>
                      <a:pt x="243" y="108"/>
                      <a:pt x="236" y="106"/>
                    </a:cubicBezTo>
                    <a:cubicBezTo>
                      <a:pt x="234" y="105"/>
                      <a:pt x="229" y="106"/>
                      <a:pt x="228" y="103"/>
                    </a:cubicBezTo>
                    <a:cubicBezTo>
                      <a:pt x="227" y="98"/>
                      <a:pt x="227" y="94"/>
                      <a:pt x="226" y="89"/>
                    </a:cubicBezTo>
                    <a:cubicBezTo>
                      <a:pt x="226" y="85"/>
                      <a:pt x="226" y="85"/>
                      <a:pt x="226" y="85"/>
                    </a:cubicBezTo>
                    <a:cubicBezTo>
                      <a:pt x="231" y="85"/>
                      <a:pt x="236" y="86"/>
                      <a:pt x="236" y="80"/>
                    </a:cubicBezTo>
                    <a:cubicBezTo>
                      <a:pt x="236" y="75"/>
                      <a:pt x="229" y="74"/>
                      <a:pt x="229" y="69"/>
                    </a:cubicBezTo>
                    <a:cubicBezTo>
                      <a:pt x="229" y="57"/>
                      <a:pt x="246" y="59"/>
                      <a:pt x="246" y="47"/>
                    </a:cubicBezTo>
                    <a:cubicBezTo>
                      <a:pt x="246" y="43"/>
                      <a:pt x="236" y="35"/>
                      <a:pt x="232" y="35"/>
                    </a:cubicBezTo>
                    <a:cubicBezTo>
                      <a:pt x="224" y="35"/>
                      <a:pt x="221" y="42"/>
                      <a:pt x="213" y="43"/>
                    </a:cubicBezTo>
                    <a:cubicBezTo>
                      <a:pt x="205" y="40"/>
                      <a:pt x="200" y="40"/>
                      <a:pt x="194" y="34"/>
                    </a:cubicBezTo>
                    <a:cubicBezTo>
                      <a:pt x="191" y="31"/>
                      <a:pt x="193" y="25"/>
                      <a:pt x="188" y="24"/>
                    </a:cubicBezTo>
                    <a:cubicBezTo>
                      <a:pt x="182" y="22"/>
                      <a:pt x="178" y="24"/>
                      <a:pt x="178" y="16"/>
                    </a:cubicBezTo>
                    <a:cubicBezTo>
                      <a:pt x="172" y="15"/>
                      <a:pt x="168" y="15"/>
                      <a:pt x="163" y="15"/>
                    </a:cubicBezTo>
                    <a:cubicBezTo>
                      <a:pt x="154" y="15"/>
                      <a:pt x="150" y="23"/>
                      <a:pt x="140" y="23"/>
                    </a:cubicBezTo>
                    <a:cubicBezTo>
                      <a:pt x="130" y="23"/>
                      <a:pt x="140" y="0"/>
                      <a:pt x="131" y="0"/>
                    </a:cubicBezTo>
                    <a:cubicBezTo>
                      <a:pt x="122" y="0"/>
                      <a:pt x="120" y="10"/>
                      <a:pt x="116" y="10"/>
                    </a:cubicBezTo>
                    <a:cubicBezTo>
                      <a:pt x="115" y="10"/>
                      <a:pt x="114" y="11"/>
                      <a:pt x="113" y="10"/>
                    </a:cubicBezTo>
                    <a:cubicBezTo>
                      <a:pt x="110" y="16"/>
                      <a:pt x="103" y="21"/>
                      <a:pt x="94" y="21"/>
                    </a:cubicBezTo>
                    <a:cubicBezTo>
                      <a:pt x="91" y="21"/>
                      <a:pt x="90" y="16"/>
                      <a:pt x="86" y="16"/>
                    </a:cubicBezTo>
                    <a:cubicBezTo>
                      <a:pt x="83" y="16"/>
                      <a:pt x="73" y="20"/>
                      <a:pt x="72" y="15"/>
                    </a:cubicBezTo>
                    <a:cubicBezTo>
                      <a:pt x="68" y="15"/>
                      <a:pt x="69" y="13"/>
                      <a:pt x="65" y="13"/>
                    </a:cubicBezTo>
                    <a:cubicBezTo>
                      <a:pt x="54" y="13"/>
                      <a:pt x="53" y="24"/>
                      <a:pt x="45" y="32"/>
                    </a:cubicBezTo>
                    <a:cubicBezTo>
                      <a:pt x="42" y="35"/>
                      <a:pt x="37" y="35"/>
                      <a:pt x="33" y="39"/>
                    </a:cubicBezTo>
                    <a:cubicBezTo>
                      <a:pt x="30" y="42"/>
                      <a:pt x="28" y="46"/>
                      <a:pt x="23" y="46"/>
                    </a:cubicBezTo>
                    <a:cubicBezTo>
                      <a:pt x="19" y="46"/>
                      <a:pt x="16" y="42"/>
                      <a:pt x="12" y="42"/>
                    </a:cubicBezTo>
                    <a:cubicBezTo>
                      <a:pt x="11" y="42"/>
                      <a:pt x="11" y="45"/>
                      <a:pt x="10" y="45"/>
                    </a:cubicBezTo>
                    <a:cubicBezTo>
                      <a:pt x="7" y="47"/>
                      <a:pt x="0" y="63"/>
                      <a:pt x="0" y="64"/>
                    </a:cubicBezTo>
                    <a:cubicBezTo>
                      <a:pt x="0" y="65"/>
                      <a:pt x="1" y="67"/>
                      <a:pt x="0" y="68"/>
                    </a:cubicBezTo>
                    <a:cubicBezTo>
                      <a:pt x="1" y="70"/>
                      <a:pt x="0" y="71"/>
                      <a:pt x="1" y="73"/>
                    </a:cubicBezTo>
                    <a:cubicBezTo>
                      <a:pt x="1" y="87"/>
                      <a:pt x="1" y="87"/>
                      <a:pt x="1" y="87"/>
                    </a:cubicBezTo>
                    <a:cubicBezTo>
                      <a:pt x="3" y="91"/>
                      <a:pt x="2" y="94"/>
                      <a:pt x="4" y="98"/>
                    </a:cubicBezTo>
                    <a:cubicBezTo>
                      <a:pt x="5" y="102"/>
                      <a:pt x="14" y="98"/>
                      <a:pt x="14" y="105"/>
                    </a:cubicBezTo>
                    <a:cubicBezTo>
                      <a:pt x="14" y="114"/>
                      <a:pt x="4" y="113"/>
                      <a:pt x="4" y="120"/>
                    </a:cubicBezTo>
                    <a:cubicBezTo>
                      <a:pt x="4" y="126"/>
                      <a:pt x="8" y="126"/>
                      <a:pt x="10" y="128"/>
                    </a:cubicBezTo>
                    <a:cubicBezTo>
                      <a:pt x="17" y="143"/>
                      <a:pt x="32" y="145"/>
                      <a:pt x="32" y="164"/>
                    </a:cubicBezTo>
                    <a:cubicBezTo>
                      <a:pt x="21" y="167"/>
                      <a:pt x="13" y="169"/>
                      <a:pt x="13" y="181"/>
                    </a:cubicBezTo>
                    <a:cubicBezTo>
                      <a:pt x="13" y="184"/>
                      <a:pt x="15" y="187"/>
                      <a:pt x="15" y="189"/>
                    </a:cubicBezTo>
                    <a:cubicBezTo>
                      <a:pt x="30" y="188"/>
                      <a:pt x="30" y="188"/>
                      <a:pt x="30" y="188"/>
                    </a:cubicBezTo>
                    <a:cubicBezTo>
                      <a:pt x="31" y="187"/>
                      <a:pt x="33" y="186"/>
                      <a:pt x="34" y="185"/>
                    </a:cubicBezTo>
                    <a:cubicBezTo>
                      <a:pt x="46" y="188"/>
                      <a:pt x="46" y="188"/>
                      <a:pt x="46" y="188"/>
                    </a:cubicBezTo>
                    <a:cubicBezTo>
                      <a:pt x="50" y="188"/>
                      <a:pt x="52" y="184"/>
                      <a:pt x="57" y="184"/>
                    </a:cubicBezTo>
                    <a:cubicBezTo>
                      <a:pt x="62" y="184"/>
                      <a:pt x="65" y="184"/>
                      <a:pt x="70" y="185"/>
                    </a:cubicBezTo>
                    <a:cubicBezTo>
                      <a:pt x="75" y="187"/>
                      <a:pt x="78" y="197"/>
                      <a:pt x="82" y="203"/>
                    </a:cubicBezTo>
                    <a:cubicBezTo>
                      <a:pt x="86" y="209"/>
                      <a:pt x="99" y="218"/>
                      <a:pt x="108" y="218"/>
                    </a:cubicBezTo>
                    <a:cubicBezTo>
                      <a:pt x="111" y="218"/>
                      <a:pt x="114" y="218"/>
                      <a:pt x="118" y="219"/>
                    </a:cubicBezTo>
                    <a:cubicBezTo>
                      <a:pt x="116" y="221"/>
                      <a:pt x="116" y="225"/>
                      <a:pt x="112" y="225"/>
                    </a:cubicBezTo>
                    <a:cubicBezTo>
                      <a:pt x="108" y="227"/>
                      <a:pt x="105" y="225"/>
                      <a:pt x="101" y="227"/>
                    </a:cubicBezTo>
                    <a:cubicBezTo>
                      <a:pt x="108" y="234"/>
                      <a:pt x="113" y="248"/>
                      <a:pt x="127" y="248"/>
                    </a:cubicBezTo>
                    <a:cubicBezTo>
                      <a:pt x="138" y="248"/>
                      <a:pt x="139" y="233"/>
                      <a:pt x="144" y="227"/>
                    </a:cubicBezTo>
                    <a:cubicBezTo>
                      <a:pt x="148" y="227"/>
                      <a:pt x="148" y="227"/>
                      <a:pt x="148" y="227"/>
                    </a:cubicBezTo>
                    <a:cubicBezTo>
                      <a:pt x="148" y="229"/>
                      <a:pt x="145" y="232"/>
                      <a:pt x="145" y="233"/>
                    </a:cubicBezTo>
                    <a:cubicBezTo>
                      <a:pt x="145" y="239"/>
                      <a:pt x="150" y="244"/>
                      <a:pt x="150" y="251"/>
                    </a:cubicBezTo>
                    <a:cubicBezTo>
                      <a:pt x="150" y="257"/>
                      <a:pt x="147" y="258"/>
                      <a:pt x="147" y="264"/>
                    </a:cubicBezTo>
                    <a:lnTo>
                      <a:pt x="149" y="26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6" name="Freeform 104"/>
              <p:cNvSpPr>
                <a:spLocks/>
              </p:cNvSpPr>
              <p:nvPr/>
            </p:nvSpPr>
            <p:spPr bwMode="auto">
              <a:xfrm>
                <a:off x="5975350" y="2781300"/>
                <a:ext cx="177800" cy="192088"/>
              </a:xfrm>
              <a:custGeom>
                <a:avLst/>
                <a:gdLst/>
                <a:ahLst/>
                <a:cxnLst>
                  <a:cxn ang="0">
                    <a:pos x="59" y="74"/>
                  </a:cxn>
                  <a:cxn ang="0">
                    <a:pos x="58" y="70"/>
                  </a:cxn>
                  <a:cxn ang="0">
                    <a:pos x="51" y="68"/>
                  </a:cxn>
                  <a:cxn ang="0">
                    <a:pos x="45" y="53"/>
                  </a:cxn>
                  <a:cxn ang="0">
                    <a:pos x="28" y="38"/>
                  </a:cxn>
                  <a:cxn ang="0">
                    <a:pos x="22" y="25"/>
                  </a:cxn>
                  <a:cxn ang="0">
                    <a:pos x="11" y="21"/>
                  </a:cxn>
                  <a:cxn ang="0">
                    <a:pos x="0" y="3"/>
                  </a:cxn>
                  <a:cxn ang="0">
                    <a:pos x="0" y="0"/>
                  </a:cxn>
                  <a:cxn ang="0">
                    <a:pos x="2" y="0"/>
                  </a:cxn>
                  <a:cxn ang="0">
                    <a:pos x="11" y="4"/>
                  </a:cxn>
                  <a:cxn ang="0">
                    <a:pos x="26" y="4"/>
                  </a:cxn>
                  <a:cxn ang="0">
                    <a:pos x="42" y="20"/>
                  </a:cxn>
                  <a:cxn ang="0">
                    <a:pos x="47" y="23"/>
                  </a:cxn>
                  <a:cxn ang="0">
                    <a:pos x="61" y="35"/>
                  </a:cxn>
                  <a:cxn ang="0">
                    <a:pos x="86" y="53"/>
                  </a:cxn>
                  <a:cxn ang="0">
                    <a:pos x="101" y="64"/>
                  </a:cxn>
                  <a:cxn ang="0">
                    <a:pos x="100" y="66"/>
                  </a:cxn>
                  <a:cxn ang="0">
                    <a:pos x="103" y="66"/>
                  </a:cxn>
                  <a:cxn ang="0">
                    <a:pos x="107" y="70"/>
                  </a:cxn>
                  <a:cxn ang="0">
                    <a:pos x="105" y="74"/>
                  </a:cxn>
                  <a:cxn ang="0">
                    <a:pos x="114" y="81"/>
                  </a:cxn>
                  <a:cxn ang="0">
                    <a:pos x="124" y="98"/>
                  </a:cxn>
                  <a:cxn ang="0">
                    <a:pos x="133" y="106"/>
                  </a:cxn>
                  <a:cxn ang="0">
                    <a:pos x="133" y="125"/>
                  </a:cxn>
                  <a:cxn ang="0">
                    <a:pos x="131" y="138"/>
                  </a:cxn>
                  <a:cxn ang="0">
                    <a:pos x="119" y="144"/>
                  </a:cxn>
                  <a:cxn ang="0">
                    <a:pos x="108" y="132"/>
                  </a:cxn>
                  <a:cxn ang="0">
                    <a:pos x="84" y="112"/>
                  </a:cxn>
                  <a:cxn ang="0">
                    <a:pos x="67" y="85"/>
                  </a:cxn>
                  <a:cxn ang="0">
                    <a:pos x="59" y="74"/>
                  </a:cxn>
                </a:cxnLst>
                <a:rect l="0" t="0" r="r" b="b"/>
                <a:pathLst>
                  <a:path w="133" h="144">
                    <a:moveTo>
                      <a:pt x="59" y="74"/>
                    </a:moveTo>
                    <a:cubicBezTo>
                      <a:pt x="58" y="74"/>
                      <a:pt x="59" y="72"/>
                      <a:pt x="58" y="70"/>
                    </a:cubicBezTo>
                    <a:cubicBezTo>
                      <a:pt x="57" y="69"/>
                      <a:pt x="52" y="69"/>
                      <a:pt x="51" y="68"/>
                    </a:cubicBezTo>
                    <a:cubicBezTo>
                      <a:pt x="49" y="67"/>
                      <a:pt x="45" y="56"/>
                      <a:pt x="45" y="53"/>
                    </a:cubicBezTo>
                    <a:cubicBezTo>
                      <a:pt x="41" y="43"/>
                      <a:pt x="31" y="44"/>
                      <a:pt x="28" y="38"/>
                    </a:cubicBezTo>
                    <a:cubicBezTo>
                      <a:pt x="26" y="33"/>
                      <a:pt x="24" y="30"/>
                      <a:pt x="22" y="25"/>
                    </a:cubicBezTo>
                    <a:cubicBezTo>
                      <a:pt x="20" y="21"/>
                      <a:pt x="15" y="22"/>
                      <a:pt x="11" y="21"/>
                    </a:cubicBezTo>
                    <a:cubicBezTo>
                      <a:pt x="8" y="20"/>
                      <a:pt x="1" y="8"/>
                      <a:pt x="0" y="3"/>
                    </a:cubicBezTo>
                    <a:cubicBezTo>
                      <a:pt x="0" y="0"/>
                      <a:pt x="0" y="0"/>
                      <a:pt x="0" y="0"/>
                    </a:cubicBezTo>
                    <a:cubicBezTo>
                      <a:pt x="0" y="0"/>
                      <a:pt x="1" y="0"/>
                      <a:pt x="2" y="0"/>
                    </a:cubicBezTo>
                    <a:cubicBezTo>
                      <a:pt x="7" y="0"/>
                      <a:pt x="8" y="2"/>
                      <a:pt x="11" y="4"/>
                    </a:cubicBezTo>
                    <a:cubicBezTo>
                      <a:pt x="26" y="4"/>
                      <a:pt x="26" y="4"/>
                      <a:pt x="26" y="4"/>
                    </a:cubicBezTo>
                    <a:cubicBezTo>
                      <a:pt x="35" y="7"/>
                      <a:pt x="38" y="13"/>
                      <a:pt x="42" y="20"/>
                    </a:cubicBezTo>
                    <a:cubicBezTo>
                      <a:pt x="43" y="23"/>
                      <a:pt x="45" y="22"/>
                      <a:pt x="47" y="23"/>
                    </a:cubicBezTo>
                    <a:cubicBezTo>
                      <a:pt x="53" y="25"/>
                      <a:pt x="56" y="30"/>
                      <a:pt x="61" y="35"/>
                    </a:cubicBezTo>
                    <a:cubicBezTo>
                      <a:pt x="69" y="43"/>
                      <a:pt x="74" y="49"/>
                      <a:pt x="86" y="53"/>
                    </a:cubicBezTo>
                    <a:cubicBezTo>
                      <a:pt x="93" y="55"/>
                      <a:pt x="101" y="57"/>
                      <a:pt x="101" y="64"/>
                    </a:cubicBezTo>
                    <a:cubicBezTo>
                      <a:pt x="101" y="64"/>
                      <a:pt x="100" y="65"/>
                      <a:pt x="100" y="66"/>
                    </a:cubicBezTo>
                    <a:cubicBezTo>
                      <a:pt x="101" y="66"/>
                      <a:pt x="102" y="66"/>
                      <a:pt x="103" y="66"/>
                    </a:cubicBezTo>
                    <a:cubicBezTo>
                      <a:pt x="105" y="66"/>
                      <a:pt x="106" y="68"/>
                      <a:pt x="107" y="70"/>
                    </a:cubicBezTo>
                    <a:cubicBezTo>
                      <a:pt x="105" y="74"/>
                      <a:pt x="105" y="74"/>
                      <a:pt x="105" y="74"/>
                    </a:cubicBezTo>
                    <a:cubicBezTo>
                      <a:pt x="105" y="80"/>
                      <a:pt x="109" y="81"/>
                      <a:pt x="114" y="81"/>
                    </a:cubicBezTo>
                    <a:cubicBezTo>
                      <a:pt x="114" y="91"/>
                      <a:pt x="119" y="93"/>
                      <a:pt x="124" y="98"/>
                    </a:cubicBezTo>
                    <a:cubicBezTo>
                      <a:pt x="127" y="101"/>
                      <a:pt x="133" y="102"/>
                      <a:pt x="133" y="106"/>
                    </a:cubicBezTo>
                    <a:cubicBezTo>
                      <a:pt x="133" y="112"/>
                      <a:pt x="133" y="116"/>
                      <a:pt x="133" y="125"/>
                    </a:cubicBezTo>
                    <a:cubicBezTo>
                      <a:pt x="128" y="127"/>
                      <a:pt x="131" y="133"/>
                      <a:pt x="131" y="138"/>
                    </a:cubicBezTo>
                    <a:cubicBezTo>
                      <a:pt x="131" y="143"/>
                      <a:pt x="122" y="144"/>
                      <a:pt x="119" y="144"/>
                    </a:cubicBezTo>
                    <a:cubicBezTo>
                      <a:pt x="116" y="144"/>
                      <a:pt x="109" y="132"/>
                      <a:pt x="108" y="132"/>
                    </a:cubicBezTo>
                    <a:cubicBezTo>
                      <a:pt x="100" y="124"/>
                      <a:pt x="92" y="120"/>
                      <a:pt x="84" y="112"/>
                    </a:cubicBezTo>
                    <a:cubicBezTo>
                      <a:pt x="75" y="103"/>
                      <a:pt x="71" y="95"/>
                      <a:pt x="67" y="85"/>
                    </a:cubicBezTo>
                    <a:cubicBezTo>
                      <a:pt x="66" y="83"/>
                      <a:pt x="60" y="74"/>
                      <a:pt x="59" y="7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7" name="Freeform 105"/>
              <p:cNvSpPr>
                <a:spLocks/>
              </p:cNvSpPr>
              <p:nvPr/>
            </p:nvSpPr>
            <p:spPr bwMode="auto">
              <a:xfrm>
                <a:off x="6203950" y="2757488"/>
                <a:ext cx="169863" cy="188913"/>
              </a:xfrm>
              <a:custGeom>
                <a:avLst/>
                <a:gdLst/>
                <a:ahLst/>
                <a:cxnLst>
                  <a:cxn ang="0">
                    <a:pos x="37" y="130"/>
                  </a:cxn>
                  <a:cxn ang="0">
                    <a:pos x="36" y="124"/>
                  </a:cxn>
                  <a:cxn ang="0">
                    <a:pos x="27" y="126"/>
                  </a:cxn>
                  <a:cxn ang="0">
                    <a:pos x="11" y="102"/>
                  </a:cxn>
                  <a:cxn ang="0">
                    <a:pos x="12" y="99"/>
                  </a:cxn>
                  <a:cxn ang="0">
                    <a:pos x="6" y="97"/>
                  </a:cxn>
                  <a:cxn ang="0">
                    <a:pos x="0" y="78"/>
                  </a:cxn>
                  <a:cxn ang="0">
                    <a:pos x="15" y="74"/>
                  </a:cxn>
                  <a:cxn ang="0">
                    <a:pos x="33" y="54"/>
                  </a:cxn>
                  <a:cxn ang="0">
                    <a:pos x="45" y="50"/>
                  </a:cxn>
                  <a:cxn ang="0">
                    <a:pos x="56" y="41"/>
                  </a:cxn>
                  <a:cxn ang="0">
                    <a:pos x="59" y="35"/>
                  </a:cxn>
                  <a:cxn ang="0">
                    <a:pos x="63" y="32"/>
                  </a:cxn>
                  <a:cxn ang="0">
                    <a:pos x="66" y="29"/>
                  </a:cxn>
                  <a:cxn ang="0">
                    <a:pos x="82" y="23"/>
                  </a:cxn>
                  <a:cxn ang="0">
                    <a:pos x="102" y="0"/>
                  </a:cxn>
                  <a:cxn ang="0">
                    <a:pos x="109" y="11"/>
                  </a:cxn>
                  <a:cxn ang="0">
                    <a:pos x="127" y="23"/>
                  </a:cxn>
                  <a:cxn ang="0">
                    <a:pos x="117" y="29"/>
                  </a:cxn>
                  <a:cxn ang="0">
                    <a:pos x="119" y="31"/>
                  </a:cxn>
                  <a:cxn ang="0">
                    <a:pos x="106" y="37"/>
                  </a:cxn>
                  <a:cxn ang="0">
                    <a:pos x="108" y="41"/>
                  </a:cxn>
                  <a:cxn ang="0">
                    <a:pos x="105" y="44"/>
                  </a:cxn>
                  <a:cxn ang="0">
                    <a:pos x="125" y="73"/>
                  </a:cxn>
                  <a:cxn ang="0">
                    <a:pos x="115" y="77"/>
                  </a:cxn>
                  <a:cxn ang="0">
                    <a:pos x="111" y="78"/>
                  </a:cxn>
                  <a:cxn ang="0">
                    <a:pos x="109" y="83"/>
                  </a:cxn>
                  <a:cxn ang="0">
                    <a:pos x="103" y="102"/>
                  </a:cxn>
                  <a:cxn ang="0">
                    <a:pos x="93" y="113"/>
                  </a:cxn>
                  <a:cxn ang="0">
                    <a:pos x="95" y="119"/>
                  </a:cxn>
                  <a:cxn ang="0">
                    <a:pos x="90" y="134"/>
                  </a:cxn>
                  <a:cxn ang="0">
                    <a:pos x="76" y="141"/>
                  </a:cxn>
                  <a:cxn ang="0">
                    <a:pos x="71" y="135"/>
                  </a:cxn>
                  <a:cxn ang="0">
                    <a:pos x="51" y="128"/>
                  </a:cxn>
                  <a:cxn ang="0">
                    <a:pos x="40" y="132"/>
                  </a:cxn>
                  <a:cxn ang="0">
                    <a:pos x="37" y="130"/>
                  </a:cxn>
                </a:cxnLst>
                <a:rect l="0" t="0" r="r" b="b"/>
                <a:pathLst>
                  <a:path w="127" h="141">
                    <a:moveTo>
                      <a:pt x="37" y="130"/>
                    </a:moveTo>
                    <a:cubicBezTo>
                      <a:pt x="36" y="130"/>
                      <a:pt x="36" y="125"/>
                      <a:pt x="36" y="124"/>
                    </a:cubicBezTo>
                    <a:cubicBezTo>
                      <a:pt x="32" y="123"/>
                      <a:pt x="30" y="126"/>
                      <a:pt x="27" y="126"/>
                    </a:cubicBezTo>
                    <a:cubicBezTo>
                      <a:pt x="10" y="126"/>
                      <a:pt x="17" y="110"/>
                      <a:pt x="11" y="102"/>
                    </a:cubicBezTo>
                    <a:cubicBezTo>
                      <a:pt x="11" y="101"/>
                      <a:pt x="12" y="100"/>
                      <a:pt x="12" y="99"/>
                    </a:cubicBezTo>
                    <a:cubicBezTo>
                      <a:pt x="11" y="97"/>
                      <a:pt x="8" y="97"/>
                      <a:pt x="6" y="97"/>
                    </a:cubicBezTo>
                    <a:cubicBezTo>
                      <a:pt x="4" y="96"/>
                      <a:pt x="0" y="80"/>
                      <a:pt x="0" y="78"/>
                    </a:cubicBezTo>
                    <a:cubicBezTo>
                      <a:pt x="0" y="71"/>
                      <a:pt x="9" y="74"/>
                      <a:pt x="15" y="74"/>
                    </a:cubicBezTo>
                    <a:cubicBezTo>
                      <a:pt x="29" y="74"/>
                      <a:pt x="27" y="60"/>
                      <a:pt x="33" y="54"/>
                    </a:cubicBezTo>
                    <a:cubicBezTo>
                      <a:pt x="36" y="51"/>
                      <a:pt x="41" y="51"/>
                      <a:pt x="45" y="50"/>
                    </a:cubicBezTo>
                    <a:cubicBezTo>
                      <a:pt x="52" y="49"/>
                      <a:pt x="52" y="44"/>
                      <a:pt x="56" y="41"/>
                    </a:cubicBezTo>
                    <a:cubicBezTo>
                      <a:pt x="54" y="39"/>
                      <a:pt x="59" y="35"/>
                      <a:pt x="59" y="35"/>
                    </a:cubicBezTo>
                    <a:cubicBezTo>
                      <a:pt x="61" y="34"/>
                      <a:pt x="61" y="33"/>
                      <a:pt x="63" y="32"/>
                    </a:cubicBezTo>
                    <a:cubicBezTo>
                      <a:pt x="64" y="32"/>
                      <a:pt x="65" y="30"/>
                      <a:pt x="66" y="29"/>
                    </a:cubicBezTo>
                    <a:cubicBezTo>
                      <a:pt x="70" y="25"/>
                      <a:pt x="80" y="27"/>
                      <a:pt x="82" y="23"/>
                    </a:cubicBezTo>
                    <a:cubicBezTo>
                      <a:pt x="85" y="16"/>
                      <a:pt x="95" y="0"/>
                      <a:pt x="102" y="0"/>
                    </a:cubicBezTo>
                    <a:cubicBezTo>
                      <a:pt x="109" y="0"/>
                      <a:pt x="109" y="4"/>
                      <a:pt x="109" y="11"/>
                    </a:cubicBezTo>
                    <a:cubicBezTo>
                      <a:pt x="109" y="20"/>
                      <a:pt x="127" y="15"/>
                      <a:pt x="127" y="23"/>
                    </a:cubicBezTo>
                    <a:cubicBezTo>
                      <a:pt x="127" y="27"/>
                      <a:pt x="117" y="25"/>
                      <a:pt x="117" y="29"/>
                    </a:cubicBezTo>
                    <a:cubicBezTo>
                      <a:pt x="117" y="30"/>
                      <a:pt x="118" y="31"/>
                      <a:pt x="119" y="31"/>
                    </a:cubicBezTo>
                    <a:cubicBezTo>
                      <a:pt x="118" y="32"/>
                      <a:pt x="106" y="37"/>
                      <a:pt x="106" y="37"/>
                    </a:cubicBezTo>
                    <a:cubicBezTo>
                      <a:pt x="107" y="38"/>
                      <a:pt x="108" y="40"/>
                      <a:pt x="108" y="41"/>
                    </a:cubicBezTo>
                    <a:cubicBezTo>
                      <a:pt x="107" y="42"/>
                      <a:pt x="105" y="43"/>
                      <a:pt x="105" y="44"/>
                    </a:cubicBezTo>
                    <a:cubicBezTo>
                      <a:pt x="105" y="51"/>
                      <a:pt x="117" y="73"/>
                      <a:pt x="125" y="73"/>
                    </a:cubicBezTo>
                    <a:cubicBezTo>
                      <a:pt x="124" y="79"/>
                      <a:pt x="120" y="77"/>
                      <a:pt x="115" y="77"/>
                    </a:cubicBezTo>
                    <a:cubicBezTo>
                      <a:pt x="114" y="77"/>
                      <a:pt x="112" y="78"/>
                      <a:pt x="111" y="78"/>
                    </a:cubicBezTo>
                    <a:cubicBezTo>
                      <a:pt x="109" y="83"/>
                      <a:pt x="109" y="83"/>
                      <a:pt x="109" y="83"/>
                    </a:cubicBezTo>
                    <a:cubicBezTo>
                      <a:pt x="106" y="92"/>
                      <a:pt x="103" y="95"/>
                      <a:pt x="103" y="102"/>
                    </a:cubicBezTo>
                    <a:cubicBezTo>
                      <a:pt x="98" y="103"/>
                      <a:pt x="93" y="110"/>
                      <a:pt x="93" y="113"/>
                    </a:cubicBezTo>
                    <a:cubicBezTo>
                      <a:pt x="93" y="116"/>
                      <a:pt x="95" y="117"/>
                      <a:pt x="95" y="119"/>
                    </a:cubicBezTo>
                    <a:cubicBezTo>
                      <a:pt x="95" y="122"/>
                      <a:pt x="90" y="129"/>
                      <a:pt x="90" y="134"/>
                    </a:cubicBezTo>
                    <a:cubicBezTo>
                      <a:pt x="83" y="135"/>
                      <a:pt x="82" y="141"/>
                      <a:pt x="76" y="141"/>
                    </a:cubicBezTo>
                    <a:cubicBezTo>
                      <a:pt x="72" y="141"/>
                      <a:pt x="71" y="137"/>
                      <a:pt x="71" y="135"/>
                    </a:cubicBezTo>
                    <a:cubicBezTo>
                      <a:pt x="64" y="133"/>
                      <a:pt x="59" y="128"/>
                      <a:pt x="51" y="128"/>
                    </a:cubicBezTo>
                    <a:cubicBezTo>
                      <a:pt x="48" y="128"/>
                      <a:pt x="45" y="132"/>
                      <a:pt x="40" y="132"/>
                    </a:cubicBezTo>
                    <a:cubicBezTo>
                      <a:pt x="39" y="132"/>
                      <a:pt x="38" y="130"/>
                      <a:pt x="37" y="1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8" name="Freeform 106"/>
              <p:cNvSpPr>
                <a:spLocks/>
              </p:cNvSpPr>
              <p:nvPr/>
            </p:nvSpPr>
            <p:spPr bwMode="auto">
              <a:xfrm>
                <a:off x="6367463" y="2847975"/>
                <a:ext cx="106363" cy="123825"/>
              </a:xfrm>
              <a:custGeom>
                <a:avLst/>
                <a:gdLst/>
                <a:ahLst/>
                <a:cxnLst>
                  <a:cxn ang="0">
                    <a:pos x="31" y="34"/>
                  </a:cxn>
                  <a:cxn ang="0">
                    <a:pos x="27" y="38"/>
                  </a:cxn>
                  <a:cxn ang="0">
                    <a:pos x="17" y="24"/>
                  </a:cxn>
                  <a:cxn ang="0">
                    <a:pos x="32" y="16"/>
                  </a:cxn>
                  <a:cxn ang="0">
                    <a:pos x="49" y="15"/>
                  </a:cxn>
                  <a:cxn ang="0">
                    <a:pos x="64" y="18"/>
                  </a:cxn>
                  <a:cxn ang="0">
                    <a:pos x="77" y="4"/>
                  </a:cxn>
                  <a:cxn ang="0">
                    <a:pos x="79" y="0"/>
                  </a:cxn>
                  <a:cxn ang="0">
                    <a:pos x="77" y="0"/>
                  </a:cxn>
                  <a:cxn ang="0">
                    <a:pos x="63" y="10"/>
                  </a:cxn>
                  <a:cxn ang="0">
                    <a:pos x="59" y="10"/>
                  </a:cxn>
                  <a:cxn ang="0">
                    <a:pos x="28" y="5"/>
                  </a:cxn>
                  <a:cxn ang="0">
                    <a:pos x="12" y="30"/>
                  </a:cxn>
                  <a:cxn ang="0">
                    <a:pos x="8" y="37"/>
                  </a:cxn>
                  <a:cxn ang="0">
                    <a:pos x="0" y="61"/>
                  </a:cxn>
                  <a:cxn ang="0">
                    <a:pos x="8" y="66"/>
                  </a:cxn>
                  <a:cxn ang="0">
                    <a:pos x="8" y="87"/>
                  </a:cxn>
                  <a:cxn ang="0">
                    <a:pos x="16" y="93"/>
                  </a:cxn>
                  <a:cxn ang="0">
                    <a:pos x="22" y="76"/>
                  </a:cxn>
                  <a:cxn ang="0">
                    <a:pos x="18" y="61"/>
                  </a:cxn>
                  <a:cxn ang="0">
                    <a:pos x="25" y="56"/>
                  </a:cxn>
                  <a:cxn ang="0">
                    <a:pos x="28" y="56"/>
                  </a:cxn>
                  <a:cxn ang="0">
                    <a:pos x="27" y="65"/>
                  </a:cxn>
                  <a:cxn ang="0">
                    <a:pos x="34" y="79"/>
                  </a:cxn>
                  <a:cxn ang="0">
                    <a:pos x="34" y="83"/>
                  </a:cxn>
                  <a:cxn ang="0">
                    <a:pos x="39" y="83"/>
                  </a:cxn>
                  <a:cxn ang="0">
                    <a:pos x="49" y="73"/>
                  </a:cxn>
                  <a:cxn ang="0">
                    <a:pos x="43" y="65"/>
                  </a:cxn>
                  <a:cxn ang="0">
                    <a:pos x="45" y="63"/>
                  </a:cxn>
                  <a:cxn ang="0">
                    <a:pos x="34" y="44"/>
                  </a:cxn>
                  <a:cxn ang="0">
                    <a:pos x="57" y="31"/>
                  </a:cxn>
                  <a:cxn ang="0">
                    <a:pos x="57" y="28"/>
                  </a:cxn>
                  <a:cxn ang="0">
                    <a:pos x="31" y="36"/>
                  </a:cxn>
                  <a:cxn ang="0">
                    <a:pos x="31" y="34"/>
                  </a:cxn>
                </a:cxnLst>
                <a:rect l="0" t="0" r="r" b="b"/>
                <a:pathLst>
                  <a:path w="79" h="93">
                    <a:moveTo>
                      <a:pt x="31" y="34"/>
                    </a:moveTo>
                    <a:cubicBezTo>
                      <a:pt x="30" y="36"/>
                      <a:pt x="29" y="38"/>
                      <a:pt x="27" y="38"/>
                    </a:cubicBezTo>
                    <a:cubicBezTo>
                      <a:pt x="20" y="38"/>
                      <a:pt x="17" y="30"/>
                      <a:pt x="17" y="24"/>
                    </a:cubicBezTo>
                    <a:cubicBezTo>
                      <a:pt x="17" y="15"/>
                      <a:pt x="24" y="16"/>
                      <a:pt x="32" y="16"/>
                    </a:cubicBezTo>
                    <a:cubicBezTo>
                      <a:pt x="39" y="16"/>
                      <a:pt x="42" y="15"/>
                      <a:pt x="49" y="15"/>
                    </a:cubicBezTo>
                    <a:cubicBezTo>
                      <a:pt x="54" y="15"/>
                      <a:pt x="58" y="18"/>
                      <a:pt x="64" y="18"/>
                    </a:cubicBezTo>
                    <a:cubicBezTo>
                      <a:pt x="73" y="18"/>
                      <a:pt x="76" y="10"/>
                      <a:pt x="77" y="4"/>
                    </a:cubicBezTo>
                    <a:cubicBezTo>
                      <a:pt x="79" y="4"/>
                      <a:pt x="79" y="1"/>
                      <a:pt x="79" y="0"/>
                    </a:cubicBezTo>
                    <a:cubicBezTo>
                      <a:pt x="77" y="0"/>
                      <a:pt x="77" y="0"/>
                      <a:pt x="77" y="0"/>
                    </a:cubicBezTo>
                    <a:cubicBezTo>
                      <a:pt x="72" y="4"/>
                      <a:pt x="65" y="8"/>
                      <a:pt x="63" y="10"/>
                    </a:cubicBezTo>
                    <a:cubicBezTo>
                      <a:pt x="59" y="10"/>
                      <a:pt x="59" y="10"/>
                      <a:pt x="59" y="10"/>
                    </a:cubicBezTo>
                    <a:cubicBezTo>
                      <a:pt x="28" y="5"/>
                      <a:pt x="28" y="5"/>
                      <a:pt x="28" y="5"/>
                    </a:cubicBezTo>
                    <a:cubicBezTo>
                      <a:pt x="17" y="5"/>
                      <a:pt x="12" y="20"/>
                      <a:pt x="12" y="30"/>
                    </a:cubicBezTo>
                    <a:cubicBezTo>
                      <a:pt x="12" y="33"/>
                      <a:pt x="8" y="35"/>
                      <a:pt x="8" y="37"/>
                    </a:cubicBezTo>
                    <a:cubicBezTo>
                      <a:pt x="4" y="47"/>
                      <a:pt x="0" y="51"/>
                      <a:pt x="0" y="61"/>
                    </a:cubicBezTo>
                    <a:cubicBezTo>
                      <a:pt x="0" y="66"/>
                      <a:pt x="6" y="66"/>
                      <a:pt x="8" y="66"/>
                    </a:cubicBezTo>
                    <a:cubicBezTo>
                      <a:pt x="8" y="73"/>
                      <a:pt x="8" y="83"/>
                      <a:pt x="8" y="87"/>
                    </a:cubicBezTo>
                    <a:cubicBezTo>
                      <a:pt x="8" y="90"/>
                      <a:pt x="12" y="93"/>
                      <a:pt x="16" y="93"/>
                    </a:cubicBezTo>
                    <a:cubicBezTo>
                      <a:pt x="20" y="93"/>
                      <a:pt x="22" y="78"/>
                      <a:pt x="22" y="76"/>
                    </a:cubicBezTo>
                    <a:cubicBezTo>
                      <a:pt x="22" y="70"/>
                      <a:pt x="18" y="67"/>
                      <a:pt x="18" y="61"/>
                    </a:cubicBezTo>
                    <a:cubicBezTo>
                      <a:pt x="18" y="58"/>
                      <a:pt x="22" y="56"/>
                      <a:pt x="25" y="56"/>
                    </a:cubicBezTo>
                    <a:cubicBezTo>
                      <a:pt x="26" y="56"/>
                      <a:pt x="27" y="56"/>
                      <a:pt x="28" y="56"/>
                    </a:cubicBezTo>
                    <a:cubicBezTo>
                      <a:pt x="27" y="65"/>
                      <a:pt x="27" y="65"/>
                      <a:pt x="27" y="65"/>
                    </a:cubicBezTo>
                    <a:cubicBezTo>
                      <a:pt x="27" y="71"/>
                      <a:pt x="34" y="73"/>
                      <a:pt x="34" y="79"/>
                    </a:cubicBezTo>
                    <a:cubicBezTo>
                      <a:pt x="34" y="80"/>
                      <a:pt x="34" y="81"/>
                      <a:pt x="34" y="83"/>
                    </a:cubicBezTo>
                    <a:cubicBezTo>
                      <a:pt x="39" y="83"/>
                      <a:pt x="39" y="83"/>
                      <a:pt x="39" y="83"/>
                    </a:cubicBezTo>
                    <a:cubicBezTo>
                      <a:pt x="39" y="78"/>
                      <a:pt x="49" y="78"/>
                      <a:pt x="49" y="73"/>
                    </a:cubicBezTo>
                    <a:cubicBezTo>
                      <a:pt x="47" y="73"/>
                      <a:pt x="43" y="68"/>
                      <a:pt x="43" y="65"/>
                    </a:cubicBezTo>
                    <a:cubicBezTo>
                      <a:pt x="43" y="65"/>
                      <a:pt x="44" y="64"/>
                      <a:pt x="45" y="63"/>
                    </a:cubicBezTo>
                    <a:cubicBezTo>
                      <a:pt x="42" y="61"/>
                      <a:pt x="34" y="46"/>
                      <a:pt x="34" y="44"/>
                    </a:cubicBezTo>
                    <a:cubicBezTo>
                      <a:pt x="46" y="44"/>
                      <a:pt x="47" y="35"/>
                      <a:pt x="57" y="31"/>
                    </a:cubicBezTo>
                    <a:cubicBezTo>
                      <a:pt x="57" y="28"/>
                      <a:pt x="57" y="28"/>
                      <a:pt x="57" y="28"/>
                    </a:cubicBezTo>
                    <a:cubicBezTo>
                      <a:pt x="54" y="27"/>
                      <a:pt x="31" y="35"/>
                      <a:pt x="31" y="36"/>
                    </a:cubicBezTo>
                    <a:lnTo>
                      <a:pt x="31" y="3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9" name="Freeform 107"/>
              <p:cNvSpPr>
                <a:spLocks/>
              </p:cNvSpPr>
              <p:nvPr/>
            </p:nvSpPr>
            <p:spPr bwMode="auto">
              <a:xfrm>
                <a:off x="6145213" y="2973388"/>
                <a:ext cx="171450" cy="49213"/>
              </a:xfrm>
              <a:custGeom>
                <a:avLst/>
                <a:gdLst/>
                <a:ahLst/>
                <a:cxnLst>
                  <a:cxn ang="0">
                    <a:pos x="123" y="36"/>
                  </a:cxn>
                  <a:cxn ang="0">
                    <a:pos x="114" y="33"/>
                  </a:cxn>
                  <a:cxn ang="0">
                    <a:pos x="114" y="37"/>
                  </a:cxn>
                  <a:cxn ang="0">
                    <a:pos x="67" y="31"/>
                  </a:cxn>
                  <a:cxn ang="0">
                    <a:pos x="56" y="25"/>
                  </a:cxn>
                  <a:cxn ang="0">
                    <a:pos x="32" y="22"/>
                  </a:cxn>
                  <a:cxn ang="0">
                    <a:pos x="14" y="20"/>
                  </a:cxn>
                  <a:cxn ang="0">
                    <a:pos x="0" y="10"/>
                  </a:cxn>
                  <a:cxn ang="0">
                    <a:pos x="11" y="1"/>
                  </a:cxn>
                  <a:cxn ang="0">
                    <a:pos x="14" y="3"/>
                  </a:cxn>
                  <a:cxn ang="0">
                    <a:pos x="22" y="0"/>
                  </a:cxn>
                  <a:cxn ang="0">
                    <a:pos x="55" y="14"/>
                  </a:cxn>
                  <a:cxn ang="0">
                    <a:pos x="68" y="7"/>
                  </a:cxn>
                  <a:cxn ang="0">
                    <a:pos x="88" y="15"/>
                  </a:cxn>
                  <a:cxn ang="0">
                    <a:pos x="101" y="14"/>
                  </a:cxn>
                  <a:cxn ang="0">
                    <a:pos x="105" y="14"/>
                  </a:cxn>
                  <a:cxn ang="0">
                    <a:pos x="89" y="17"/>
                  </a:cxn>
                  <a:cxn ang="0">
                    <a:pos x="107" y="22"/>
                  </a:cxn>
                  <a:cxn ang="0">
                    <a:pos x="111" y="26"/>
                  </a:cxn>
                  <a:cxn ang="0">
                    <a:pos x="121" y="27"/>
                  </a:cxn>
                  <a:cxn ang="0">
                    <a:pos x="128" y="31"/>
                  </a:cxn>
                  <a:cxn ang="0">
                    <a:pos x="123" y="36"/>
                  </a:cxn>
                </a:cxnLst>
                <a:rect l="0" t="0" r="r" b="b"/>
                <a:pathLst>
                  <a:path w="128" h="37">
                    <a:moveTo>
                      <a:pt x="123" y="36"/>
                    </a:moveTo>
                    <a:cubicBezTo>
                      <a:pt x="119" y="36"/>
                      <a:pt x="119" y="33"/>
                      <a:pt x="114" y="33"/>
                    </a:cubicBezTo>
                    <a:cubicBezTo>
                      <a:pt x="113" y="33"/>
                      <a:pt x="114" y="36"/>
                      <a:pt x="114" y="37"/>
                    </a:cubicBezTo>
                    <a:cubicBezTo>
                      <a:pt x="100" y="32"/>
                      <a:pt x="85" y="31"/>
                      <a:pt x="67" y="31"/>
                    </a:cubicBezTo>
                    <a:cubicBezTo>
                      <a:pt x="62" y="31"/>
                      <a:pt x="61" y="25"/>
                      <a:pt x="56" y="25"/>
                    </a:cubicBezTo>
                    <a:cubicBezTo>
                      <a:pt x="48" y="25"/>
                      <a:pt x="41" y="25"/>
                      <a:pt x="32" y="22"/>
                    </a:cubicBezTo>
                    <a:cubicBezTo>
                      <a:pt x="25" y="20"/>
                      <a:pt x="19" y="24"/>
                      <a:pt x="14" y="20"/>
                    </a:cubicBezTo>
                    <a:cubicBezTo>
                      <a:pt x="10" y="15"/>
                      <a:pt x="7" y="10"/>
                      <a:pt x="0" y="10"/>
                    </a:cubicBezTo>
                    <a:cubicBezTo>
                      <a:pt x="0" y="9"/>
                      <a:pt x="8" y="1"/>
                      <a:pt x="11" y="1"/>
                    </a:cubicBezTo>
                    <a:cubicBezTo>
                      <a:pt x="12" y="1"/>
                      <a:pt x="13" y="3"/>
                      <a:pt x="14" y="3"/>
                    </a:cubicBezTo>
                    <a:cubicBezTo>
                      <a:pt x="17" y="3"/>
                      <a:pt x="19" y="0"/>
                      <a:pt x="22" y="0"/>
                    </a:cubicBezTo>
                    <a:cubicBezTo>
                      <a:pt x="35" y="0"/>
                      <a:pt x="41" y="14"/>
                      <a:pt x="55" y="14"/>
                    </a:cubicBezTo>
                    <a:cubicBezTo>
                      <a:pt x="62" y="14"/>
                      <a:pt x="63" y="7"/>
                      <a:pt x="68" y="7"/>
                    </a:cubicBezTo>
                    <a:cubicBezTo>
                      <a:pt x="77" y="7"/>
                      <a:pt x="80" y="15"/>
                      <a:pt x="88" y="15"/>
                    </a:cubicBezTo>
                    <a:cubicBezTo>
                      <a:pt x="101" y="14"/>
                      <a:pt x="101" y="14"/>
                      <a:pt x="101" y="14"/>
                    </a:cubicBezTo>
                    <a:cubicBezTo>
                      <a:pt x="105" y="14"/>
                      <a:pt x="105" y="14"/>
                      <a:pt x="105" y="14"/>
                    </a:cubicBezTo>
                    <a:cubicBezTo>
                      <a:pt x="104" y="16"/>
                      <a:pt x="89" y="17"/>
                      <a:pt x="89" y="17"/>
                    </a:cubicBezTo>
                    <a:cubicBezTo>
                      <a:pt x="93" y="22"/>
                      <a:pt x="99" y="22"/>
                      <a:pt x="107" y="22"/>
                    </a:cubicBezTo>
                    <a:cubicBezTo>
                      <a:pt x="110" y="22"/>
                      <a:pt x="110" y="26"/>
                      <a:pt x="111" y="26"/>
                    </a:cubicBezTo>
                    <a:cubicBezTo>
                      <a:pt x="114" y="30"/>
                      <a:pt x="117" y="26"/>
                      <a:pt x="121" y="27"/>
                    </a:cubicBezTo>
                    <a:cubicBezTo>
                      <a:pt x="125" y="29"/>
                      <a:pt x="125" y="30"/>
                      <a:pt x="128" y="31"/>
                    </a:cubicBezTo>
                    <a:cubicBezTo>
                      <a:pt x="127" y="33"/>
                      <a:pt x="124" y="36"/>
                      <a:pt x="123" y="3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0" name="Freeform 108"/>
              <p:cNvSpPr>
                <a:spLocks/>
              </p:cNvSpPr>
              <p:nvPr/>
            </p:nvSpPr>
            <p:spPr bwMode="auto">
              <a:xfrm>
                <a:off x="6386513" y="3013075"/>
                <a:ext cx="52388" cy="12700"/>
              </a:xfrm>
              <a:custGeom>
                <a:avLst/>
                <a:gdLst/>
                <a:ahLst/>
                <a:cxnLst>
                  <a:cxn ang="0">
                    <a:pos x="26" y="9"/>
                  </a:cxn>
                  <a:cxn ang="0">
                    <a:pos x="10" y="9"/>
                  </a:cxn>
                  <a:cxn ang="0">
                    <a:pos x="0" y="4"/>
                  </a:cxn>
                  <a:cxn ang="0">
                    <a:pos x="8" y="1"/>
                  </a:cxn>
                  <a:cxn ang="0">
                    <a:pos x="26" y="4"/>
                  </a:cxn>
                  <a:cxn ang="0">
                    <a:pos x="39" y="0"/>
                  </a:cxn>
                  <a:cxn ang="0">
                    <a:pos x="26" y="9"/>
                  </a:cxn>
                </a:cxnLst>
                <a:rect l="0" t="0" r="r" b="b"/>
                <a:pathLst>
                  <a:path w="39" h="9">
                    <a:moveTo>
                      <a:pt x="26" y="9"/>
                    </a:moveTo>
                    <a:cubicBezTo>
                      <a:pt x="20" y="9"/>
                      <a:pt x="13" y="9"/>
                      <a:pt x="10" y="9"/>
                    </a:cubicBezTo>
                    <a:cubicBezTo>
                      <a:pt x="7" y="9"/>
                      <a:pt x="0" y="9"/>
                      <a:pt x="0" y="4"/>
                    </a:cubicBezTo>
                    <a:cubicBezTo>
                      <a:pt x="0" y="1"/>
                      <a:pt x="5" y="1"/>
                      <a:pt x="8" y="1"/>
                    </a:cubicBezTo>
                    <a:cubicBezTo>
                      <a:pt x="16" y="1"/>
                      <a:pt x="19" y="4"/>
                      <a:pt x="26" y="4"/>
                    </a:cubicBezTo>
                    <a:cubicBezTo>
                      <a:pt x="32" y="4"/>
                      <a:pt x="35" y="2"/>
                      <a:pt x="39" y="0"/>
                    </a:cubicBezTo>
                    <a:cubicBezTo>
                      <a:pt x="35" y="6"/>
                      <a:pt x="32" y="7"/>
                      <a:pt x="26" y="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1" name="Freeform 109"/>
              <p:cNvSpPr>
                <a:spLocks/>
              </p:cNvSpPr>
              <p:nvPr/>
            </p:nvSpPr>
            <p:spPr bwMode="auto">
              <a:xfrm>
                <a:off x="6335713" y="3016250"/>
                <a:ext cx="36513" cy="12700"/>
              </a:xfrm>
              <a:custGeom>
                <a:avLst/>
                <a:gdLst/>
                <a:ahLst/>
                <a:cxnLst>
                  <a:cxn ang="0">
                    <a:pos x="27" y="6"/>
                  </a:cxn>
                  <a:cxn ang="0">
                    <a:pos x="23" y="6"/>
                  </a:cxn>
                  <a:cxn ang="0">
                    <a:pos x="19" y="5"/>
                  </a:cxn>
                  <a:cxn ang="0">
                    <a:pos x="9" y="9"/>
                  </a:cxn>
                  <a:cxn ang="0">
                    <a:pos x="0" y="6"/>
                  </a:cxn>
                  <a:cxn ang="0">
                    <a:pos x="7" y="1"/>
                  </a:cxn>
                  <a:cxn ang="0">
                    <a:pos x="16" y="3"/>
                  </a:cxn>
                  <a:cxn ang="0">
                    <a:pos x="16" y="0"/>
                  </a:cxn>
                  <a:cxn ang="0">
                    <a:pos x="27" y="0"/>
                  </a:cxn>
                  <a:cxn ang="0">
                    <a:pos x="27" y="6"/>
                  </a:cxn>
                </a:cxnLst>
                <a:rect l="0" t="0" r="r" b="b"/>
                <a:pathLst>
                  <a:path w="27" h="9">
                    <a:moveTo>
                      <a:pt x="27" y="6"/>
                    </a:moveTo>
                    <a:cubicBezTo>
                      <a:pt x="23" y="6"/>
                      <a:pt x="23" y="6"/>
                      <a:pt x="23" y="6"/>
                    </a:cubicBezTo>
                    <a:cubicBezTo>
                      <a:pt x="19" y="5"/>
                      <a:pt x="19" y="5"/>
                      <a:pt x="19" y="5"/>
                    </a:cubicBezTo>
                    <a:cubicBezTo>
                      <a:pt x="15" y="6"/>
                      <a:pt x="13" y="9"/>
                      <a:pt x="9" y="9"/>
                    </a:cubicBezTo>
                    <a:cubicBezTo>
                      <a:pt x="5" y="9"/>
                      <a:pt x="0" y="8"/>
                      <a:pt x="0" y="6"/>
                    </a:cubicBezTo>
                    <a:cubicBezTo>
                      <a:pt x="0" y="1"/>
                      <a:pt x="3" y="1"/>
                      <a:pt x="7" y="1"/>
                    </a:cubicBezTo>
                    <a:cubicBezTo>
                      <a:pt x="11" y="1"/>
                      <a:pt x="13" y="2"/>
                      <a:pt x="16" y="3"/>
                    </a:cubicBezTo>
                    <a:cubicBezTo>
                      <a:pt x="16" y="2"/>
                      <a:pt x="16" y="1"/>
                      <a:pt x="16" y="0"/>
                    </a:cubicBezTo>
                    <a:cubicBezTo>
                      <a:pt x="27" y="0"/>
                      <a:pt x="27" y="0"/>
                      <a:pt x="27" y="0"/>
                    </a:cubicBezTo>
                    <a:cubicBezTo>
                      <a:pt x="27" y="3"/>
                      <a:pt x="26" y="5"/>
                      <a:pt x="27"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2" name="Freeform 110"/>
              <p:cNvSpPr>
                <a:spLocks/>
              </p:cNvSpPr>
              <p:nvPr/>
            </p:nvSpPr>
            <p:spPr bwMode="auto">
              <a:xfrm>
                <a:off x="6373813" y="3030538"/>
                <a:ext cx="26988" cy="19050"/>
              </a:xfrm>
              <a:custGeom>
                <a:avLst/>
                <a:gdLst/>
                <a:ahLst/>
                <a:cxnLst>
                  <a:cxn ang="0">
                    <a:pos x="15" y="14"/>
                  </a:cxn>
                  <a:cxn ang="0">
                    <a:pos x="12" y="9"/>
                  </a:cxn>
                  <a:cxn ang="0">
                    <a:pos x="0" y="4"/>
                  </a:cxn>
                  <a:cxn ang="0">
                    <a:pos x="9" y="1"/>
                  </a:cxn>
                  <a:cxn ang="0">
                    <a:pos x="13" y="1"/>
                  </a:cxn>
                  <a:cxn ang="0">
                    <a:pos x="20" y="11"/>
                  </a:cxn>
                  <a:cxn ang="0">
                    <a:pos x="16" y="14"/>
                  </a:cxn>
                  <a:cxn ang="0">
                    <a:pos x="15" y="14"/>
                  </a:cxn>
                </a:cxnLst>
                <a:rect l="0" t="0" r="r" b="b"/>
                <a:pathLst>
                  <a:path w="20" h="14">
                    <a:moveTo>
                      <a:pt x="15" y="14"/>
                    </a:moveTo>
                    <a:cubicBezTo>
                      <a:pt x="12" y="14"/>
                      <a:pt x="12" y="10"/>
                      <a:pt x="12" y="9"/>
                    </a:cubicBezTo>
                    <a:cubicBezTo>
                      <a:pt x="8" y="9"/>
                      <a:pt x="0" y="8"/>
                      <a:pt x="0" y="4"/>
                    </a:cubicBezTo>
                    <a:cubicBezTo>
                      <a:pt x="0" y="0"/>
                      <a:pt x="6" y="1"/>
                      <a:pt x="9" y="1"/>
                    </a:cubicBezTo>
                    <a:cubicBezTo>
                      <a:pt x="10" y="1"/>
                      <a:pt x="12" y="1"/>
                      <a:pt x="13" y="1"/>
                    </a:cubicBezTo>
                    <a:cubicBezTo>
                      <a:pt x="13" y="7"/>
                      <a:pt x="20" y="6"/>
                      <a:pt x="20" y="11"/>
                    </a:cubicBezTo>
                    <a:cubicBezTo>
                      <a:pt x="20" y="13"/>
                      <a:pt x="18" y="14"/>
                      <a:pt x="16" y="14"/>
                    </a:cubicBezTo>
                    <a:cubicBezTo>
                      <a:pt x="16" y="14"/>
                      <a:pt x="15" y="14"/>
                      <a:pt x="15" y="1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3" name="Freeform 111"/>
              <p:cNvSpPr>
                <a:spLocks/>
              </p:cNvSpPr>
              <p:nvPr/>
            </p:nvSpPr>
            <p:spPr bwMode="auto">
              <a:xfrm>
                <a:off x="6323013" y="3014663"/>
                <a:ext cx="11113" cy="11113"/>
              </a:xfrm>
              <a:custGeom>
                <a:avLst/>
                <a:gdLst/>
                <a:ahLst/>
                <a:cxnLst>
                  <a:cxn ang="0">
                    <a:pos x="0" y="0"/>
                  </a:cxn>
                  <a:cxn ang="0">
                    <a:pos x="4" y="0"/>
                  </a:cxn>
                  <a:cxn ang="0">
                    <a:pos x="8" y="3"/>
                  </a:cxn>
                  <a:cxn ang="0">
                    <a:pos x="3" y="8"/>
                  </a:cxn>
                  <a:cxn ang="0">
                    <a:pos x="0" y="5"/>
                  </a:cxn>
                  <a:cxn ang="0">
                    <a:pos x="0" y="0"/>
                  </a:cxn>
                </a:cxnLst>
                <a:rect l="0" t="0" r="r" b="b"/>
                <a:pathLst>
                  <a:path w="8" h="8">
                    <a:moveTo>
                      <a:pt x="0" y="0"/>
                    </a:moveTo>
                    <a:cubicBezTo>
                      <a:pt x="1" y="0"/>
                      <a:pt x="2" y="0"/>
                      <a:pt x="4" y="0"/>
                    </a:cubicBezTo>
                    <a:cubicBezTo>
                      <a:pt x="6" y="0"/>
                      <a:pt x="6" y="2"/>
                      <a:pt x="8" y="3"/>
                    </a:cubicBezTo>
                    <a:cubicBezTo>
                      <a:pt x="7" y="6"/>
                      <a:pt x="5" y="8"/>
                      <a:pt x="3" y="8"/>
                    </a:cubicBezTo>
                    <a:cubicBezTo>
                      <a:pt x="2" y="8"/>
                      <a:pt x="0" y="6"/>
                      <a:pt x="0" y="5"/>
                    </a:cubicBezTo>
                    <a:cubicBezTo>
                      <a:pt x="0" y="3"/>
                      <a:pt x="0" y="2"/>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4" name="Freeform 112"/>
              <p:cNvSpPr>
                <a:spLocks/>
              </p:cNvSpPr>
              <p:nvPr/>
            </p:nvSpPr>
            <p:spPr bwMode="auto">
              <a:xfrm>
                <a:off x="6448425" y="3016250"/>
                <a:ext cx="58738" cy="34925"/>
              </a:xfrm>
              <a:custGeom>
                <a:avLst/>
                <a:gdLst/>
                <a:ahLst/>
                <a:cxnLst>
                  <a:cxn ang="0">
                    <a:pos x="19" y="13"/>
                  </a:cxn>
                  <a:cxn ang="0">
                    <a:pos x="17" y="19"/>
                  </a:cxn>
                  <a:cxn ang="0">
                    <a:pos x="3" y="26"/>
                  </a:cxn>
                  <a:cxn ang="0">
                    <a:pos x="0" y="22"/>
                  </a:cxn>
                  <a:cxn ang="0">
                    <a:pos x="15" y="10"/>
                  </a:cxn>
                  <a:cxn ang="0">
                    <a:pos x="17" y="6"/>
                  </a:cxn>
                  <a:cxn ang="0">
                    <a:pos x="45" y="3"/>
                  </a:cxn>
                  <a:cxn ang="0">
                    <a:pos x="19" y="13"/>
                  </a:cxn>
                </a:cxnLst>
                <a:rect l="0" t="0" r="r" b="b"/>
                <a:pathLst>
                  <a:path w="45" h="26">
                    <a:moveTo>
                      <a:pt x="19" y="13"/>
                    </a:moveTo>
                    <a:cubicBezTo>
                      <a:pt x="16" y="13"/>
                      <a:pt x="19" y="17"/>
                      <a:pt x="17" y="19"/>
                    </a:cubicBezTo>
                    <a:cubicBezTo>
                      <a:pt x="15" y="21"/>
                      <a:pt x="8" y="26"/>
                      <a:pt x="3" y="26"/>
                    </a:cubicBezTo>
                    <a:cubicBezTo>
                      <a:pt x="1" y="26"/>
                      <a:pt x="0" y="24"/>
                      <a:pt x="0" y="22"/>
                    </a:cubicBezTo>
                    <a:cubicBezTo>
                      <a:pt x="0" y="12"/>
                      <a:pt x="8" y="12"/>
                      <a:pt x="15" y="10"/>
                    </a:cubicBezTo>
                    <a:cubicBezTo>
                      <a:pt x="16" y="10"/>
                      <a:pt x="16" y="7"/>
                      <a:pt x="17" y="6"/>
                    </a:cubicBezTo>
                    <a:cubicBezTo>
                      <a:pt x="21" y="2"/>
                      <a:pt x="41" y="0"/>
                      <a:pt x="45" y="3"/>
                    </a:cubicBezTo>
                    <a:cubicBezTo>
                      <a:pt x="40" y="9"/>
                      <a:pt x="26" y="13"/>
                      <a:pt x="19"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5" name="Freeform 113"/>
              <p:cNvSpPr>
                <a:spLocks/>
              </p:cNvSpPr>
              <p:nvPr/>
            </p:nvSpPr>
            <p:spPr bwMode="auto">
              <a:xfrm>
                <a:off x="6489700" y="2922588"/>
                <a:ext cx="17463" cy="19050"/>
              </a:xfrm>
              <a:custGeom>
                <a:avLst/>
                <a:gdLst/>
                <a:ahLst/>
                <a:cxnLst>
                  <a:cxn ang="0">
                    <a:pos x="13" y="8"/>
                  </a:cxn>
                  <a:cxn ang="0">
                    <a:pos x="8" y="14"/>
                  </a:cxn>
                  <a:cxn ang="0">
                    <a:pos x="0" y="5"/>
                  </a:cxn>
                  <a:cxn ang="0">
                    <a:pos x="13" y="8"/>
                  </a:cxn>
                </a:cxnLst>
                <a:rect l="0" t="0" r="r" b="b"/>
                <a:pathLst>
                  <a:path w="13" h="14">
                    <a:moveTo>
                      <a:pt x="13" y="8"/>
                    </a:moveTo>
                    <a:cubicBezTo>
                      <a:pt x="13" y="9"/>
                      <a:pt x="10" y="14"/>
                      <a:pt x="8" y="14"/>
                    </a:cubicBezTo>
                    <a:cubicBezTo>
                      <a:pt x="6" y="14"/>
                      <a:pt x="0" y="9"/>
                      <a:pt x="0" y="5"/>
                    </a:cubicBezTo>
                    <a:cubicBezTo>
                      <a:pt x="0" y="0"/>
                      <a:pt x="13" y="4"/>
                      <a:pt x="13" y="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6" name="Freeform 114"/>
              <p:cNvSpPr>
                <a:spLocks/>
              </p:cNvSpPr>
              <p:nvPr/>
            </p:nvSpPr>
            <p:spPr bwMode="auto">
              <a:xfrm>
                <a:off x="6519863" y="2924175"/>
                <a:ext cx="47625" cy="14288"/>
              </a:xfrm>
              <a:custGeom>
                <a:avLst/>
                <a:gdLst/>
                <a:ahLst/>
                <a:cxnLst>
                  <a:cxn ang="0">
                    <a:pos x="31" y="2"/>
                  </a:cxn>
                  <a:cxn ang="0">
                    <a:pos x="36" y="10"/>
                  </a:cxn>
                  <a:cxn ang="0">
                    <a:pos x="34" y="10"/>
                  </a:cxn>
                  <a:cxn ang="0">
                    <a:pos x="18" y="6"/>
                  </a:cxn>
                  <a:cxn ang="0">
                    <a:pos x="8" y="6"/>
                  </a:cxn>
                  <a:cxn ang="0">
                    <a:pos x="0" y="4"/>
                  </a:cxn>
                  <a:cxn ang="0">
                    <a:pos x="3" y="0"/>
                  </a:cxn>
                  <a:cxn ang="0">
                    <a:pos x="23" y="0"/>
                  </a:cxn>
                  <a:cxn ang="0">
                    <a:pos x="30" y="2"/>
                  </a:cxn>
                  <a:cxn ang="0">
                    <a:pos x="31" y="2"/>
                  </a:cxn>
                </a:cxnLst>
                <a:rect l="0" t="0" r="r" b="b"/>
                <a:pathLst>
                  <a:path w="36" h="10">
                    <a:moveTo>
                      <a:pt x="31" y="2"/>
                    </a:moveTo>
                    <a:cubicBezTo>
                      <a:pt x="32" y="5"/>
                      <a:pt x="36" y="6"/>
                      <a:pt x="36" y="10"/>
                    </a:cubicBezTo>
                    <a:cubicBezTo>
                      <a:pt x="36" y="10"/>
                      <a:pt x="35" y="10"/>
                      <a:pt x="34" y="10"/>
                    </a:cubicBezTo>
                    <a:cubicBezTo>
                      <a:pt x="28" y="10"/>
                      <a:pt x="25" y="6"/>
                      <a:pt x="18" y="6"/>
                    </a:cubicBezTo>
                    <a:cubicBezTo>
                      <a:pt x="14" y="6"/>
                      <a:pt x="12" y="6"/>
                      <a:pt x="8" y="6"/>
                    </a:cubicBezTo>
                    <a:cubicBezTo>
                      <a:pt x="6" y="6"/>
                      <a:pt x="0" y="4"/>
                      <a:pt x="0" y="4"/>
                    </a:cubicBezTo>
                    <a:cubicBezTo>
                      <a:pt x="0" y="2"/>
                      <a:pt x="3" y="1"/>
                      <a:pt x="3" y="0"/>
                    </a:cubicBezTo>
                    <a:cubicBezTo>
                      <a:pt x="23" y="0"/>
                      <a:pt x="23" y="0"/>
                      <a:pt x="23" y="0"/>
                    </a:cubicBezTo>
                    <a:cubicBezTo>
                      <a:pt x="24" y="3"/>
                      <a:pt x="27" y="2"/>
                      <a:pt x="30" y="2"/>
                    </a:cubicBezTo>
                    <a:lnTo>
                      <a:pt x="3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7" name="Freeform 115"/>
              <p:cNvSpPr>
                <a:spLocks/>
              </p:cNvSpPr>
              <p:nvPr/>
            </p:nvSpPr>
            <p:spPr bwMode="auto">
              <a:xfrm>
                <a:off x="6513513" y="2836863"/>
                <a:ext cx="19050" cy="46038"/>
              </a:xfrm>
              <a:custGeom>
                <a:avLst/>
                <a:gdLst/>
                <a:ahLst/>
                <a:cxnLst>
                  <a:cxn ang="0">
                    <a:pos x="4" y="28"/>
                  </a:cxn>
                  <a:cxn ang="0">
                    <a:pos x="4" y="25"/>
                  </a:cxn>
                  <a:cxn ang="0">
                    <a:pos x="14" y="24"/>
                  </a:cxn>
                  <a:cxn ang="0">
                    <a:pos x="11" y="17"/>
                  </a:cxn>
                  <a:cxn ang="0">
                    <a:pos x="15" y="12"/>
                  </a:cxn>
                  <a:cxn ang="0">
                    <a:pos x="4" y="0"/>
                  </a:cxn>
                  <a:cxn ang="0">
                    <a:pos x="0" y="9"/>
                  </a:cxn>
                  <a:cxn ang="0">
                    <a:pos x="3" y="21"/>
                  </a:cxn>
                  <a:cxn ang="0">
                    <a:pos x="3" y="27"/>
                  </a:cxn>
                  <a:cxn ang="0">
                    <a:pos x="9" y="35"/>
                  </a:cxn>
                  <a:cxn ang="0">
                    <a:pos x="4" y="28"/>
                  </a:cxn>
                </a:cxnLst>
                <a:rect l="0" t="0" r="r" b="b"/>
                <a:pathLst>
                  <a:path w="15" h="35">
                    <a:moveTo>
                      <a:pt x="4" y="28"/>
                    </a:moveTo>
                    <a:cubicBezTo>
                      <a:pt x="4" y="25"/>
                      <a:pt x="4" y="25"/>
                      <a:pt x="4" y="25"/>
                    </a:cubicBezTo>
                    <a:cubicBezTo>
                      <a:pt x="8" y="25"/>
                      <a:pt x="12" y="24"/>
                      <a:pt x="14" y="24"/>
                    </a:cubicBezTo>
                    <a:cubicBezTo>
                      <a:pt x="14" y="20"/>
                      <a:pt x="11" y="20"/>
                      <a:pt x="11" y="17"/>
                    </a:cubicBezTo>
                    <a:cubicBezTo>
                      <a:pt x="11" y="15"/>
                      <a:pt x="15" y="14"/>
                      <a:pt x="15" y="12"/>
                    </a:cubicBezTo>
                    <a:cubicBezTo>
                      <a:pt x="8" y="10"/>
                      <a:pt x="4" y="6"/>
                      <a:pt x="4" y="0"/>
                    </a:cubicBezTo>
                    <a:cubicBezTo>
                      <a:pt x="0" y="2"/>
                      <a:pt x="0" y="5"/>
                      <a:pt x="0" y="9"/>
                    </a:cubicBezTo>
                    <a:cubicBezTo>
                      <a:pt x="0" y="15"/>
                      <a:pt x="3" y="16"/>
                      <a:pt x="3" y="21"/>
                    </a:cubicBezTo>
                    <a:cubicBezTo>
                      <a:pt x="3" y="26"/>
                      <a:pt x="3" y="24"/>
                      <a:pt x="3" y="27"/>
                    </a:cubicBezTo>
                    <a:cubicBezTo>
                      <a:pt x="3" y="30"/>
                      <a:pt x="4" y="35"/>
                      <a:pt x="9" y="35"/>
                    </a:cubicBezTo>
                    <a:cubicBezTo>
                      <a:pt x="7" y="32"/>
                      <a:pt x="6" y="31"/>
                      <a:pt x="4" y="2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8" name="Freeform 119"/>
              <p:cNvSpPr>
                <a:spLocks/>
              </p:cNvSpPr>
              <p:nvPr/>
            </p:nvSpPr>
            <p:spPr bwMode="auto">
              <a:xfrm>
                <a:off x="6424613" y="2709863"/>
                <a:ext cx="76200" cy="71438"/>
              </a:xfrm>
              <a:custGeom>
                <a:avLst/>
                <a:gdLst/>
                <a:ahLst/>
                <a:cxnLst>
                  <a:cxn ang="0">
                    <a:pos x="48" y="38"/>
                  </a:cxn>
                  <a:cxn ang="0">
                    <a:pos x="46" y="35"/>
                  </a:cxn>
                  <a:cxn ang="0">
                    <a:pos x="42" y="40"/>
                  </a:cxn>
                  <a:cxn ang="0">
                    <a:pos x="47" y="48"/>
                  </a:cxn>
                  <a:cxn ang="0">
                    <a:pos x="42" y="53"/>
                  </a:cxn>
                  <a:cxn ang="0">
                    <a:pos x="40" y="50"/>
                  </a:cxn>
                  <a:cxn ang="0">
                    <a:pos x="36" y="51"/>
                  </a:cxn>
                  <a:cxn ang="0">
                    <a:pos x="26" y="37"/>
                  </a:cxn>
                  <a:cxn ang="0">
                    <a:pos x="28" y="32"/>
                  </a:cxn>
                  <a:cxn ang="0">
                    <a:pos x="27" y="29"/>
                  </a:cxn>
                  <a:cxn ang="0">
                    <a:pos x="21" y="28"/>
                  </a:cxn>
                  <a:cxn ang="0">
                    <a:pos x="21" y="32"/>
                  </a:cxn>
                  <a:cxn ang="0">
                    <a:pos x="17" y="30"/>
                  </a:cxn>
                  <a:cxn ang="0">
                    <a:pos x="16" y="32"/>
                  </a:cxn>
                  <a:cxn ang="0">
                    <a:pos x="12" y="28"/>
                  </a:cxn>
                  <a:cxn ang="0">
                    <a:pos x="4" y="45"/>
                  </a:cxn>
                  <a:cxn ang="0">
                    <a:pos x="4" y="36"/>
                  </a:cxn>
                  <a:cxn ang="0">
                    <a:pos x="2" y="32"/>
                  </a:cxn>
                  <a:cxn ang="0">
                    <a:pos x="5" y="22"/>
                  </a:cxn>
                  <a:cxn ang="0">
                    <a:pos x="19" y="14"/>
                  </a:cxn>
                  <a:cxn ang="0">
                    <a:pos x="26" y="20"/>
                  </a:cxn>
                  <a:cxn ang="0">
                    <a:pos x="28" y="20"/>
                  </a:cxn>
                  <a:cxn ang="0">
                    <a:pos x="32" y="15"/>
                  </a:cxn>
                  <a:cxn ang="0">
                    <a:pos x="41" y="9"/>
                  </a:cxn>
                  <a:cxn ang="0">
                    <a:pos x="42" y="0"/>
                  </a:cxn>
                  <a:cxn ang="0">
                    <a:pos x="48" y="4"/>
                  </a:cxn>
                  <a:cxn ang="0">
                    <a:pos x="58" y="33"/>
                  </a:cxn>
                  <a:cxn ang="0">
                    <a:pos x="53" y="46"/>
                  </a:cxn>
                  <a:cxn ang="0">
                    <a:pos x="48" y="36"/>
                  </a:cxn>
                  <a:cxn ang="0">
                    <a:pos x="48" y="38"/>
                  </a:cxn>
                </a:cxnLst>
                <a:rect l="0" t="0" r="r" b="b"/>
                <a:pathLst>
                  <a:path w="58" h="53">
                    <a:moveTo>
                      <a:pt x="48" y="38"/>
                    </a:moveTo>
                    <a:cubicBezTo>
                      <a:pt x="48" y="37"/>
                      <a:pt x="47" y="36"/>
                      <a:pt x="46" y="35"/>
                    </a:cubicBezTo>
                    <a:cubicBezTo>
                      <a:pt x="44" y="37"/>
                      <a:pt x="42" y="38"/>
                      <a:pt x="42" y="40"/>
                    </a:cubicBezTo>
                    <a:cubicBezTo>
                      <a:pt x="42" y="43"/>
                      <a:pt x="47" y="44"/>
                      <a:pt x="47" y="48"/>
                    </a:cubicBezTo>
                    <a:cubicBezTo>
                      <a:pt x="47" y="51"/>
                      <a:pt x="45" y="53"/>
                      <a:pt x="42" y="53"/>
                    </a:cubicBezTo>
                    <a:cubicBezTo>
                      <a:pt x="41" y="53"/>
                      <a:pt x="40" y="51"/>
                      <a:pt x="40" y="50"/>
                    </a:cubicBezTo>
                    <a:cubicBezTo>
                      <a:pt x="39" y="51"/>
                      <a:pt x="37" y="51"/>
                      <a:pt x="36" y="51"/>
                    </a:cubicBezTo>
                    <a:cubicBezTo>
                      <a:pt x="31" y="51"/>
                      <a:pt x="26" y="44"/>
                      <a:pt x="26" y="37"/>
                    </a:cubicBezTo>
                    <a:cubicBezTo>
                      <a:pt x="26" y="34"/>
                      <a:pt x="27" y="33"/>
                      <a:pt x="28" y="32"/>
                    </a:cubicBezTo>
                    <a:cubicBezTo>
                      <a:pt x="28" y="31"/>
                      <a:pt x="27" y="30"/>
                      <a:pt x="27" y="29"/>
                    </a:cubicBezTo>
                    <a:cubicBezTo>
                      <a:pt x="21" y="28"/>
                      <a:pt x="21" y="28"/>
                      <a:pt x="21" y="28"/>
                    </a:cubicBezTo>
                    <a:cubicBezTo>
                      <a:pt x="21" y="30"/>
                      <a:pt x="20" y="31"/>
                      <a:pt x="21" y="32"/>
                    </a:cubicBezTo>
                    <a:cubicBezTo>
                      <a:pt x="18" y="32"/>
                      <a:pt x="18" y="31"/>
                      <a:pt x="17" y="30"/>
                    </a:cubicBezTo>
                    <a:cubicBezTo>
                      <a:pt x="17" y="30"/>
                      <a:pt x="16" y="31"/>
                      <a:pt x="16" y="32"/>
                    </a:cubicBezTo>
                    <a:cubicBezTo>
                      <a:pt x="14" y="31"/>
                      <a:pt x="12" y="28"/>
                      <a:pt x="12" y="28"/>
                    </a:cubicBezTo>
                    <a:cubicBezTo>
                      <a:pt x="8" y="32"/>
                      <a:pt x="8" y="45"/>
                      <a:pt x="4" y="45"/>
                    </a:cubicBezTo>
                    <a:cubicBezTo>
                      <a:pt x="0" y="45"/>
                      <a:pt x="4" y="37"/>
                      <a:pt x="4" y="36"/>
                    </a:cubicBezTo>
                    <a:cubicBezTo>
                      <a:pt x="4" y="35"/>
                      <a:pt x="2" y="33"/>
                      <a:pt x="2" y="32"/>
                    </a:cubicBezTo>
                    <a:cubicBezTo>
                      <a:pt x="2" y="28"/>
                      <a:pt x="4" y="26"/>
                      <a:pt x="5" y="22"/>
                    </a:cubicBezTo>
                    <a:cubicBezTo>
                      <a:pt x="13" y="22"/>
                      <a:pt x="11" y="14"/>
                      <a:pt x="19" y="14"/>
                    </a:cubicBezTo>
                    <a:cubicBezTo>
                      <a:pt x="24" y="14"/>
                      <a:pt x="23" y="20"/>
                      <a:pt x="26" y="20"/>
                    </a:cubicBezTo>
                    <a:cubicBezTo>
                      <a:pt x="27" y="20"/>
                      <a:pt x="27" y="20"/>
                      <a:pt x="28" y="20"/>
                    </a:cubicBezTo>
                    <a:cubicBezTo>
                      <a:pt x="28" y="18"/>
                      <a:pt x="30" y="16"/>
                      <a:pt x="32" y="15"/>
                    </a:cubicBezTo>
                    <a:cubicBezTo>
                      <a:pt x="32" y="10"/>
                      <a:pt x="39" y="12"/>
                      <a:pt x="41" y="9"/>
                    </a:cubicBezTo>
                    <a:cubicBezTo>
                      <a:pt x="42" y="7"/>
                      <a:pt x="42" y="1"/>
                      <a:pt x="42" y="0"/>
                    </a:cubicBezTo>
                    <a:cubicBezTo>
                      <a:pt x="45" y="0"/>
                      <a:pt x="47" y="2"/>
                      <a:pt x="48" y="4"/>
                    </a:cubicBezTo>
                    <a:cubicBezTo>
                      <a:pt x="51" y="7"/>
                      <a:pt x="58" y="30"/>
                      <a:pt x="58" y="33"/>
                    </a:cubicBezTo>
                    <a:cubicBezTo>
                      <a:pt x="58" y="37"/>
                      <a:pt x="53" y="39"/>
                      <a:pt x="53" y="46"/>
                    </a:cubicBezTo>
                    <a:cubicBezTo>
                      <a:pt x="51" y="46"/>
                      <a:pt x="48" y="37"/>
                      <a:pt x="48" y="36"/>
                    </a:cubicBezTo>
                    <a:lnTo>
                      <a:pt x="48" y="3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19" name="Freeform 120"/>
              <p:cNvSpPr>
                <a:spLocks/>
              </p:cNvSpPr>
              <p:nvPr/>
            </p:nvSpPr>
            <p:spPr bwMode="auto">
              <a:xfrm>
                <a:off x="6354763" y="2690813"/>
                <a:ext cx="36513" cy="39688"/>
              </a:xfrm>
              <a:custGeom>
                <a:avLst/>
                <a:gdLst/>
                <a:ahLst/>
                <a:cxnLst>
                  <a:cxn ang="0">
                    <a:pos x="3" y="29"/>
                  </a:cxn>
                  <a:cxn ang="0">
                    <a:pos x="0" y="29"/>
                  </a:cxn>
                  <a:cxn ang="0">
                    <a:pos x="22" y="5"/>
                  </a:cxn>
                  <a:cxn ang="0">
                    <a:pos x="25" y="0"/>
                  </a:cxn>
                  <a:cxn ang="0">
                    <a:pos x="28" y="6"/>
                  </a:cxn>
                  <a:cxn ang="0">
                    <a:pos x="24" y="9"/>
                  </a:cxn>
                  <a:cxn ang="0">
                    <a:pos x="17" y="13"/>
                  </a:cxn>
                  <a:cxn ang="0">
                    <a:pos x="3" y="29"/>
                  </a:cxn>
                </a:cxnLst>
                <a:rect l="0" t="0" r="r" b="b"/>
                <a:pathLst>
                  <a:path w="28" h="29">
                    <a:moveTo>
                      <a:pt x="3" y="29"/>
                    </a:moveTo>
                    <a:cubicBezTo>
                      <a:pt x="0" y="29"/>
                      <a:pt x="0" y="29"/>
                      <a:pt x="0" y="29"/>
                    </a:cubicBezTo>
                    <a:cubicBezTo>
                      <a:pt x="4" y="18"/>
                      <a:pt x="18" y="13"/>
                      <a:pt x="22" y="5"/>
                    </a:cubicBezTo>
                    <a:cubicBezTo>
                      <a:pt x="23" y="3"/>
                      <a:pt x="23" y="1"/>
                      <a:pt x="25" y="0"/>
                    </a:cubicBezTo>
                    <a:cubicBezTo>
                      <a:pt x="24" y="4"/>
                      <a:pt x="26" y="5"/>
                      <a:pt x="28" y="6"/>
                    </a:cubicBezTo>
                    <a:cubicBezTo>
                      <a:pt x="26" y="8"/>
                      <a:pt x="26" y="9"/>
                      <a:pt x="24" y="9"/>
                    </a:cubicBezTo>
                    <a:cubicBezTo>
                      <a:pt x="23" y="12"/>
                      <a:pt x="20" y="13"/>
                      <a:pt x="17" y="13"/>
                    </a:cubicBezTo>
                    <a:cubicBezTo>
                      <a:pt x="15" y="22"/>
                      <a:pt x="8" y="26"/>
                      <a:pt x="3" y="2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0" name="Freeform 121"/>
              <p:cNvSpPr>
                <a:spLocks/>
              </p:cNvSpPr>
              <p:nvPr/>
            </p:nvSpPr>
            <p:spPr bwMode="auto">
              <a:xfrm>
                <a:off x="6383338" y="2563813"/>
                <a:ext cx="71438" cy="101600"/>
              </a:xfrm>
              <a:custGeom>
                <a:avLst/>
                <a:gdLst/>
                <a:ahLst/>
                <a:cxnLst>
                  <a:cxn ang="0">
                    <a:pos x="4" y="31"/>
                  </a:cxn>
                  <a:cxn ang="0">
                    <a:pos x="6" y="20"/>
                  </a:cxn>
                  <a:cxn ang="0">
                    <a:pos x="5" y="7"/>
                  </a:cxn>
                  <a:cxn ang="0">
                    <a:pos x="9" y="0"/>
                  </a:cxn>
                  <a:cxn ang="0">
                    <a:pos x="16" y="7"/>
                  </a:cxn>
                  <a:cxn ang="0">
                    <a:pos x="21" y="3"/>
                  </a:cxn>
                  <a:cxn ang="0">
                    <a:pos x="22" y="5"/>
                  </a:cxn>
                  <a:cxn ang="0">
                    <a:pos x="23" y="8"/>
                  </a:cxn>
                  <a:cxn ang="0">
                    <a:pos x="28" y="25"/>
                  </a:cxn>
                  <a:cxn ang="0">
                    <a:pos x="20" y="42"/>
                  </a:cxn>
                  <a:cxn ang="0">
                    <a:pos x="30" y="59"/>
                  </a:cxn>
                  <a:cxn ang="0">
                    <a:pos x="30" y="58"/>
                  </a:cxn>
                  <a:cxn ang="0">
                    <a:pos x="34" y="55"/>
                  </a:cxn>
                  <a:cxn ang="0">
                    <a:pos x="43" y="64"/>
                  </a:cxn>
                  <a:cxn ang="0">
                    <a:pos x="46" y="61"/>
                  </a:cxn>
                  <a:cxn ang="0">
                    <a:pos x="49" y="62"/>
                  </a:cxn>
                  <a:cxn ang="0">
                    <a:pos x="46" y="66"/>
                  </a:cxn>
                  <a:cxn ang="0">
                    <a:pos x="49" y="66"/>
                  </a:cxn>
                  <a:cxn ang="0">
                    <a:pos x="54" y="71"/>
                  </a:cxn>
                  <a:cxn ang="0">
                    <a:pos x="54" y="74"/>
                  </a:cxn>
                  <a:cxn ang="0">
                    <a:pos x="53" y="76"/>
                  </a:cxn>
                  <a:cxn ang="0">
                    <a:pos x="51" y="73"/>
                  </a:cxn>
                  <a:cxn ang="0">
                    <a:pos x="36" y="61"/>
                  </a:cxn>
                  <a:cxn ang="0">
                    <a:pos x="37" y="69"/>
                  </a:cxn>
                  <a:cxn ang="0">
                    <a:pos x="25" y="60"/>
                  </a:cxn>
                  <a:cxn ang="0">
                    <a:pos x="19" y="62"/>
                  </a:cxn>
                  <a:cxn ang="0">
                    <a:pos x="13" y="57"/>
                  </a:cxn>
                  <a:cxn ang="0">
                    <a:pos x="15" y="53"/>
                  </a:cxn>
                  <a:cxn ang="0">
                    <a:pos x="15" y="49"/>
                  </a:cxn>
                  <a:cxn ang="0">
                    <a:pos x="13" y="49"/>
                  </a:cxn>
                  <a:cxn ang="0">
                    <a:pos x="10" y="51"/>
                  </a:cxn>
                  <a:cxn ang="0">
                    <a:pos x="1" y="44"/>
                  </a:cxn>
                  <a:cxn ang="0">
                    <a:pos x="4" y="31"/>
                  </a:cxn>
                </a:cxnLst>
                <a:rect l="0" t="0" r="r" b="b"/>
                <a:pathLst>
                  <a:path w="54" h="76">
                    <a:moveTo>
                      <a:pt x="4" y="31"/>
                    </a:moveTo>
                    <a:cubicBezTo>
                      <a:pt x="6" y="28"/>
                      <a:pt x="6" y="23"/>
                      <a:pt x="6" y="20"/>
                    </a:cubicBezTo>
                    <a:cubicBezTo>
                      <a:pt x="7" y="15"/>
                      <a:pt x="5" y="12"/>
                      <a:pt x="5" y="7"/>
                    </a:cubicBezTo>
                    <a:cubicBezTo>
                      <a:pt x="5" y="3"/>
                      <a:pt x="6" y="0"/>
                      <a:pt x="9" y="0"/>
                    </a:cubicBezTo>
                    <a:cubicBezTo>
                      <a:pt x="13" y="0"/>
                      <a:pt x="12" y="7"/>
                      <a:pt x="16" y="7"/>
                    </a:cubicBezTo>
                    <a:cubicBezTo>
                      <a:pt x="18" y="7"/>
                      <a:pt x="20" y="4"/>
                      <a:pt x="21" y="3"/>
                    </a:cubicBezTo>
                    <a:cubicBezTo>
                      <a:pt x="21" y="3"/>
                      <a:pt x="22" y="4"/>
                      <a:pt x="22" y="5"/>
                    </a:cubicBezTo>
                    <a:cubicBezTo>
                      <a:pt x="22" y="6"/>
                      <a:pt x="23" y="7"/>
                      <a:pt x="23" y="8"/>
                    </a:cubicBezTo>
                    <a:cubicBezTo>
                      <a:pt x="23" y="13"/>
                      <a:pt x="28" y="18"/>
                      <a:pt x="28" y="25"/>
                    </a:cubicBezTo>
                    <a:cubicBezTo>
                      <a:pt x="28" y="33"/>
                      <a:pt x="20" y="34"/>
                      <a:pt x="20" y="42"/>
                    </a:cubicBezTo>
                    <a:cubicBezTo>
                      <a:pt x="20" y="48"/>
                      <a:pt x="26" y="57"/>
                      <a:pt x="30" y="59"/>
                    </a:cubicBezTo>
                    <a:cubicBezTo>
                      <a:pt x="30" y="59"/>
                      <a:pt x="30" y="58"/>
                      <a:pt x="30" y="58"/>
                    </a:cubicBezTo>
                    <a:cubicBezTo>
                      <a:pt x="30" y="56"/>
                      <a:pt x="32" y="54"/>
                      <a:pt x="34" y="55"/>
                    </a:cubicBezTo>
                    <a:cubicBezTo>
                      <a:pt x="39" y="55"/>
                      <a:pt x="40" y="63"/>
                      <a:pt x="43" y="64"/>
                    </a:cubicBezTo>
                    <a:cubicBezTo>
                      <a:pt x="44" y="64"/>
                      <a:pt x="45" y="61"/>
                      <a:pt x="46" y="61"/>
                    </a:cubicBezTo>
                    <a:cubicBezTo>
                      <a:pt x="47" y="61"/>
                      <a:pt x="48" y="62"/>
                      <a:pt x="49" y="62"/>
                    </a:cubicBezTo>
                    <a:cubicBezTo>
                      <a:pt x="48" y="64"/>
                      <a:pt x="46" y="64"/>
                      <a:pt x="46" y="66"/>
                    </a:cubicBezTo>
                    <a:cubicBezTo>
                      <a:pt x="46" y="67"/>
                      <a:pt x="48" y="67"/>
                      <a:pt x="49" y="66"/>
                    </a:cubicBezTo>
                    <a:cubicBezTo>
                      <a:pt x="49" y="69"/>
                      <a:pt x="51" y="71"/>
                      <a:pt x="54" y="71"/>
                    </a:cubicBezTo>
                    <a:cubicBezTo>
                      <a:pt x="54" y="72"/>
                      <a:pt x="54" y="73"/>
                      <a:pt x="54" y="74"/>
                    </a:cubicBezTo>
                    <a:cubicBezTo>
                      <a:pt x="54" y="75"/>
                      <a:pt x="53" y="76"/>
                      <a:pt x="53" y="76"/>
                    </a:cubicBezTo>
                    <a:cubicBezTo>
                      <a:pt x="51" y="76"/>
                      <a:pt x="51" y="74"/>
                      <a:pt x="51" y="73"/>
                    </a:cubicBezTo>
                    <a:cubicBezTo>
                      <a:pt x="48" y="69"/>
                      <a:pt x="39" y="65"/>
                      <a:pt x="36" y="61"/>
                    </a:cubicBezTo>
                    <a:cubicBezTo>
                      <a:pt x="34" y="64"/>
                      <a:pt x="35" y="66"/>
                      <a:pt x="37" y="69"/>
                    </a:cubicBezTo>
                    <a:cubicBezTo>
                      <a:pt x="31" y="69"/>
                      <a:pt x="31" y="60"/>
                      <a:pt x="25" y="60"/>
                    </a:cubicBezTo>
                    <a:cubicBezTo>
                      <a:pt x="23" y="60"/>
                      <a:pt x="21" y="62"/>
                      <a:pt x="19" y="62"/>
                    </a:cubicBezTo>
                    <a:cubicBezTo>
                      <a:pt x="16" y="62"/>
                      <a:pt x="13" y="59"/>
                      <a:pt x="13" y="57"/>
                    </a:cubicBezTo>
                    <a:cubicBezTo>
                      <a:pt x="13" y="55"/>
                      <a:pt x="14" y="53"/>
                      <a:pt x="15" y="53"/>
                    </a:cubicBezTo>
                    <a:cubicBezTo>
                      <a:pt x="15" y="49"/>
                      <a:pt x="15" y="49"/>
                      <a:pt x="15" y="49"/>
                    </a:cubicBezTo>
                    <a:cubicBezTo>
                      <a:pt x="13" y="49"/>
                      <a:pt x="13" y="49"/>
                      <a:pt x="13" y="49"/>
                    </a:cubicBezTo>
                    <a:cubicBezTo>
                      <a:pt x="12" y="50"/>
                      <a:pt x="11" y="51"/>
                      <a:pt x="10" y="51"/>
                    </a:cubicBezTo>
                    <a:cubicBezTo>
                      <a:pt x="8" y="51"/>
                      <a:pt x="1" y="47"/>
                      <a:pt x="1" y="44"/>
                    </a:cubicBezTo>
                    <a:cubicBezTo>
                      <a:pt x="1" y="38"/>
                      <a:pt x="0" y="30"/>
                      <a:pt x="4"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1" name="Freeform 122"/>
              <p:cNvSpPr>
                <a:spLocks/>
              </p:cNvSpPr>
              <p:nvPr/>
            </p:nvSpPr>
            <p:spPr bwMode="auto">
              <a:xfrm>
                <a:off x="6457950" y="2665413"/>
                <a:ext cx="23813" cy="41275"/>
              </a:xfrm>
              <a:custGeom>
                <a:avLst/>
                <a:gdLst/>
                <a:ahLst/>
                <a:cxnLst>
                  <a:cxn ang="0">
                    <a:pos x="16" y="20"/>
                  </a:cxn>
                  <a:cxn ang="0">
                    <a:pos x="10" y="20"/>
                  </a:cxn>
                  <a:cxn ang="0">
                    <a:pos x="14" y="28"/>
                  </a:cxn>
                  <a:cxn ang="0">
                    <a:pos x="14" y="30"/>
                  </a:cxn>
                  <a:cxn ang="0">
                    <a:pos x="10" y="30"/>
                  </a:cxn>
                  <a:cxn ang="0">
                    <a:pos x="8" y="25"/>
                  </a:cxn>
                  <a:cxn ang="0">
                    <a:pos x="8" y="23"/>
                  </a:cxn>
                  <a:cxn ang="0">
                    <a:pos x="2" y="17"/>
                  </a:cxn>
                  <a:cxn ang="0">
                    <a:pos x="2" y="15"/>
                  </a:cxn>
                  <a:cxn ang="0">
                    <a:pos x="8" y="15"/>
                  </a:cxn>
                  <a:cxn ang="0">
                    <a:pos x="10" y="13"/>
                  </a:cxn>
                  <a:cxn ang="0">
                    <a:pos x="0" y="2"/>
                  </a:cxn>
                  <a:cxn ang="0">
                    <a:pos x="4" y="0"/>
                  </a:cxn>
                  <a:cxn ang="0">
                    <a:pos x="13" y="2"/>
                  </a:cxn>
                  <a:cxn ang="0">
                    <a:pos x="13" y="6"/>
                  </a:cxn>
                  <a:cxn ang="0">
                    <a:pos x="15" y="6"/>
                  </a:cxn>
                  <a:cxn ang="0">
                    <a:pos x="15" y="12"/>
                  </a:cxn>
                  <a:cxn ang="0">
                    <a:pos x="18" y="15"/>
                  </a:cxn>
                  <a:cxn ang="0">
                    <a:pos x="16" y="20"/>
                  </a:cxn>
                </a:cxnLst>
                <a:rect l="0" t="0" r="r" b="b"/>
                <a:pathLst>
                  <a:path w="18" h="30">
                    <a:moveTo>
                      <a:pt x="16" y="20"/>
                    </a:moveTo>
                    <a:cubicBezTo>
                      <a:pt x="10" y="20"/>
                      <a:pt x="10" y="20"/>
                      <a:pt x="10" y="20"/>
                    </a:cubicBezTo>
                    <a:cubicBezTo>
                      <a:pt x="11" y="23"/>
                      <a:pt x="12" y="27"/>
                      <a:pt x="14" y="28"/>
                    </a:cubicBezTo>
                    <a:cubicBezTo>
                      <a:pt x="14" y="30"/>
                      <a:pt x="14" y="30"/>
                      <a:pt x="14" y="30"/>
                    </a:cubicBezTo>
                    <a:cubicBezTo>
                      <a:pt x="13" y="30"/>
                      <a:pt x="11" y="30"/>
                      <a:pt x="10" y="30"/>
                    </a:cubicBezTo>
                    <a:cubicBezTo>
                      <a:pt x="7" y="30"/>
                      <a:pt x="7" y="27"/>
                      <a:pt x="8" y="25"/>
                    </a:cubicBezTo>
                    <a:cubicBezTo>
                      <a:pt x="8" y="23"/>
                      <a:pt x="8" y="23"/>
                      <a:pt x="8" y="23"/>
                    </a:cubicBezTo>
                    <a:cubicBezTo>
                      <a:pt x="5" y="23"/>
                      <a:pt x="3" y="19"/>
                      <a:pt x="2" y="17"/>
                    </a:cubicBezTo>
                    <a:cubicBezTo>
                      <a:pt x="2" y="15"/>
                      <a:pt x="2" y="15"/>
                      <a:pt x="2" y="15"/>
                    </a:cubicBezTo>
                    <a:cubicBezTo>
                      <a:pt x="4" y="15"/>
                      <a:pt x="7" y="15"/>
                      <a:pt x="8" y="15"/>
                    </a:cubicBezTo>
                    <a:cubicBezTo>
                      <a:pt x="8" y="15"/>
                      <a:pt x="10" y="14"/>
                      <a:pt x="10" y="13"/>
                    </a:cubicBezTo>
                    <a:cubicBezTo>
                      <a:pt x="10" y="8"/>
                      <a:pt x="1" y="5"/>
                      <a:pt x="0" y="2"/>
                    </a:cubicBezTo>
                    <a:cubicBezTo>
                      <a:pt x="1" y="1"/>
                      <a:pt x="3" y="0"/>
                      <a:pt x="4" y="0"/>
                    </a:cubicBezTo>
                    <a:cubicBezTo>
                      <a:pt x="7" y="0"/>
                      <a:pt x="9" y="2"/>
                      <a:pt x="13" y="2"/>
                    </a:cubicBezTo>
                    <a:cubicBezTo>
                      <a:pt x="13" y="3"/>
                      <a:pt x="13" y="5"/>
                      <a:pt x="13" y="6"/>
                    </a:cubicBezTo>
                    <a:cubicBezTo>
                      <a:pt x="13" y="6"/>
                      <a:pt x="14" y="6"/>
                      <a:pt x="15" y="6"/>
                    </a:cubicBezTo>
                    <a:cubicBezTo>
                      <a:pt x="15" y="8"/>
                      <a:pt x="15" y="12"/>
                      <a:pt x="15" y="12"/>
                    </a:cubicBezTo>
                    <a:cubicBezTo>
                      <a:pt x="15" y="12"/>
                      <a:pt x="18" y="15"/>
                      <a:pt x="18" y="15"/>
                    </a:cubicBezTo>
                    <a:cubicBezTo>
                      <a:pt x="18" y="18"/>
                      <a:pt x="17" y="19"/>
                      <a:pt x="16"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2" name="Freeform 123"/>
              <p:cNvSpPr>
                <a:spLocks/>
              </p:cNvSpPr>
              <p:nvPr/>
            </p:nvSpPr>
            <p:spPr bwMode="auto">
              <a:xfrm>
                <a:off x="6423025" y="2676525"/>
                <a:ext cx="19050" cy="25400"/>
              </a:xfrm>
              <a:custGeom>
                <a:avLst/>
                <a:gdLst/>
                <a:ahLst/>
                <a:cxnLst>
                  <a:cxn ang="0">
                    <a:pos x="3" y="1"/>
                  </a:cxn>
                  <a:cxn ang="0">
                    <a:pos x="14" y="7"/>
                  </a:cxn>
                  <a:cxn ang="0">
                    <a:pos x="1" y="19"/>
                  </a:cxn>
                  <a:cxn ang="0">
                    <a:pos x="0" y="2"/>
                  </a:cxn>
                  <a:cxn ang="0">
                    <a:pos x="2" y="0"/>
                  </a:cxn>
                  <a:cxn ang="0">
                    <a:pos x="5" y="2"/>
                  </a:cxn>
                  <a:cxn ang="0">
                    <a:pos x="3" y="1"/>
                  </a:cxn>
                </a:cxnLst>
                <a:rect l="0" t="0" r="r" b="b"/>
                <a:pathLst>
                  <a:path w="14" h="19">
                    <a:moveTo>
                      <a:pt x="3" y="1"/>
                    </a:moveTo>
                    <a:cubicBezTo>
                      <a:pt x="4" y="3"/>
                      <a:pt x="14" y="4"/>
                      <a:pt x="14" y="7"/>
                    </a:cubicBezTo>
                    <a:cubicBezTo>
                      <a:pt x="14" y="14"/>
                      <a:pt x="5" y="17"/>
                      <a:pt x="1" y="19"/>
                    </a:cubicBezTo>
                    <a:cubicBezTo>
                      <a:pt x="1" y="13"/>
                      <a:pt x="0" y="6"/>
                      <a:pt x="0" y="2"/>
                    </a:cubicBezTo>
                    <a:cubicBezTo>
                      <a:pt x="0" y="1"/>
                      <a:pt x="2" y="0"/>
                      <a:pt x="2" y="0"/>
                    </a:cubicBezTo>
                    <a:cubicBezTo>
                      <a:pt x="3" y="0"/>
                      <a:pt x="4" y="2"/>
                      <a:pt x="5" y="2"/>
                    </a:cubicBezTo>
                    <a:lnTo>
                      <a:pt x="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3" name="Freeform 124"/>
              <p:cNvSpPr>
                <a:spLocks/>
              </p:cNvSpPr>
              <p:nvPr/>
            </p:nvSpPr>
            <p:spPr bwMode="auto">
              <a:xfrm>
                <a:off x="6432550" y="2692400"/>
                <a:ext cx="19050" cy="31750"/>
              </a:xfrm>
              <a:custGeom>
                <a:avLst/>
                <a:gdLst/>
                <a:ahLst/>
                <a:cxnLst>
                  <a:cxn ang="0">
                    <a:pos x="14" y="5"/>
                  </a:cxn>
                  <a:cxn ang="0">
                    <a:pos x="9" y="17"/>
                  </a:cxn>
                  <a:cxn ang="0">
                    <a:pos x="11" y="22"/>
                  </a:cxn>
                  <a:cxn ang="0">
                    <a:pos x="9" y="24"/>
                  </a:cxn>
                  <a:cxn ang="0">
                    <a:pos x="0" y="14"/>
                  </a:cxn>
                  <a:cxn ang="0">
                    <a:pos x="4" y="12"/>
                  </a:cxn>
                  <a:cxn ang="0">
                    <a:pos x="8" y="1"/>
                  </a:cxn>
                  <a:cxn ang="0">
                    <a:pos x="14" y="5"/>
                  </a:cxn>
                </a:cxnLst>
                <a:rect l="0" t="0" r="r" b="b"/>
                <a:pathLst>
                  <a:path w="14" h="24">
                    <a:moveTo>
                      <a:pt x="14" y="5"/>
                    </a:moveTo>
                    <a:cubicBezTo>
                      <a:pt x="14" y="10"/>
                      <a:pt x="10" y="13"/>
                      <a:pt x="9" y="17"/>
                    </a:cubicBezTo>
                    <a:cubicBezTo>
                      <a:pt x="9" y="21"/>
                      <a:pt x="11" y="20"/>
                      <a:pt x="11" y="22"/>
                    </a:cubicBezTo>
                    <a:cubicBezTo>
                      <a:pt x="11" y="23"/>
                      <a:pt x="10" y="24"/>
                      <a:pt x="9" y="24"/>
                    </a:cubicBezTo>
                    <a:cubicBezTo>
                      <a:pt x="7" y="24"/>
                      <a:pt x="0" y="17"/>
                      <a:pt x="0" y="14"/>
                    </a:cubicBezTo>
                    <a:cubicBezTo>
                      <a:pt x="0" y="13"/>
                      <a:pt x="3" y="12"/>
                      <a:pt x="4" y="12"/>
                    </a:cubicBezTo>
                    <a:cubicBezTo>
                      <a:pt x="4" y="11"/>
                      <a:pt x="6" y="1"/>
                      <a:pt x="8" y="1"/>
                    </a:cubicBezTo>
                    <a:cubicBezTo>
                      <a:pt x="12" y="0"/>
                      <a:pt x="14" y="3"/>
                      <a:pt x="14"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4" name="Freeform 125"/>
              <p:cNvSpPr>
                <a:spLocks/>
              </p:cNvSpPr>
              <p:nvPr/>
            </p:nvSpPr>
            <p:spPr bwMode="auto">
              <a:xfrm>
                <a:off x="6450013" y="2693988"/>
                <a:ext cx="7938" cy="20638"/>
              </a:xfrm>
              <a:custGeom>
                <a:avLst/>
                <a:gdLst/>
                <a:ahLst/>
                <a:cxnLst>
                  <a:cxn ang="0">
                    <a:pos x="7" y="0"/>
                  </a:cxn>
                  <a:cxn ang="0">
                    <a:pos x="2" y="15"/>
                  </a:cxn>
                  <a:cxn ang="0">
                    <a:pos x="0" y="15"/>
                  </a:cxn>
                  <a:cxn ang="0">
                    <a:pos x="4" y="0"/>
                  </a:cxn>
                  <a:cxn ang="0">
                    <a:pos x="7" y="0"/>
                  </a:cxn>
                </a:cxnLst>
                <a:rect l="0" t="0" r="r" b="b"/>
                <a:pathLst>
                  <a:path w="7" h="15">
                    <a:moveTo>
                      <a:pt x="7" y="0"/>
                    </a:moveTo>
                    <a:cubicBezTo>
                      <a:pt x="7" y="7"/>
                      <a:pt x="2" y="9"/>
                      <a:pt x="2" y="15"/>
                    </a:cubicBezTo>
                    <a:cubicBezTo>
                      <a:pt x="2" y="15"/>
                      <a:pt x="0" y="15"/>
                      <a:pt x="0" y="15"/>
                    </a:cubicBezTo>
                    <a:cubicBezTo>
                      <a:pt x="1" y="10"/>
                      <a:pt x="4" y="7"/>
                      <a:pt x="4" y="0"/>
                    </a:cubicBezTo>
                    <a:cubicBezTo>
                      <a:pt x="5" y="0"/>
                      <a:pt x="6" y="0"/>
                      <a:pt x="7"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5" name="Freeform 126"/>
              <p:cNvSpPr>
                <a:spLocks/>
              </p:cNvSpPr>
              <p:nvPr/>
            </p:nvSpPr>
            <p:spPr bwMode="auto">
              <a:xfrm>
                <a:off x="6454775" y="2706688"/>
                <a:ext cx="11113" cy="11113"/>
              </a:xfrm>
              <a:custGeom>
                <a:avLst/>
                <a:gdLst/>
                <a:ahLst/>
                <a:cxnLst>
                  <a:cxn ang="0">
                    <a:pos x="8" y="0"/>
                  </a:cxn>
                  <a:cxn ang="0">
                    <a:pos x="2" y="8"/>
                  </a:cxn>
                  <a:cxn ang="0">
                    <a:pos x="0" y="6"/>
                  </a:cxn>
                  <a:cxn ang="0">
                    <a:pos x="3" y="0"/>
                  </a:cxn>
                  <a:cxn ang="0">
                    <a:pos x="8" y="0"/>
                  </a:cxn>
                </a:cxnLst>
                <a:rect l="0" t="0" r="r" b="b"/>
                <a:pathLst>
                  <a:path w="8" h="8">
                    <a:moveTo>
                      <a:pt x="8" y="0"/>
                    </a:moveTo>
                    <a:cubicBezTo>
                      <a:pt x="8" y="4"/>
                      <a:pt x="6" y="8"/>
                      <a:pt x="2" y="8"/>
                    </a:cubicBezTo>
                    <a:cubicBezTo>
                      <a:pt x="1" y="8"/>
                      <a:pt x="0" y="6"/>
                      <a:pt x="0" y="6"/>
                    </a:cubicBezTo>
                    <a:cubicBezTo>
                      <a:pt x="0" y="3"/>
                      <a:pt x="2" y="2"/>
                      <a:pt x="3" y="0"/>
                    </a:cubicBezTo>
                    <a:cubicBezTo>
                      <a:pt x="5" y="1"/>
                      <a:pt x="7" y="1"/>
                      <a:pt x="8"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6" name="Freeform 127"/>
              <p:cNvSpPr>
                <a:spLocks/>
              </p:cNvSpPr>
              <p:nvPr/>
            </p:nvSpPr>
            <p:spPr bwMode="auto">
              <a:xfrm>
                <a:off x="6442075" y="2665413"/>
                <a:ext cx="12700" cy="17463"/>
              </a:xfrm>
              <a:custGeom>
                <a:avLst/>
                <a:gdLst/>
                <a:ahLst/>
                <a:cxnLst>
                  <a:cxn ang="0">
                    <a:pos x="0" y="6"/>
                  </a:cxn>
                  <a:cxn ang="0">
                    <a:pos x="0" y="0"/>
                  </a:cxn>
                  <a:cxn ang="0">
                    <a:pos x="4" y="0"/>
                  </a:cxn>
                  <a:cxn ang="0">
                    <a:pos x="10" y="10"/>
                  </a:cxn>
                  <a:cxn ang="0">
                    <a:pos x="6" y="6"/>
                  </a:cxn>
                  <a:cxn ang="0">
                    <a:pos x="0" y="6"/>
                  </a:cxn>
                </a:cxnLst>
                <a:rect l="0" t="0" r="r" b="b"/>
                <a:pathLst>
                  <a:path w="10" h="12">
                    <a:moveTo>
                      <a:pt x="0" y="6"/>
                    </a:moveTo>
                    <a:cubicBezTo>
                      <a:pt x="0" y="3"/>
                      <a:pt x="0" y="2"/>
                      <a:pt x="0" y="0"/>
                    </a:cubicBezTo>
                    <a:cubicBezTo>
                      <a:pt x="4" y="0"/>
                      <a:pt x="4" y="0"/>
                      <a:pt x="4" y="0"/>
                    </a:cubicBezTo>
                    <a:cubicBezTo>
                      <a:pt x="5" y="4"/>
                      <a:pt x="10" y="5"/>
                      <a:pt x="10" y="10"/>
                    </a:cubicBezTo>
                    <a:cubicBezTo>
                      <a:pt x="10" y="12"/>
                      <a:pt x="6" y="8"/>
                      <a:pt x="6" y="6"/>
                    </a:cubicBezTo>
                    <a:cubicBezTo>
                      <a:pt x="4" y="5"/>
                      <a:pt x="2" y="6"/>
                      <a:pt x="0"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7" name="Freeform 128"/>
              <p:cNvSpPr>
                <a:spLocks/>
              </p:cNvSpPr>
              <p:nvPr/>
            </p:nvSpPr>
            <p:spPr bwMode="auto">
              <a:xfrm>
                <a:off x="6397625" y="2649538"/>
                <a:ext cx="19050" cy="20638"/>
              </a:xfrm>
              <a:custGeom>
                <a:avLst/>
                <a:gdLst/>
                <a:ahLst/>
                <a:cxnLst>
                  <a:cxn ang="0">
                    <a:pos x="11" y="15"/>
                  </a:cxn>
                  <a:cxn ang="0">
                    <a:pos x="0" y="0"/>
                  </a:cxn>
                  <a:cxn ang="0">
                    <a:pos x="4" y="0"/>
                  </a:cxn>
                  <a:cxn ang="0">
                    <a:pos x="14" y="7"/>
                  </a:cxn>
                  <a:cxn ang="0">
                    <a:pos x="11" y="15"/>
                  </a:cxn>
                </a:cxnLst>
                <a:rect l="0" t="0" r="r" b="b"/>
                <a:pathLst>
                  <a:path w="15" h="15">
                    <a:moveTo>
                      <a:pt x="11" y="15"/>
                    </a:moveTo>
                    <a:cubicBezTo>
                      <a:pt x="9" y="15"/>
                      <a:pt x="0" y="0"/>
                      <a:pt x="0" y="0"/>
                    </a:cubicBezTo>
                    <a:cubicBezTo>
                      <a:pt x="4" y="0"/>
                      <a:pt x="4" y="0"/>
                      <a:pt x="4" y="0"/>
                    </a:cubicBezTo>
                    <a:cubicBezTo>
                      <a:pt x="8" y="3"/>
                      <a:pt x="13" y="2"/>
                      <a:pt x="14" y="7"/>
                    </a:cubicBezTo>
                    <a:cubicBezTo>
                      <a:pt x="15" y="10"/>
                      <a:pt x="13" y="15"/>
                      <a:pt x="11"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8" name="Freeform 129"/>
              <p:cNvSpPr>
                <a:spLocks/>
              </p:cNvSpPr>
              <p:nvPr/>
            </p:nvSpPr>
            <p:spPr bwMode="auto">
              <a:xfrm>
                <a:off x="6416675" y="2652713"/>
                <a:ext cx="6350" cy="1588"/>
              </a:xfrm>
              <a:custGeom>
                <a:avLst/>
                <a:gdLst/>
                <a:ahLst/>
                <a:cxnLst>
                  <a:cxn ang="0">
                    <a:pos x="0" y="0"/>
                  </a:cxn>
                  <a:cxn ang="0">
                    <a:pos x="4" y="1"/>
                  </a:cxn>
                  <a:cxn ang="0">
                    <a:pos x="0" y="0"/>
                  </a:cxn>
                </a:cxnLst>
                <a:rect l="0" t="0" r="r" b="b"/>
                <a:pathLst>
                  <a:path w="4" h="1">
                    <a:moveTo>
                      <a:pt x="0" y="0"/>
                    </a:moveTo>
                    <a:cubicBezTo>
                      <a:pt x="1" y="1"/>
                      <a:pt x="3" y="1"/>
                      <a:pt x="4" y="1"/>
                    </a:cubicBezTo>
                    <a:cubicBezTo>
                      <a:pt x="3" y="0"/>
                      <a:pt x="1" y="0"/>
                      <a:pt x="0"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29" name="Freeform 130"/>
              <p:cNvSpPr>
                <a:spLocks/>
              </p:cNvSpPr>
              <p:nvPr/>
            </p:nvSpPr>
            <p:spPr bwMode="auto">
              <a:xfrm>
                <a:off x="6388100" y="2441575"/>
                <a:ext cx="36513" cy="50800"/>
              </a:xfrm>
              <a:custGeom>
                <a:avLst/>
                <a:gdLst/>
                <a:ahLst/>
                <a:cxnLst>
                  <a:cxn ang="0">
                    <a:pos x="8" y="39"/>
                  </a:cxn>
                  <a:cxn ang="0">
                    <a:pos x="1" y="26"/>
                  </a:cxn>
                  <a:cxn ang="0">
                    <a:pos x="16" y="0"/>
                  </a:cxn>
                  <a:cxn ang="0">
                    <a:pos x="8" y="39"/>
                  </a:cxn>
                </a:cxnLst>
                <a:rect l="0" t="0" r="r" b="b"/>
                <a:pathLst>
                  <a:path w="27" h="39">
                    <a:moveTo>
                      <a:pt x="8" y="39"/>
                    </a:moveTo>
                    <a:cubicBezTo>
                      <a:pt x="0" y="39"/>
                      <a:pt x="1" y="33"/>
                      <a:pt x="1" y="26"/>
                    </a:cubicBezTo>
                    <a:cubicBezTo>
                      <a:pt x="1" y="17"/>
                      <a:pt x="10" y="0"/>
                      <a:pt x="16" y="0"/>
                    </a:cubicBezTo>
                    <a:cubicBezTo>
                      <a:pt x="27" y="0"/>
                      <a:pt x="18" y="39"/>
                      <a:pt x="8" y="3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0" name="Freeform 131"/>
              <p:cNvSpPr>
                <a:spLocks/>
              </p:cNvSpPr>
              <p:nvPr/>
            </p:nvSpPr>
            <p:spPr bwMode="auto">
              <a:xfrm>
                <a:off x="6194425" y="2532063"/>
                <a:ext cx="41275" cy="34925"/>
              </a:xfrm>
              <a:custGeom>
                <a:avLst/>
                <a:gdLst/>
                <a:ahLst/>
                <a:cxnLst>
                  <a:cxn ang="0">
                    <a:pos x="2" y="11"/>
                  </a:cxn>
                  <a:cxn ang="0">
                    <a:pos x="26" y="0"/>
                  </a:cxn>
                  <a:cxn ang="0">
                    <a:pos x="31" y="7"/>
                  </a:cxn>
                  <a:cxn ang="0">
                    <a:pos x="11" y="27"/>
                  </a:cxn>
                  <a:cxn ang="0">
                    <a:pos x="2" y="18"/>
                  </a:cxn>
                  <a:cxn ang="0">
                    <a:pos x="2" y="11"/>
                  </a:cxn>
                </a:cxnLst>
                <a:rect l="0" t="0" r="r" b="b"/>
                <a:pathLst>
                  <a:path w="31" h="27">
                    <a:moveTo>
                      <a:pt x="2" y="11"/>
                    </a:moveTo>
                    <a:cubicBezTo>
                      <a:pt x="5" y="11"/>
                      <a:pt x="20" y="0"/>
                      <a:pt x="26" y="0"/>
                    </a:cubicBezTo>
                    <a:cubicBezTo>
                      <a:pt x="28" y="0"/>
                      <a:pt x="31" y="4"/>
                      <a:pt x="31" y="7"/>
                    </a:cubicBezTo>
                    <a:cubicBezTo>
                      <a:pt x="31" y="13"/>
                      <a:pt x="18" y="27"/>
                      <a:pt x="11" y="27"/>
                    </a:cubicBezTo>
                    <a:cubicBezTo>
                      <a:pt x="5" y="27"/>
                      <a:pt x="2" y="24"/>
                      <a:pt x="2" y="18"/>
                    </a:cubicBezTo>
                    <a:cubicBezTo>
                      <a:pt x="2" y="15"/>
                      <a:pt x="0" y="11"/>
                      <a:pt x="2" y="1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1" name="Freeform 132"/>
              <p:cNvSpPr>
                <a:spLocks/>
              </p:cNvSpPr>
              <p:nvPr/>
            </p:nvSpPr>
            <p:spPr bwMode="auto">
              <a:xfrm>
                <a:off x="6015038" y="2476500"/>
                <a:ext cx="195263" cy="374650"/>
              </a:xfrm>
              <a:custGeom>
                <a:avLst/>
                <a:gdLst/>
                <a:ahLst/>
                <a:cxnLst>
                  <a:cxn ang="0">
                    <a:pos x="12" y="172"/>
                  </a:cxn>
                  <a:cxn ang="0">
                    <a:pos x="21" y="152"/>
                  </a:cxn>
                  <a:cxn ang="0">
                    <a:pos x="25" y="147"/>
                  </a:cxn>
                  <a:cxn ang="0">
                    <a:pos x="15" y="119"/>
                  </a:cxn>
                  <a:cxn ang="0">
                    <a:pos x="8" y="109"/>
                  </a:cxn>
                  <a:cxn ang="0">
                    <a:pos x="8" y="105"/>
                  </a:cxn>
                  <a:cxn ang="0">
                    <a:pos x="8" y="106"/>
                  </a:cxn>
                  <a:cxn ang="0">
                    <a:pos x="12" y="96"/>
                  </a:cxn>
                  <a:cxn ang="0">
                    <a:pos x="9" y="77"/>
                  </a:cxn>
                  <a:cxn ang="0">
                    <a:pos x="0" y="65"/>
                  </a:cxn>
                  <a:cxn ang="0">
                    <a:pos x="8" y="47"/>
                  </a:cxn>
                  <a:cxn ang="0">
                    <a:pos x="19" y="43"/>
                  </a:cxn>
                  <a:cxn ang="0">
                    <a:pos x="45" y="19"/>
                  </a:cxn>
                  <a:cxn ang="0">
                    <a:pos x="47" y="19"/>
                  </a:cxn>
                  <a:cxn ang="0">
                    <a:pos x="50" y="24"/>
                  </a:cxn>
                  <a:cxn ang="0">
                    <a:pos x="52" y="20"/>
                  </a:cxn>
                  <a:cxn ang="0">
                    <a:pos x="52" y="9"/>
                  </a:cxn>
                  <a:cxn ang="0">
                    <a:pos x="64" y="6"/>
                  </a:cxn>
                  <a:cxn ang="0">
                    <a:pos x="78" y="6"/>
                  </a:cxn>
                  <a:cxn ang="0">
                    <a:pos x="96" y="0"/>
                  </a:cxn>
                  <a:cxn ang="0">
                    <a:pos x="115" y="5"/>
                  </a:cxn>
                  <a:cxn ang="0">
                    <a:pos x="130" y="22"/>
                  </a:cxn>
                  <a:cxn ang="0">
                    <a:pos x="100" y="58"/>
                  </a:cxn>
                  <a:cxn ang="0">
                    <a:pos x="104" y="64"/>
                  </a:cxn>
                  <a:cxn ang="0">
                    <a:pos x="129" y="93"/>
                  </a:cxn>
                  <a:cxn ang="0">
                    <a:pos x="147" y="134"/>
                  </a:cxn>
                  <a:cxn ang="0">
                    <a:pos x="142" y="156"/>
                  </a:cxn>
                  <a:cxn ang="0">
                    <a:pos x="115" y="170"/>
                  </a:cxn>
                  <a:cxn ang="0">
                    <a:pos x="105" y="180"/>
                  </a:cxn>
                  <a:cxn ang="0">
                    <a:pos x="104" y="176"/>
                  </a:cxn>
                  <a:cxn ang="0">
                    <a:pos x="104" y="181"/>
                  </a:cxn>
                  <a:cxn ang="0">
                    <a:pos x="93" y="192"/>
                  </a:cxn>
                  <a:cxn ang="0">
                    <a:pos x="90" y="183"/>
                  </a:cxn>
                  <a:cxn ang="0">
                    <a:pos x="91" y="177"/>
                  </a:cxn>
                  <a:cxn ang="0">
                    <a:pos x="88" y="170"/>
                  </a:cxn>
                  <a:cxn ang="0">
                    <a:pos x="73" y="161"/>
                  </a:cxn>
                  <a:cxn ang="0">
                    <a:pos x="63" y="149"/>
                  </a:cxn>
                  <a:cxn ang="0">
                    <a:pos x="43" y="141"/>
                  </a:cxn>
                  <a:cxn ang="0">
                    <a:pos x="41" y="135"/>
                  </a:cxn>
                  <a:cxn ang="0">
                    <a:pos x="30" y="129"/>
                  </a:cxn>
                  <a:cxn ang="0">
                    <a:pos x="27" y="134"/>
                  </a:cxn>
                  <a:cxn ang="0">
                    <a:pos x="29" y="142"/>
                  </a:cxn>
                  <a:cxn ang="0">
                    <a:pos x="16" y="171"/>
                  </a:cxn>
                  <a:cxn ang="0">
                    <a:pos x="31" y="192"/>
                  </a:cxn>
                  <a:cxn ang="0">
                    <a:pos x="30" y="192"/>
                  </a:cxn>
                  <a:cxn ang="0">
                    <a:pos x="35" y="206"/>
                  </a:cxn>
                  <a:cxn ang="0">
                    <a:pos x="73" y="243"/>
                  </a:cxn>
                  <a:cxn ang="0">
                    <a:pos x="71" y="251"/>
                  </a:cxn>
                  <a:cxn ang="0">
                    <a:pos x="80" y="267"/>
                  </a:cxn>
                  <a:cxn ang="0">
                    <a:pos x="84" y="280"/>
                  </a:cxn>
                  <a:cxn ang="0">
                    <a:pos x="78" y="280"/>
                  </a:cxn>
                  <a:cxn ang="0">
                    <a:pos x="75" y="282"/>
                  </a:cxn>
                  <a:cxn ang="0">
                    <a:pos x="68" y="278"/>
                  </a:cxn>
                  <a:cxn ang="0">
                    <a:pos x="37" y="246"/>
                  </a:cxn>
                  <a:cxn ang="0">
                    <a:pos x="27" y="214"/>
                  </a:cxn>
                  <a:cxn ang="0">
                    <a:pos x="14" y="192"/>
                  </a:cxn>
                  <a:cxn ang="0">
                    <a:pos x="8" y="192"/>
                  </a:cxn>
                  <a:cxn ang="0">
                    <a:pos x="8" y="189"/>
                  </a:cxn>
                  <a:cxn ang="0">
                    <a:pos x="10" y="172"/>
                  </a:cxn>
                  <a:cxn ang="0">
                    <a:pos x="11" y="172"/>
                  </a:cxn>
                  <a:cxn ang="0">
                    <a:pos x="12" y="172"/>
                  </a:cxn>
                </a:cxnLst>
                <a:rect l="0" t="0" r="r" b="b"/>
                <a:pathLst>
                  <a:path w="147" h="282">
                    <a:moveTo>
                      <a:pt x="12" y="172"/>
                    </a:moveTo>
                    <a:cubicBezTo>
                      <a:pt x="16" y="165"/>
                      <a:pt x="17" y="160"/>
                      <a:pt x="21" y="152"/>
                    </a:cubicBezTo>
                    <a:cubicBezTo>
                      <a:pt x="22" y="150"/>
                      <a:pt x="25" y="149"/>
                      <a:pt x="25" y="147"/>
                    </a:cubicBezTo>
                    <a:cubicBezTo>
                      <a:pt x="25" y="143"/>
                      <a:pt x="19" y="123"/>
                      <a:pt x="15" y="119"/>
                    </a:cubicBezTo>
                    <a:cubicBezTo>
                      <a:pt x="12" y="116"/>
                      <a:pt x="8" y="114"/>
                      <a:pt x="8" y="109"/>
                    </a:cubicBezTo>
                    <a:cubicBezTo>
                      <a:pt x="8" y="108"/>
                      <a:pt x="8" y="107"/>
                      <a:pt x="8" y="105"/>
                    </a:cubicBezTo>
                    <a:cubicBezTo>
                      <a:pt x="8" y="106"/>
                      <a:pt x="8" y="106"/>
                      <a:pt x="8" y="106"/>
                    </a:cubicBezTo>
                    <a:cubicBezTo>
                      <a:pt x="9" y="105"/>
                      <a:pt x="12" y="100"/>
                      <a:pt x="12" y="96"/>
                    </a:cubicBezTo>
                    <a:cubicBezTo>
                      <a:pt x="12" y="91"/>
                      <a:pt x="12" y="82"/>
                      <a:pt x="9" y="77"/>
                    </a:cubicBezTo>
                    <a:cubicBezTo>
                      <a:pt x="6" y="73"/>
                      <a:pt x="0" y="73"/>
                      <a:pt x="0" y="65"/>
                    </a:cubicBezTo>
                    <a:cubicBezTo>
                      <a:pt x="0" y="57"/>
                      <a:pt x="3" y="51"/>
                      <a:pt x="8" y="47"/>
                    </a:cubicBezTo>
                    <a:cubicBezTo>
                      <a:pt x="10" y="44"/>
                      <a:pt x="15" y="45"/>
                      <a:pt x="19" y="43"/>
                    </a:cubicBezTo>
                    <a:cubicBezTo>
                      <a:pt x="29" y="36"/>
                      <a:pt x="36" y="33"/>
                      <a:pt x="45" y="19"/>
                    </a:cubicBezTo>
                    <a:cubicBezTo>
                      <a:pt x="47" y="19"/>
                      <a:pt x="47" y="19"/>
                      <a:pt x="47" y="19"/>
                    </a:cubicBezTo>
                    <a:cubicBezTo>
                      <a:pt x="47" y="23"/>
                      <a:pt x="49" y="24"/>
                      <a:pt x="50" y="24"/>
                    </a:cubicBezTo>
                    <a:cubicBezTo>
                      <a:pt x="51" y="24"/>
                      <a:pt x="52" y="22"/>
                      <a:pt x="52" y="20"/>
                    </a:cubicBezTo>
                    <a:cubicBezTo>
                      <a:pt x="52" y="16"/>
                      <a:pt x="52" y="13"/>
                      <a:pt x="52" y="9"/>
                    </a:cubicBezTo>
                    <a:cubicBezTo>
                      <a:pt x="52" y="9"/>
                      <a:pt x="62" y="6"/>
                      <a:pt x="64" y="6"/>
                    </a:cubicBezTo>
                    <a:cubicBezTo>
                      <a:pt x="78" y="6"/>
                      <a:pt x="78" y="6"/>
                      <a:pt x="78" y="6"/>
                    </a:cubicBezTo>
                    <a:cubicBezTo>
                      <a:pt x="84" y="9"/>
                      <a:pt x="89" y="0"/>
                      <a:pt x="96" y="0"/>
                    </a:cubicBezTo>
                    <a:cubicBezTo>
                      <a:pt x="103" y="0"/>
                      <a:pt x="107" y="5"/>
                      <a:pt x="115" y="5"/>
                    </a:cubicBezTo>
                    <a:cubicBezTo>
                      <a:pt x="115" y="16"/>
                      <a:pt x="123" y="20"/>
                      <a:pt x="130" y="22"/>
                    </a:cubicBezTo>
                    <a:cubicBezTo>
                      <a:pt x="121" y="36"/>
                      <a:pt x="100" y="39"/>
                      <a:pt x="100" y="58"/>
                    </a:cubicBezTo>
                    <a:cubicBezTo>
                      <a:pt x="100" y="62"/>
                      <a:pt x="102" y="63"/>
                      <a:pt x="104" y="64"/>
                    </a:cubicBezTo>
                    <a:cubicBezTo>
                      <a:pt x="114" y="74"/>
                      <a:pt x="118" y="86"/>
                      <a:pt x="129" y="93"/>
                    </a:cubicBezTo>
                    <a:cubicBezTo>
                      <a:pt x="140" y="100"/>
                      <a:pt x="147" y="119"/>
                      <a:pt x="147" y="134"/>
                    </a:cubicBezTo>
                    <a:cubicBezTo>
                      <a:pt x="147" y="144"/>
                      <a:pt x="142" y="148"/>
                      <a:pt x="142" y="156"/>
                    </a:cubicBezTo>
                    <a:cubicBezTo>
                      <a:pt x="127" y="160"/>
                      <a:pt x="126" y="164"/>
                      <a:pt x="115" y="170"/>
                    </a:cubicBezTo>
                    <a:cubicBezTo>
                      <a:pt x="109" y="173"/>
                      <a:pt x="110" y="180"/>
                      <a:pt x="105" y="180"/>
                    </a:cubicBezTo>
                    <a:cubicBezTo>
                      <a:pt x="104" y="180"/>
                      <a:pt x="104" y="177"/>
                      <a:pt x="104" y="176"/>
                    </a:cubicBezTo>
                    <a:cubicBezTo>
                      <a:pt x="104" y="179"/>
                      <a:pt x="104" y="180"/>
                      <a:pt x="104" y="181"/>
                    </a:cubicBezTo>
                    <a:cubicBezTo>
                      <a:pt x="104" y="185"/>
                      <a:pt x="95" y="192"/>
                      <a:pt x="93" y="192"/>
                    </a:cubicBezTo>
                    <a:cubicBezTo>
                      <a:pt x="91" y="192"/>
                      <a:pt x="90" y="186"/>
                      <a:pt x="90" y="183"/>
                    </a:cubicBezTo>
                    <a:cubicBezTo>
                      <a:pt x="90" y="179"/>
                      <a:pt x="90" y="178"/>
                      <a:pt x="91" y="177"/>
                    </a:cubicBezTo>
                    <a:cubicBezTo>
                      <a:pt x="90" y="176"/>
                      <a:pt x="89" y="172"/>
                      <a:pt x="88" y="170"/>
                    </a:cubicBezTo>
                    <a:cubicBezTo>
                      <a:pt x="82" y="170"/>
                      <a:pt x="73" y="168"/>
                      <a:pt x="73" y="161"/>
                    </a:cubicBezTo>
                    <a:cubicBezTo>
                      <a:pt x="63" y="161"/>
                      <a:pt x="68" y="155"/>
                      <a:pt x="63" y="149"/>
                    </a:cubicBezTo>
                    <a:cubicBezTo>
                      <a:pt x="56" y="143"/>
                      <a:pt x="50" y="143"/>
                      <a:pt x="43" y="141"/>
                    </a:cubicBezTo>
                    <a:cubicBezTo>
                      <a:pt x="42" y="141"/>
                      <a:pt x="41" y="135"/>
                      <a:pt x="41" y="135"/>
                    </a:cubicBezTo>
                    <a:cubicBezTo>
                      <a:pt x="40" y="130"/>
                      <a:pt x="34" y="129"/>
                      <a:pt x="30" y="129"/>
                    </a:cubicBezTo>
                    <a:cubicBezTo>
                      <a:pt x="26" y="129"/>
                      <a:pt x="27" y="132"/>
                      <a:pt x="27" y="134"/>
                    </a:cubicBezTo>
                    <a:cubicBezTo>
                      <a:pt x="27" y="138"/>
                      <a:pt x="29" y="139"/>
                      <a:pt x="29" y="142"/>
                    </a:cubicBezTo>
                    <a:cubicBezTo>
                      <a:pt x="29" y="156"/>
                      <a:pt x="16" y="159"/>
                      <a:pt x="16" y="171"/>
                    </a:cubicBezTo>
                    <a:cubicBezTo>
                      <a:pt x="16" y="185"/>
                      <a:pt x="31" y="179"/>
                      <a:pt x="31" y="192"/>
                    </a:cubicBezTo>
                    <a:cubicBezTo>
                      <a:pt x="30" y="192"/>
                      <a:pt x="30" y="192"/>
                      <a:pt x="30" y="192"/>
                    </a:cubicBezTo>
                    <a:cubicBezTo>
                      <a:pt x="32" y="195"/>
                      <a:pt x="32" y="203"/>
                      <a:pt x="35" y="206"/>
                    </a:cubicBezTo>
                    <a:cubicBezTo>
                      <a:pt x="47" y="218"/>
                      <a:pt x="73" y="221"/>
                      <a:pt x="73" y="243"/>
                    </a:cubicBezTo>
                    <a:cubicBezTo>
                      <a:pt x="73" y="247"/>
                      <a:pt x="71" y="247"/>
                      <a:pt x="71" y="251"/>
                    </a:cubicBezTo>
                    <a:cubicBezTo>
                      <a:pt x="71" y="259"/>
                      <a:pt x="78" y="262"/>
                      <a:pt x="80" y="267"/>
                    </a:cubicBezTo>
                    <a:cubicBezTo>
                      <a:pt x="82" y="273"/>
                      <a:pt x="82" y="275"/>
                      <a:pt x="84" y="280"/>
                    </a:cubicBezTo>
                    <a:cubicBezTo>
                      <a:pt x="80" y="280"/>
                      <a:pt x="80" y="280"/>
                      <a:pt x="78" y="280"/>
                    </a:cubicBezTo>
                    <a:cubicBezTo>
                      <a:pt x="77" y="280"/>
                      <a:pt x="76" y="282"/>
                      <a:pt x="75" y="282"/>
                    </a:cubicBezTo>
                    <a:cubicBezTo>
                      <a:pt x="71" y="282"/>
                      <a:pt x="70" y="279"/>
                      <a:pt x="68" y="278"/>
                    </a:cubicBezTo>
                    <a:cubicBezTo>
                      <a:pt x="54" y="274"/>
                      <a:pt x="41" y="261"/>
                      <a:pt x="37" y="246"/>
                    </a:cubicBezTo>
                    <a:cubicBezTo>
                      <a:pt x="33" y="233"/>
                      <a:pt x="32" y="224"/>
                      <a:pt x="27" y="214"/>
                    </a:cubicBezTo>
                    <a:cubicBezTo>
                      <a:pt x="24" y="208"/>
                      <a:pt x="21" y="192"/>
                      <a:pt x="14" y="192"/>
                    </a:cubicBezTo>
                    <a:cubicBezTo>
                      <a:pt x="9" y="192"/>
                      <a:pt x="12" y="194"/>
                      <a:pt x="8" y="192"/>
                    </a:cubicBezTo>
                    <a:cubicBezTo>
                      <a:pt x="7" y="192"/>
                      <a:pt x="8" y="190"/>
                      <a:pt x="8" y="189"/>
                    </a:cubicBezTo>
                    <a:cubicBezTo>
                      <a:pt x="8" y="183"/>
                      <a:pt x="9" y="179"/>
                      <a:pt x="10" y="172"/>
                    </a:cubicBezTo>
                    <a:cubicBezTo>
                      <a:pt x="11" y="172"/>
                      <a:pt x="11" y="172"/>
                      <a:pt x="11" y="172"/>
                    </a:cubicBezTo>
                    <a:lnTo>
                      <a:pt x="12" y="1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2" name="Freeform 133"/>
              <p:cNvSpPr>
                <a:spLocks/>
              </p:cNvSpPr>
              <p:nvPr/>
            </p:nvSpPr>
            <p:spPr bwMode="auto">
              <a:xfrm>
                <a:off x="6142038" y="2898775"/>
                <a:ext cx="26988" cy="25400"/>
              </a:xfrm>
              <a:custGeom>
                <a:avLst/>
                <a:gdLst/>
                <a:ahLst/>
                <a:cxnLst>
                  <a:cxn ang="0">
                    <a:pos x="12" y="17"/>
                  </a:cxn>
                  <a:cxn ang="0">
                    <a:pos x="9" y="11"/>
                  </a:cxn>
                  <a:cxn ang="0">
                    <a:pos x="0" y="6"/>
                  </a:cxn>
                  <a:cxn ang="0">
                    <a:pos x="9" y="0"/>
                  </a:cxn>
                  <a:cxn ang="0">
                    <a:pos x="20" y="15"/>
                  </a:cxn>
                  <a:cxn ang="0">
                    <a:pos x="21" y="19"/>
                  </a:cxn>
                  <a:cxn ang="0">
                    <a:pos x="17" y="19"/>
                  </a:cxn>
                  <a:cxn ang="0">
                    <a:pos x="12" y="17"/>
                  </a:cxn>
                </a:cxnLst>
                <a:rect l="0" t="0" r="r" b="b"/>
                <a:pathLst>
                  <a:path w="21" h="19">
                    <a:moveTo>
                      <a:pt x="12" y="17"/>
                    </a:moveTo>
                    <a:cubicBezTo>
                      <a:pt x="11" y="17"/>
                      <a:pt x="9" y="12"/>
                      <a:pt x="9" y="11"/>
                    </a:cubicBezTo>
                    <a:cubicBezTo>
                      <a:pt x="7" y="7"/>
                      <a:pt x="0" y="9"/>
                      <a:pt x="0" y="6"/>
                    </a:cubicBezTo>
                    <a:cubicBezTo>
                      <a:pt x="0" y="3"/>
                      <a:pt x="6" y="0"/>
                      <a:pt x="9" y="0"/>
                    </a:cubicBezTo>
                    <a:cubicBezTo>
                      <a:pt x="11" y="7"/>
                      <a:pt x="14" y="15"/>
                      <a:pt x="20" y="15"/>
                    </a:cubicBezTo>
                    <a:cubicBezTo>
                      <a:pt x="20" y="16"/>
                      <a:pt x="20" y="18"/>
                      <a:pt x="21" y="19"/>
                    </a:cubicBezTo>
                    <a:cubicBezTo>
                      <a:pt x="20" y="19"/>
                      <a:pt x="18" y="19"/>
                      <a:pt x="17" y="19"/>
                    </a:cubicBezTo>
                    <a:cubicBezTo>
                      <a:pt x="15" y="19"/>
                      <a:pt x="14" y="17"/>
                      <a:pt x="12"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3" name="Freeform 134"/>
              <p:cNvSpPr>
                <a:spLocks/>
              </p:cNvSpPr>
              <p:nvPr/>
            </p:nvSpPr>
            <p:spPr bwMode="auto">
              <a:xfrm>
                <a:off x="6183313" y="2917825"/>
                <a:ext cx="11113" cy="11113"/>
              </a:xfrm>
              <a:custGeom>
                <a:avLst/>
                <a:gdLst/>
                <a:ahLst/>
                <a:cxnLst>
                  <a:cxn ang="0">
                    <a:pos x="1" y="0"/>
                  </a:cxn>
                  <a:cxn ang="0">
                    <a:pos x="5" y="0"/>
                  </a:cxn>
                  <a:cxn ang="0">
                    <a:pos x="9" y="3"/>
                  </a:cxn>
                  <a:cxn ang="0">
                    <a:pos x="4" y="8"/>
                  </a:cxn>
                  <a:cxn ang="0">
                    <a:pos x="1" y="3"/>
                  </a:cxn>
                  <a:cxn ang="0">
                    <a:pos x="1" y="0"/>
                  </a:cxn>
                </a:cxnLst>
                <a:rect l="0" t="0" r="r" b="b"/>
                <a:pathLst>
                  <a:path w="9" h="8">
                    <a:moveTo>
                      <a:pt x="1" y="0"/>
                    </a:moveTo>
                    <a:cubicBezTo>
                      <a:pt x="2" y="0"/>
                      <a:pt x="4" y="0"/>
                      <a:pt x="5" y="0"/>
                    </a:cubicBezTo>
                    <a:cubicBezTo>
                      <a:pt x="6" y="0"/>
                      <a:pt x="8" y="2"/>
                      <a:pt x="9" y="3"/>
                    </a:cubicBezTo>
                    <a:cubicBezTo>
                      <a:pt x="9" y="5"/>
                      <a:pt x="7" y="8"/>
                      <a:pt x="4" y="8"/>
                    </a:cubicBezTo>
                    <a:cubicBezTo>
                      <a:pt x="1" y="8"/>
                      <a:pt x="1" y="5"/>
                      <a:pt x="1" y="3"/>
                    </a:cubicBezTo>
                    <a:cubicBezTo>
                      <a:pt x="1" y="2"/>
                      <a:pt x="0" y="0"/>
                      <a:pt x="1"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4" name="Freeform 135"/>
              <p:cNvSpPr>
                <a:spLocks/>
              </p:cNvSpPr>
              <p:nvPr/>
            </p:nvSpPr>
            <p:spPr bwMode="auto">
              <a:xfrm>
                <a:off x="6035675" y="2892425"/>
                <a:ext cx="9525" cy="15875"/>
              </a:xfrm>
              <a:custGeom>
                <a:avLst/>
                <a:gdLst/>
                <a:ahLst/>
                <a:cxnLst>
                  <a:cxn ang="0">
                    <a:pos x="1" y="0"/>
                  </a:cxn>
                  <a:cxn ang="0">
                    <a:pos x="8" y="12"/>
                  </a:cxn>
                  <a:cxn ang="0">
                    <a:pos x="0" y="2"/>
                  </a:cxn>
                  <a:cxn ang="0">
                    <a:pos x="0" y="0"/>
                  </a:cxn>
                  <a:cxn ang="0">
                    <a:pos x="3" y="0"/>
                  </a:cxn>
                  <a:cxn ang="0">
                    <a:pos x="3" y="2"/>
                  </a:cxn>
                  <a:cxn ang="0">
                    <a:pos x="1" y="0"/>
                  </a:cxn>
                </a:cxnLst>
                <a:rect l="0" t="0" r="r" b="b"/>
                <a:pathLst>
                  <a:path w="8" h="12">
                    <a:moveTo>
                      <a:pt x="1" y="0"/>
                    </a:moveTo>
                    <a:cubicBezTo>
                      <a:pt x="5" y="4"/>
                      <a:pt x="8" y="7"/>
                      <a:pt x="8" y="12"/>
                    </a:cubicBezTo>
                    <a:cubicBezTo>
                      <a:pt x="5" y="12"/>
                      <a:pt x="0" y="5"/>
                      <a:pt x="0" y="2"/>
                    </a:cubicBezTo>
                    <a:cubicBezTo>
                      <a:pt x="0" y="1"/>
                      <a:pt x="0" y="1"/>
                      <a:pt x="0" y="0"/>
                    </a:cubicBezTo>
                    <a:cubicBezTo>
                      <a:pt x="3" y="0"/>
                      <a:pt x="3" y="0"/>
                      <a:pt x="3" y="0"/>
                    </a:cubicBezTo>
                    <a:cubicBezTo>
                      <a:pt x="3" y="1"/>
                      <a:pt x="3" y="2"/>
                      <a:pt x="3" y="2"/>
                    </a:cubicBezTo>
                    <a:lnTo>
                      <a:pt x="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5" name="Freeform 136"/>
              <p:cNvSpPr>
                <a:spLocks/>
              </p:cNvSpPr>
              <p:nvPr/>
            </p:nvSpPr>
            <p:spPr bwMode="auto">
              <a:xfrm>
                <a:off x="6013450" y="2855913"/>
                <a:ext cx="15875" cy="15875"/>
              </a:xfrm>
              <a:custGeom>
                <a:avLst/>
                <a:gdLst/>
                <a:ahLst/>
                <a:cxnLst>
                  <a:cxn ang="0">
                    <a:pos x="2" y="0"/>
                  </a:cxn>
                  <a:cxn ang="0">
                    <a:pos x="8" y="11"/>
                  </a:cxn>
                  <a:cxn ang="0">
                    <a:pos x="0" y="1"/>
                  </a:cxn>
                  <a:cxn ang="0">
                    <a:pos x="0" y="1"/>
                  </a:cxn>
                  <a:cxn ang="0">
                    <a:pos x="2" y="0"/>
                  </a:cxn>
                </a:cxnLst>
                <a:rect l="0" t="0" r="r" b="b"/>
                <a:pathLst>
                  <a:path w="12" h="11">
                    <a:moveTo>
                      <a:pt x="2" y="0"/>
                    </a:moveTo>
                    <a:cubicBezTo>
                      <a:pt x="5" y="2"/>
                      <a:pt x="12" y="11"/>
                      <a:pt x="8" y="11"/>
                    </a:cubicBezTo>
                    <a:cubicBezTo>
                      <a:pt x="6" y="11"/>
                      <a:pt x="1" y="4"/>
                      <a:pt x="0" y="1"/>
                    </a:cubicBezTo>
                    <a:cubicBezTo>
                      <a:pt x="0" y="1"/>
                      <a:pt x="0" y="1"/>
                      <a:pt x="0" y="1"/>
                    </a:cubicBezTo>
                    <a:lnTo>
                      <a:pt x="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6" name="Freeform 137"/>
              <p:cNvSpPr>
                <a:spLocks/>
              </p:cNvSpPr>
              <p:nvPr/>
            </p:nvSpPr>
            <p:spPr bwMode="auto">
              <a:xfrm>
                <a:off x="6548438" y="2284413"/>
                <a:ext cx="41275" cy="49213"/>
              </a:xfrm>
              <a:custGeom>
                <a:avLst/>
                <a:gdLst/>
                <a:ahLst/>
                <a:cxnLst>
                  <a:cxn ang="0">
                    <a:pos x="12" y="22"/>
                  </a:cxn>
                  <a:cxn ang="0">
                    <a:pos x="14" y="16"/>
                  </a:cxn>
                  <a:cxn ang="0">
                    <a:pos x="10" y="10"/>
                  </a:cxn>
                  <a:cxn ang="0">
                    <a:pos x="10" y="14"/>
                  </a:cxn>
                  <a:cxn ang="0">
                    <a:pos x="5" y="16"/>
                  </a:cxn>
                  <a:cxn ang="0">
                    <a:pos x="0" y="11"/>
                  </a:cxn>
                  <a:cxn ang="0">
                    <a:pos x="14" y="0"/>
                  </a:cxn>
                  <a:cxn ang="0">
                    <a:pos x="26" y="3"/>
                  </a:cxn>
                  <a:cxn ang="0">
                    <a:pos x="26" y="8"/>
                  </a:cxn>
                  <a:cxn ang="0">
                    <a:pos x="30" y="11"/>
                  </a:cxn>
                  <a:cxn ang="0">
                    <a:pos x="30" y="16"/>
                  </a:cxn>
                  <a:cxn ang="0">
                    <a:pos x="26" y="16"/>
                  </a:cxn>
                  <a:cxn ang="0">
                    <a:pos x="15" y="37"/>
                  </a:cxn>
                  <a:cxn ang="0">
                    <a:pos x="14" y="33"/>
                  </a:cxn>
                  <a:cxn ang="0">
                    <a:pos x="14" y="36"/>
                  </a:cxn>
                  <a:cxn ang="0">
                    <a:pos x="7" y="29"/>
                  </a:cxn>
                  <a:cxn ang="0">
                    <a:pos x="12" y="22"/>
                  </a:cxn>
                </a:cxnLst>
                <a:rect l="0" t="0" r="r" b="b"/>
                <a:pathLst>
                  <a:path w="30" h="37">
                    <a:moveTo>
                      <a:pt x="12" y="22"/>
                    </a:moveTo>
                    <a:cubicBezTo>
                      <a:pt x="14" y="16"/>
                      <a:pt x="14" y="16"/>
                      <a:pt x="14" y="16"/>
                    </a:cubicBezTo>
                    <a:cubicBezTo>
                      <a:pt x="11" y="15"/>
                      <a:pt x="11" y="12"/>
                      <a:pt x="10" y="10"/>
                    </a:cubicBezTo>
                    <a:cubicBezTo>
                      <a:pt x="10" y="11"/>
                      <a:pt x="9" y="13"/>
                      <a:pt x="10" y="14"/>
                    </a:cubicBezTo>
                    <a:cubicBezTo>
                      <a:pt x="8" y="14"/>
                      <a:pt x="6" y="16"/>
                      <a:pt x="5" y="16"/>
                    </a:cubicBezTo>
                    <a:cubicBezTo>
                      <a:pt x="3" y="16"/>
                      <a:pt x="0" y="13"/>
                      <a:pt x="0" y="11"/>
                    </a:cubicBezTo>
                    <a:cubicBezTo>
                      <a:pt x="0" y="8"/>
                      <a:pt x="13" y="0"/>
                      <a:pt x="14" y="0"/>
                    </a:cubicBezTo>
                    <a:cubicBezTo>
                      <a:pt x="18" y="0"/>
                      <a:pt x="20" y="3"/>
                      <a:pt x="26" y="3"/>
                    </a:cubicBezTo>
                    <a:cubicBezTo>
                      <a:pt x="26" y="5"/>
                      <a:pt x="25" y="8"/>
                      <a:pt x="26" y="8"/>
                    </a:cubicBezTo>
                    <a:cubicBezTo>
                      <a:pt x="30" y="11"/>
                      <a:pt x="30" y="11"/>
                      <a:pt x="30" y="11"/>
                    </a:cubicBezTo>
                    <a:cubicBezTo>
                      <a:pt x="30" y="13"/>
                      <a:pt x="29" y="14"/>
                      <a:pt x="30" y="16"/>
                    </a:cubicBezTo>
                    <a:cubicBezTo>
                      <a:pt x="29" y="16"/>
                      <a:pt x="27" y="16"/>
                      <a:pt x="26" y="16"/>
                    </a:cubicBezTo>
                    <a:cubicBezTo>
                      <a:pt x="25" y="24"/>
                      <a:pt x="21" y="37"/>
                      <a:pt x="15" y="37"/>
                    </a:cubicBezTo>
                    <a:cubicBezTo>
                      <a:pt x="14" y="37"/>
                      <a:pt x="14" y="35"/>
                      <a:pt x="14" y="33"/>
                    </a:cubicBezTo>
                    <a:cubicBezTo>
                      <a:pt x="14" y="36"/>
                      <a:pt x="14" y="36"/>
                      <a:pt x="14" y="36"/>
                    </a:cubicBezTo>
                    <a:cubicBezTo>
                      <a:pt x="10" y="36"/>
                      <a:pt x="7" y="31"/>
                      <a:pt x="7" y="29"/>
                    </a:cubicBezTo>
                    <a:cubicBezTo>
                      <a:pt x="7" y="28"/>
                      <a:pt x="12" y="22"/>
                      <a:pt x="12" y="2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7" name="Freeform 138"/>
              <p:cNvSpPr>
                <a:spLocks/>
              </p:cNvSpPr>
              <p:nvPr/>
            </p:nvSpPr>
            <p:spPr bwMode="auto">
              <a:xfrm>
                <a:off x="6596063" y="2271713"/>
                <a:ext cx="42863" cy="30163"/>
              </a:xfrm>
              <a:custGeom>
                <a:avLst/>
                <a:gdLst/>
                <a:ahLst/>
                <a:cxnLst>
                  <a:cxn ang="0">
                    <a:pos x="23" y="15"/>
                  </a:cxn>
                  <a:cxn ang="0">
                    <a:pos x="17" y="12"/>
                  </a:cxn>
                  <a:cxn ang="0">
                    <a:pos x="6" y="23"/>
                  </a:cxn>
                  <a:cxn ang="0">
                    <a:pos x="3" y="17"/>
                  </a:cxn>
                  <a:cxn ang="0">
                    <a:pos x="0" y="12"/>
                  </a:cxn>
                  <a:cxn ang="0">
                    <a:pos x="8" y="5"/>
                  </a:cxn>
                  <a:cxn ang="0">
                    <a:pos x="23" y="0"/>
                  </a:cxn>
                  <a:cxn ang="0">
                    <a:pos x="23" y="15"/>
                  </a:cxn>
                </a:cxnLst>
                <a:rect l="0" t="0" r="r" b="b"/>
                <a:pathLst>
                  <a:path w="33" h="23">
                    <a:moveTo>
                      <a:pt x="23" y="15"/>
                    </a:moveTo>
                    <a:cubicBezTo>
                      <a:pt x="20" y="15"/>
                      <a:pt x="18" y="13"/>
                      <a:pt x="17" y="12"/>
                    </a:cubicBezTo>
                    <a:cubicBezTo>
                      <a:pt x="13" y="16"/>
                      <a:pt x="12" y="23"/>
                      <a:pt x="6" y="23"/>
                    </a:cubicBezTo>
                    <a:cubicBezTo>
                      <a:pt x="4" y="23"/>
                      <a:pt x="3" y="19"/>
                      <a:pt x="3" y="17"/>
                    </a:cubicBezTo>
                    <a:cubicBezTo>
                      <a:pt x="1" y="15"/>
                      <a:pt x="0" y="14"/>
                      <a:pt x="0" y="12"/>
                    </a:cubicBezTo>
                    <a:cubicBezTo>
                      <a:pt x="0" y="12"/>
                      <a:pt x="8" y="6"/>
                      <a:pt x="8" y="5"/>
                    </a:cubicBezTo>
                    <a:cubicBezTo>
                      <a:pt x="16" y="7"/>
                      <a:pt x="17" y="0"/>
                      <a:pt x="23" y="0"/>
                    </a:cubicBezTo>
                    <a:cubicBezTo>
                      <a:pt x="33" y="0"/>
                      <a:pt x="28" y="15"/>
                      <a:pt x="23" y="1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8" name="Freeform 139"/>
              <p:cNvSpPr>
                <a:spLocks/>
              </p:cNvSpPr>
              <p:nvPr/>
            </p:nvSpPr>
            <p:spPr bwMode="auto">
              <a:xfrm>
                <a:off x="6572250" y="2136775"/>
                <a:ext cx="185738" cy="153988"/>
              </a:xfrm>
              <a:custGeom>
                <a:avLst/>
                <a:gdLst/>
                <a:ahLst/>
                <a:cxnLst>
                  <a:cxn ang="0">
                    <a:pos x="55" y="110"/>
                  </a:cxn>
                  <a:cxn ang="0">
                    <a:pos x="55" y="107"/>
                  </a:cxn>
                  <a:cxn ang="0">
                    <a:pos x="56" y="99"/>
                  </a:cxn>
                  <a:cxn ang="0">
                    <a:pos x="43" y="95"/>
                  </a:cxn>
                  <a:cxn ang="0">
                    <a:pos x="39" y="99"/>
                  </a:cxn>
                  <a:cxn ang="0">
                    <a:pos x="29" y="100"/>
                  </a:cxn>
                  <a:cxn ang="0">
                    <a:pos x="6" y="106"/>
                  </a:cxn>
                  <a:cxn ang="0">
                    <a:pos x="0" y="104"/>
                  </a:cxn>
                  <a:cxn ang="0">
                    <a:pos x="5" y="101"/>
                  </a:cxn>
                  <a:cxn ang="0">
                    <a:pos x="30" y="84"/>
                  </a:cxn>
                  <a:cxn ang="0">
                    <a:pos x="57" y="84"/>
                  </a:cxn>
                  <a:cxn ang="0">
                    <a:pos x="72" y="70"/>
                  </a:cxn>
                  <a:cxn ang="0">
                    <a:pos x="79" y="59"/>
                  </a:cxn>
                  <a:cxn ang="0">
                    <a:pos x="77" y="64"/>
                  </a:cxn>
                  <a:cxn ang="0">
                    <a:pos x="79" y="66"/>
                  </a:cxn>
                  <a:cxn ang="0">
                    <a:pos x="92" y="60"/>
                  </a:cxn>
                  <a:cxn ang="0">
                    <a:pos x="116" y="25"/>
                  </a:cxn>
                  <a:cxn ang="0">
                    <a:pos x="114" y="19"/>
                  </a:cxn>
                  <a:cxn ang="0">
                    <a:pos x="125" y="3"/>
                  </a:cxn>
                  <a:cxn ang="0">
                    <a:pos x="130" y="4"/>
                  </a:cxn>
                  <a:cxn ang="0">
                    <a:pos x="129" y="4"/>
                  </a:cxn>
                  <a:cxn ang="0">
                    <a:pos x="128" y="0"/>
                  </a:cxn>
                  <a:cxn ang="0">
                    <a:pos x="133" y="2"/>
                  </a:cxn>
                  <a:cxn ang="0">
                    <a:pos x="134" y="11"/>
                  </a:cxn>
                  <a:cxn ang="0">
                    <a:pos x="140" y="26"/>
                  </a:cxn>
                  <a:cxn ang="0">
                    <a:pos x="134" y="40"/>
                  </a:cxn>
                  <a:cxn ang="0">
                    <a:pos x="134" y="43"/>
                  </a:cxn>
                  <a:cxn ang="0">
                    <a:pos x="130" y="44"/>
                  </a:cxn>
                  <a:cxn ang="0">
                    <a:pos x="127" y="63"/>
                  </a:cxn>
                  <a:cxn ang="0">
                    <a:pos x="122" y="76"/>
                  </a:cxn>
                  <a:cxn ang="0">
                    <a:pos x="125" y="84"/>
                  </a:cxn>
                  <a:cxn ang="0">
                    <a:pos x="114" y="93"/>
                  </a:cxn>
                  <a:cxn ang="0">
                    <a:pos x="114" y="86"/>
                  </a:cxn>
                  <a:cxn ang="0">
                    <a:pos x="102" y="96"/>
                  </a:cxn>
                  <a:cxn ang="0">
                    <a:pos x="100" y="94"/>
                  </a:cxn>
                  <a:cxn ang="0">
                    <a:pos x="96" y="94"/>
                  </a:cxn>
                  <a:cxn ang="0">
                    <a:pos x="87" y="100"/>
                  </a:cxn>
                  <a:cxn ang="0">
                    <a:pos x="74" y="92"/>
                  </a:cxn>
                  <a:cxn ang="0">
                    <a:pos x="72" y="96"/>
                  </a:cxn>
                  <a:cxn ang="0">
                    <a:pos x="76" y="103"/>
                  </a:cxn>
                  <a:cxn ang="0">
                    <a:pos x="72" y="103"/>
                  </a:cxn>
                  <a:cxn ang="0">
                    <a:pos x="61" y="115"/>
                  </a:cxn>
                  <a:cxn ang="0">
                    <a:pos x="55" y="110"/>
                  </a:cxn>
                </a:cxnLst>
                <a:rect l="0" t="0" r="r" b="b"/>
                <a:pathLst>
                  <a:path w="140" h="115">
                    <a:moveTo>
                      <a:pt x="55" y="110"/>
                    </a:moveTo>
                    <a:cubicBezTo>
                      <a:pt x="53" y="110"/>
                      <a:pt x="55" y="108"/>
                      <a:pt x="55" y="107"/>
                    </a:cubicBezTo>
                    <a:cubicBezTo>
                      <a:pt x="55" y="104"/>
                      <a:pt x="56" y="101"/>
                      <a:pt x="56" y="99"/>
                    </a:cubicBezTo>
                    <a:cubicBezTo>
                      <a:pt x="51" y="98"/>
                      <a:pt x="48" y="95"/>
                      <a:pt x="43" y="95"/>
                    </a:cubicBezTo>
                    <a:cubicBezTo>
                      <a:pt x="40" y="95"/>
                      <a:pt x="40" y="98"/>
                      <a:pt x="39" y="99"/>
                    </a:cubicBezTo>
                    <a:cubicBezTo>
                      <a:pt x="35" y="100"/>
                      <a:pt x="32" y="98"/>
                      <a:pt x="29" y="100"/>
                    </a:cubicBezTo>
                    <a:cubicBezTo>
                      <a:pt x="23" y="103"/>
                      <a:pt x="15" y="106"/>
                      <a:pt x="6" y="106"/>
                    </a:cubicBezTo>
                    <a:cubicBezTo>
                      <a:pt x="3" y="106"/>
                      <a:pt x="0" y="106"/>
                      <a:pt x="0" y="104"/>
                    </a:cubicBezTo>
                    <a:cubicBezTo>
                      <a:pt x="0" y="103"/>
                      <a:pt x="4" y="102"/>
                      <a:pt x="5" y="101"/>
                    </a:cubicBezTo>
                    <a:cubicBezTo>
                      <a:pt x="15" y="95"/>
                      <a:pt x="19" y="84"/>
                      <a:pt x="30" y="84"/>
                    </a:cubicBezTo>
                    <a:cubicBezTo>
                      <a:pt x="43" y="84"/>
                      <a:pt x="47" y="84"/>
                      <a:pt x="57" y="84"/>
                    </a:cubicBezTo>
                    <a:cubicBezTo>
                      <a:pt x="65" y="84"/>
                      <a:pt x="68" y="70"/>
                      <a:pt x="72" y="70"/>
                    </a:cubicBezTo>
                    <a:cubicBezTo>
                      <a:pt x="72" y="70"/>
                      <a:pt x="78" y="60"/>
                      <a:pt x="79" y="59"/>
                    </a:cubicBezTo>
                    <a:cubicBezTo>
                      <a:pt x="78" y="61"/>
                      <a:pt x="77" y="62"/>
                      <a:pt x="77" y="64"/>
                    </a:cubicBezTo>
                    <a:cubicBezTo>
                      <a:pt x="77" y="65"/>
                      <a:pt x="78" y="66"/>
                      <a:pt x="79" y="66"/>
                    </a:cubicBezTo>
                    <a:cubicBezTo>
                      <a:pt x="86" y="66"/>
                      <a:pt x="87" y="62"/>
                      <a:pt x="92" y="60"/>
                    </a:cubicBezTo>
                    <a:cubicBezTo>
                      <a:pt x="101" y="57"/>
                      <a:pt x="116" y="39"/>
                      <a:pt x="116" y="25"/>
                    </a:cubicBezTo>
                    <a:cubicBezTo>
                      <a:pt x="116" y="22"/>
                      <a:pt x="114" y="22"/>
                      <a:pt x="114" y="19"/>
                    </a:cubicBezTo>
                    <a:cubicBezTo>
                      <a:pt x="114" y="14"/>
                      <a:pt x="119" y="3"/>
                      <a:pt x="125" y="3"/>
                    </a:cubicBezTo>
                    <a:cubicBezTo>
                      <a:pt x="125" y="3"/>
                      <a:pt x="125" y="9"/>
                      <a:pt x="130" y="4"/>
                    </a:cubicBezTo>
                    <a:cubicBezTo>
                      <a:pt x="130" y="4"/>
                      <a:pt x="129" y="4"/>
                      <a:pt x="129" y="4"/>
                    </a:cubicBezTo>
                    <a:cubicBezTo>
                      <a:pt x="128" y="4"/>
                      <a:pt x="127" y="0"/>
                      <a:pt x="128" y="0"/>
                    </a:cubicBezTo>
                    <a:cubicBezTo>
                      <a:pt x="131" y="0"/>
                      <a:pt x="133" y="1"/>
                      <a:pt x="133" y="2"/>
                    </a:cubicBezTo>
                    <a:cubicBezTo>
                      <a:pt x="135" y="5"/>
                      <a:pt x="134" y="8"/>
                      <a:pt x="134" y="11"/>
                    </a:cubicBezTo>
                    <a:cubicBezTo>
                      <a:pt x="134" y="17"/>
                      <a:pt x="140" y="20"/>
                      <a:pt x="140" y="26"/>
                    </a:cubicBezTo>
                    <a:cubicBezTo>
                      <a:pt x="140" y="33"/>
                      <a:pt x="134" y="34"/>
                      <a:pt x="134" y="40"/>
                    </a:cubicBezTo>
                    <a:cubicBezTo>
                      <a:pt x="134" y="41"/>
                      <a:pt x="134" y="42"/>
                      <a:pt x="134" y="43"/>
                    </a:cubicBezTo>
                    <a:cubicBezTo>
                      <a:pt x="133" y="44"/>
                      <a:pt x="132" y="43"/>
                      <a:pt x="130" y="44"/>
                    </a:cubicBezTo>
                    <a:cubicBezTo>
                      <a:pt x="126" y="45"/>
                      <a:pt x="127" y="59"/>
                      <a:pt x="127" y="63"/>
                    </a:cubicBezTo>
                    <a:cubicBezTo>
                      <a:pt x="127" y="67"/>
                      <a:pt x="122" y="70"/>
                      <a:pt x="122" y="76"/>
                    </a:cubicBezTo>
                    <a:cubicBezTo>
                      <a:pt x="122" y="80"/>
                      <a:pt x="124" y="81"/>
                      <a:pt x="125" y="84"/>
                    </a:cubicBezTo>
                    <a:cubicBezTo>
                      <a:pt x="119" y="87"/>
                      <a:pt x="119" y="91"/>
                      <a:pt x="114" y="93"/>
                    </a:cubicBezTo>
                    <a:cubicBezTo>
                      <a:pt x="112" y="89"/>
                      <a:pt x="114" y="89"/>
                      <a:pt x="114" y="86"/>
                    </a:cubicBezTo>
                    <a:cubicBezTo>
                      <a:pt x="108" y="90"/>
                      <a:pt x="104" y="90"/>
                      <a:pt x="102" y="96"/>
                    </a:cubicBezTo>
                    <a:cubicBezTo>
                      <a:pt x="102" y="96"/>
                      <a:pt x="100" y="95"/>
                      <a:pt x="100" y="94"/>
                    </a:cubicBezTo>
                    <a:cubicBezTo>
                      <a:pt x="96" y="94"/>
                      <a:pt x="96" y="94"/>
                      <a:pt x="96" y="94"/>
                    </a:cubicBezTo>
                    <a:cubicBezTo>
                      <a:pt x="93" y="97"/>
                      <a:pt x="91" y="100"/>
                      <a:pt x="87" y="100"/>
                    </a:cubicBezTo>
                    <a:cubicBezTo>
                      <a:pt x="78" y="100"/>
                      <a:pt x="78" y="92"/>
                      <a:pt x="74" y="92"/>
                    </a:cubicBezTo>
                    <a:cubicBezTo>
                      <a:pt x="73" y="92"/>
                      <a:pt x="72" y="94"/>
                      <a:pt x="72" y="96"/>
                    </a:cubicBezTo>
                    <a:cubicBezTo>
                      <a:pt x="72" y="97"/>
                      <a:pt x="76" y="103"/>
                      <a:pt x="76" y="103"/>
                    </a:cubicBezTo>
                    <a:cubicBezTo>
                      <a:pt x="75" y="103"/>
                      <a:pt x="73" y="103"/>
                      <a:pt x="72" y="103"/>
                    </a:cubicBezTo>
                    <a:cubicBezTo>
                      <a:pt x="68" y="103"/>
                      <a:pt x="63" y="110"/>
                      <a:pt x="61" y="115"/>
                    </a:cubicBezTo>
                    <a:cubicBezTo>
                      <a:pt x="57" y="114"/>
                      <a:pt x="58" y="110"/>
                      <a:pt x="55" y="1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39" name="Freeform 140"/>
              <p:cNvSpPr>
                <a:spLocks/>
              </p:cNvSpPr>
              <p:nvPr/>
            </p:nvSpPr>
            <p:spPr bwMode="auto">
              <a:xfrm>
                <a:off x="6721475" y="2054225"/>
                <a:ext cx="96838" cy="80963"/>
              </a:xfrm>
              <a:custGeom>
                <a:avLst/>
                <a:gdLst/>
                <a:ahLst/>
                <a:cxnLst>
                  <a:cxn ang="0">
                    <a:pos x="11" y="33"/>
                  </a:cxn>
                  <a:cxn ang="0">
                    <a:pos x="15" y="33"/>
                  </a:cxn>
                  <a:cxn ang="0">
                    <a:pos x="26" y="10"/>
                  </a:cxn>
                  <a:cxn ang="0">
                    <a:pos x="23" y="6"/>
                  </a:cxn>
                  <a:cxn ang="0">
                    <a:pos x="26" y="0"/>
                  </a:cxn>
                  <a:cxn ang="0">
                    <a:pos x="60" y="22"/>
                  </a:cxn>
                  <a:cxn ang="0">
                    <a:pos x="70" y="21"/>
                  </a:cxn>
                  <a:cxn ang="0">
                    <a:pos x="67" y="26"/>
                  </a:cxn>
                  <a:cxn ang="0">
                    <a:pos x="72" y="32"/>
                  </a:cxn>
                  <a:cxn ang="0">
                    <a:pos x="59" y="36"/>
                  </a:cxn>
                  <a:cxn ang="0">
                    <a:pos x="43" y="51"/>
                  </a:cxn>
                  <a:cxn ang="0">
                    <a:pos x="24" y="41"/>
                  </a:cxn>
                  <a:cxn ang="0">
                    <a:pos x="21" y="45"/>
                  </a:cxn>
                  <a:cxn ang="0">
                    <a:pos x="8" y="48"/>
                  </a:cxn>
                  <a:cxn ang="0">
                    <a:pos x="16" y="54"/>
                  </a:cxn>
                  <a:cxn ang="0">
                    <a:pos x="5" y="61"/>
                  </a:cxn>
                  <a:cxn ang="0">
                    <a:pos x="3" y="61"/>
                  </a:cxn>
                  <a:cxn ang="0">
                    <a:pos x="3" y="51"/>
                  </a:cxn>
                  <a:cxn ang="0">
                    <a:pos x="0" y="46"/>
                  </a:cxn>
                  <a:cxn ang="0">
                    <a:pos x="8" y="35"/>
                  </a:cxn>
                  <a:cxn ang="0">
                    <a:pos x="8" y="32"/>
                  </a:cxn>
                  <a:cxn ang="0">
                    <a:pos x="12" y="34"/>
                  </a:cxn>
                  <a:cxn ang="0">
                    <a:pos x="11" y="33"/>
                  </a:cxn>
                </a:cxnLst>
                <a:rect l="0" t="0" r="r" b="b"/>
                <a:pathLst>
                  <a:path w="72" h="61">
                    <a:moveTo>
                      <a:pt x="11" y="33"/>
                    </a:moveTo>
                    <a:cubicBezTo>
                      <a:pt x="12" y="33"/>
                      <a:pt x="14" y="33"/>
                      <a:pt x="15" y="33"/>
                    </a:cubicBezTo>
                    <a:cubicBezTo>
                      <a:pt x="23" y="33"/>
                      <a:pt x="26" y="16"/>
                      <a:pt x="26" y="10"/>
                    </a:cubicBezTo>
                    <a:cubicBezTo>
                      <a:pt x="26" y="8"/>
                      <a:pt x="23" y="7"/>
                      <a:pt x="23" y="6"/>
                    </a:cubicBezTo>
                    <a:cubicBezTo>
                      <a:pt x="23" y="2"/>
                      <a:pt x="25" y="1"/>
                      <a:pt x="26" y="0"/>
                    </a:cubicBezTo>
                    <a:cubicBezTo>
                      <a:pt x="38" y="8"/>
                      <a:pt x="43" y="22"/>
                      <a:pt x="60" y="22"/>
                    </a:cubicBezTo>
                    <a:cubicBezTo>
                      <a:pt x="64" y="22"/>
                      <a:pt x="67" y="19"/>
                      <a:pt x="70" y="21"/>
                    </a:cubicBezTo>
                    <a:cubicBezTo>
                      <a:pt x="69" y="23"/>
                      <a:pt x="67" y="24"/>
                      <a:pt x="67" y="26"/>
                    </a:cubicBezTo>
                    <a:cubicBezTo>
                      <a:pt x="67" y="29"/>
                      <a:pt x="71" y="32"/>
                      <a:pt x="72" y="32"/>
                    </a:cubicBezTo>
                    <a:cubicBezTo>
                      <a:pt x="68" y="35"/>
                      <a:pt x="65" y="36"/>
                      <a:pt x="59" y="36"/>
                    </a:cubicBezTo>
                    <a:cubicBezTo>
                      <a:pt x="49" y="36"/>
                      <a:pt x="46" y="46"/>
                      <a:pt x="43" y="51"/>
                    </a:cubicBezTo>
                    <a:cubicBezTo>
                      <a:pt x="36" y="47"/>
                      <a:pt x="31" y="46"/>
                      <a:pt x="24" y="41"/>
                    </a:cubicBezTo>
                    <a:cubicBezTo>
                      <a:pt x="23" y="42"/>
                      <a:pt x="21" y="43"/>
                      <a:pt x="21" y="45"/>
                    </a:cubicBezTo>
                    <a:cubicBezTo>
                      <a:pt x="15" y="45"/>
                      <a:pt x="8" y="40"/>
                      <a:pt x="8" y="48"/>
                    </a:cubicBezTo>
                    <a:cubicBezTo>
                      <a:pt x="8" y="52"/>
                      <a:pt x="14" y="52"/>
                      <a:pt x="16" y="54"/>
                    </a:cubicBezTo>
                    <a:cubicBezTo>
                      <a:pt x="12" y="59"/>
                      <a:pt x="9" y="57"/>
                      <a:pt x="5" y="61"/>
                    </a:cubicBezTo>
                    <a:cubicBezTo>
                      <a:pt x="3" y="61"/>
                      <a:pt x="3" y="61"/>
                      <a:pt x="3" y="61"/>
                    </a:cubicBezTo>
                    <a:cubicBezTo>
                      <a:pt x="3" y="58"/>
                      <a:pt x="3" y="51"/>
                      <a:pt x="3" y="51"/>
                    </a:cubicBezTo>
                    <a:cubicBezTo>
                      <a:pt x="3" y="49"/>
                      <a:pt x="0" y="48"/>
                      <a:pt x="0" y="46"/>
                    </a:cubicBezTo>
                    <a:cubicBezTo>
                      <a:pt x="0" y="41"/>
                      <a:pt x="8" y="38"/>
                      <a:pt x="8" y="35"/>
                    </a:cubicBezTo>
                    <a:cubicBezTo>
                      <a:pt x="8" y="32"/>
                      <a:pt x="8" y="32"/>
                      <a:pt x="8" y="32"/>
                    </a:cubicBezTo>
                    <a:cubicBezTo>
                      <a:pt x="9" y="32"/>
                      <a:pt x="10" y="33"/>
                      <a:pt x="12" y="34"/>
                    </a:cubicBezTo>
                    <a:lnTo>
                      <a:pt x="11" y="3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0" name="Freeform 141"/>
              <p:cNvSpPr>
                <a:spLocks/>
              </p:cNvSpPr>
              <p:nvPr/>
            </p:nvSpPr>
            <p:spPr bwMode="auto">
              <a:xfrm>
                <a:off x="6816725" y="2073275"/>
                <a:ext cx="15875" cy="14288"/>
              </a:xfrm>
              <a:custGeom>
                <a:avLst/>
                <a:gdLst/>
                <a:ahLst/>
                <a:cxnLst>
                  <a:cxn ang="0">
                    <a:pos x="10" y="0"/>
                  </a:cxn>
                  <a:cxn ang="0">
                    <a:pos x="12" y="2"/>
                  </a:cxn>
                  <a:cxn ang="0">
                    <a:pos x="1" y="11"/>
                  </a:cxn>
                  <a:cxn ang="0">
                    <a:pos x="1" y="7"/>
                  </a:cxn>
                  <a:cxn ang="0">
                    <a:pos x="11" y="0"/>
                  </a:cxn>
                  <a:cxn ang="0">
                    <a:pos x="10" y="0"/>
                  </a:cxn>
                </a:cxnLst>
                <a:rect l="0" t="0" r="r" b="b"/>
                <a:pathLst>
                  <a:path w="12" h="11">
                    <a:moveTo>
                      <a:pt x="10" y="0"/>
                    </a:moveTo>
                    <a:cubicBezTo>
                      <a:pt x="12" y="2"/>
                      <a:pt x="12" y="2"/>
                      <a:pt x="12" y="2"/>
                    </a:cubicBezTo>
                    <a:cubicBezTo>
                      <a:pt x="10" y="4"/>
                      <a:pt x="5" y="11"/>
                      <a:pt x="1" y="11"/>
                    </a:cubicBezTo>
                    <a:cubicBezTo>
                      <a:pt x="0" y="11"/>
                      <a:pt x="0" y="8"/>
                      <a:pt x="1" y="7"/>
                    </a:cubicBezTo>
                    <a:cubicBezTo>
                      <a:pt x="3" y="4"/>
                      <a:pt x="8" y="0"/>
                      <a:pt x="11" y="0"/>
                    </a:cubicBezTo>
                    <a:lnTo>
                      <a:pt x="1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1" name="Freeform 142"/>
              <p:cNvSpPr>
                <a:spLocks/>
              </p:cNvSpPr>
              <p:nvPr/>
            </p:nvSpPr>
            <p:spPr bwMode="auto">
              <a:xfrm>
                <a:off x="6848475" y="2052638"/>
                <a:ext cx="22225" cy="15875"/>
              </a:xfrm>
              <a:custGeom>
                <a:avLst/>
                <a:gdLst/>
                <a:ahLst/>
                <a:cxnLst>
                  <a:cxn ang="0">
                    <a:pos x="17" y="3"/>
                  </a:cxn>
                  <a:cxn ang="0">
                    <a:pos x="1" y="12"/>
                  </a:cxn>
                  <a:cxn ang="0">
                    <a:pos x="1" y="10"/>
                  </a:cxn>
                  <a:cxn ang="0">
                    <a:pos x="10" y="0"/>
                  </a:cxn>
                  <a:cxn ang="0">
                    <a:pos x="17" y="0"/>
                  </a:cxn>
                  <a:cxn ang="0">
                    <a:pos x="17" y="3"/>
                  </a:cxn>
                </a:cxnLst>
                <a:rect l="0" t="0" r="r" b="b"/>
                <a:pathLst>
                  <a:path w="17" h="12">
                    <a:moveTo>
                      <a:pt x="17" y="3"/>
                    </a:moveTo>
                    <a:cubicBezTo>
                      <a:pt x="7" y="3"/>
                      <a:pt x="7" y="12"/>
                      <a:pt x="1" y="12"/>
                    </a:cubicBezTo>
                    <a:cubicBezTo>
                      <a:pt x="0" y="12"/>
                      <a:pt x="1" y="10"/>
                      <a:pt x="1" y="10"/>
                    </a:cubicBezTo>
                    <a:cubicBezTo>
                      <a:pt x="1" y="10"/>
                      <a:pt x="5" y="0"/>
                      <a:pt x="10" y="0"/>
                    </a:cubicBezTo>
                    <a:cubicBezTo>
                      <a:pt x="13" y="0"/>
                      <a:pt x="15" y="0"/>
                      <a:pt x="17" y="0"/>
                    </a:cubicBezTo>
                    <a:lnTo>
                      <a:pt x="1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2" name="Freeform 143"/>
              <p:cNvSpPr>
                <a:spLocks/>
              </p:cNvSpPr>
              <p:nvPr/>
            </p:nvSpPr>
            <p:spPr bwMode="auto">
              <a:xfrm>
                <a:off x="6888163" y="2035175"/>
                <a:ext cx="12700" cy="11113"/>
              </a:xfrm>
              <a:custGeom>
                <a:avLst/>
                <a:gdLst/>
                <a:ahLst/>
                <a:cxnLst>
                  <a:cxn ang="0">
                    <a:pos x="1" y="6"/>
                  </a:cxn>
                  <a:cxn ang="0">
                    <a:pos x="2" y="3"/>
                  </a:cxn>
                  <a:cxn ang="0">
                    <a:pos x="9" y="0"/>
                  </a:cxn>
                  <a:cxn ang="0">
                    <a:pos x="1" y="9"/>
                  </a:cxn>
                  <a:cxn ang="0">
                    <a:pos x="1" y="6"/>
                  </a:cxn>
                </a:cxnLst>
                <a:rect l="0" t="0" r="r" b="b"/>
                <a:pathLst>
                  <a:path w="9" h="9">
                    <a:moveTo>
                      <a:pt x="1" y="6"/>
                    </a:moveTo>
                    <a:cubicBezTo>
                      <a:pt x="3" y="6"/>
                      <a:pt x="1" y="4"/>
                      <a:pt x="2" y="3"/>
                    </a:cubicBezTo>
                    <a:cubicBezTo>
                      <a:pt x="3" y="0"/>
                      <a:pt x="8" y="0"/>
                      <a:pt x="9" y="0"/>
                    </a:cubicBezTo>
                    <a:cubicBezTo>
                      <a:pt x="8" y="3"/>
                      <a:pt x="5" y="9"/>
                      <a:pt x="1" y="9"/>
                    </a:cubicBezTo>
                    <a:cubicBezTo>
                      <a:pt x="0" y="9"/>
                      <a:pt x="0" y="6"/>
                      <a:pt x="1" y="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3" name="Freeform 144"/>
              <p:cNvSpPr>
                <a:spLocks/>
              </p:cNvSpPr>
              <p:nvPr/>
            </p:nvSpPr>
            <p:spPr bwMode="auto">
              <a:xfrm>
                <a:off x="6753225" y="1855788"/>
                <a:ext cx="47625" cy="184150"/>
              </a:xfrm>
              <a:custGeom>
                <a:avLst/>
                <a:gdLst/>
                <a:ahLst/>
                <a:cxnLst>
                  <a:cxn ang="0">
                    <a:pos x="26" y="84"/>
                  </a:cxn>
                  <a:cxn ang="0">
                    <a:pos x="13" y="109"/>
                  </a:cxn>
                  <a:cxn ang="0">
                    <a:pos x="26" y="132"/>
                  </a:cxn>
                  <a:cxn ang="0">
                    <a:pos x="25" y="132"/>
                  </a:cxn>
                  <a:cxn ang="0">
                    <a:pos x="20" y="128"/>
                  </a:cxn>
                  <a:cxn ang="0">
                    <a:pos x="16" y="128"/>
                  </a:cxn>
                  <a:cxn ang="0">
                    <a:pos x="5" y="138"/>
                  </a:cxn>
                  <a:cxn ang="0">
                    <a:pos x="5" y="125"/>
                  </a:cxn>
                  <a:cxn ang="0">
                    <a:pos x="7" y="105"/>
                  </a:cxn>
                  <a:cxn ang="0">
                    <a:pos x="4" y="93"/>
                  </a:cxn>
                  <a:cxn ang="0">
                    <a:pos x="7" y="79"/>
                  </a:cxn>
                  <a:cxn ang="0">
                    <a:pos x="7" y="53"/>
                  </a:cxn>
                  <a:cxn ang="0">
                    <a:pos x="0" y="37"/>
                  </a:cxn>
                  <a:cxn ang="0">
                    <a:pos x="9" y="15"/>
                  </a:cxn>
                  <a:cxn ang="0">
                    <a:pos x="11" y="9"/>
                  </a:cxn>
                  <a:cxn ang="0">
                    <a:pos x="11" y="0"/>
                  </a:cxn>
                  <a:cxn ang="0">
                    <a:pos x="14" y="0"/>
                  </a:cxn>
                  <a:cxn ang="0">
                    <a:pos x="19" y="20"/>
                  </a:cxn>
                  <a:cxn ang="0">
                    <a:pos x="21" y="37"/>
                  </a:cxn>
                  <a:cxn ang="0">
                    <a:pos x="21" y="47"/>
                  </a:cxn>
                  <a:cxn ang="0">
                    <a:pos x="24" y="59"/>
                  </a:cxn>
                  <a:cxn ang="0">
                    <a:pos x="36" y="90"/>
                  </a:cxn>
                  <a:cxn ang="0">
                    <a:pos x="26" y="84"/>
                  </a:cxn>
                </a:cxnLst>
                <a:rect l="0" t="0" r="r" b="b"/>
                <a:pathLst>
                  <a:path w="36" h="138">
                    <a:moveTo>
                      <a:pt x="26" y="84"/>
                    </a:moveTo>
                    <a:cubicBezTo>
                      <a:pt x="15" y="84"/>
                      <a:pt x="13" y="98"/>
                      <a:pt x="13" y="109"/>
                    </a:cubicBezTo>
                    <a:cubicBezTo>
                      <a:pt x="13" y="120"/>
                      <a:pt x="22" y="124"/>
                      <a:pt x="26" y="132"/>
                    </a:cubicBezTo>
                    <a:cubicBezTo>
                      <a:pt x="26" y="132"/>
                      <a:pt x="25" y="132"/>
                      <a:pt x="25" y="132"/>
                    </a:cubicBezTo>
                    <a:cubicBezTo>
                      <a:pt x="23" y="133"/>
                      <a:pt x="21" y="130"/>
                      <a:pt x="20" y="128"/>
                    </a:cubicBezTo>
                    <a:cubicBezTo>
                      <a:pt x="19" y="128"/>
                      <a:pt x="17" y="128"/>
                      <a:pt x="16" y="128"/>
                    </a:cubicBezTo>
                    <a:cubicBezTo>
                      <a:pt x="11" y="128"/>
                      <a:pt x="11" y="138"/>
                      <a:pt x="5" y="138"/>
                    </a:cubicBezTo>
                    <a:cubicBezTo>
                      <a:pt x="4" y="138"/>
                      <a:pt x="5" y="127"/>
                      <a:pt x="5" y="125"/>
                    </a:cubicBezTo>
                    <a:cubicBezTo>
                      <a:pt x="5" y="117"/>
                      <a:pt x="7" y="112"/>
                      <a:pt x="7" y="105"/>
                    </a:cubicBezTo>
                    <a:cubicBezTo>
                      <a:pt x="7" y="99"/>
                      <a:pt x="4" y="98"/>
                      <a:pt x="4" y="93"/>
                    </a:cubicBezTo>
                    <a:cubicBezTo>
                      <a:pt x="4" y="86"/>
                      <a:pt x="7" y="84"/>
                      <a:pt x="7" y="79"/>
                    </a:cubicBezTo>
                    <a:cubicBezTo>
                      <a:pt x="7" y="68"/>
                      <a:pt x="7" y="64"/>
                      <a:pt x="7" y="53"/>
                    </a:cubicBezTo>
                    <a:cubicBezTo>
                      <a:pt x="7" y="46"/>
                      <a:pt x="0" y="44"/>
                      <a:pt x="0" y="37"/>
                    </a:cubicBezTo>
                    <a:cubicBezTo>
                      <a:pt x="0" y="28"/>
                      <a:pt x="3" y="16"/>
                      <a:pt x="9" y="15"/>
                    </a:cubicBezTo>
                    <a:cubicBezTo>
                      <a:pt x="9" y="12"/>
                      <a:pt x="11" y="11"/>
                      <a:pt x="11" y="9"/>
                    </a:cubicBezTo>
                    <a:cubicBezTo>
                      <a:pt x="11" y="4"/>
                      <a:pt x="11" y="3"/>
                      <a:pt x="11" y="0"/>
                    </a:cubicBezTo>
                    <a:cubicBezTo>
                      <a:pt x="12" y="0"/>
                      <a:pt x="13" y="0"/>
                      <a:pt x="14" y="0"/>
                    </a:cubicBezTo>
                    <a:cubicBezTo>
                      <a:pt x="14" y="8"/>
                      <a:pt x="18" y="14"/>
                      <a:pt x="19" y="20"/>
                    </a:cubicBezTo>
                    <a:cubicBezTo>
                      <a:pt x="21" y="26"/>
                      <a:pt x="18" y="30"/>
                      <a:pt x="21" y="37"/>
                    </a:cubicBezTo>
                    <a:cubicBezTo>
                      <a:pt x="21" y="47"/>
                      <a:pt x="21" y="47"/>
                      <a:pt x="21" y="47"/>
                    </a:cubicBezTo>
                    <a:cubicBezTo>
                      <a:pt x="20" y="52"/>
                      <a:pt x="23" y="57"/>
                      <a:pt x="24" y="59"/>
                    </a:cubicBezTo>
                    <a:cubicBezTo>
                      <a:pt x="27" y="70"/>
                      <a:pt x="33" y="79"/>
                      <a:pt x="36" y="90"/>
                    </a:cubicBezTo>
                    <a:cubicBezTo>
                      <a:pt x="34" y="86"/>
                      <a:pt x="30" y="84"/>
                      <a:pt x="26" y="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4" name="Freeform 145"/>
              <p:cNvSpPr>
                <a:spLocks/>
              </p:cNvSpPr>
              <p:nvPr/>
            </p:nvSpPr>
            <p:spPr bwMode="auto">
              <a:xfrm>
                <a:off x="5241925" y="1219200"/>
                <a:ext cx="292100" cy="214313"/>
              </a:xfrm>
              <a:custGeom>
                <a:avLst/>
                <a:gdLst/>
                <a:ahLst/>
                <a:cxnLst>
                  <a:cxn ang="0">
                    <a:pos x="76" y="161"/>
                  </a:cxn>
                  <a:cxn ang="0">
                    <a:pos x="50" y="131"/>
                  </a:cxn>
                  <a:cxn ang="0">
                    <a:pos x="103" y="67"/>
                  </a:cxn>
                  <a:cxn ang="0">
                    <a:pos x="125" y="55"/>
                  </a:cxn>
                  <a:cxn ang="0">
                    <a:pos x="134" y="45"/>
                  </a:cxn>
                  <a:cxn ang="0">
                    <a:pos x="175" y="34"/>
                  </a:cxn>
                  <a:cxn ang="0">
                    <a:pos x="220" y="11"/>
                  </a:cxn>
                  <a:cxn ang="0">
                    <a:pos x="203" y="0"/>
                  </a:cxn>
                  <a:cxn ang="0">
                    <a:pos x="136" y="25"/>
                  </a:cxn>
                  <a:cxn ang="0">
                    <a:pos x="123" y="19"/>
                  </a:cxn>
                  <a:cxn ang="0">
                    <a:pos x="109" y="25"/>
                  </a:cxn>
                  <a:cxn ang="0">
                    <a:pos x="69" y="46"/>
                  </a:cxn>
                  <a:cxn ang="0">
                    <a:pos x="52" y="49"/>
                  </a:cxn>
                  <a:cxn ang="0">
                    <a:pos x="47" y="53"/>
                  </a:cxn>
                  <a:cxn ang="0">
                    <a:pos x="50" y="61"/>
                  </a:cxn>
                  <a:cxn ang="0">
                    <a:pos x="27" y="88"/>
                  </a:cxn>
                  <a:cxn ang="0">
                    <a:pos x="34" y="98"/>
                  </a:cxn>
                  <a:cxn ang="0">
                    <a:pos x="13" y="110"/>
                  </a:cxn>
                  <a:cxn ang="0">
                    <a:pos x="13" y="117"/>
                  </a:cxn>
                  <a:cxn ang="0">
                    <a:pos x="0" y="134"/>
                  </a:cxn>
                  <a:cxn ang="0">
                    <a:pos x="8" y="143"/>
                  </a:cxn>
                  <a:cxn ang="0">
                    <a:pos x="21" y="143"/>
                  </a:cxn>
                  <a:cxn ang="0">
                    <a:pos x="27" y="158"/>
                  </a:cxn>
                  <a:cxn ang="0">
                    <a:pos x="39" y="158"/>
                  </a:cxn>
                  <a:cxn ang="0">
                    <a:pos x="42" y="161"/>
                  </a:cxn>
                  <a:cxn ang="0">
                    <a:pos x="76" y="161"/>
                  </a:cxn>
                  <a:cxn ang="0">
                    <a:pos x="72" y="156"/>
                  </a:cxn>
                  <a:cxn ang="0">
                    <a:pos x="76" y="161"/>
                  </a:cxn>
                </a:cxnLst>
                <a:rect l="0" t="0" r="r" b="b"/>
                <a:pathLst>
                  <a:path w="220" h="161">
                    <a:moveTo>
                      <a:pt x="76" y="161"/>
                    </a:moveTo>
                    <a:cubicBezTo>
                      <a:pt x="66" y="151"/>
                      <a:pt x="50" y="147"/>
                      <a:pt x="50" y="131"/>
                    </a:cubicBezTo>
                    <a:cubicBezTo>
                      <a:pt x="50" y="102"/>
                      <a:pt x="81" y="73"/>
                      <a:pt x="103" y="67"/>
                    </a:cubicBezTo>
                    <a:cubicBezTo>
                      <a:pt x="111" y="64"/>
                      <a:pt x="113" y="55"/>
                      <a:pt x="125" y="55"/>
                    </a:cubicBezTo>
                    <a:cubicBezTo>
                      <a:pt x="130" y="55"/>
                      <a:pt x="132" y="46"/>
                      <a:pt x="134" y="45"/>
                    </a:cubicBezTo>
                    <a:cubicBezTo>
                      <a:pt x="149" y="38"/>
                      <a:pt x="160" y="41"/>
                      <a:pt x="175" y="34"/>
                    </a:cubicBezTo>
                    <a:cubicBezTo>
                      <a:pt x="186" y="28"/>
                      <a:pt x="220" y="26"/>
                      <a:pt x="220" y="11"/>
                    </a:cubicBezTo>
                    <a:cubicBezTo>
                      <a:pt x="220" y="6"/>
                      <a:pt x="208" y="0"/>
                      <a:pt x="203" y="0"/>
                    </a:cubicBezTo>
                    <a:cubicBezTo>
                      <a:pt x="181" y="0"/>
                      <a:pt x="160" y="25"/>
                      <a:pt x="136" y="25"/>
                    </a:cubicBezTo>
                    <a:cubicBezTo>
                      <a:pt x="131" y="25"/>
                      <a:pt x="128" y="19"/>
                      <a:pt x="123" y="19"/>
                    </a:cubicBezTo>
                    <a:cubicBezTo>
                      <a:pt x="115" y="19"/>
                      <a:pt x="115" y="25"/>
                      <a:pt x="109" y="25"/>
                    </a:cubicBezTo>
                    <a:cubicBezTo>
                      <a:pt x="93" y="25"/>
                      <a:pt x="80" y="46"/>
                      <a:pt x="69" y="46"/>
                    </a:cubicBezTo>
                    <a:cubicBezTo>
                      <a:pt x="63" y="46"/>
                      <a:pt x="58" y="49"/>
                      <a:pt x="52" y="49"/>
                    </a:cubicBezTo>
                    <a:cubicBezTo>
                      <a:pt x="49" y="49"/>
                      <a:pt x="47" y="52"/>
                      <a:pt x="47" y="53"/>
                    </a:cubicBezTo>
                    <a:cubicBezTo>
                      <a:pt x="47" y="56"/>
                      <a:pt x="50" y="58"/>
                      <a:pt x="50" y="61"/>
                    </a:cubicBezTo>
                    <a:cubicBezTo>
                      <a:pt x="50" y="74"/>
                      <a:pt x="27" y="80"/>
                      <a:pt x="27" y="88"/>
                    </a:cubicBezTo>
                    <a:cubicBezTo>
                      <a:pt x="27" y="91"/>
                      <a:pt x="34" y="92"/>
                      <a:pt x="34" y="98"/>
                    </a:cubicBezTo>
                    <a:cubicBezTo>
                      <a:pt x="27" y="99"/>
                      <a:pt x="13" y="102"/>
                      <a:pt x="13" y="110"/>
                    </a:cubicBezTo>
                    <a:cubicBezTo>
                      <a:pt x="13" y="115"/>
                      <a:pt x="13" y="117"/>
                      <a:pt x="13" y="117"/>
                    </a:cubicBezTo>
                    <a:cubicBezTo>
                      <a:pt x="13" y="124"/>
                      <a:pt x="0" y="124"/>
                      <a:pt x="0" y="134"/>
                    </a:cubicBezTo>
                    <a:cubicBezTo>
                      <a:pt x="0" y="139"/>
                      <a:pt x="8" y="143"/>
                      <a:pt x="8" y="143"/>
                    </a:cubicBezTo>
                    <a:cubicBezTo>
                      <a:pt x="8" y="143"/>
                      <a:pt x="20" y="143"/>
                      <a:pt x="21" y="143"/>
                    </a:cubicBezTo>
                    <a:cubicBezTo>
                      <a:pt x="28" y="145"/>
                      <a:pt x="24" y="152"/>
                      <a:pt x="27" y="158"/>
                    </a:cubicBezTo>
                    <a:cubicBezTo>
                      <a:pt x="28" y="161"/>
                      <a:pt x="35" y="158"/>
                      <a:pt x="39" y="158"/>
                    </a:cubicBezTo>
                    <a:cubicBezTo>
                      <a:pt x="40" y="158"/>
                      <a:pt x="41" y="161"/>
                      <a:pt x="42" y="161"/>
                    </a:cubicBezTo>
                    <a:cubicBezTo>
                      <a:pt x="76" y="161"/>
                      <a:pt x="76" y="161"/>
                      <a:pt x="76" y="161"/>
                    </a:cubicBezTo>
                    <a:cubicBezTo>
                      <a:pt x="75" y="159"/>
                      <a:pt x="73" y="157"/>
                      <a:pt x="72" y="156"/>
                    </a:cubicBezTo>
                    <a:lnTo>
                      <a:pt x="76" y="16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5" name="Freeform 146"/>
              <p:cNvSpPr>
                <a:spLocks/>
              </p:cNvSpPr>
              <p:nvPr/>
            </p:nvSpPr>
            <p:spPr bwMode="auto">
              <a:xfrm>
                <a:off x="4713288" y="1196975"/>
                <a:ext cx="2847975" cy="1058863"/>
              </a:xfrm>
              <a:custGeom>
                <a:avLst/>
                <a:gdLst/>
                <a:ahLst/>
                <a:cxnLst>
                  <a:cxn ang="0">
                    <a:pos x="1515" y="585"/>
                  </a:cxn>
                  <a:cxn ang="0">
                    <a:pos x="1460" y="485"/>
                  </a:cxn>
                  <a:cxn ang="0">
                    <a:pos x="1665" y="408"/>
                  </a:cxn>
                  <a:cxn ang="0">
                    <a:pos x="1804" y="346"/>
                  </a:cxn>
                  <a:cxn ang="0">
                    <a:pos x="1709" y="465"/>
                  </a:cxn>
                  <a:cxn ang="0">
                    <a:pos x="1793" y="452"/>
                  </a:cxn>
                  <a:cxn ang="0">
                    <a:pos x="1989" y="313"/>
                  </a:cxn>
                  <a:cxn ang="0">
                    <a:pos x="2112" y="287"/>
                  </a:cxn>
                  <a:cxn ang="0">
                    <a:pos x="1892" y="194"/>
                  </a:cxn>
                  <a:cxn ang="0">
                    <a:pos x="1660" y="159"/>
                  </a:cxn>
                  <a:cxn ang="0">
                    <a:pos x="1435" y="157"/>
                  </a:cxn>
                  <a:cxn ang="0">
                    <a:pos x="1314" y="97"/>
                  </a:cxn>
                  <a:cxn ang="0">
                    <a:pos x="1102" y="104"/>
                  </a:cxn>
                  <a:cxn ang="0">
                    <a:pos x="1016" y="27"/>
                  </a:cxn>
                  <a:cxn ang="0">
                    <a:pos x="758" y="117"/>
                  </a:cxn>
                  <a:cxn ang="0">
                    <a:pos x="668" y="148"/>
                  </a:cxn>
                  <a:cxn ang="0">
                    <a:pos x="644" y="121"/>
                  </a:cxn>
                  <a:cxn ang="0">
                    <a:pos x="511" y="207"/>
                  </a:cxn>
                  <a:cxn ang="0">
                    <a:pos x="322" y="247"/>
                  </a:cxn>
                  <a:cxn ang="0">
                    <a:pos x="214" y="296"/>
                  </a:cxn>
                  <a:cxn ang="0">
                    <a:pos x="229" y="227"/>
                  </a:cxn>
                  <a:cxn ang="0">
                    <a:pos x="127" y="236"/>
                  </a:cxn>
                  <a:cxn ang="0">
                    <a:pos x="136" y="312"/>
                  </a:cxn>
                  <a:cxn ang="0">
                    <a:pos x="117" y="395"/>
                  </a:cxn>
                  <a:cxn ang="0">
                    <a:pos x="50" y="446"/>
                  </a:cxn>
                  <a:cxn ang="0">
                    <a:pos x="16" y="495"/>
                  </a:cxn>
                  <a:cxn ang="0">
                    <a:pos x="54" y="558"/>
                  </a:cxn>
                  <a:cxn ang="0">
                    <a:pos x="88" y="597"/>
                  </a:cxn>
                  <a:cxn ang="0">
                    <a:pos x="112" y="644"/>
                  </a:cxn>
                  <a:cxn ang="0">
                    <a:pos x="208" y="647"/>
                  </a:cxn>
                  <a:cxn ang="0">
                    <a:pos x="225" y="626"/>
                  </a:cxn>
                  <a:cxn ang="0">
                    <a:pos x="284" y="701"/>
                  </a:cxn>
                  <a:cxn ang="0">
                    <a:pos x="350" y="732"/>
                  </a:cxn>
                  <a:cxn ang="0">
                    <a:pos x="366" y="742"/>
                  </a:cxn>
                  <a:cxn ang="0">
                    <a:pos x="349" y="634"/>
                  </a:cxn>
                  <a:cxn ang="0">
                    <a:pos x="412" y="645"/>
                  </a:cxn>
                  <a:cxn ang="0">
                    <a:pos x="427" y="700"/>
                  </a:cxn>
                  <a:cxn ang="0">
                    <a:pos x="428" y="746"/>
                  </a:cxn>
                  <a:cxn ang="0">
                    <a:pos x="447" y="755"/>
                  </a:cxn>
                  <a:cxn ang="0">
                    <a:pos x="522" y="777"/>
                  </a:cxn>
                  <a:cxn ang="0">
                    <a:pos x="559" y="781"/>
                  </a:cxn>
                  <a:cxn ang="0">
                    <a:pos x="608" y="770"/>
                  </a:cxn>
                  <a:cxn ang="0">
                    <a:pos x="654" y="772"/>
                  </a:cxn>
                  <a:cxn ang="0">
                    <a:pos x="677" y="748"/>
                  </a:cxn>
                  <a:cxn ang="0">
                    <a:pos x="829" y="593"/>
                  </a:cxn>
                  <a:cxn ang="0">
                    <a:pos x="994" y="534"/>
                  </a:cxn>
                  <a:cxn ang="0">
                    <a:pos x="1224" y="569"/>
                  </a:cxn>
                  <a:cxn ang="0">
                    <a:pos x="1411" y="607"/>
                  </a:cxn>
                  <a:cxn ang="0">
                    <a:pos x="1400" y="655"/>
                  </a:cxn>
                </a:cxnLst>
                <a:rect l="0" t="0" r="r" b="b"/>
                <a:pathLst>
                  <a:path w="2139" h="795">
                    <a:moveTo>
                      <a:pt x="1398" y="684"/>
                    </a:moveTo>
                    <a:cubicBezTo>
                      <a:pt x="1398" y="684"/>
                      <a:pt x="1415" y="688"/>
                      <a:pt x="1429" y="688"/>
                    </a:cubicBezTo>
                    <a:cubicBezTo>
                      <a:pt x="1454" y="688"/>
                      <a:pt x="1478" y="635"/>
                      <a:pt x="1495" y="618"/>
                    </a:cubicBezTo>
                    <a:cubicBezTo>
                      <a:pt x="1502" y="610"/>
                      <a:pt x="1512" y="596"/>
                      <a:pt x="1515" y="585"/>
                    </a:cubicBezTo>
                    <a:cubicBezTo>
                      <a:pt x="1518" y="572"/>
                      <a:pt x="1513" y="564"/>
                      <a:pt x="1520" y="551"/>
                    </a:cubicBezTo>
                    <a:cubicBezTo>
                      <a:pt x="1522" y="547"/>
                      <a:pt x="1527" y="537"/>
                      <a:pt x="1527" y="527"/>
                    </a:cubicBezTo>
                    <a:cubicBezTo>
                      <a:pt x="1527" y="515"/>
                      <a:pt x="1508" y="492"/>
                      <a:pt x="1499" y="499"/>
                    </a:cubicBezTo>
                    <a:cubicBezTo>
                      <a:pt x="1473" y="518"/>
                      <a:pt x="1460" y="488"/>
                      <a:pt x="1460" y="485"/>
                    </a:cubicBezTo>
                    <a:cubicBezTo>
                      <a:pt x="1460" y="473"/>
                      <a:pt x="1483" y="459"/>
                      <a:pt x="1493" y="450"/>
                    </a:cubicBezTo>
                    <a:cubicBezTo>
                      <a:pt x="1506" y="436"/>
                      <a:pt x="1524" y="413"/>
                      <a:pt x="1543" y="408"/>
                    </a:cubicBezTo>
                    <a:cubicBezTo>
                      <a:pt x="1560" y="404"/>
                      <a:pt x="1613" y="399"/>
                      <a:pt x="1627" y="399"/>
                    </a:cubicBezTo>
                    <a:cubicBezTo>
                      <a:pt x="1645" y="399"/>
                      <a:pt x="1654" y="408"/>
                      <a:pt x="1665" y="408"/>
                    </a:cubicBezTo>
                    <a:cubicBezTo>
                      <a:pt x="1671" y="408"/>
                      <a:pt x="1675" y="408"/>
                      <a:pt x="1689" y="408"/>
                    </a:cubicBezTo>
                    <a:cubicBezTo>
                      <a:pt x="1696" y="379"/>
                      <a:pt x="1709" y="362"/>
                      <a:pt x="1740" y="362"/>
                    </a:cubicBezTo>
                    <a:cubicBezTo>
                      <a:pt x="1748" y="362"/>
                      <a:pt x="1751" y="360"/>
                      <a:pt x="1766" y="362"/>
                    </a:cubicBezTo>
                    <a:cubicBezTo>
                      <a:pt x="1759" y="368"/>
                      <a:pt x="1756" y="406"/>
                      <a:pt x="1804" y="346"/>
                    </a:cubicBezTo>
                    <a:cubicBezTo>
                      <a:pt x="1809" y="346"/>
                      <a:pt x="1832" y="355"/>
                      <a:pt x="1797" y="377"/>
                    </a:cubicBezTo>
                    <a:cubicBezTo>
                      <a:pt x="1785" y="385"/>
                      <a:pt x="1774" y="381"/>
                      <a:pt x="1766" y="393"/>
                    </a:cubicBezTo>
                    <a:cubicBezTo>
                      <a:pt x="1757" y="406"/>
                      <a:pt x="1749" y="423"/>
                      <a:pt x="1735" y="430"/>
                    </a:cubicBezTo>
                    <a:cubicBezTo>
                      <a:pt x="1724" y="436"/>
                      <a:pt x="1709" y="447"/>
                      <a:pt x="1709" y="465"/>
                    </a:cubicBezTo>
                    <a:cubicBezTo>
                      <a:pt x="1709" y="482"/>
                      <a:pt x="1714" y="535"/>
                      <a:pt x="1726" y="545"/>
                    </a:cubicBezTo>
                    <a:cubicBezTo>
                      <a:pt x="1735" y="532"/>
                      <a:pt x="1741" y="507"/>
                      <a:pt x="1760" y="503"/>
                    </a:cubicBezTo>
                    <a:cubicBezTo>
                      <a:pt x="1757" y="491"/>
                      <a:pt x="1777" y="488"/>
                      <a:pt x="1777" y="479"/>
                    </a:cubicBezTo>
                    <a:cubicBezTo>
                      <a:pt x="1777" y="464"/>
                      <a:pt x="1793" y="460"/>
                      <a:pt x="1793" y="452"/>
                    </a:cubicBezTo>
                    <a:cubicBezTo>
                      <a:pt x="1793" y="447"/>
                      <a:pt x="1788" y="442"/>
                      <a:pt x="1793" y="432"/>
                    </a:cubicBezTo>
                    <a:cubicBezTo>
                      <a:pt x="1828" y="356"/>
                      <a:pt x="1861" y="397"/>
                      <a:pt x="1874" y="397"/>
                    </a:cubicBezTo>
                    <a:cubicBezTo>
                      <a:pt x="1914" y="397"/>
                      <a:pt x="1941" y="347"/>
                      <a:pt x="1976" y="346"/>
                    </a:cubicBezTo>
                    <a:cubicBezTo>
                      <a:pt x="2041" y="345"/>
                      <a:pt x="1989" y="320"/>
                      <a:pt x="1989" y="313"/>
                    </a:cubicBezTo>
                    <a:cubicBezTo>
                      <a:pt x="1989" y="294"/>
                      <a:pt x="2015" y="297"/>
                      <a:pt x="2020" y="287"/>
                    </a:cubicBezTo>
                    <a:cubicBezTo>
                      <a:pt x="2022" y="282"/>
                      <a:pt x="2018" y="271"/>
                      <a:pt x="2026" y="271"/>
                    </a:cubicBezTo>
                    <a:cubicBezTo>
                      <a:pt x="2054" y="271"/>
                      <a:pt x="2077" y="309"/>
                      <a:pt x="2097" y="309"/>
                    </a:cubicBezTo>
                    <a:cubicBezTo>
                      <a:pt x="2106" y="309"/>
                      <a:pt x="2108" y="293"/>
                      <a:pt x="2112" y="287"/>
                    </a:cubicBezTo>
                    <a:cubicBezTo>
                      <a:pt x="2120" y="278"/>
                      <a:pt x="2127" y="279"/>
                      <a:pt x="2139" y="275"/>
                    </a:cubicBezTo>
                    <a:cubicBezTo>
                      <a:pt x="2123" y="254"/>
                      <a:pt x="2071" y="242"/>
                      <a:pt x="2046" y="227"/>
                    </a:cubicBezTo>
                    <a:cubicBezTo>
                      <a:pt x="2011" y="207"/>
                      <a:pt x="1965" y="185"/>
                      <a:pt x="1914" y="185"/>
                    </a:cubicBezTo>
                    <a:cubicBezTo>
                      <a:pt x="1900" y="185"/>
                      <a:pt x="1890" y="188"/>
                      <a:pt x="1892" y="194"/>
                    </a:cubicBezTo>
                    <a:cubicBezTo>
                      <a:pt x="1906" y="237"/>
                      <a:pt x="1872" y="194"/>
                      <a:pt x="1863" y="194"/>
                    </a:cubicBezTo>
                    <a:cubicBezTo>
                      <a:pt x="1762" y="192"/>
                      <a:pt x="1762" y="192"/>
                      <a:pt x="1762" y="192"/>
                    </a:cubicBezTo>
                    <a:cubicBezTo>
                      <a:pt x="1756" y="169"/>
                      <a:pt x="1741" y="161"/>
                      <a:pt x="1711" y="161"/>
                    </a:cubicBezTo>
                    <a:cubicBezTo>
                      <a:pt x="1695" y="161"/>
                      <a:pt x="1670" y="167"/>
                      <a:pt x="1660" y="159"/>
                    </a:cubicBezTo>
                    <a:cubicBezTo>
                      <a:pt x="1652" y="151"/>
                      <a:pt x="1651" y="141"/>
                      <a:pt x="1638" y="137"/>
                    </a:cubicBezTo>
                    <a:cubicBezTo>
                      <a:pt x="1611" y="128"/>
                      <a:pt x="1582" y="121"/>
                      <a:pt x="1548" y="121"/>
                    </a:cubicBezTo>
                    <a:cubicBezTo>
                      <a:pt x="1513" y="121"/>
                      <a:pt x="1509" y="140"/>
                      <a:pt x="1506" y="157"/>
                    </a:cubicBezTo>
                    <a:cubicBezTo>
                      <a:pt x="1473" y="157"/>
                      <a:pt x="1457" y="157"/>
                      <a:pt x="1435" y="157"/>
                    </a:cubicBezTo>
                    <a:cubicBezTo>
                      <a:pt x="1423" y="157"/>
                      <a:pt x="1421" y="147"/>
                      <a:pt x="1407" y="146"/>
                    </a:cubicBezTo>
                    <a:cubicBezTo>
                      <a:pt x="1405" y="152"/>
                      <a:pt x="1403" y="166"/>
                      <a:pt x="1396" y="166"/>
                    </a:cubicBezTo>
                    <a:cubicBezTo>
                      <a:pt x="1377" y="166"/>
                      <a:pt x="1369" y="143"/>
                      <a:pt x="1369" y="130"/>
                    </a:cubicBezTo>
                    <a:cubicBezTo>
                      <a:pt x="1369" y="127"/>
                      <a:pt x="1405" y="105"/>
                      <a:pt x="1314" y="97"/>
                    </a:cubicBezTo>
                    <a:cubicBezTo>
                      <a:pt x="1303" y="96"/>
                      <a:pt x="1296" y="101"/>
                      <a:pt x="1296" y="115"/>
                    </a:cubicBezTo>
                    <a:cubicBezTo>
                      <a:pt x="1248" y="115"/>
                      <a:pt x="1248" y="115"/>
                      <a:pt x="1248" y="115"/>
                    </a:cubicBezTo>
                    <a:cubicBezTo>
                      <a:pt x="1233" y="111"/>
                      <a:pt x="1157" y="102"/>
                      <a:pt x="1147" y="86"/>
                    </a:cubicBezTo>
                    <a:cubicBezTo>
                      <a:pt x="1089" y="133"/>
                      <a:pt x="1102" y="104"/>
                      <a:pt x="1102" y="104"/>
                    </a:cubicBezTo>
                    <a:cubicBezTo>
                      <a:pt x="1116" y="87"/>
                      <a:pt x="1249" y="51"/>
                      <a:pt x="1140" y="24"/>
                    </a:cubicBezTo>
                    <a:cubicBezTo>
                      <a:pt x="1094" y="24"/>
                      <a:pt x="1094" y="24"/>
                      <a:pt x="1094" y="24"/>
                    </a:cubicBezTo>
                    <a:cubicBezTo>
                      <a:pt x="1089" y="12"/>
                      <a:pt x="1079" y="0"/>
                      <a:pt x="1060" y="0"/>
                    </a:cubicBezTo>
                    <a:cubicBezTo>
                      <a:pt x="1038" y="0"/>
                      <a:pt x="1028" y="17"/>
                      <a:pt x="1016" y="27"/>
                    </a:cubicBezTo>
                    <a:cubicBezTo>
                      <a:pt x="1008" y="33"/>
                      <a:pt x="951" y="56"/>
                      <a:pt x="956" y="35"/>
                    </a:cubicBezTo>
                    <a:cubicBezTo>
                      <a:pt x="941" y="40"/>
                      <a:pt x="879" y="44"/>
                      <a:pt x="847" y="73"/>
                    </a:cubicBezTo>
                    <a:cubicBezTo>
                      <a:pt x="840" y="79"/>
                      <a:pt x="838" y="97"/>
                      <a:pt x="828" y="97"/>
                    </a:cubicBezTo>
                    <a:cubicBezTo>
                      <a:pt x="813" y="97"/>
                      <a:pt x="758" y="92"/>
                      <a:pt x="758" y="117"/>
                    </a:cubicBezTo>
                    <a:cubicBezTo>
                      <a:pt x="758" y="122"/>
                      <a:pt x="763" y="128"/>
                      <a:pt x="765" y="135"/>
                    </a:cubicBezTo>
                    <a:cubicBezTo>
                      <a:pt x="755" y="141"/>
                      <a:pt x="752" y="135"/>
                      <a:pt x="721" y="135"/>
                    </a:cubicBezTo>
                    <a:cubicBezTo>
                      <a:pt x="695" y="170"/>
                      <a:pt x="697" y="129"/>
                      <a:pt x="691" y="121"/>
                    </a:cubicBezTo>
                    <a:cubicBezTo>
                      <a:pt x="689" y="136"/>
                      <a:pt x="679" y="142"/>
                      <a:pt x="668" y="148"/>
                    </a:cubicBezTo>
                    <a:cubicBezTo>
                      <a:pt x="671" y="160"/>
                      <a:pt x="690" y="173"/>
                      <a:pt x="677" y="188"/>
                    </a:cubicBezTo>
                    <a:cubicBezTo>
                      <a:pt x="667" y="198"/>
                      <a:pt x="695" y="230"/>
                      <a:pt x="680" y="230"/>
                    </a:cubicBezTo>
                    <a:cubicBezTo>
                      <a:pt x="662" y="230"/>
                      <a:pt x="657" y="164"/>
                      <a:pt x="657" y="150"/>
                    </a:cubicBezTo>
                    <a:cubicBezTo>
                      <a:pt x="657" y="135"/>
                      <a:pt x="681" y="129"/>
                      <a:pt x="644" y="121"/>
                    </a:cubicBezTo>
                    <a:cubicBezTo>
                      <a:pt x="625" y="118"/>
                      <a:pt x="589" y="149"/>
                      <a:pt x="589" y="166"/>
                    </a:cubicBezTo>
                    <a:cubicBezTo>
                      <a:pt x="589" y="186"/>
                      <a:pt x="598" y="199"/>
                      <a:pt x="608" y="210"/>
                    </a:cubicBezTo>
                    <a:cubicBezTo>
                      <a:pt x="633" y="248"/>
                      <a:pt x="574" y="205"/>
                      <a:pt x="552" y="200"/>
                    </a:cubicBezTo>
                    <a:cubicBezTo>
                      <a:pt x="492" y="184"/>
                      <a:pt x="512" y="204"/>
                      <a:pt x="511" y="207"/>
                    </a:cubicBezTo>
                    <a:cubicBezTo>
                      <a:pt x="509" y="241"/>
                      <a:pt x="495" y="214"/>
                      <a:pt x="487" y="214"/>
                    </a:cubicBezTo>
                    <a:cubicBezTo>
                      <a:pt x="473" y="214"/>
                      <a:pt x="445" y="233"/>
                      <a:pt x="425" y="223"/>
                    </a:cubicBezTo>
                    <a:cubicBezTo>
                      <a:pt x="415" y="197"/>
                      <a:pt x="349" y="256"/>
                      <a:pt x="333" y="256"/>
                    </a:cubicBezTo>
                    <a:cubicBezTo>
                      <a:pt x="327" y="256"/>
                      <a:pt x="320" y="252"/>
                      <a:pt x="322" y="247"/>
                    </a:cubicBezTo>
                    <a:cubicBezTo>
                      <a:pt x="329" y="229"/>
                      <a:pt x="319" y="191"/>
                      <a:pt x="300" y="249"/>
                    </a:cubicBezTo>
                    <a:cubicBezTo>
                      <a:pt x="298" y="253"/>
                      <a:pt x="306" y="255"/>
                      <a:pt x="306" y="263"/>
                    </a:cubicBezTo>
                    <a:cubicBezTo>
                      <a:pt x="306" y="278"/>
                      <a:pt x="283" y="267"/>
                      <a:pt x="271" y="271"/>
                    </a:cubicBezTo>
                    <a:cubicBezTo>
                      <a:pt x="259" y="275"/>
                      <a:pt x="265" y="318"/>
                      <a:pt x="214" y="296"/>
                    </a:cubicBezTo>
                    <a:cubicBezTo>
                      <a:pt x="214" y="313"/>
                      <a:pt x="214" y="313"/>
                      <a:pt x="214" y="313"/>
                    </a:cubicBezTo>
                    <a:cubicBezTo>
                      <a:pt x="189" y="311"/>
                      <a:pt x="192" y="284"/>
                      <a:pt x="183" y="271"/>
                    </a:cubicBezTo>
                    <a:cubicBezTo>
                      <a:pt x="202" y="271"/>
                      <a:pt x="212" y="271"/>
                      <a:pt x="230" y="276"/>
                    </a:cubicBezTo>
                    <a:cubicBezTo>
                      <a:pt x="255" y="282"/>
                      <a:pt x="304" y="251"/>
                      <a:pt x="229" y="227"/>
                    </a:cubicBezTo>
                    <a:cubicBezTo>
                      <a:pt x="208" y="220"/>
                      <a:pt x="160" y="196"/>
                      <a:pt x="145" y="196"/>
                    </a:cubicBezTo>
                    <a:cubicBezTo>
                      <a:pt x="144" y="196"/>
                      <a:pt x="144" y="195"/>
                      <a:pt x="133" y="196"/>
                    </a:cubicBezTo>
                    <a:cubicBezTo>
                      <a:pt x="127" y="200"/>
                      <a:pt x="111" y="208"/>
                      <a:pt x="111" y="219"/>
                    </a:cubicBezTo>
                    <a:cubicBezTo>
                      <a:pt x="111" y="227"/>
                      <a:pt x="127" y="226"/>
                      <a:pt x="127" y="236"/>
                    </a:cubicBezTo>
                    <a:cubicBezTo>
                      <a:pt x="127" y="244"/>
                      <a:pt x="119" y="247"/>
                      <a:pt x="119" y="255"/>
                    </a:cubicBezTo>
                    <a:cubicBezTo>
                      <a:pt x="119" y="263"/>
                      <a:pt x="128" y="268"/>
                      <a:pt x="128" y="277"/>
                    </a:cubicBezTo>
                    <a:cubicBezTo>
                      <a:pt x="128" y="282"/>
                      <a:pt x="123" y="285"/>
                      <a:pt x="123" y="290"/>
                    </a:cubicBezTo>
                    <a:cubicBezTo>
                      <a:pt x="123" y="300"/>
                      <a:pt x="136" y="302"/>
                      <a:pt x="136" y="312"/>
                    </a:cubicBezTo>
                    <a:cubicBezTo>
                      <a:pt x="136" y="315"/>
                      <a:pt x="132" y="317"/>
                      <a:pt x="131" y="318"/>
                    </a:cubicBezTo>
                    <a:cubicBezTo>
                      <a:pt x="135" y="325"/>
                      <a:pt x="145" y="327"/>
                      <a:pt x="145" y="336"/>
                    </a:cubicBezTo>
                    <a:cubicBezTo>
                      <a:pt x="145" y="351"/>
                      <a:pt x="115" y="367"/>
                      <a:pt x="106" y="379"/>
                    </a:cubicBezTo>
                    <a:cubicBezTo>
                      <a:pt x="109" y="384"/>
                      <a:pt x="114" y="387"/>
                      <a:pt x="117" y="395"/>
                    </a:cubicBezTo>
                    <a:cubicBezTo>
                      <a:pt x="111" y="398"/>
                      <a:pt x="98" y="405"/>
                      <a:pt x="92" y="405"/>
                    </a:cubicBezTo>
                    <a:cubicBezTo>
                      <a:pt x="85" y="405"/>
                      <a:pt x="80" y="402"/>
                      <a:pt x="70" y="402"/>
                    </a:cubicBezTo>
                    <a:cubicBezTo>
                      <a:pt x="61" y="402"/>
                      <a:pt x="38" y="410"/>
                      <a:pt x="45" y="417"/>
                    </a:cubicBezTo>
                    <a:cubicBezTo>
                      <a:pt x="67" y="438"/>
                      <a:pt x="56" y="446"/>
                      <a:pt x="50" y="446"/>
                    </a:cubicBezTo>
                    <a:cubicBezTo>
                      <a:pt x="42" y="446"/>
                      <a:pt x="40" y="435"/>
                      <a:pt x="33" y="435"/>
                    </a:cubicBezTo>
                    <a:cubicBezTo>
                      <a:pt x="25" y="435"/>
                      <a:pt x="15" y="455"/>
                      <a:pt x="15" y="465"/>
                    </a:cubicBezTo>
                    <a:cubicBezTo>
                      <a:pt x="15" y="483"/>
                      <a:pt x="1" y="480"/>
                      <a:pt x="0" y="496"/>
                    </a:cubicBezTo>
                    <a:cubicBezTo>
                      <a:pt x="6" y="495"/>
                      <a:pt x="11" y="495"/>
                      <a:pt x="16" y="495"/>
                    </a:cubicBezTo>
                    <a:cubicBezTo>
                      <a:pt x="24" y="495"/>
                      <a:pt x="30" y="494"/>
                      <a:pt x="39" y="494"/>
                    </a:cubicBezTo>
                    <a:cubicBezTo>
                      <a:pt x="48" y="494"/>
                      <a:pt x="52" y="510"/>
                      <a:pt x="52" y="520"/>
                    </a:cubicBezTo>
                    <a:cubicBezTo>
                      <a:pt x="52" y="526"/>
                      <a:pt x="46" y="529"/>
                      <a:pt x="46" y="535"/>
                    </a:cubicBezTo>
                    <a:cubicBezTo>
                      <a:pt x="46" y="544"/>
                      <a:pt x="54" y="550"/>
                      <a:pt x="54" y="558"/>
                    </a:cubicBezTo>
                    <a:cubicBezTo>
                      <a:pt x="54" y="563"/>
                      <a:pt x="46" y="565"/>
                      <a:pt x="44" y="568"/>
                    </a:cubicBezTo>
                    <a:cubicBezTo>
                      <a:pt x="39" y="576"/>
                      <a:pt x="37" y="583"/>
                      <a:pt x="37" y="593"/>
                    </a:cubicBezTo>
                    <a:cubicBezTo>
                      <a:pt x="37" y="606"/>
                      <a:pt x="46" y="603"/>
                      <a:pt x="56" y="603"/>
                    </a:cubicBezTo>
                    <a:cubicBezTo>
                      <a:pt x="70" y="603"/>
                      <a:pt x="77" y="597"/>
                      <a:pt x="88" y="597"/>
                    </a:cubicBezTo>
                    <a:cubicBezTo>
                      <a:pt x="99" y="597"/>
                      <a:pt x="97" y="620"/>
                      <a:pt x="108" y="620"/>
                    </a:cubicBezTo>
                    <a:cubicBezTo>
                      <a:pt x="108" y="638"/>
                      <a:pt x="108" y="638"/>
                      <a:pt x="108" y="638"/>
                    </a:cubicBezTo>
                    <a:cubicBezTo>
                      <a:pt x="108" y="640"/>
                      <a:pt x="109" y="641"/>
                      <a:pt x="110" y="641"/>
                    </a:cubicBezTo>
                    <a:cubicBezTo>
                      <a:pt x="112" y="644"/>
                      <a:pt x="112" y="644"/>
                      <a:pt x="112" y="644"/>
                    </a:cubicBezTo>
                    <a:cubicBezTo>
                      <a:pt x="114" y="644"/>
                      <a:pt x="120" y="642"/>
                      <a:pt x="123" y="641"/>
                    </a:cubicBezTo>
                    <a:cubicBezTo>
                      <a:pt x="132" y="639"/>
                      <a:pt x="133" y="627"/>
                      <a:pt x="143" y="627"/>
                    </a:cubicBezTo>
                    <a:cubicBezTo>
                      <a:pt x="151" y="627"/>
                      <a:pt x="171" y="660"/>
                      <a:pt x="177" y="660"/>
                    </a:cubicBezTo>
                    <a:cubicBezTo>
                      <a:pt x="184" y="660"/>
                      <a:pt x="205" y="651"/>
                      <a:pt x="208" y="647"/>
                    </a:cubicBezTo>
                    <a:cubicBezTo>
                      <a:pt x="207" y="647"/>
                      <a:pt x="196" y="645"/>
                      <a:pt x="196" y="645"/>
                    </a:cubicBezTo>
                    <a:cubicBezTo>
                      <a:pt x="194" y="645"/>
                      <a:pt x="189" y="644"/>
                      <a:pt x="189" y="638"/>
                    </a:cubicBezTo>
                    <a:cubicBezTo>
                      <a:pt x="189" y="635"/>
                      <a:pt x="221" y="623"/>
                      <a:pt x="233" y="619"/>
                    </a:cubicBezTo>
                    <a:cubicBezTo>
                      <a:pt x="233" y="619"/>
                      <a:pt x="227" y="625"/>
                      <a:pt x="225" y="626"/>
                    </a:cubicBezTo>
                    <a:cubicBezTo>
                      <a:pt x="226" y="629"/>
                      <a:pt x="237" y="641"/>
                      <a:pt x="211" y="647"/>
                    </a:cubicBezTo>
                    <a:cubicBezTo>
                      <a:pt x="223" y="673"/>
                      <a:pt x="273" y="669"/>
                      <a:pt x="273" y="704"/>
                    </a:cubicBezTo>
                    <a:cubicBezTo>
                      <a:pt x="275" y="703"/>
                      <a:pt x="275" y="703"/>
                      <a:pt x="275" y="703"/>
                    </a:cubicBezTo>
                    <a:cubicBezTo>
                      <a:pt x="278" y="702"/>
                      <a:pt x="280" y="701"/>
                      <a:pt x="284" y="701"/>
                    </a:cubicBezTo>
                    <a:cubicBezTo>
                      <a:pt x="298" y="701"/>
                      <a:pt x="297" y="710"/>
                      <a:pt x="302" y="719"/>
                    </a:cubicBezTo>
                    <a:cubicBezTo>
                      <a:pt x="303" y="721"/>
                      <a:pt x="312" y="726"/>
                      <a:pt x="312" y="726"/>
                    </a:cubicBezTo>
                    <a:cubicBezTo>
                      <a:pt x="320" y="729"/>
                      <a:pt x="322" y="742"/>
                      <a:pt x="335" y="742"/>
                    </a:cubicBezTo>
                    <a:cubicBezTo>
                      <a:pt x="344" y="742"/>
                      <a:pt x="344" y="734"/>
                      <a:pt x="350" y="732"/>
                    </a:cubicBezTo>
                    <a:cubicBezTo>
                      <a:pt x="354" y="731"/>
                      <a:pt x="353" y="731"/>
                      <a:pt x="357" y="731"/>
                    </a:cubicBezTo>
                    <a:cubicBezTo>
                      <a:pt x="358" y="733"/>
                      <a:pt x="358" y="737"/>
                      <a:pt x="360" y="739"/>
                    </a:cubicBezTo>
                    <a:cubicBezTo>
                      <a:pt x="359" y="739"/>
                      <a:pt x="360" y="740"/>
                      <a:pt x="360" y="741"/>
                    </a:cubicBezTo>
                    <a:cubicBezTo>
                      <a:pt x="366" y="742"/>
                      <a:pt x="366" y="742"/>
                      <a:pt x="366" y="742"/>
                    </a:cubicBezTo>
                    <a:cubicBezTo>
                      <a:pt x="371" y="735"/>
                      <a:pt x="371" y="724"/>
                      <a:pt x="378" y="721"/>
                    </a:cubicBezTo>
                    <a:cubicBezTo>
                      <a:pt x="366" y="714"/>
                      <a:pt x="348" y="688"/>
                      <a:pt x="348" y="673"/>
                    </a:cubicBezTo>
                    <a:cubicBezTo>
                      <a:pt x="348" y="668"/>
                      <a:pt x="338" y="662"/>
                      <a:pt x="338" y="655"/>
                    </a:cubicBezTo>
                    <a:cubicBezTo>
                      <a:pt x="338" y="653"/>
                      <a:pt x="347" y="637"/>
                      <a:pt x="349" y="634"/>
                    </a:cubicBezTo>
                    <a:cubicBezTo>
                      <a:pt x="351" y="635"/>
                      <a:pt x="365" y="628"/>
                      <a:pt x="366" y="627"/>
                    </a:cubicBezTo>
                    <a:cubicBezTo>
                      <a:pt x="377" y="623"/>
                      <a:pt x="384" y="620"/>
                      <a:pt x="399" y="620"/>
                    </a:cubicBezTo>
                    <a:cubicBezTo>
                      <a:pt x="423" y="620"/>
                      <a:pt x="427" y="631"/>
                      <a:pt x="436" y="645"/>
                    </a:cubicBezTo>
                    <a:cubicBezTo>
                      <a:pt x="429" y="650"/>
                      <a:pt x="420" y="645"/>
                      <a:pt x="412" y="645"/>
                    </a:cubicBezTo>
                    <a:cubicBezTo>
                      <a:pt x="400" y="645"/>
                      <a:pt x="383" y="656"/>
                      <a:pt x="381" y="656"/>
                    </a:cubicBezTo>
                    <a:cubicBezTo>
                      <a:pt x="382" y="665"/>
                      <a:pt x="389" y="664"/>
                      <a:pt x="391" y="669"/>
                    </a:cubicBezTo>
                    <a:cubicBezTo>
                      <a:pt x="400" y="684"/>
                      <a:pt x="412" y="690"/>
                      <a:pt x="412" y="707"/>
                    </a:cubicBezTo>
                    <a:cubicBezTo>
                      <a:pt x="415" y="705"/>
                      <a:pt x="424" y="701"/>
                      <a:pt x="427" y="700"/>
                    </a:cubicBezTo>
                    <a:cubicBezTo>
                      <a:pt x="427" y="707"/>
                      <a:pt x="434" y="710"/>
                      <a:pt x="434" y="717"/>
                    </a:cubicBezTo>
                    <a:cubicBezTo>
                      <a:pt x="421" y="717"/>
                      <a:pt x="421" y="717"/>
                      <a:pt x="421" y="717"/>
                    </a:cubicBezTo>
                    <a:cubicBezTo>
                      <a:pt x="417" y="717"/>
                      <a:pt x="413" y="721"/>
                      <a:pt x="412" y="728"/>
                    </a:cubicBezTo>
                    <a:cubicBezTo>
                      <a:pt x="421" y="729"/>
                      <a:pt x="428" y="738"/>
                      <a:pt x="428" y="746"/>
                    </a:cubicBezTo>
                    <a:cubicBezTo>
                      <a:pt x="428" y="751"/>
                      <a:pt x="424" y="753"/>
                      <a:pt x="424" y="757"/>
                    </a:cubicBezTo>
                    <a:cubicBezTo>
                      <a:pt x="424" y="761"/>
                      <a:pt x="428" y="765"/>
                      <a:pt x="429" y="766"/>
                    </a:cubicBezTo>
                    <a:cubicBezTo>
                      <a:pt x="429" y="762"/>
                      <a:pt x="434" y="762"/>
                      <a:pt x="438" y="761"/>
                    </a:cubicBezTo>
                    <a:cubicBezTo>
                      <a:pt x="443" y="759"/>
                      <a:pt x="442" y="757"/>
                      <a:pt x="447" y="755"/>
                    </a:cubicBezTo>
                    <a:cubicBezTo>
                      <a:pt x="455" y="752"/>
                      <a:pt x="460" y="754"/>
                      <a:pt x="466" y="749"/>
                    </a:cubicBezTo>
                    <a:cubicBezTo>
                      <a:pt x="476" y="755"/>
                      <a:pt x="482" y="755"/>
                      <a:pt x="491" y="758"/>
                    </a:cubicBezTo>
                    <a:cubicBezTo>
                      <a:pt x="502" y="762"/>
                      <a:pt x="505" y="772"/>
                      <a:pt x="518" y="772"/>
                    </a:cubicBezTo>
                    <a:cubicBezTo>
                      <a:pt x="518" y="774"/>
                      <a:pt x="521" y="775"/>
                      <a:pt x="522" y="777"/>
                    </a:cubicBezTo>
                    <a:cubicBezTo>
                      <a:pt x="523" y="781"/>
                      <a:pt x="522" y="787"/>
                      <a:pt x="524" y="793"/>
                    </a:cubicBezTo>
                    <a:cubicBezTo>
                      <a:pt x="529" y="787"/>
                      <a:pt x="533" y="795"/>
                      <a:pt x="537" y="795"/>
                    </a:cubicBezTo>
                    <a:cubicBezTo>
                      <a:pt x="542" y="795"/>
                      <a:pt x="544" y="791"/>
                      <a:pt x="547" y="788"/>
                    </a:cubicBezTo>
                    <a:cubicBezTo>
                      <a:pt x="551" y="784"/>
                      <a:pt x="556" y="784"/>
                      <a:pt x="559" y="781"/>
                    </a:cubicBezTo>
                    <a:cubicBezTo>
                      <a:pt x="567" y="773"/>
                      <a:pt x="568" y="762"/>
                      <a:pt x="579" y="762"/>
                    </a:cubicBezTo>
                    <a:cubicBezTo>
                      <a:pt x="583" y="762"/>
                      <a:pt x="582" y="764"/>
                      <a:pt x="586" y="764"/>
                    </a:cubicBezTo>
                    <a:cubicBezTo>
                      <a:pt x="587" y="769"/>
                      <a:pt x="597" y="765"/>
                      <a:pt x="600" y="765"/>
                    </a:cubicBezTo>
                    <a:cubicBezTo>
                      <a:pt x="604" y="765"/>
                      <a:pt x="605" y="770"/>
                      <a:pt x="608" y="770"/>
                    </a:cubicBezTo>
                    <a:cubicBezTo>
                      <a:pt x="617" y="770"/>
                      <a:pt x="624" y="765"/>
                      <a:pt x="627" y="759"/>
                    </a:cubicBezTo>
                    <a:cubicBezTo>
                      <a:pt x="628" y="760"/>
                      <a:pt x="629" y="759"/>
                      <a:pt x="630" y="759"/>
                    </a:cubicBezTo>
                    <a:cubicBezTo>
                      <a:pt x="634" y="759"/>
                      <a:pt x="636" y="749"/>
                      <a:pt x="645" y="749"/>
                    </a:cubicBezTo>
                    <a:cubicBezTo>
                      <a:pt x="654" y="749"/>
                      <a:pt x="644" y="772"/>
                      <a:pt x="654" y="772"/>
                    </a:cubicBezTo>
                    <a:cubicBezTo>
                      <a:pt x="664" y="772"/>
                      <a:pt x="668" y="764"/>
                      <a:pt x="677" y="764"/>
                    </a:cubicBezTo>
                    <a:cubicBezTo>
                      <a:pt x="682" y="764"/>
                      <a:pt x="686" y="764"/>
                      <a:pt x="692" y="765"/>
                    </a:cubicBezTo>
                    <a:cubicBezTo>
                      <a:pt x="692" y="763"/>
                      <a:pt x="692" y="763"/>
                      <a:pt x="692" y="763"/>
                    </a:cubicBezTo>
                    <a:cubicBezTo>
                      <a:pt x="690" y="753"/>
                      <a:pt x="688" y="750"/>
                      <a:pt x="677" y="748"/>
                    </a:cubicBezTo>
                    <a:cubicBezTo>
                      <a:pt x="678" y="739"/>
                      <a:pt x="687" y="719"/>
                      <a:pt x="694" y="719"/>
                    </a:cubicBezTo>
                    <a:cubicBezTo>
                      <a:pt x="735" y="719"/>
                      <a:pt x="763" y="698"/>
                      <a:pt x="763" y="649"/>
                    </a:cubicBezTo>
                    <a:cubicBezTo>
                      <a:pt x="785" y="645"/>
                      <a:pt x="787" y="618"/>
                      <a:pt x="800" y="620"/>
                    </a:cubicBezTo>
                    <a:cubicBezTo>
                      <a:pt x="836" y="624"/>
                      <a:pt x="822" y="600"/>
                      <a:pt x="829" y="593"/>
                    </a:cubicBezTo>
                    <a:cubicBezTo>
                      <a:pt x="847" y="578"/>
                      <a:pt x="873" y="578"/>
                      <a:pt x="895" y="565"/>
                    </a:cubicBezTo>
                    <a:cubicBezTo>
                      <a:pt x="898" y="563"/>
                      <a:pt x="906" y="554"/>
                      <a:pt x="913" y="554"/>
                    </a:cubicBezTo>
                    <a:cubicBezTo>
                      <a:pt x="924" y="554"/>
                      <a:pt x="943" y="567"/>
                      <a:pt x="961" y="567"/>
                    </a:cubicBezTo>
                    <a:cubicBezTo>
                      <a:pt x="986" y="567"/>
                      <a:pt x="981" y="534"/>
                      <a:pt x="994" y="534"/>
                    </a:cubicBezTo>
                    <a:cubicBezTo>
                      <a:pt x="1002" y="534"/>
                      <a:pt x="1029" y="538"/>
                      <a:pt x="1032" y="545"/>
                    </a:cubicBezTo>
                    <a:cubicBezTo>
                      <a:pt x="1042" y="573"/>
                      <a:pt x="1060" y="558"/>
                      <a:pt x="1072" y="558"/>
                    </a:cubicBezTo>
                    <a:cubicBezTo>
                      <a:pt x="1099" y="558"/>
                      <a:pt x="1107" y="580"/>
                      <a:pt x="1135" y="580"/>
                    </a:cubicBezTo>
                    <a:cubicBezTo>
                      <a:pt x="1160" y="580"/>
                      <a:pt x="1192" y="557"/>
                      <a:pt x="1224" y="569"/>
                    </a:cubicBezTo>
                    <a:cubicBezTo>
                      <a:pt x="1266" y="586"/>
                      <a:pt x="1245" y="512"/>
                      <a:pt x="1301" y="512"/>
                    </a:cubicBezTo>
                    <a:cubicBezTo>
                      <a:pt x="1340" y="512"/>
                      <a:pt x="1339" y="543"/>
                      <a:pt x="1354" y="567"/>
                    </a:cubicBezTo>
                    <a:cubicBezTo>
                      <a:pt x="1360" y="576"/>
                      <a:pt x="1379" y="577"/>
                      <a:pt x="1387" y="585"/>
                    </a:cubicBezTo>
                    <a:cubicBezTo>
                      <a:pt x="1393" y="590"/>
                      <a:pt x="1398" y="607"/>
                      <a:pt x="1411" y="607"/>
                    </a:cubicBezTo>
                    <a:cubicBezTo>
                      <a:pt x="1426" y="607"/>
                      <a:pt x="1428" y="593"/>
                      <a:pt x="1446" y="593"/>
                    </a:cubicBezTo>
                    <a:cubicBezTo>
                      <a:pt x="1446" y="604"/>
                      <a:pt x="1446" y="604"/>
                      <a:pt x="1446" y="604"/>
                    </a:cubicBezTo>
                    <a:cubicBezTo>
                      <a:pt x="1437" y="614"/>
                      <a:pt x="1433" y="638"/>
                      <a:pt x="1422" y="644"/>
                    </a:cubicBezTo>
                    <a:cubicBezTo>
                      <a:pt x="1412" y="650"/>
                      <a:pt x="1394" y="651"/>
                      <a:pt x="1400" y="655"/>
                    </a:cubicBezTo>
                    <a:cubicBezTo>
                      <a:pt x="1415" y="665"/>
                      <a:pt x="1398" y="684"/>
                      <a:pt x="1398" y="68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6" name="Freeform 147"/>
              <p:cNvSpPr>
                <a:spLocks/>
              </p:cNvSpPr>
              <p:nvPr/>
            </p:nvSpPr>
            <p:spPr bwMode="auto">
              <a:xfrm>
                <a:off x="5614988" y="1879600"/>
                <a:ext cx="1023938" cy="646113"/>
              </a:xfrm>
              <a:custGeom>
                <a:avLst/>
                <a:gdLst/>
                <a:ahLst/>
                <a:cxnLst>
                  <a:cxn ang="0">
                    <a:pos x="585" y="307"/>
                  </a:cxn>
                  <a:cxn ang="0">
                    <a:pos x="573" y="287"/>
                  </a:cxn>
                  <a:cxn ang="0">
                    <a:pos x="614" y="256"/>
                  </a:cxn>
                  <a:cxn ang="0">
                    <a:pos x="588" y="246"/>
                  </a:cxn>
                  <a:cxn ang="0">
                    <a:pos x="570" y="255"/>
                  </a:cxn>
                  <a:cxn ang="0">
                    <a:pos x="552" y="236"/>
                  </a:cxn>
                  <a:cxn ang="0">
                    <a:pos x="590" y="209"/>
                  </a:cxn>
                  <a:cxn ang="0">
                    <a:pos x="606" y="212"/>
                  </a:cxn>
                  <a:cxn ang="0">
                    <a:pos x="634" y="216"/>
                  </a:cxn>
                  <a:cxn ang="0">
                    <a:pos x="648" y="231"/>
                  </a:cxn>
                  <a:cxn ang="0">
                    <a:pos x="648" y="248"/>
                  </a:cxn>
                  <a:cxn ang="0">
                    <a:pos x="666" y="254"/>
                  </a:cxn>
                  <a:cxn ang="0">
                    <a:pos x="659" y="264"/>
                  </a:cxn>
                  <a:cxn ang="0">
                    <a:pos x="665" y="275"/>
                  </a:cxn>
                  <a:cxn ang="0">
                    <a:pos x="664" y="290"/>
                  </a:cxn>
                  <a:cxn ang="0">
                    <a:pos x="668" y="295"/>
                  </a:cxn>
                  <a:cxn ang="0">
                    <a:pos x="690" y="286"/>
                  </a:cxn>
                  <a:cxn ang="0">
                    <a:pos x="683" y="232"/>
                  </a:cxn>
                  <a:cxn ang="0">
                    <a:pos x="688" y="210"/>
                  </a:cxn>
                  <a:cxn ang="0">
                    <a:pos x="721" y="172"/>
                  </a:cxn>
                  <a:cxn ang="0">
                    <a:pos x="745" y="132"/>
                  </a:cxn>
                  <a:cxn ang="0">
                    <a:pos x="769" y="81"/>
                  </a:cxn>
                  <a:cxn ang="0">
                    <a:pos x="710" y="73"/>
                  </a:cxn>
                  <a:cxn ang="0">
                    <a:pos x="624" y="0"/>
                  </a:cxn>
                  <a:cxn ang="0">
                    <a:pos x="458" y="68"/>
                  </a:cxn>
                  <a:cxn ang="0">
                    <a:pos x="355" y="33"/>
                  </a:cxn>
                  <a:cxn ang="0">
                    <a:pos x="284" y="55"/>
                  </a:cxn>
                  <a:cxn ang="0">
                    <a:pos x="218" y="53"/>
                  </a:cxn>
                  <a:cxn ang="0">
                    <a:pos x="123" y="108"/>
                  </a:cxn>
                  <a:cxn ang="0">
                    <a:pos x="17" y="207"/>
                  </a:cxn>
                  <a:cxn ang="0">
                    <a:pos x="15" y="251"/>
                  </a:cxn>
                  <a:cxn ang="0">
                    <a:pos x="25" y="261"/>
                  </a:cxn>
                  <a:cxn ang="0">
                    <a:pos x="50" y="280"/>
                  </a:cxn>
                  <a:cxn ang="0">
                    <a:pos x="83" y="284"/>
                  </a:cxn>
                  <a:cxn ang="0">
                    <a:pos x="73" y="317"/>
                  </a:cxn>
                  <a:cxn ang="0">
                    <a:pos x="63" y="326"/>
                  </a:cxn>
                  <a:cxn ang="0">
                    <a:pos x="73" y="343"/>
                  </a:cxn>
                  <a:cxn ang="0">
                    <a:pos x="110" y="357"/>
                  </a:cxn>
                  <a:cxn ang="0">
                    <a:pos x="132" y="373"/>
                  </a:cxn>
                  <a:cxn ang="0">
                    <a:pos x="160" y="384"/>
                  </a:cxn>
                  <a:cxn ang="0">
                    <a:pos x="186" y="382"/>
                  </a:cxn>
                  <a:cxn ang="0">
                    <a:pos x="210" y="381"/>
                  </a:cxn>
                  <a:cxn ang="0">
                    <a:pos x="255" y="372"/>
                  </a:cxn>
                  <a:cxn ang="0">
                    <a:pos x="275" y="366"/>
                  </a:cxn>
                  <a:cxn ang="0">
                    <a:pos x="282" y="362"/>
                  </a:cxn>
                  <a:cxn ang="0">
                    <a:pos x="316" y="400"/>
                  </a:cxn>
                  <a:cxn ang="0">
                    <a:pos x="306" y="439"/>
                  </a:cxn>
                  <a:cxn ang="0">
                    <a:pos x="324" y="450"/>
                  </a:cxn>
                  <a:cxn ang="0">
                    <a:pos x="346" y="467"/>
                  </a:cxn>
                  <a:cxn ang="0">
                    <a:pos x="351" y="472"/>
                  </a:cxn>
                  <a:cxn ang="0">
                    <a:pos x="353" y="457"/>
                  </a:cxn>
                  <a:cxn ang="0">
                    <a:pos x="379" y="454"/>
                  </a:cxn>
                  <a:cxn ang="0">
                    <a:pos x="416" y="453"/>
                  </a:cxn>
                  <a:cxn ang="0">
                    <a:pos x="431" y="470"/>
                  </a:cxn>
                  <a:cxn ang="0">
                    <a:pos x="454" y="486"/>
                  </a:cxn>
                  <a:cxn ang="0">
                    <a:pos x="476" y="470"/>
                  </a:cxn>
                  <a:cxn ang="0">
                    <a:pos x="503" y="455"/>
                  </a:cxn>
                  <a:cxn ang="0">
                    <a:pos x="552" y="439"/>
                  </a:cxn>
                  <a:cxn ang="0">
                    <a:pos x="576" y="406"/>
                  </a:cxn>
                  <a:cxn ang="0">
                    <a:pos x="604" y="355"/>
                  </a:cxn>
                  <a:cxn ang="0">
                    <a:pos x="586" y="307"/>
                  </a:cxn>
                </a:cxnLst>
                <a:rect l="0" t="0" r="r" b="b"/>
                <a:pathLst>
                  <a:path w="769" h="486">
                    <a:moveTo>
                      <a:pt x="586" y="307"/>
                    </a:moveTo>
                    <a:cubicBezTo>
                      <a:pt x="585" y="307"/>
                      <a:pt x="585" y="307"/>
                      <a:pt x="585" y="307"/>
                    </a:cubicBezTo>
                    <a:cubicBezTo>
                      <a:pt x="585" y="307"/>
                      <a:pt x="585" y="300"/>
                      <a:pt x="585" y="298"/>
                    </a:cubicBezTo>
                    <a:cubicBezTo>
                      <a:pt x="582" y="298"/>
                      <a:pt x="573" y="294"/>
                      <a:pt x="573" y="287"/>
                    </a:cubicBezTo>
                    <a:cubicBezTo>
                      <a:pt x="573" y="282"/>
                      <a:pt x="581" y="282"/>
                      <a:pt x="582" y="276"/>
                    </a:cubicBezTo>
                    <a:cubicBezTo>
                      <a:pt x="586" y="264"/>
                      <a:pt x="605" y="264"/>
                      <a:pt x="614" y="256"/>
                    </a:cubicBezTo>
                    <a:cubicBezTo>
                      <a:pt x="611" y="251"/>
                      <a:pt x="604" y="256"/>
                      <a:pt x="598" y="252"/>
                    </a:cubicBezTo>
                    <a:cubicBezTo>
                      <a:pt x="595" y="250"/>
                      <a:pt x="593" y="246"/>
                      <a:pt x="588" y="246"/>
                    </a:cubicBezTo>
                    <a:cubicBezTo>
                      <a:pt x="585" y="246"/>
                      <a:pt x="585" y="256"/>
                      <a:pt x="582" y="256"/>
                    </a:cubicBezTo>
                    <a:cubicBezTo>
                      <a:pt x="578" y="256"/>
                      <a:pt x="574" y="257"/>
                      <a:pt x="570" y="255"/>
                    </a:cubicBezTo>
                    <a:cubicBezTo>
                      <a:pt x="565" y="252"/>
                      <a:pt x="567" y="247"/>
                      <a:pt x="562" y="243"/>
                    </a:cubicBezTo>
                    <a:cubicBezTo>
                      <a:pt x="560" y="242"/>
                      <a:pt x="552" y="240"/>
                      <a:pt x="552" y="236"/>
                    </a:cubicBezTo>
                    <a:cubicBezTo>
                      <a:pt x="552" y="227"/>
                      <a:pt x="565" y="230"/>
                      <a:pt x="571" y="225"/>
                    </a:cubicBezTo>
                    <a:cubicBezTo>
                      <a:pt x="577" y="221"/>
                      <a:pt x="587" y="215"/>
                      <a:pt x="590" y="209"/>
                    </a:cubicBezTo>
                    <a:cubicBezTo>
                      <a:pt x="591" y="208"/>
                      <a:pt x="593" y="203"/>
                      <a:pt x="597" y="203"/>
                    </a:cubicBezTo>
                    <a:cubicBezTo>
                      <a:pt x="601" y="203"/>
                      <a:pt x="606" y="209"/>
                      <a:pt x="606" y="212"/>
                    </a:cubicBezTo>
                    <a:cubicBezTo>
                      <a:pt x="606" y="219"/>
                      <a:pt x="597" y="222"/>
                      <a:pt x="597" y="230"/>
                    </a:cubicBezTo>
                    <a:cubicBezTo>
                      <a:pt x="610" y="230"/>
                      <a:pt x="620" y="216"/>
                      <a:pt x="634" y="216"/>
                    </a:cubicBezTo>
                    <a:cubicBezTo>
                      <a:pt x="639" y="216"/>
                      <a:pt x="641" y="221"/>
                      <a:pt x="648" y="221"/>
                    </a:cubicBezTo>
                    <a:cubicBezTo>
                      <a:pt x="646" y="226"/>
                      <a:pt x="648" y="226"/>
                      <a:pt x="648" y="231"/>
                    </a:cubicBezTo>
                    <a:cubicBezTo>
                      <a:pt x="648" y="235"/>
                      <a:pt x="643" y="235"/>
                      <a:pt x="643" y="240"/>
                    </a:cubicBezTo>
                    <a:cubicBezTo>
                      <a:pt x="643" y="242"/>
                      <a:pt x="645" y="248"/>
                      <a:pt x="648" y="248"/>
                    </a:cubicBezTo>
                    <a:cubicBezTo>
                      <a:pt x="649" y="248"/>
                      <a:pt x="651" y="245"/>
                      <a:pt x="654" y="245"/>
                    </a:cubicBezTo>
                    <a:cubicBezTo>
                      <a:pt x="659" y="245"/>
                      <a:pt x="666" y="249"/>
                      <a:pt x="666" y="254"/>
                    </a:cubicBezTo>
                    <a:cubicBezTo>
                      <a:pt x="666" y="257"/>
                      <a:pt x="662" y="260"/>
                      <a:pt x="659" y="260"/>
                    </a:cubicBezTo>
                    <a:cubicBezTo>
                      <a:pt x="659" y="264"/>
                      <a:pt x="659" y="264"/>
                      <a:pt x="659" y="264"/>
                    </a:cubicBezTo>
                    <a:cubicBezTo>
                      <a:pt x="660" y="265"/>
                      <a:pt x="660" y="267"/>
                      <a:pt x="663" y="268"/>
                    </a:cubicBezTo>
                    <a:cubicBezTo>
                      <a:pt x="663" y="270"/>
                      <a:pt x="665" y="272"/>
                      <a:pt x="665" y="275"/>
                    </a:cubicBezTo>
                    <a:cubicBezTo>
                      <a:pt x="665" y="276"/>
                      <a:pt x="661" y="282"/>
                      <a:pt x="661" y="285"/>
                    </a:cubicBezTo>
                    <a:cubicBezTo>
                      <a:pt x="661" y="287"/>
                      <a:pt x="661" y="289"/>
                      <a:pt x="664" y="290"/>
                    </a:cubicBezTo>
                    <a:cubicBezTo>
                      <a:pt x="663" y="292"/>
                      <a:pt x="661" y="293"/>
                      <a:pt x="661" y="295"/>
                    </a:cubicBezTo>
                    <a:cubicBezTo>
                      <a:pt x="668" y="295"/>
                      <a:pt x="668" y="295"/>
                      <a:pt x="668" y="295"/>
                    </a:cubicBezTo>
                    <a:cubicBezTo>
                      <a:pt x="670" y="293"/>
                      <a:pt x="671" y="293"/>
                      <a:pt x="676" y="291"/>
                    </a:cubicBezTo>
                    <a:cubicBezTo>
                      <a:pt x="676" y="287"/>
                      <a:pt x="687" y="287"/>
                      <a:pt x="690" y="286"/>
                    </a:cubicBezTo>
                    <a:cubicBezTo>
                      <a:pt x="696" y="284"/>
                      <a:pt x="699" y="279"/>
                      <a:pt x="699" y="269"/>
                    </a:cubicBezTo>
                    <a:cubicBezTo>
                      <a:pt x="699" y="252"/>
                      <a:pt x="692" y="242"/>
                      <a:pt x="683" y="232"/>
                    </a:cubicBezTo>
                    <a:cubicBezTo>
                      <a:pt x="679" y="228"/>
                      <a:pt x="674" y="224"/>
                      <a:pt x="675" y="217"/>
                    </a:cubicBezTo>
                    <a:cubicBezTo>
                      <a:pt x="680" y="217"/>
                      <a:pt x="685" y="214"/>
                      <a:pt x="688" y="210"/>
                    </a:cubicBezTo>
                    <a:cubicBezTo>
                      <a:pt x="691" y="207"/>
                      <a:pt x="699" y="203"/>
                      <a:pt x="701" y="199"/>
                    </a:cubicBezTo>
                    <a:cubicBezTo>
                      <a:pt x="707" y="187"/>
                      <a:pt x="710" y="180"/>
                      <a:pt x="721" y="172"/>
                    </a:cubicBezTo>
                    <a:cubicBezTo>
                      <a:pt x="721" y="172"/>
                      <a:pt x="738" y="153"/>
                      <a:pt x="723" y="143"/>
                    </a:cubicBezTo>
                    <a:cubicBezTo>
                      <a:pt x="717" y="139"/>
                      <a:pt x="735" y="138"/>
                      <a:pt x="745" y="132"/>
                    </a:cubicBezTo>
                    <a:cubicBezTo>
                      <a:pt x="756" y="126"/>
                      <a:pt x="760" y="102"/>
                      <a:pt x="769" y="92"/>
                    </a:cubicBezTo>
                    <a:cubicBezTo>
                      <a:pt x="769" y="81"/>
                      <a:pt x="769" y="81"/>
                      <a:pt x="769" y="81"/>
                    </a:cubicBezTo>
                    <a:cubicBezTo>
                      <a:pt x="751" y="81"/>
                      <a:pt x="749" y="95"/>
                      <a:pt x="734" y="95"/>
                    </a:cubicBezTo>
                    <a:cubicBezTo>
                      <a:pt x="721" y="95"/>
                      <a:pt x="716" y="78"/>
                      <a:pt x="710" y="73"/>
                    </a:cubicBezTo>
                    <a:cubicBezTo>
                      <a:pt x="702" y="65"/>
                      <a:pt x="683" y="64"/>
                      <a:pt x="677" y="55"/>
                    </a:cubicBezTo>
                    <a:cubicBezTo>
                      <a:pt x="662" y="31"/>
                      <a:pt x="663" y="0"/>
                      <a:pt x="624" y="0"/>
                    </a:cubicBezTo>
                    <a:cubicBezTo>
                      <a:pt x="568" y="0"/>
                      <a:pt x="589" y="74"/>
                      <a:pt x="547" y="57"/>
                    </a:cubicBezTo>
                    <a:cubicBezTo>
                      <a:pt x="515" y="45"/>
                      <a:pt x="483" y="68"/>
                      <a:pt x="458" y="68"/>
                    </a:cubicBezTo>
                    <a:cubicBezTo>
                      <a:pt x="430" y="68"/>
                      <a:pt x="422" y="46"/>
                      <a:pt x="395" y="46"/>
                    </a:cubicBezTo>
                    <a:cubicBezTo>
                      <a:pt x="383" y="46"/>
                      <a:pt x="365" y="61"/>
                      <a:pt x="355" y="33"/>
                    </a:cubicBezTo>
                    <a:cubicBezTo>
                      <a:pt x="352" y="26"/>
                      <a:pt x="325" y="22"/>
                      <a:pt x="317" y="22"/>
                    </a:cubicBezTo>
                    <a:cubicBezTo>
                      <a:pt x="304" y="22"/>
                      <a:pt x="309" y="55"/>
                      <a:pt x="284" y="55"/>
                    </a:cubicBezTo>
                    <a:cubicBezTo>
                      <a:pt x="266" y="55"/>
                      <a:pt x="247" y="42"/>
                      <a:pt x="236" y="42"/>
                    </a:cubicBezTo>
                    <a:cubicBezTo>
                      <a:pt x="229" y="42"/>
                      <a:pt x="221" y="51"/>
                      <a:pt x="218" y="53"/>
                    </a:cubicBezTo>
                    <a:cubicBezTo>
                      <a:pt x="196" y="66"/>
                      <a:pt x="170" y="66"/>
                      <a:pt x="152" y="81"/>
                    </a:cubicBezTo>
                    <a:cubicBezTo>
                      <a:pt x="145" y="88"/>
                      <a:pt x="159" y="112"/>
                      <a:pt x="123" y="108"/>
                    </a:cubicBezTo>
                    <a:cubicBezTo>
                      <a:pt x="110" y="106"/>
                      <a:pt x="108" y="133"/>
                      <a:pt x="86" y="137"/>
                    </a:cubicBezTo>
                    <a:cubicBezTo>
                      <a:pt x="86" y="186"/>
                      <a:pt x="58" y="207"/>
                      <a:pt x="17" y="207"/>
                    </a:cubicBezTo>
                    <a:cubicBezTo>
                      <a:pt x="10" y="207"/>
                      <a:pt x="1" y="227"/>
                      <a:pt x="0" y="236"/>
                    </a:cubicBezTo>
                    <a:cubicBezTo>
                      <a:pt x="11" y="238"/>
                      <a:pt x="13" y="241"/>
                      <a:pt x="15" y="251"/>
                    </a:cubicBezTo>
                    <a:cubicBezTo>
                      <a:pt x="15" y="253"/>
                      <a:pt x="15" y="253"/>
                      <a:pt x="15" y="253"/>
                    </a:cubicBezTo>
                    <a:cubicBezTo>
                      <a:pt x="15" y="261"/>
                      <a:pt x="19" y="259"/>
                      <a:pt x="25" y="261"/>
                    </a:cubicBezTo>
                    <a:cubicBezTo>
                      <a:pt x="30" y="262"/>
                      <a:pt x="28" y="268"/>
                      <a:pt x="31" y="271"/>
                    </a:cubicBezTo>
                    <a:cubicBezTo>
                      <a:pt x="37" y="277"/>
                      <a:pt x="42" y="277"/>
                      <a:pt x="50" y="280"/>
                    </a:cubicBezTo>
                    <a:cubicBezTo>
                      <a:pt x="58" y="279"/>
                      <a:pt x="61" y="272"/>
                      <a:pt x="69" y="272"/>
                    </a:cubicBezTo>
                    <a:cubicBezTo>
                      <a:pt x="73" y="272"/>
                      <a:pt x="83" y="280"/>
                      <a:pt x="83" y="284"/>
                    </a:cubicBezTo>
                    <a:cubicBezTo>
                      <a:pt x="83" y="296"/>
                      <a:pt x="66" y="294"/>
                      <a:pt x="66" y="306"/>
                    </a:cubicBezTo>
                    <a:cubicBezTo>
                      <a:pt x="66" y="311"/>
                      <a:pt x="73" y="312"/>
                      <a:pt x="73" y="317"/>
                    </a:cubicBezTo>
                    <a:cubicBezTo>
                      <a:pt x="73" y="323"/>
                      <a:pt x="68" y="322"/>
                      <a:pt x="63" y="322"/>
                    </a:cubicBezTo>
                    <a:cubicBezTo>
                      <a:pt x="63" y="326"/>
                      <a:pt x="63" y="326"/>
                      <a:pt x="63" y="326"/>
                    </a:cubicBezTo>
                    <a:cubicBezTo>
                      <a:pt x="64" y="331"/>
                      <a:pt x="64" y="335"/>
                      <a:pt x="65" y="340"/>
                    </a:cubicBezTo>
                    <a:cubicBezTo>
                      <a:pt x="66" y="343"/>
                      <a:pt x="71" y="342"/>
                      <a:pt x="73" y="343"/>
                    </a:cubicBezTo>
                    <a:cubicBezTo>
                      <a:pt x="80" y="345"/>
                      <a:pt x="83" y="351"/>
                      <a:pt x="91" y="353"/>
                    </a:cubicBezTo>
                    <a:cubicBezTo>
                      <a:pt x="100" y="355"/>
                      <a:pt x="105" y="352"/>
                      <a:pt x="110" y="357"/>
                    </a:cubicBezTo>
                    <a:cubicBezTo>
                      <a:pt x="116" y="363"/>
                      <a:pt x="120" y="361"/>
                      <a:pt x="127" y="364"/>
                    </a:cubicBezTo>
                    <a:cubicBezTo>
                      <a:pt x="130" y="366"/>
                      <a:pt x="130" y="369"/>
                      <a:pt x="132" y="373"/>
                    </a:cubicBezTo>
                    <a:cubicBezTo>
                      <a:pt x="133" y="376"/>
                      <a:pt x="137" y="372"/>
                      <a:pt x="139" y="373"/>
                    </a:cubicBezTo>
                    <a:cubicBezTo>
                      <a:pt x="146" y="378"/>
                      <a:pt x="150" y="384"/>
                      <a:pt x="160" y="384"/>
                    </a:cubicBezTo>
                    <a:cubicBezTo>
                      <a:pt x="166" y="384"/>
                      <a:pt x="172" y="384"/>
                      <a:pt x="178" y="384"/>
                    </a:cubicBezTo>
                    <a:cubicBezTo>
                      <a:pt x="182" y="384"/>
                      <a:pt x="184" y="382"/>
                      <a:pt x="186" y="382"/>
                    </a:cubicBezTo>
                    <a:cubicBezTo>
                      <a:pt x="189" y="382"/>
                      <a:pt x="190" y="389"/>
                      <a:pt x="191" y="392"/>
                    </a:cubicBezTo>
                    <a:cubicBezTo>
                      <a:pt x="197" y="389"/>
                      <a:pt x="199" y="381"/>
                      <a:pt x="210" y="381"/>
                    </a:cubicBezTo>
                    <a:cubicBezTo>
                      <a:pt x="219" y="381"/>
                      <a:pt x="224" y="386"/>
                      <a:pt x="231" y="386"/>
                    </a:cubicBezTo>
                    <a:cubicBezTo>
                      <a:pt x="238" y="386"/>
                      <a:pt x="252" y="374"/>
                      <a:pt x="255" y="372"/>
                    </a:cubicBezTo>
                    <a:cubicBezTo>
                      <a:pt x="258" y="370"/>
                      <a:pt x="259" y="369"/>
                      <a:pt x="260" y="367"/>
                    </a:cubicBezTo>
                    <a:cubicBezTo>
                      <a:pt x="264" y="363"/>
                      <a:pt x="270" y="368"/>
                      <a:pt x="275" y="366"/>
                    </a:cubicBezTo>
                    <a:cubicBezTo>
                      <a:pt x="279" y="362"/>
                      <a:pt x="279" y="362"/>
                      <a:pt x="279" y="362"/>
                    </a:cubicBezTo>
                    <a:cubicBezTo>
                      <a:pt x="282" y="362"/>
                      <a:pt x="282" y="362"/>
                      <a:pt x="282" y="362"/>
                    </a:cubicBezTo>
                    <a:cubicBezTo>
                      <a:pt x="285" y="377"/>
                      <a:pt x="294" y="376"/>
                      <a:pt x="305" y="381"/>
                    </a:cubicBezTo>
                    <a:cubicBezTo>
                      <a:pt x="309" y="388"/>
                      <a:pt x="316" y="391"/>
                      <a:pt x="316" y="400"/>
                    </a:cubicBezTo>
                    <a:cubicBezTo>
                      <a:pt x="316" y="417"/>
                      <a:pt x="304" y="418"/>
                      <a:pt x="304" y="434"/>
                    </a:cubicBezTo>
                    <a:cubicBezTo>
                      <a:pt x="304" y="436"/>
                      <a:pt x="305" y="439"/>
                      <a:pt x="306" y="439"/>
                    </a:cubicBezTo>
                    <a:cubicBezTo>
                      <a:pt x="309" y="439"/>
                      <a:pt x="312" y="436"/>
                      <a:pt x="315" y="436"/>
                    </a:cubicBezTo>
                    <a:cubicBezTo>
                      <a:pt x="319" y="436"/>
                      <a:pt x="320" y="449"/>
                      <a:pt x="324" y="450"/>
                    </a:cubicBezTo>
                    <a:cubicBezTo>
                      <a:pt x="324" y="459"/>
                      <a:pt x="330" y="468"/>
                      <a:pt x="338" y="468"/>
                    </a:cubicBezTo>
                    <a:cubicBezTo>
                      <a:pt x="342" y="468"/>
                      <a:pt x="343" y="467"/>
                      <a:pt x="346" y="467"/>
                    </a:cubicBezTo>
                    <a:cubicBezTo>
                      <a:pt x="348" y="467"/>
                      <a:pt x="348" y="467"/>
                      <a:pt x="348" y="467"/>
                    </a:cubicBezTo>
                    <a:cubicBezTo>
                      <a:pt x="348" y="471"/>
                      <a:pt x="350" y="472"/>
                      <a:pt x="351" y="472"/>
                    </a:cubicBezTo>
                    <a:cubicBezTo>
                      <a:pt x="352" y="472"/>
                      <a:pt x="353" y="470"/>
                      <a:pt x="353" y="468"/>
                    </a:cubicBezTo>
                    <a:cubicBezTo>
                      <a:pt x="353" y="464"/>
                      <a:pt x="353" y="461"/>
                      <a:pt x="353" y="457"/>
                    </a:cubicBezTo>
                    <a:cubicBezTo>
                      <a:pt x="353" y="457"/>
                      <a:pt x="363" y="454"/>
                      <a:pt x="365" y="454"/>
                    </a:cubicBezTo>
                    <a:cubicBezTo>
                      <a:pt x="379" y="454"/>
                      <a:pt x="379" y="454"/>
                      <a:pt x="379" y="454"/>
                    </a:cubicBezTo>
                    <a:cubicBezTo>
                      <a:pt x="385" y="457"/>
                      <a:pt x="390" y="448"/>
                      <a:pt x="397" y="448"/>
                    </a:cubicBezTo>
                    <a:cubicBezTo>
                      <a:pt x="404" y="448"/>
                      <a:pt x="408" y="453"/>
                      <a:pt x="416" y="453"/>
                    </a:cubicBezTo>
                    <a:cubicBezTo>
                      <a:pt x="416" y="464"/>
                      <a:pt x="424" y="468"/>
                      <a:pt x="431" y="470"/>
                    </a:cubicBezTo>
                    <a:cubicBezTo>
                      <a:pt x="431" y="470"/>
                      <a:pt x="431" y="470"/>
                      <a:pt x="431" y="470"/>
                    </a:cubicBezTo>
                    <a:cubicBezTo>
                      <a:pt x="439" y="474"/>
                      <a:pt x="444" y="471"/>
                      <a:pt x="452" y="475"/>
                    </a:cubicBezTo>
                    <a:cubicBezTo>
                      <a:pt x="452" y="477"/>
                      <a:pt x="451" y="486"/>
                      <a:pt x="454" y="486"/>
                    </a:cubicBezTo>
                    <a:cubicBezTo>
                      <a:pt x="459" y="486"/>
                      <a:pt x="457" y="480"/>
                      <a:pt x="460" y="477"/>
                    </a:cubicBezTo>
                    <a:cubicBezTo>
                      <a:pt x="463" y="474"/>
                      <a:pt x="472" y="472"/>
                      <a:pt x="476" y="470"/>
                    </a:cubicBezTo>
                    <a:cubicBezTo>
                      <a:pt x="484" y="466"/>
                      <a:pt x="492" y="468"/>
                      <a:pt x="498" y="463"/>
                    </a:cubicBezTo>
                    <a:cubicBezTo>
                      <a:pt x="498" y="463"/>
                      <a:pt x="502" y="455"/>
                      <a:pt x="503" y="455"/>
                    </a:cubicBezTo>
                    <a:cubicBezTo>
                      <a:pt x="507" y="455"/>
                      <a:pt x="510" y="458"/>
                      <a:pt x="514" y="458"/>
                    </a:cubicBezTo>
                    <a:cubicBezTo>
                      <a:pt x="534" y="458"/>
                      <a:pt x="539" y="446"/>
                      <a:pt x="552" y="439"/>
                    </a:cubicBezTo>
                    <a:cubicBezTo>
                      <a:pt x="555" y="437"/>
                      <a:pt x="557" y="435"/>
                      <a:pt x="558" y="431"/>
                    </a:cubicBezTo>
                    <a:cubicBezTo>
                      <a:pt x="569" y="431"/>
                      <a:pt x="572" y="414"/>
                      <a:pt x="576" y="406"/>
                    </a:cubicBezTo>
                    <a:cubicBezTo>
                      <a:pt x="578" y="401"/>
                      <a:pt x="590" y="383"/>
                      <a:pt x="597" y="382"/>
                    </a:cubicBezTo>
                    <a:cubicBezTo>
                      <a:pt x="597" y="372"/>
                      <a:pt x="604" y="368"/>
                      <a:pt x="604" y="355"/>
                    </a:cubicBezTo>
                    <a:cubicBezTo>
                      <a:pt x="604" y="336"/>
                      <a:pt x="599" y="329"/>
                      <a:pt x="591" y="317"/>
                    </a:cubicBezTo>
                    <a:cubicBezTo>
                      <a:pt x="590" y="315"/>
                      <a:pt x="590" y="309"/>
                      <a:pt x="586" y="307"/>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rgbClr val="FA8170"/>
                  </a:solidFill>
                </a:endParaRPr>
              </a:p>
            </p:txBody>
          </p:sp>
          <p:sp>
            <p:nvSpPr>
              <p:cNvPr id="147" name="Freeform 148"/>
              <p:cNvSpPr>
                <a:spLocks/>
              </p:cNvSpPr>
              <p:nvPr/>
            </p:nvSpPr>
            <p:spPr bwMode="auto">
              <a:xfrm>
                <a:off x="7369175" y="1395413"/>
                <a:ext cx="58738" cy="25400"/>
              </a:xfrm>
              <a:custGeom>
                <a:avLst/>
                <a:gdLst/>
                <a:ahLst/>
                <a:cxnLst>
                  <a:cxn ang="0">
                    <a:pos x="4" y="19"/>
                  </a:cxn>
                  <a:cxn ang="0">
                    <a:pos x="0" y="14"/>
                  </a:cxn>
                  <a:cxn ang="0">
                    <a:pos x="20" y="0"/>
                  </a:cxn>
                  <a:cxn ang="0">
                    <a:pos x="44" y="11"/>
                  </a:cxn>
                  <a:cxn ang="0">
                    <a:pos x="4" y="19"/>
                  </a:cxn>
                </a:cxnLst>
                <a:rect l="0" t="0" r="r" b="b"/>
                <a:pathLst>
                  <a:path w="44" h="19">
                    <a:moveTo>
                      <a:pt x="4" y="19"/>
                    </a:moveTo>
                    <a:cubicBezTo>
                      <a:pt x="1" y="19"/>
                      <a:pt x="0" y="17"/>
                      <a:pt x="0" y="14"/>
                    </a:cubicBezTo>
                    <a:cubicBezTo>
                      <a:pt x="0" y="8"/>
                      <a:pt x="13" y="0"/>
                      <a:pt x="20" y="0"/>
                    </a:cubicBezTo>
                    <a:cubicBezTo>
                      <a:pt x="27" y="0"/>
                      <a:pt x="44" y="4"/>
                      <a:pt x="44" y="11"/>
                    </a:cubicBezTo>
                    <a:cubicBezTo>
                      <a:pt x="44" y="17"/>
                      <a:pt x="9" y="19"/>
                      <a:pt x="4" y="19"/>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8" name="Freeform 149"/>
              <p:cNvSpPr>
                <a:spLocks/>
              </p:cNvSpPr>
              <p:nvPr/>
            </p:nvSpPr>
            <p:spPr bwMode="auto">
              <a:xfrm>
                <a:off x="7191375" y="1443038"/>
                <a:ext cx="23813" cy="14288"/>
              </a:xfrm>
              <a:custGeom>
                <a:avLst/>
                <a:gdLst/>
                <a:ahLst/>
                <a:cxnLst>
                  <a:cxn ang="0">
                    <a:pos x="13" y="10"/>
                  </a:cxn>
                  <a:cxn ang="0">
                    <a:pos x="18" y="6"/>
                  </a:cxn>
                  <a:cxn ang="0">
                    <a:pos x="15" y="0"/>
                  </a:cxn>
                  <a:cxn ang="0">
                    <a:pos x="0" y="0"/>
                  </a:cxn>
                  <a:cxn ang="0">
                    <a:pos x="13" y="10"/>
                  </a:cxn>
                </a:cxnLst>
                <a:rect l="0" t="0" r="r" b="b"/>
                <a:pathLst>
                  <a:path w="18" h="10">
                    <a:moveTo>
                      <a:pt x="13" y="10"/>
                    </a:moveTo>
                    <a:cubicBezTo>
                      <a:pt x="15" y="10"/>
                      <a:pt x="18" y="8"/>
                      <a:pt x="18" y="6"/>
                    </a:cubicBezTo>
                    <a:cubicBezTo>
                      <a:pt x="18" y="3"/>
                      <a:pt x="15" y="2"/>
                      <a:pt x="15" y="0"/>
                    </a:cubicBezTo>
                    <a:cubicBezTo>
                      <a:pt x="0" y="0"/>
                      <a:pt x="0" y="0"/>
                      <a:pt x="0" y="0"/>
                    </a:cubicBezTo>
                    <a:cubicBezTo>
                      <a:pt x="3" y="6"/>
                      <a:pt x="7" y="10"/>
                      <a:pt x="13" y="1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49" name="Freeform 150"/>
              <p:cNvSpPr>
                <a:spLocks/>
              </p:cNvSpPr>
              <p:nvPr/>
            </p:nvSpPr>
            <p:spPr bwMode="auto">
              <a:xfrm>
                <a:off x="6645275" y="1257300"/>
                <a:ext cx="11113" cy="12700"/>
              </a:xfrm>
              <a:custGeom>
                <a:avLst/>
                <a:gdLst/>
                <a:ahLst/>
                <a:cxnLst>
                  <a:cxn ang="0">
                    <a:pos x="8" y="5"/>
                  </a:cxn>
                  <a:cxn ang="0">
                    <a:pos x="3" y="0"/>
                  </a:cxn>
                  <a:cxn ang="0">
                    <a:pos x="0" y="7"/>
                  </a:cxn>
                  <a:cxn ang="0">
                    <a:pos x="3" y="10"/>
                  </a:cxn>
                  <a:cxn ang="0">
                    <a:pos x="8" y="4"/>
                  </a:cxn>
                  <a:cxn ang="0">
                    <a:pos x="6" y="4"/>
                  </a:cxn>
                  <a:cxn ang="0">
                    <a:pos x="8" y="5"/>
                  </a:cxn>
                </a:cxnLst>
                <a:rect l="0" t="0" r="r" b="b"/>
                <a:pathLst>
                  <a:path w="8" h="10">
                    <a:moveTo>
                      <a:pt x="8" y="5"/>
                    </a:moveTo>
                    <a:cubicBezTo>
                      <a:pt x="3" y="0"/>
                      <a:pt x="3" y="0"/>
                      <a:pt x="3" y="0"/>
                    </a:cubicBezTo>
                    <a:cubicBezTo>
                      <a:pt x="2" y="2"/>
                      <a:pt x="0" y="4"/>
                      <a:pt x="0" y="7"/>
                    </a:cubicBezTo>
                    <a:cubicBezTo>
                      <a:pt x="0" y="9"/>
                      <a:pt x="1" y="10"/>
                      <a:pt x="3" y="10"/>
                    </a:cubicBezTo>
                    <a:cubicBezTo>
                      <a:pt x="7" y="10"/>
                      <a:pt x="7" y="6"/>
                      <a:pt x="8" y="4"/>
                    </a:cubicBezTo>
                    <a:cubicBezTo>
                      <a:pt x="6" y="4"/>
                      <a:pt x="6" y="4"/>
                      <a:pt x="6" y="4"/>
                    </a:cubicBezTo>
                    <a:lnTo>
                      <a:pt x="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0" name="Freeform 151"/>
              <p:cNvSpPr>
                <a:spLocks/>
              </p:cNvSpPr>
              <p:nvPr/>
            </p:nvSpPr>
            <p:spPr bwMode="auto">
              <a:xfrm>
                <a:off x="6249988" y="1300163"/>
                <a:ext cx="26988" cy="15875"/>
              </a:xfrm>
              <a:custGeom>
                <a:avLst/>
                <a:gdLst/>
                <a:ahLst/>
                <a:cxnLst>
                  <a:cxn ang="0">
                    <a:pos x="20" y="9"/>
                  </a:cxn>
                  <a:cxn ang="0">
                    <a:pos x="10" y="12"/>
                  </a:cxn>
                  <a:cxn ang="0">
                    <a:pos x="0" y="7"/>
                  </a:cxn>
                  <a:cxn ang="0">
                    <a:pos x="10" y="0"/>
                  </a:cxn>
                  <a:cxn ang="0">
                    <a:pos x="20" y="7"/>
                  </a:cxn>
                  <a:cxn ang="0">
                    <a:pos x="17" y="12"/>
                  </a:cxn>
                  <a:cxn ang="0">
                    <a:pos x="20" y="9"/>
                  </a:cxn>
                </a:cxnLst>
                <a:rect l="0" t="0" r="r" b="b"/>
                <a:pathLst>
                  <a:path w="20" h="12">
                    <a:moveTo>
                      <a:pt x="20" y="9"/>
                    </a:moveTo>
                    <a:cubicBezTo>
                      <a:pt x="17" y="11"/>
                      <a:pt x="14" y="12"/>
                      <a:pt x="10" y="12"/>
                    </a:cubicBezTo>
                    <a:cubicBezTo>
                      <a:pt x="5" y="12"/>
                      <a:pt x="0" y="11"/>
                      <a:pt x="0" y="7"/>
                    </a:cubicBezTo>
                    <a:cubicBezTo>
                      <a:pt x="0" y="3"/>
                      <a:pt x="6" y="0"/>
                      <a:pt x="10" y="0"/>
                    </a:cubicBezTo>
                    <a:cubicBezTo>
                      <a:pt x="16" y="0"/>
                      <a:pt x="20" y="2"/>
                      <a:pt x="20" y="7"/>
                    </a:cubicBezTo>
                    <a:cubicBezTo>
                      <a:pt x="20" y="10"/>
                      <a:pt x="18" y="11"/>
                      <a:pt x="17" y="12"/>
                    </a:cubicBezTo>
                    <a:lnTo>
                      <a:pt x="20" y="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1" name="Freeform 152"/>
              <p:cNvSpPr>
                <a:spLocks/>
              </p:cNvSpPr>
              <p:nvPr/>
            </p:nvSpPr>
            <p:spPr bwMode="auto">
              <a:xfrm>
                <a:off x="6043613" y="1128713"/>
                <a:ext cx="100013" cy="57150"/>
              </a:xfrm>
              <a:custGeom>
                <a:avLst/>
                <a:gdLst/>
                <a:ahLst/>
                <a:cxnLst>
                  <a:cxn ang="0">
                    <a:pos x="6" y="43"/>
                  </a:cxn>
                  <a:cxn ang="0">
                    <a:pos x="0" y="37"/>
                  </a:cxn>
                  <a:cxn ang="0">
                    <a:pos x="8" y="27"/>
                  </a:cxn>
                  <a:cxn ang="0">
                    <a:pos x="39" y="0"/>
                  </a:cxn>
                  <a:cxn ang="0">
                    <a:pos x="45" y="0"/>
                  </a:cxn>
                  <a:cxn ang="0">
                    <a:pos x="44" y="10"/>
                  </a:cxn>
                  <a:cxn ang="0">
                    <a:pos x="52" y="6"/>
                  </a:cxn>
                  <a:cxn ang="0">
                    <a:pos x="76" y="23"/>
                  </a:cxn>
                  <a:cxn ang="0">
                    <a:pos x="45" y="34"/>
                  </a:cxn>
                  <a:cxn ang="0">
                    <a:pos x="30" y="37"/>
                  </a:cxn>
                  <a:cxn ang="0">
                    <a:pos x="6" y="43"/>
                  </a:cxn>
                </a:cxnLst>
                <a:rect l="0" t="0" r="r" b="b"/>
                <a:pathLst>
                  <a:path w="76" h="43">
                    <a:moveTo>
                      <a:pt x="6" y="43"/>
                    </a:moveTo>
                    <a:cubicBezTo>
                      <a:pt x="1" y="43"/>
                      <a:pt x="0" y="41"/>
                      <a:pt x="0" y="37"/>
                    </a:cubicBezTo>
                    <a:cubicBezTo>
                      <a:pt x="0" y="30"/>
                      <a:pt x="5" y="30"/>
                      <a:pt x="8" y="27"/>
                    </a:cubicBezTo>
                    <a:cubicBezTo>
                      <a:pt x="18" y="17"/>
                      <a:pt x="22" y="0"/>
                      <a:pt x="39" y="0"/>
                    </a:cubicBezTo>
                    <a:cubicBezTo>
                      <a:pt x="43" y="0"/>
                      <a:pt x="43" y="0"/>
                      <a:pt x="45" y="0"/>
                    </a:cubicBezTo>
                    <a:cubicBezTo>
                      <a:pt x="45" y="7"/>
                      <a:pt x="47" y="7"/>
                      <a:pt x="44" y="10"/>
                    </a:cubicBezTo>
                    <a:cubicBezTo>
                      <a:pt x="47" y="9"/>
                      <a:pt x="49" y="6"/>
                      <a:pt x="52" y="6"/>
                    </a:cubicBezTo>
                    <a:cubicBezTo>
                      <a:pt x="58" y="6"/>
                      <a:pt x="76" y="17"/>
                      <a:pt x="76" y="23"/>
                    </a:cubicBezTo>
                    <a:cubicBezTo>
                      <a:pt x="76" y="34"/>
                      <a:pt x="53" y="36"/>
                      <a:pt x="45" y="34"/>
                    </a:cubicBezTo>
                    <a:cubicBezTo>
                      <a:pt x="43" y="34"/>
                      <a:pt x="30" y="37"/>
                      <a:pt x="30" y="37"/>
                    </a:cubicBezTo>
                    <a:lnTo>
                      <a:pt x="6" y="4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2" name="Freeform 153"/>
              <p:cNvSpPr>
                <a:spLocks/>
              </p:cNvSpPr>
              <p:nvPr/>
            </p:nvSpPr>
            <p:spPr bwMode="auto">
              <a:xfrm>
                <a:off x="5900738" y="1101725"/>
                <a:ext cx="39688" cy="20638"/>
              </a:xfrm>
              <a:custGeom>
                <a:avLst/>
                <a:gdLst/>
                <a:ahLst/>
                <a:cxnLst>
                  <a:cxn ang="0">
                    <a:pos x="12" y="0"/>
                  </a:cxn>
                  <a:cxn ang="0">
                    <a:pos x="30" y="7"/>
                  </a:cxn>
                  <a:cxn ang="0">
                    <a:pos x="9" y="16"/>
                  </a:cxn>
                  <a:cxn ang="0">
                    <a:pos x="0" y="5"/>
                  </a:cxn>
                  <a:cxn ang="0">
                    <a:pos x="12" y="0"/>
                  </a:cxn>
                </a:cxnLst>
                <a:rect l="0" t="0" r="r" b="b"/>
                <a:pathLst>
                  <a:path w="30" h="16">
                    <a:moveTo>
                      <a:pt x="12" y="0"/>
                    </a:moveTo>
                    <a:cubicBezTo>
                      <a:pt x="14" y="0"/>
                      <a:pt x="26" y="6"/>
                      <a:pt x="30" y="7"/>
                    </a:cubicBezTo>
                    <a:cubicBezTo>
                      <a:pt x="29" y="15"/>
                      <a:pt x="14" y="16"/>
                      <a:pt x="9" y="16"/>
                    </a:cubicBezTo>
                    <a:cubicBezTo>
                      <a:pt x="6" y="16"/>
                      <a:pt x="0" y="9"/>
                      <a:pt x="0" y="5"/>
                    </a:cubicBezTo>
                    <a:cubicBezTo>
                      <a:pt x="0" y="0"/>
                      <a:pt x="9" y="0"/>
                      <a:pt x="12"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3" name="Freeform 154"/>
              <p:cNvSpPr>
                <a:spLocks/>
              </p:cNvSpPr>
              <p:nvPr/>
            </p:nvSpPr>
            <p:spPr bwMode="auto">
              <a:xfrm>
                <a:off x="5913438" y="1057275"/>
                <a:ext cx="139700" cy="98425"/>
              </a:xfrm>
              <a:custGeom>
                <a:avLst/>
                <a:gdLst/>
                <a:ahLst/>
                <a:cxnLst>
                  <a:cxn ang="0">
                    <a:pos x="99" y="68"/>
                  </a:cxn>
                  <a:cxn ang="0">
                    <a:pos x="90" y="74"/>
                  </a:cxn>
                  <a:cxn ang="0">
                    <a:pos x="41" y="66"/>
                  </a:cxn>
                  <a:cxn ang="0">
                    <a:pos x="17" y="50"/>
                  </a:cxn>
                  <a:cxn ang="0">
                    <a:pos x="50" y="36"/>
                  </a:cxn>
                  <a:cxn ang="0">
                    <a:pos x="32" y="36"/>
                  </a:cxn>
                  <a:cxn ang="0">
                    <a:pos x="0" y="26"/>
                  </a:cxn>
                  <a:cxn ang="0">
                    <a:pos x="46" y="0"/>
                  </a:cxn>
                  <a:cxn ang="0">
                    <a:pos x="72" y="17"/>
                  </a:cxn>
                  <a:cxn ang="0">
                    <a:pos x="67" y="18"/>
                  </a:cxn>
                  <a:cxn ang="0">
                    <a:pos x="67" y="27"/>
                  </a:cxn>
                  <a:cxn ang="0">
                    <a:pos x="59" y="35"/>
                  </a:cxn>
                  <a:cxn ang="0">
                    <a:pos x="68" y="35"/>
                  </a:cxn>
                  <a:cxn ang="0">
                    <a:pos x="81" y="39"/>
                  </a:cxn>
                  <a:cxn ang="0">
                    <a:pos x="90" y="39"/>
                  </a:cxn>
                  <a:cxn ang="0">
                    <a:pos x="105" y="48"/>
                  </a:cxn>
                  <a:cxn ang="0">
                    <a:pos x="101" y="57"/>
                  </a:cxn>
                  <a:cxn ang="0">
                    <a:pos x="92" y="62"/>
                  </a:cxn>
                  <a:cxn ang="0">
                    <a:pos x="99" y="68"/>
                  </a:cxn>
                </a:cxnLst>
                <a:rect l="0" t="0" r="r" b="b"/>
                <a:pathLst>
                  <a:path w="105" h="74">
                    <a:moveTo>
                      <a:pt x="99" y="68"/>
                    </a:moveTo>
                    <a:cubicBezTo>
                      <a:pt x="99" y="72"/>
                      <a:pt x="94" y="74"/>
                      <a:pt x="90" y="74"/>
                    </a:cubicBezTo>
                    <a:cubicBezTo>
                      <a:pt x="71" y="74"/>
                      <a:pt x="57" y="66"/>
                      <a:pt x="41" y="66"/>
                    </a:cubicBezTo>
                    <a:cubicBezTo>
                      <a:pt x="35" y="66"/>
                      <a:pt x="24" y="54"/>
                      <a:pt x="17" y="50"/>
                    </a:cubicBezTo>
                    <a:cubicBezTo>
                      <a:pt x="32" y="46"/>
                      <a:pt x="36" y="41"/>
                      <a:pt x="50" y="36"/>
                    </a:cubicBezTo>
                    <a:cubicBezTo>
                      <a:pt x="46" y="36"/>
                      <a:pt x="35" y="36"/>
                      <a:pt x="32" y="36"/>
                    </a:cubicBezTo>
                    <a:cubicBezTo>
                      <a:pt x="20" y="36"/>
                      <a:pt x="11" y="32"/>
                      <a:pt x="0" y="26"/>
                    </a:cubicBezTo>
                    <a:cubicBezTo>
                      <a:pt x="18" y="21"/>
                      <a:pt x="25" y="0"/>
                      <a:pt x="46" y="0"/>
                    </a:cubicBezTo>
                    <a:cubicBezTo>
                      <a:pt x="58" y="0"/>
                      <a:pt x="65" y="12"/>
                      <a:pt x="72" y="17"/>
                    </a:cubicBezTo>
                    <a:cubicBezTo>
                      <a:pt x="68" y="19"/>
                      <a:pt x="69" y="18"/>
                      <a:pt x="67" y="18"/>
                    </a:cubicBezTo>
                    <a:cubicBezTo>
                      <a:pt x="68" y="23"/>
                      <a:pt x="67" y="24"/>
                      <a:pt x="67" y="27"/>
                    </a:cubicBezTo>
                    <a:cubicBezTo>
                      <a:pt x="67" y="29"/>
                      <a:pt x="62" y="33"/>
                      <a:pt x="59" y="35"/>
                    </a:cubicBezTo>
                    <a:cubicBezTo>
                      <a:pt x="63" y="33"/>
                      <a:pt x="65" y="35"/>
                      <a:pt x="68" y="35"/>
                    </a:cubicBezTo>
                    <a:cubicBezTo>
                      <a:pt x="73" y="35"/>
                      <a:pt x="76" y="39"/>
                      <a:pt x="81" y="39"/>
                    </a:cubicBezTo>
                    <a:cubicBezTo>
                      <a:pt x="84" y="39"/>
                      <a:pt x="87" y="39"/>
                      <a:pt x="90" y="39"/>
                    </a:cubicBezTo>
                    <a:cubicBezTo>
                      <a:pt x="99" y="39"/>
                      <a:pt x="99" y="42"/>
                      <a:pt x="105" y="48"/>
                    </a:cubicBezTo>
                    <a:cubicBezTo>
                      <a:pt x="100" y="51"/>
                      <a:pt x="101" y="52"/>
                      <a:pt x="101" y="57"/>
                    </a:cubicBezTo>
                    <a:cubicBezTo>
                      <a:pt x="101" y="61"/>
                      <a:pt x="95" y="62"/>
                      <a:pt x="92" y="62"/>
                    </a:cubicBezTo>
                    <a:cubicBezTo>
                      <a:pt x="95" y="63"/>
                      <a:pt x="99" y="65"/>
                      <a:pt x="99" y="68"/>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4" name="Freeform 155"/>
              <p:cNvSpPr>
                <a:spLocks/>
              </p:cNvSpPr>
              <p:nvPr/>
            </p:nvSpPr>
            <p:spPr bwMode="auto">
              <a:xfrm>
                <a:off x="5973763" y="1212850"/>
                <a:ext cx="17463" cy="12700"/>
              </a:xfrm>
              <a:custGeom>
                <a:avLst/>
                <a:gdLst/>
                <a:ahLst/>
                <a:cxnLst>
                  <a:cxn ang="0">
                    <a:pos x="0" y="5"/>
                  </a:cxn>
                  <a:cxn ang="0">
                    <a:pos x="7" y="0"/>
                  </a:cxn>
                  <a:cxn ang="0">
                    <a:pos x="13" y="0"/>
                  </a:cxn>
                  <a:cxn ang="0">
                    <a:pos x="5" y="9"/>
                  </a:cxn>
                  <a:cxn ang="0">
                    <a:pos x="0" y="5"/>
                  </a:cxn>
                </a:cxnLst>
                <a:rect l="0" t="0" r="r" b="b"/>
                <a:pathLst>
                  <a:path w="13" h="9">
                    <a:moveTo>
                      <a:pt x="0" y="5"/>
                    </a:moveTo>
                    <a:cubicBezTo>
                      <a:pt x="3" y="3"/>
                      <a:pt x="5" y="1"/>
                      <a:pt x="7" y="0"/>
                    </a:cubicBezTo>
                    <a:cubicBezTo>
                      <a:pt x="13" y="0"/>
                      <a:pt x="13" y="0"/>
                      <a:pt x="13" y="0"/>
                    </a:cubicBezTo>
                    <a:cubicBezTo>
                      <a:pt x="12" y="6"/>
                      <a:pt x="10" y="9"/>
                      <a:pt x="5" y="9"/>
                    </a:cubicBezTo>
                    <a:cubicBezTo>
                      <a:pt x="2" y="9"/>
                      <a:pt x="1" y="7"/>
                      <a:pt x="0" y="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5" name="Freeform 156"/>
              <p:cNvSpPr>
                <a:spLocks/>
              </p:cNvSpPr>
              <p:nvPr/>
            </p:nvSpPr>
            <p:spPr bwMode="auto">
              <a:xfrm>
                <a:off x="5886450" y="1060450"/>
                <a:ext cx="23813" cy="7938"/>
              </a:xfrm>
              <a:custGeom>
                <a:avLst/>
                <a:gdLst/>
                <a:ahLst/>
                <a:cxnLst>
                  <a:cxn ang="0">
                    <a:pos x="18" y="4"/>
                  </a:cxn>
                  <a:cxn ang="0">
                    <a:pos x="0" y="0"/>
                  </a:cxn>
                  <a:cxn ang="0">
                    <a:pos x="16" y="0"/>
                  </a:cxn>
                  <a:cxn ang="0">
                    <a:pos x="18" y="4"/>
                  </a:cxn>
                </a:cxnLst>
                <a:rect l="0" t="0" r="r" b="b"/>
                <a:pathLst>
                  <a:path w="18" h="6">
                    <a:moveTo>
                      <a:pt x="18" y="4"/>
                    </a:moveTo>
                    <a:cubicBezTo>
                      <a:pt x="11" y="5"/>
                      <a:pt x="3" y="6"/>
                      <a:pt x="0" y="0"/>
                    </a:cubicBezTo>
                    <a:cubicBezTo>
                      <a:pt x="16" y="0"/>
                      <a:pt x="16" y="0"/>
                      <a:pt x="16" y="0"/>
                    </a:cubicBezTo>
                    <a:lnTo>
                      <a:pt x="1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6" name="Freeform 157"/>
              <p:cNvSpPr>
                <a:spLocks/>
              </p:cNvSpPr>
              <p:nvPr/>
            </p:nvSpPr>
            <p:spPr bwMode="auto">
              <a:xfrm>
                <a:off x="6162675" y="1173163"/>
                <a:ext cx="20638" cy="9525"/>
              </a:xfrm>
              <a:custGeom>
                <a:avLst/>
                <a:gdLst/>
                <a:ahLst/>
                <a:cxnLst>
                  <a:cxn ang="0">
                    <a:pos x="15" y="1"/>
                  </a:cxn>
                  <a:cxn ang="0">
                    <a:pos x="9" y="7"/>
                  </a:cxn>
                  <a:cxn ang="0">
                    <a:pos x="0" y="2"/>
                  </a:cxn>
                  <a:cxn ang="0">
                    <a:pos x="15" y="1"/>
                  </a:cxn>
                </a:cxnLst>
                <a:rect l="0" t="0" r="r" b="b"/>
                <a:pathLst>
                  <a:path w="15" h="7">
                    <a:moveTo>
                      <a:pt x="15" y="1"/>
                    </a:moveTo>
                    <a:cubicBezTo>
                      <a:pt x="14" y="4"/>
                      <a:pt x="12" y="7"/>
                      <a:pt x="9" y="7"/>
                    </a:cubicBezTo>
                    <a:cubicBezTo>
                      <a:pt x="4" y="7"/>
                      <a:pt x="1" y="4"/>
                      <a:pt x="0" y="2"/>
                    </a:cubicBezTo>
                    <a:cubicBezTo>
                      <a:pt x="9" y="0"/>
                      <a:pt x="11" y="2"/>
                      <a:pt x="1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7" name="Freeform 158"/>
              <p:cNvSpPr>
                <a:spLocks/>
              </p:cNvSpPr>
              <p:nvPr/>
            </p:nvSpPr>
            <p:spPr bwMode="auto">
              <a:xfrm>
                <a:off x="5119688" y="1074738"/>
                <a:ext cx="117475" cy="36513"/>
              </a:xfrm>
              <a:custGeom>
                <a:avLst/>
                <a:gdLst/>
                <a:ahLst/>
                <a:cxnLst>
                  <a:cxn ang="0">
                    <a:pos x="76" y="14"/>
                  </a:cxn>
                  <a:cxn ang="0">
                    <a:pos x="58" y="17"/>
                  </a:cxn>
                  <a:cxn ang="0">
                    <a:pos x="49" y="27"/>
                  </a:cxn>
                  <a:cxn ang="0">
                    <a:pos x="44" y="23"/>
                  </a:cxn>
                  <a:cxn ang="0">
                    <a:pos x="44" y="23"/>
                  </a:cxn>
                  <a:cxn ang="0">
                    <a:pos x="32" y="17"/>
                  </a:cxn>
                  <a:cxn ang="0">
                    <a:pos x="41" y="14"/>
                  </a:cxn>
                  <a:cxn ang="0">
                    <a:pos x="33" y="13"/>
                  </a:cxn>
                  <a:cxn ang="0">
                    <a:pos x="40" y="9"/>
                  </a:cxn>
                  <a:cxn ang="0">
                    <a:pos x="30" y="5"/>
                  </a:cxn>
                  <a:cxn ang="0">
                    <a:pos x="10" y="11"/>
                  </a:cxn>
                  <a:cxn ang="0">
                    <a:pos x="0" y="9"/>
                  </a:cxn>
                  <a:cxn ang="0">
                    <a:pos x="34" y="0"/>
                  </a:cxn>
                  <a:cxn ang="0">
                    <a:pos x="60" y="6"/>
                  </a:cxn>
                  <a:cxn ang="0">
                    <a:pos x="76" y="0"/>
                  </a:cxn>
                  <a:cxn ang="0">
                    <a:pos x="89" y="5"/>
                  </a:cxn>
                  <a:cxn ang="0">
                    <a:pos x="78" y="13"/>
                  </a:cxn>
                  <a:cxn ang="0">
                    <a:pos x="73" y="13"/>
                  </a:cxn>
                  <a:cxn ang="0">
                    <a:pos x="73" y="17"/>
                  </a:cxn>
                  <a:cxn ang="0">
                    <a:pos x="76" y="14"/>
                  </a:cxn>
                </a:cxnLst>
                <a:rect l="0" t="0" r="r" b="b"/>
                <a:pathLst>
                  <a:path w="89" h="27">
                    <a:moveTo>
                      <a:pt x="76" y="14"/>
                    </a:moveTo>
                    <a:cubicBezTo>
                      <a:pt x="69" y="19"/>
                      <a:pt x="65" y="13"/>
                      <a:pt x="58" y="17"/>
                    </a:cubicBezTo>
                    <a:cubicBezTo>
                      <a:pt x="54" y="19"/>
                      <a:pt x="53" y="27"/>
                      <a:pt x="49" y="27"/>
                    </a:cubicBezTo>
                    <a:cubicBezTo>
                      <a:pt x="47" y="26"/>
                      <a:pt x="45" y="24"/>
                      <a:pt x="44" y="23"/>
                    </a:cubicBezTo>
                    <a:cubicBezTo>
                      <a:pt x="44" y="23"/>
                      <a:pt x="44" y="23"/>
                      <a:pt x="44" y="23"/>
                    </a:cubicBezTo>
                    <a:cubicBezTo>
                      <a:pt x="38" y="23"/>
                      <a:pt x="33" y="21"/>
                      <a:pt x="32" y="17"/>
                    </a:cubicBezTo>
                    <a:cubicBezTo>
                      <a:pt x="36" y="15"/>
                      <a:pt x="38" y="15"/>
                      <a:pt x="41" y="14"/>
                    </a:cubicBezTo>
                    <a:cubicBezTo>
                      <a:pt x="37" y="14"/>
                      <a:pt x="35" y="13"/>
                      <a:pt x="33" y="13"/>
                    </a:cubicBezTo>
                    <a:cubicBezTo>
                      <a:pt x="36" y="11"/>
                      <a:pt x="38" y="11"/>
                      <a:pt x="40" y="9"/>
                    </a:cubicBezTo>
                    <a:cubicBezTo>
                      <a:pt x="36" y="8"/>
                      <a:pt x="34" y="5"/>
                      <a:pt x="30" y="5"/>
                    </a:cubicBezTo>
                    <a:cubicBezTo>
                      <a:pt x="25" y="5"/>
                      <a:pt x="17" y="11"/>
                      <a:pt x="10" y="11"/>
                    </a:cubicBezTo>
                    <a:cubicBezTo>
                      <a:pt x="7" y="11"/>
                      <a:pt x="4" y="9"/>
                      <a:pt x="0" y="9"/>
                    </a:cubicBezTo>
                    <a:cubicBezTo>
                      <a:pt x="4" y="2"/>
                      <a:pt x="25" y="0"/>
                      <a:pt x="34" y="0"/>
                    </a:cubicBezTo>
                    <a:cubicBezTo>
                      <a:pt x="45" y="0"/>
                      <a:pt x="52" y="6"/>
                      <a:pt x="60" y="6"/>
                    </a:cubicBezTo>
                    <a:cubicBezTo>
                      <a:pt x="67" y="6"/>
                      <a:pt x="70" y="0"/>
                      <a:pt x="76" y="0"/>
                    </a:cubicBezTo>
                    <a:cubicBezTo>
                      <a:pt x="82" y="0"/>
                      <a:pt x="87" y="4"/>
                      <a:pt x="89" y="5"/>
                    </a:cubicBezTo>
                    <a:cubicBezTo>
                      <a:pt x="89" y="13"/>
                      <a:pt x="83" y="9"/>
                      <a:pt x="78" y="13"/>
                    </a:cubicBezTo>
                    <a:cubicBezTo>
                      <a:pt x="76" y="13"/>
                      <a:pt x="75" y="13"/>
                      <a:pt x="73" y="13"/>
                    </a:cubicBezTo>
                    <a:cubicBezTo>
                      <a:pt x="73" y="17"/>
                      <a:pt x="73" y="17"/>
                      <a:pt x="73" y="17"/>
                    </a:cubicBezTo>
                    <a:lnTo>
                      <a:pt x="76" y="1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8" name="Freeform 159"/>
              <p:cNvSpPr>
                <a:spLocks/>
              </p:cNvSpPr>
              <p:nvPr/>
            </p:nvSpPr>
            <p:spPr bwMode="auto">
              <a:xfrm>
                <a:off x="5427663" y="1052513"/>
                <a:ext cx="41275" cy="26988"/>
              </a:xfrm>
              <a:custGeom>
                <a:avLst/>
                <a:gdLst/>
                <a:ahLst/>
                <a:cxnLst>
                  <a:cxn ang="0">
                    <a:pos x="7" y="20"/>
                  </a:cxn>
                  <a:cxn ang="0">
                    <a:pos x="0" y="13"/>
                  </a:cxn>
                  <a:cxn ang="0">
                    <a:pos x="25" y="0"/>
                  </a:cxn>
                  <a:cxn ang="0">
                    <a:pos x="31" y="14"/>
                  </a:cxn>
                  <a:cxn ang="0">
                    <a:pos x="7" y="20"/>
                  </a:cxn>
                </a:cxnLst>
                <a:rect l="0" t="0" r="r" b="b"/>
                <a:pathLst>
                  <a:path w="31" h="20">
                    <a:moveTo>
                      <a:pt x="7" y="20"/>
                    </a:moveTo>
                    <a:cubicBezTo>
                      <a:pt x="2" y="20"/>
                      <a:pt x="0" y="17"/>
                      <a:pt x="0" y="13"/>
                    </a:cubicBezTo>
                    <a:cubicBezTo>
                      <a:pt x="0" y="7"/>
                      <a:pt x="18" y="0"/>
                      <a:pt x="25" y="0"/>
                    </a:cubicBezTo>
                    <a:cubicBezTo>
                      <a:pt x="31" y="14"/>
                      <a:pt x="31" y="14"/>
                      <a:pt x="31" y="14"/>
                    </a:cubicBezTo>
                    <a:cubicBezTo>
                      <a:pt x="28" y="16"/>
                      <a:pt x="11" y="20"/>
                      <a:pt x="7" y="2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59" name="Freeform 160"/>
              <p:cNvSpPr>
                <a:spLocks/>
              </p:cNvSpPr>
              <p:nvPr/>
            </p:nvSpPr>
            <p:spPr bwMode="auto">
              <a:xfrm>
                <a:off x="5373688" y="1069975"/>
                <a:ext cx="44450" cy="25400"/>
              </a:xfrm>
              <a:custGeom>
                <a:avLst/>
                <a:gdLst/>
                <a:ahLst/>
                <a:cxnLst>
                  <a:cxn ang="0">
                    <a:pos x="33" y="4"/>
                  </a:cxn>
                  <a:cxn ang="0">
                    <a:pos x="33" y="10"/>
                  </a:cxn>
                  <a:cxn ang="0">
                    <a:pos x="22" y="12"/>
                  </a:cxn>
                  <a:cxn ang="0">
                    <a:pos x="24" y="18"/>
                  </a:cxn>
                  <a:cxn ang="0">
                    <a:pos x="0" y="18"/>
                  </a:cxn>
                  <a:cxn ang="0">
                    <a:pos x="9" y="6"/>
                  </a:cxn>
                  <a:cxn ang="0">
                    <a:pos x="9" y="0"/>
                  </a:cxn>
                  <a:cxn ang="0">
                    <a:pos x="23" y="0"/>
                  </a:cxn>
                  <a:cxn ang="0">
                    <a:pos x="19" y="4"/>
                  </a:cxn>
                  <a:cxn ang="0">
                    <a:pos x="33" y="4"/>
                  </a:cxn>
                </a:cxnLst>
                <a:rect l="0" t="0" r="r" b="b"/>
                <a:pathLst>
                  <a:path w="33" h="20">
                    <a:moveTo>
                      <a:pt x="33" y="4"/>
                    </a:moveTo>
                    <a:cubicBezTo>
                      <a:pt x="33" y="8"/>
                      <a:pt x="33" y="8"/>
                      <a:pt x="33" y="10"/>
                    </a:cubicBezTo>
                    <a:cubicBezTo>
                      <a:pt x="30" y="14"/>
                      <a:pt x="26" y="12"/>
                      <a:pt x="22" y="12"/>
                    </a:cubicBezTo>
                    <a:cubicBezTo>
                      <a:pt x="24" y="18"/>
                      <a:pt x="24" y="18"/>
                      <a:pt x="24" y="18"/>
                    </a:cubicBezTo>
                    <a:cubicBezTo>
                      <a:pt x="22" y="19"/>
                      <a:pt x="0" y="20"/>
                      <a:pt x="0" y="18"/>
                    </a:cubicBezTo>
                    <a:cubicBezTo>
                      <a:pt x="0" y="11"/>
                      <a:pt x="3" y="8"/>
                      <a:pt x="9" y="6"/>
                    </a:cubicBezTo>
                    <a:cubicBezTo>
                      <a:pt x="8" y="2"/>
                      <a:pt x="9" y="1"/>
                      <a:pt x="9" y="0"/>
                    </a:cubicBezTo>
                    <a:cubicBezTo>
                      <a:pt x="23" y="0"/>
                      <a:pt x="23" y="0"/>
                      <a:pt x="23" y="0"/>
                    </a:cubicBezTo>
                    <a:cubicBezTo>
                      <a:pt x="22" y="2"/>
                      <a:pt x="20" y="4"/>
                      <a:pt x="19" y="4"/>
                    </a:cubicBezTo>
                    <a:cubicBezTo>
                      <a:pt x="22" y="4"/>
                      <a:pt x="29" y="4"/>
                      <a:pt x="33"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0" name="Freeform 161"/>
              <p:cNvSpPr>
                <a:spLocks/>
              </p:cNvSpPr>
              <p:nvPr/>
            </p:nvSpPr>
            <p:spPr bwMode="auto">
              <a:xfrm>
                <a:off x="5314950" y="1092200"/>
                <a:ext cx="44450" cy="15875"/>
              </a:xfrm>
              <a:custGeom>
                <a:avLst/>
                <a:gdLst/>
                <a:ahLst/>
                <a:cxnLst>
                  <a:cxn ang="0">
                    <a:pos x="20" y="12"/>
                  </a:cxn>
                  <a:cxn ang="0">
                    <a:pos x="11" y="7"/>
                  </a:cxn>
                  <a:cxn ang="0">
                    <a:pos x="4" y="12"/>
                  </a:cxn>
                  <a:cxn ang="0">
                    <a:pos x="0" y="9"/>
                  </a:cxn>
                  <a:cxn ang="0">
                    <a:pos x="22" y="0"/>
                  </a:cxn>
                  <a:cxn ang="0">
                    <a:pos x="34" y="5"/>
                  </a:cxn>
                  <a:cxn ang="0">
                    <a:pos x="20" y="12"/>
                  </a:cxn>
                </a:cxnLst>
                <a:rect l="0" t="0" r="r" b="b"/>
                <a:pathLst>
                  <a:path w="34" h="12">
                    <a:moveTo>
                      <a:pt x="20" y="12"/>
                    </a:moveTo>
                    <a:cubicBezTo>
                      <a:pt x="17" y="12"/>
                      <a:pt x="14" y="7"/>
                      <a:pt x="11" y="7"/>
                    </a:cubicBezTo>
                    <a:cubicBezTo>
                      <a:pt x="10" y="12"/>
                      <a:pt x="8" y="12"/>
                      <a:pt x="4" y="12"/>
                    </a:cubicBezTo>
                    <a:cubicBezTo>
                      <a:pt x="2" y="12"/>
                      <a:pt x="0" y="10"/>
                      <a:pt x="0" y="9"/>
                    </a:cubicBezTo>
                    <a:cubicBezTo>
                      <a:pt x="0" y="2"/>
                      <a:pt x="17" y="0"/>
                      <a:pt x="22" y="0"/>
                    </a:cubicBezTo>
                    <a:cubicBezTo>
                      <a:pt x="28" y="0"/>
                      <a:pt x="32" y="2"/>
                      <a:pt x="34" y="5"/>
                    </a:cubicBezTo>
                    <a:cubicBezTo>
                      <a:pt x="25" y="5"/>
                      <a:pt x="26" y="12"/>
                      <a:pt x="20" y="12"/>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1" name="Freeform 162"/>
              <p:cNvSpPr>
                <a:spLocks/>
              </p:cNvSpPr>
              <p:nvPr/>
            </p:nvSpPr>
            <p:spPr bwMode="auto">
              <a:xfrm>
                <a:off x="5287963" y="1038225"/>
                <a:ext cx="71438" cy="49213"/>
              </a:xfrm>
              <a:custGeom>
                <a:avLst/>
                <a:gdLst/>
                <a:ahLst/>
                <a:cxnLst>
                  <a:cxn ang="0">
                    <a:pos x="40" y="31"/>
                  </a:cxn>
                  <a:cxn ang="0">
                    <a:pos x="22" y="36"/>
                  </a:cxn>
                  <a:cxn ang="0">
                    <a:pos x="0" y="28"/>
                  </a:cxn>
                  <a:cxn ang="0">
                    <a:pos x="6" y="23"/>
                  </a:cxn>
                  <a:cxn ang="0">
                    <a:pos x="24" y="23"/>
                  </a:cxn>
                  <a:cxn ang="0">
                    <a:pos x="17" y="22"/>
                  </a:cxn>
                  <a:cxn ang="0">
                    <a:pos x="17" y="16"/>
                  </a:cxn>
                  <a:cxn ang="0">
                    <a:pos x="43" y="8"/>
                  </a:cxn>
                  <a:cxn ang="0">
                    <a:pos x="51" y="0"/>
                  </a:cxn>
                  <a:cxn ang="0">
                    <a:pos x="52" y="5"/>
                  </a:cxn>
                  <a:cxn ang="0">
                    <a:pos x="48" y="11"/>
                  </a:cxn>
                  <a:cxn ang="0">
                    <a:pos x="28" y="23"/>
                  </a:cxn>
                  <a:cxn ang="0">
                    <a:pos x="53" y="29"/>
                  </a:cxn>
                  <a:cxn ang="0">
                    <a:pos x="40" y="31"/>
                  </a:cxn>
                </a:cxnLst>
                <a:rect l="0" t="0" r="r" b="b"/>
                <a:pathLst>
                  <a:path w="53" h="36">
                    <a:moveTo>
                      <a:pt x="40" y="31"/>
                    </a:moveTo>
                    <a:cubicBezTo>
                      <a:pt x="34" y="31"/>
                      <a:pt x="27" y="36"/>
                      <a:pt x="22" y="36"/>
                    </a:cubicBezTo>
                    <a:cubicBezTo>
                      <a:pt x="19" y="36"/>
                      <a:pt x="1" y="28"/>
                      <a:pt x="0" y="28"/>
                    </a:cubicBezTo>
                    <a:cubicBezTo>
                      <a:pt x="3" y="26"/>
                      <a:pt x="4" y="25"/>
                      <a:pt x="6" y="23"/>
                    </a:cubicBezTo>
                    <a:cubicBezTo>
                      <a:pt x="24" y="23"/>
                      <a:pt x="24" y="23"/>
                      <a:pt x="24" y="23"/>
                    </a:cubicBezTo>
                    <a:cubicBezTo>
                      <a:pt x="19" y="21"/>
                      <a:pt x="21" y="20"/>
                      <a:pt x="17" y="22"/>
                    </a:cubicBezTo>
                    <a:cubicBezTo>
                      <a:pt x="17" y="16"/>
                      <a:pt x="17" y="16"/>
                      <a:pt x="17" y="16"/>
                    </a:cubicBezTo>
                    <a:cubicBezTo>
                      <a:pt x="30" y="16"/>
                      <a:pt x="30" y="8"/>
                      <a:pt x="43" y="8"/>
                    </a:cubicBezTo>
                    <a:cubicBezTo>
                      <a:pt x="44" y="4"/>
                      <a:pt x="47" y="0"/>
                      <a:pt x="51" y="0"/>
                    </a:cubicBezTo>
                    <a:cubicBezTo>
                      <a:pt x="52" y="0"/>
                      <a:pt x="52" y="4"/>
                      <a:pt x="52" y="5"/>
                    </a:cubicBezTo>
                    <a:cubicBezTo>
                      <a:pt x="50" y="7"/>
                      <a:pt x="48" y="9"/>
                      <a:pt x="48" y="11"/>
                    </a:cubicBezTo>
                    <a:cubicBezTo>
                      <a:pt x="41" y="16"/>
                      <a:pt x="32" y="18"/>
                      <a:pt x="28" y="23"/>
                    </a:cubicBezTo>
                    <a:cubicBezTo>
                      <a:pt x="40" y="24"/>
                      <a:pt x="43" y="25"/>
                      <a:pt x="53" y="29"/>
                    </a:cubicBezTo>
                    <a:cubicBezTo>
                      <a:pt x="49" y="32"/>
                      <a:pt x="45" y="31"/>
                      <a:pt x="40" y="3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2" name="Freeform 164"/>
              <p:cNvSpPr>
                <a:spLocks/>
              </p:cNvSpPr>
              <p:nvPr/>
            </p:nvSpPr>
            <p:spPr bwMode="auto">
              <a:xfrm>
                <a:off x="6675438" y="1244600"/>
                <a:ext cx="128588" cy="49213"/>
              </a:xfrm>
              <a:custGeom>
                <a:avLst/>
                <a:gdLst/>
                <a:ahLst/>
                <a:cxnLst>
                  <a:cxn ang="0">
                    <a:pos x="77" y="29"/>
                  </a:cxn>
                  <a:cxn ang="0">
                    <a:pos x="66" y="34"/>
                  </a:cxn>
                  <a:cxn ang="0">
                    <a:pos x="58" y="29"/>
                  </a:cxn>
                  <a:cxn ang="0">
                    <a:pos x="50" y="32"/>
                  </a:cxn>
                  <a:cxn ang="0">
                    <a:pos x="40" y="36"/>
                  </a:cxn>
                  <a:cxn ang="0">
                    <a:pos x="32" y="31"/>
                  </a:cxn>
                  <a:cxn ang="0">
                    <a:pos x="22" y="38"/>
                  </a:cxn>
                  <a:cxn ang="0">
                    <a:pos x="0" y="18"/>
                  </a:cxn>
                  <a:cxn ang="0">
                    <a:pos x="20" y="0"/>
                  </a:cxn>
                  <a:cxn ang="0">
                    <a:pos x="47" y="15"/>
                  </a:cxn>
                  <a:cxn ang="0">
                    <a:pos x="54" y="3"/>
                  </a:cxn>
                  <a:cxn ang="0">
                    <a:pos x="97" y="15"/>
                  </a:cxn>
                  <a:cxn ang="0">
                    <a:pos x="89" y="29"/>
                  </a:cxn>
                  <a:cxn ang="0">
                    <a:pos x="77" y="29"/>
                  </a:cxn>
                </a:cxnLst>
                <a:rect l="0" t="0" r="r" b="b"/>
                <a:pathLst>
                  <a:path w="97" h="38">
                    <a:moveTo>
                      <a:pt x="77" y="29"/>
                    </a:moveTo>
                    <a:cubicBezTo>
                      <a:pt x="74" y="29"/>
                      <a:pt x="72" y="34"/>
                      <a:pt x="66" y="34"/>
                    </a:cubicBezTo>
                    <a:cubicBezTo>
                      <a:pt x="63" y="34"/>
                      <a:pt x="62" y="29"/>
                      <a:pt x="58" y="29"/>
                    </a:cubicBezTo>
                    <a:cubicBezTo>
                      <a:pt x="55" y="29"/>
                      <a:pt x="53" y="32"/>
                      <a:pt x="50" y="32"/>
                    </a:cubicBezTo>
                    <a:cubicBezTo>
                      <a:pt x="47" y="32"/>
                      <a:pt x="44" y="36"/>
                      <a:pt x="40" y="36"/>
                    </a:cubicBezTo>
                    <a:cubicBezTo>
                      <a:pt x="36" y="36"/>
                      <a:pt x="34" y="34"/>
                      <a:pt x="32" y="31"/>
                    </a:cubicBezTo>
                    <a:cubicBezTo>
                      <a:pt x="29" y="34"/>
                      <a:pt x="27" y="38"/>
                      <a:pt x="22" y="38"/>
                    </a:cubicBezTo>
                    <a:cubicBezTo>
                      <a:pt x="11" y="38"/>
                      <a:pt x="0" y="29"/>
                      <a:pt x="0" y="18"/>
                    </a:cubicBezTo>
                    <a:cubicBezTo>
                      <a:pt x="0" y="8"/>
                      <a:pt x="11" y="0"/>
                      <a:pt x="20" y="0"/>
                    </a:cubicBezTo>
                    <a:cubicBezTo>
                      <a:pt x="34" y="0"/>
                      <a:pt x="35" y="15"/>
                      <a:pt x="47" y="15"/>
                    </a:cubicBezTo>
                    <a:cubicBezTo>
                      <a:pt x="47" y="8"/>
                      <a:pt x="49" y="3"/>
                      <a:pt x="54" y="3"/>
                    </a:cubicBezTo>
                    <a:cubicBezTo>
                      <a:pt x="62" y="3"/>
                      <a:pt x="88" y="12"/>
                      <a:pt x="97" y="15"/>
                    </a:cubicBezTo>
                    <a:cubicBezTo>
                      <a:pt x="95" y="21"/>
                      <a:pt x="89" y="26"/>
                      <a:pt x="89" y="29"/>
                    </a:cubicBezTo>
                    <a:lnTo>
                      <a:pt x="77" y="2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3" name="Freeform 165"/>
              <p:cNvSpPr>
                <a:spLocks/>
              </p:cNvSpPr>
              <p:nvPr/>
            </p:nvSpPr>
            <p:spPr bwMode="auto">
              <a:xfrm>
                <a:off x="4924425" y="2252663"/>
                <a:ext cx="34925" cy="17463"/>
              </a:xfrm>
              <a:custGeom>
                <a:avLst/>
                <a:gdLst/>
                <a:ahLst/>
                <a:cxnLst>
                  <a:cxn ang="0">
                    <a:pos x="5" y="13"/>
                  </a:cxn>
                  <a:cxn ang="0">
                    <a:pos x="2" y="11"/>
                  </a:cxn>
                  <a:cxn ang="0">
                    <a:pos x="0" y="9"/>
                  </a:cxn>
                  <a:cxn ang="0">
                    <a:pos x="26" y="0"/>
                  </a:cxn>
                  <a:cxn ang="0">
                    <a:pos x="20" y="4"/>
                  </a:cxn>
                  <a:cxn ang="0">
                    <a:pos x="19" y="8"/>
                  </a:cxn>
                  <a:cxn ang="0">
                    <a:pos x="5" y="13"/>
                  </a:cxn>
                </a:cxnLst>
                <a:rect l="0" t="0" r="r" b="b"/>
                <a:pathLst>
                  <a:path w="26" h="13">
                    <a:moveTo>
                      <a:pt x="5" y="13"/>
                    </a:moveTo>
                    <a:cubicBezTo>
                      <a:pt x="4" y="13"/>
                      <a:pt x="2" y="12"/>
                      <a:pt x="2" y="11"/>
                    </a:cubicBezTo>
                    <a:cubicBezTo>
                      <a:pt x="1" y="11"/>
                      <a:pt x="0" y="9"/>
                      <a:pt x="0" y="9"/>
                    </a:cubicBezTo>
                    <a:cubicBezTo>
                      <a:pt x="7" y="6"/>
                      <a:pt x="18" y="1"/>
                      <a:pt x="26" y="0"/>
                    </a:cubicBezTo>
                    <a:cubicBezTo>
                      <a:pt x="25" y="4"/>
                      <a:pt x="22" y="2"/>
                      <a:pt x="20" y="4"/>
                    </a:cubicBezTo>
                    <a:cubicBezTo>
                      <a:pt x="18" y="4"/>
                      <a:pt x="19" y="7"/>
                      <a:pt x="19" y="8"/>
                    </a:cubicBezTo>
                    <a:cubicBezTo>
                      <a:pt x="18" y="11"/>
                      <a:pt x="9" y="13"/>
                      <a:pt x="5"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4" name="Freeform 166"/>
              <p:cNvSpPr>
                <a:spLocks/>
              </p:cNvSpPr>
              <p:nvPr/>
            </p:nvSpPr>
            <p:spPr bwMode="auto">
              <a:xfrm>
                <a:off x="5183188" y="1463675"/>
                <a:ext cx="34925" cy="25400"/>
              </a:xfrm>
              <a:custGeom>
                <a:avLst/>
                <a:gdLst/>
                <a:ahLst/>
                <a:cxnLst>
                  <a:cxn ang="0">
                    <a:pos x="5" y="4"/>
                  </a:cxn>
                  <a:cxn ang="0">
                    <a:pos x="11" y="0"/>
                  </a:cxn>
                  <a:cxn ang="0">
                    <a:pos x="26" y="6"/>
                  </a:cxn>
                  <a:cxn ang="0">
                    <a:pos x="26" y="12"/>
                  </a:cxn>
                  <a:cxn ang="0">
                    <a:pos x="8" y="19"/>
                  </a:cxn>
                  <a:cxn ang="0">
                    <a:pos x="0" y="14"/>
                  </a:cxn>
                  <a:cxn ang="0">
                    <a:pos x="5" y="4"/>
                  </a:cxn>
                </a:cxnLst>
                <a:rect l="0" t="0" r="r" b="b"/>
                <a:pathLst>
                  <a:path w="26" h="19">
                    <a:moveTo>
                      <a:pt x="5" y="4"/>
                    </a:moveTo>
                    <a:cubicBezTo>
                      <a:pt x="8" y="4"/>
                      <a:pt x="8" y="0"/>
                      <a:pt x="11" y="0"/>
                    </a:cubicBezTo>
                    <a:cubicBezTo>
                      <a:pt x="17" y="0"/>
                      <a:pt x="20" y="5"/>
                      <a:pt x="26" y="6"/>
                    </a:cubicBezTo>
                    <a:cubicBezTo>
                      <a:pt x="26" y="12"/>
                      <a:pt x="26" y="12"/>
                      <a:pt x="26" y="12"/>
                    </a:cubicBezTo>
                    <a:cubicBezTo>
                      <a:pt x="20" y="15"/>
                      <a:pt x="15" y="19"/>
                      <a:pt x="8" y="19"/>
                    </a:cubicBezTo>
                    <a:cubicBezTo>
                      <a:pt x="2" y="19"/>
                      <a:pt x="0" y="19"/>
                      <a:pt x="0" y="14"/>
                    </a:cubicBezTo>
                    <a:cubicBezTo>
                      <a:pt x="0" y="12"/>
                      <a:pt x="4" y="4"/>
                      <a:pt x="5" y="4"/>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5" name="Freeform 167"/>
              <p:cNvSpPr>
                <a:spLocks/>
              </p:cNvSpPr>
              <p:nvPr/>
            </p:nvSpPr>
            <p:spPr bwMode="auto">
              <a:xfrm>
                <a:off x="5359400" y="1433513"/>
                <a:ext cx="26988" cy="25400"/>
              </a:xfrm>
              <a:custGeom>
                <a:avLst/>
                <a:gdLst/>
                <a:ahLst/>
                <a:cxnLst>
                  <a:cxn ang="0">
                    <a:pos x="21" y="17"/>
                  </a:cxn>
                  <a:cxn ang="0">
                    <a:pos x="15" y="19"/>
                  </a:cxn>
                  <a:cxn ang="0">
                    <a:pos x="0" y="8"/>
                  </a:cxn>
                  <a:cxn ang="0">
                    <a:pos x="21" y="17"/>
                  </a:cxn>
                </a:cxnLst>
                <a:rect l="0" t="0" r="r" b="b"/>
                <a:pathLst>
                  <a:path w="21" h="20">
                    <a:moveTo>
                      <a:pt x="21" y="17"/>
                    </a:moveTo>
                    <a:cubicBezTo>
                      <a:pt x="21" y="20"/>
                      <a:pt x="15" y="19"/>
                      <a:pt x="15" y="19"/>
                    </a:cubicBezTo>
                    <a:cubicBezTo>
                      <a:pt x="10" y="19"/>
                      <a:pt x="0" y="14"/>
                      <a:pt x="0" y="8"/>
                    </a:cubicBezTo>
                    <a:cubicBezTo>
                      <a:pt x="0" y="0"/>
                      <a:pt x="21" y="8"/>
                      <a:pt x="21" y="1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6" name="Freeform 168"/>
              <p:cNvSpPr>
                <a:spLocks/>
              </p:cNvSpPr>
              <p:nvPr/>
            </p:nvSpPr>
            <p:spPr bwMode="auto">
              <a:xfrm>
                <a:off x="5549900" y="1338263"/>
                <a:ext cx="25400" cy="17463"/>
              </a:xfrm>
              <a:custGeom>
                <a:avLst/>
                <a:gdLst/>
                <a:ahLst/>
                <a:cxnLst>
                  <a:cxn ang="0">
                    <a:pos x="2" y="13"/>
                  </a:cxn>
                  <a:cxn ang="0">
                    <a:pos x="19" y="8"/>
                  </a:cxn>
                  <a:cxn ang="0">
                    <a:pos x="8" y="0"/>
                  </a:cxn>
                  <a:cxn ang="0">
                    <a:pos x="2" y="9"/>
                  </a:cxn>
                  <a:cxn ang="0">
                    <a:pos x="2" y="13"/>
                  </a:cxn>
                </a:cxnLst>
                <a:rect l="0" t="0" r="r" b="b"/>
                <a:pathLst>
                  <a:path w="19" h="13">
                    <a:moveTo>
                      <a:pt x="2" y="13"/>
                    </a:moveTo>
                    <a:cubicBezTo>
                      <a:pt x="7" y="13"/>
                      <a:pt x="17" y="10"/>
                      <a:pt x="19" y="8"/>
                    </a:cubicBezTo>
                    <a:cubicBezTo>
                      <a:pt x="15" y="5"/>
                      <a:pt x="13" y="0"/>
                      <a:pt x="8" y="0"/>
                    </a:cubicBezTo>
                    <a:cubicBezTo>
                      <a:pt x="4" y="0"/>
                      <a:pt x="2" y="5"/>
                      <a:pt x="2" y="9"/>
                    </a:cubicBezTo>
                    <a:cubicBezTo>
                      <a:pt x="2" y="10"/>
                      <a:pt x="0" y="13"/>
                      <a:pt x="2"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7" name="Freeform 169"/>
              <p:cNvSpPr>
                <a:spLocks/>
              </p:cNvSpPr>
              <p:nvPr/>
            </p:nvSpPr>
            <p:spPr bwMode="auto">
              <a:xfrm>
                <a:off x="6727825" y="1320800"/>
                <a:ext cx="53975" cy="22225"/>
              </a:xfrm>
              <a:custGeom>
                <a:avLst/>
                <a:gdLst/>
                <a:ahLst/>
                <a:cxnLst>
                  <a:cxn ang="0">
                    <a:pos x="0" y="13"/>
                  </a:cxn>
                  <a:cxn ang="0">
                    <a:pos x="21" y="0"/>
                  </a:cxn>
                  <a:cxn ang="0">
                    <a:pos x="41" y="17"/>
                  </a:cxn>
                  <a:cxn ang="0">
                    <a:pos x="28" y="17"/>
                  </a:cxn>
                  <a:cxn ang="0">
                    <a:pos x="2" y="11"/>
                  </a:cxn>
                  <a:cxn ang="0">
                    <a:pos x="0" y="13"/>
                  </a:cxn>
                </a:cxnLst>
                <a:rect l="0" t="0" r="r" b="b"/>
                <a:pathLst>
                  <a:path w="41" h="17">
                    <a:moveTo>
                      <a:pt x="0" y="13"/>
                    </a:moveTo>
                    <a:cubicBezTo>
                      <a:pt x="5" y="6"/>
                      <a:pt x="11" y="0"/>
                      <a:pt x="21" y="0"/>
                    </a:cubicBezTo>
                    <a:cubicBezTo>
                      <a:pt x="32" y="0"/>
                      <a:pt x="41" y="7"/>
                      <a:pt x="41" y="17"/>
                    </a:cubicBezTo>
                    <a:cubicBezTo>
                      <a:pt x="28" y="17"/>
                      <a:pt x="28" y="17"/>
                      <a:pt x="28" y="17"/>
                    </a:cubicBezTo>
                    <a:cubicBezTo>
                      <a:pt x="20" y="13"/>
                      <a:pt x="10" y="14"/>
                      <a:pt x="2" y="11"/>
                    </a:cubicBezTo>
                    <a:lnTo>
                      <a:pt x="0" y="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8" name="Freeform 170"/>
              <p:cNvSpPr>
                <a:spLocks/>
              </p:cNvSpPr>
              <p:nvPr/>
            </p:nvSpPr>
            <p:spPr bwMode="auto">
              <a:xfrm>
                <a:off x="6832600" y="1266825"/>
                <a:ext cx="74613" cy="26988"/>
              </a:xfrm>
              <a:custGeom>
                <a:avLst/>
                <a:gdLst/>
                <a:ahLst/>
                <a:cxnLst>
                  <a:cxn ang="0">
                    <a:pos x="0" y="0"/>
                  </a:cxn>
                  <a:cxn ang="0">
                    <a:pos x="52" y="9"/>
                  </a:cxn>
                  <a:cxn ang="0">
                    <a:pos x="56" y="13"/>
                  </a:cxn>
                  <a:cxn ang="0">
                    <a:pos x="37" y="20"/>
                  </a:cxn>
                  <a:cxn ang="0">
                    <a:pos x="4" y="3"/>
                  </a:cxn>
                  <a:cxn ang="0">
                    <a:pos x="0" y="0"/>
                  </a:cxn>
                </a:cxnLst>
                <a:rect l="0" t="0" r="r" b="b"/>
                <a:pathLst>
                  <a:path w="56" h="20">
                    <a:moveTo>
                      <a:pt x="0" y="0"/>
                    </a:moveTo>
                    <a:cubicBezTo>
                      <a:pt x="4" y="3"/>
                      <a:pt x="50" y="9"/>
                      <a:pt x="52" y="9"/>
                    </a:cubicBezTo>
                    <a:cubicBezTo>
                      <a:pt x="55" y="9"/>
                      <a:pt x="56" y="11"/>
                      <a:pt x="56" y="13"/>
                    </a:cubicBezTo>
                    <a:cubicBezTo>
                      <a:pt x="56" y="18"/>
                      <a:pt x="44" y="20"/>
                      <a:pt x="37" y="20"/>
                    </a:cubicBezTo>
                    <a:cubicBezTo>
                      <a:pt x="25" y="20"/>
                      <a:pt x="4" y="14"/>
                      <a:pt x="4" y="3"/>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69" name="Freeform 171"/>
              <p:cNvSpPr>
                <a:spLocks/>
              </p:cNvSpPr>
              <p:nvPr/>
            </p:nvSpPr>
            <p:spPr bwMode="auto">
              <a:xfrm>
                <a:off x="6726238" y="1303338"/>
                <a:ext cx="15875" cy="17463"/>
              </a:xfrm>
              <a:custGeom>
                <a:avLst/>
                <a:gdLst/>
                <a:ahLst/>
                <a:cxnLst>
                  <a:cxn ang="0">
                    <a:pos x="12" y="7"/>
                  </a:cxn>
                  <a:cxn ang="0">
                    <a:pos x="5" y="13"/>
                  </a:cxn>
                  <a:cxn ang="0">
                    <a:pos x="0" y="7"/>
                  </a:cxn>
                  <a:cxn ang="0">
                    <a:pos x="12" y="7"/>
                  </a:cxn>
                </a:cxnLst>
                <a:rect l="0" t="0" r="r" b="b"/>
                <a:pathLst>
                  <a:path w="12" h="13">
                    <a:moveTo>
                      <a:pt x="12" y="7"/>
                    </a:moveTo>
                    <a:cubicBezTo>
                      <a:pt x="12" y="11"/>
                      <a:pt x="8" y="13"/>
                      <a:pt x="5" y="13"/>
                    </a:cubicBezTo>
                    <a:cubicBezTo>
                      <a:pt x="0" y="13"/>
                      <a:pt x="0" y="11"/>
                      <a:pt x="0" y="7"/>
                    </a:cubicBezTo>
                    <a:cubicBezTo>
                      <a:pt x="0" y="0"/>
                      <a:pt x="12" y="1"/>
                      <a:pt x="12" y="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sp>
        <p:nvSpPr>
          <p:cNvPr id="270" name="TextBox 107"/>
          <p:cNvSpPr txBox="1"/>
          <p:nvPr/>
        </p:nvSpPr>
        <p:spPr>
          <a:xfrm>
            <a:off x="867925" y="5385548"/>
            <a:ext cx="104561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
        <p:nvSpPr>
          <p:cNvPr id="271" name="矩形 270"/>
          <p:cNvSpPr>
            <a:spLocks noChangeArrowheads="1"/>
          </p:cNvSpPr>
          <p:nvPr/>
        </p:nvSpPr>
        <p:spPr bwMode="auto">
          <a:xfrm>
            <a:off x="8574824" y="172311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grpSp>
        <p:nvGrpSpPr>
          <p:cNvPr id="3" name="组合 2"/>
          <p:cNvGrpSpPr/>
          <p:nvPr/>
        </p:nvGrpSpPr>
        <p:grpSpPr>
          <a:xfrm>
            <a:off x="7299930" y="2276201"/>
            <a:ext cx="684000" cy="684000"/>
            <a:chOff x="7381295" y="2358084"/>
            <a:chExt cx="647999" cy="648000"/>
          </a:xfrm>
        </p:grpSpPr>
        <p:sp>
          <p:nvSpPr>
            <p:cNvPr id="66" name="Oval 58"/>
            <p:cNvSpPr>
              <a:spLocks noChangeAspect="1"/>
            </p:cNvSpPr>
            <p:nvPr/>
          </p:nvSpPr>
          <p:spPr>
            <a:xfrm>
              <a:off x="7381295" y="2358084"/>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5" name="组合 4"/>
          <p:cNvGrpSpPr/>
          <p:nvPr/>
        </p:nvGrpSpPr>
        <p:grpSpPr>
          <a:xfrm>
            <a:off x="6294454" y="3588998"/>
            <a:ext cx="684000" cy="684000"/>
            <a:chOff x="6361541" y="3481431"/>
            <a:chExt cx="647999" cy="648000"/>
          </a:xfrm>
        </p:grpSpPr>
        <p:sp>
          <p:nvSpPr>
            <p:cNvPr id="68" name="Oval 61"/>
            <p:cNvSpPr>
              <a:spLocks noChangeAspect="1"/>
            </p:cNvSpPr>
            <p:nvPr/>
          </p:nvSpPr>
          <p:spPr>
            <a:xfrm>
              <a:off x="6361541" y="3481431"/>
              <a:ext cx="647999"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2" name="组合 1"/>
          <p:cNvGrpSpPr/>
          <p:nvPr/>
        </p:nvGrpSpPr>
        <p:grpSpPr>
          <a:xfrm>
            <a:off x="7802669" y="1619802"/>
            <a:ext cx="684000" cy="684000"/>
            <a:chOff x="7869756" y="1796411"/>
            <a:chExt cx="647999" cy="648000"/>
          </a:xfrm>
        </p:grpSpPr>
        <p:sp>
          <p:nvSpPr>
            <p:cNvPr id="65" name="Oval 51"/>
            <p:cNvSpPr>
              <a:spLocks noChangeAspect="1"/>
            </p:cNvSpPr>
            <p:nvPr/>
          </p:nvSpPr>
          <p:spPr>
            <a:xfrm>
              <a:off x="7869756" y="1796411"/>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grpSp>
        <p:nvGrpSpPr>
          <p:cNvPr id="4" name="组合 3"/>
          <p:cNvGrpSpPr/>
          <p:nvPr/>
        </p:nvGrpSpPr>
        <p:grpSpPr>
          <a:xfrm>
            <a:off x="6797192" y="2932600"/>
            <a:ext cx="684000" cy="684000"/>
            <a:chOff x="6920225" y="2919757"/>
            <a:chExt cx="647999" cy="648000"/>
          </a:xfrm>
        </p:grpSpPr>
        <p:sp>
          <p:nvSpPr>
            <p:cNvPr id="67" name="Oval 60"/>
            <p:cNvSpPr>
              <a:spLocks noChangeAspect="1"/>
            </p:cNvSpPr>
            <p:nvPr/>
          </p:nvSpPr>
          <p:spPr>
            <a:xfrm>
              <a:off x="6920225" y="2919757"/>
              <a:ext cx="647999" cy="6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p>
          </p:txBody>
        </p:sp>
      </p:grpSp>
      <p:sp>
        <p:nvSpPr>
          <p:cNvPr id="285" name="矩形 284"/>
          <p:cNvSpPr>
            <a:spLocks noChangeArrowheads="1"/>
          </p:cNvSpPr>
          <p:nvPr/>
        </p:nvSpPr>
        <p:spPr bwMode="auto">
          <a:xfrm>
            <a:off x="8071047" y="2379875"/>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86" name="矩形 285"/>
          <p:cNvSpPr>
            <a:spLocks noChangeArrowheads="1"/>
          </p:cNvSpPr>
          <p:nvPr/>
        </p:nvSpPr>
        <p:spPr bwMode="auto">
          <a:xfrm>
            <a:off x="7567269" y="3036638"/>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87" name="矩形 286"/>
          <p:cNvSpPr>
            <a:spLocks noChangeArrowheads="1"/>
          </p:cNvSpPr>
          <p:nvPr/>
        </p:nvSpPr>
        <p:spPr bwMode="auto">
          <a:xfrm>
            <a:off x="7063491" y="3693402"/>
            <a:ext cx="2984820" cy="534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300" dirty="0">
              <a:solidFill>
                <a:schemeClr val="tx1">
                  <a:lumMod val="65000"/>
                  <a:lumOff val="35000"/>
                </a:schemeClr>
              </a:solidFill>
            </a:endParaRPr>
          </a:p>
        </p:txBody>
      </p:sp>
      <p:sp>
        <p:nvSpPr>
          <p:cNvPr id="27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7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9600860"/>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14:presetBounceEnd="34286">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14:bounceEnd="34286">
                                          <p:cBhvr additive="base">
                                            <p:cTn id="46" dur="350" fill="hold"/>
                                            <p:tgtEl>
                                              <p:spTgt spid="271"/>
                                            </p:tgtEl>
                                            <p:attrNameLst>
                                              <p:attrName>ppt_x</p:attrName>
                                            </p:attrNameLst>
                                          </p:cBhvr>
                                          <p:tavLst>
                                            <p:tav tm="0">
                                              <p:val>
                                                <p:strVal val="1+#ppt_w/2"/>
                                              </p:val>
                                            </p:tav>
                                            <p:tav tm="100000">
                                              <p:val>
                                                <p:strVal val="#ppt_x"/>
                                              </p:val>
                                            </p:tav>
                                          </p:tavLst>
                                        </p:anim>
                                        <p:anim calcmode="lin" valueType="num" p14:bounceEnd="34286">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14:presetBounceEnd="34286">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14:bounceEnd="34286">
                                          <p:cBhvr additive="base">
                                            <p:cTn id="56" dur="350" fill="hold"/>
                                            <p:tgtEl>
                                              <p:spTgt spid="285"/>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14:presetBounceEnd="34286">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14:bounceEnd="34286">
                                          <p:cBhvr additive="base">
                                            <p:cTn id="66" dur="350" fill="hold"/>
                                            <p:tgtEl>
                                              <p:spTgt spid="286"/>
                                            </p:tgtEl>
                                            <p:attrNameLst>
                                              <p:attrName>ppt_x</p:attrName>
                                            </p:attrNameLst>
                                          </p:cBhvr>
                                          <p:tavLst>
                                            <p:tav tm="0">
                                              <p:val>
                                                <p:strVal val="1+#ppt_w/2"/>
                                              </p:val>
                                            </p:tav>
                                            <p:tav tm="100000">
                                              <p:val>
                                                <p:strVal val="#ppt_x"/>
                                              </p:val>
                                            </p:tav>
                                          </p:tavLst>
                                        </p:anim>
                                        <p:anim calcmode="lin" valueType="num" p14:bounceEnd="34286">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14:presetBounceEnd="34286">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14:bounceEnd="34286">
                                          <p:cBhvr additive="base">
                                            <p:cTn id="76" dur="350" fill="hold"/>
                                            <p:tgtEl>
                                              <p:spTgt spid="287"/>
                                            </p:tgtEl>
                                            <p:attrNameLst>
                                              <p:attrName>ppt_x</p:attrName>
                                            </p:attrNameLst>
                                          </p:cBhvr>
                                          <p:tavLst>
                                            <p:tav tm="0">
                                              <p:val>
                                                <p:strVal val="1+#ppt_w/2"/>
                                              </p:val>
                                            </p:tav>
                                            <p:tav tm="100000">
                                              <p:val>
                                                <p:strVal val="#ppt_x"/>
                                              </p:val>
                                            </p:tav>
                                          </p:tavLst>
                                        </p:anim>
                                        <p:anim calcmode="lin" valueType="num" p14:bounceEnd="34286">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wipe(left)">
                                          <p:cBhvr>
                                            <p:cTn id="7" dur="500"/>
                                            <p:tgtEl>
                                              <p:spTgt spid="27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3"/>
                                            </p:tgtEl>
                                            <p:attrNameLst>
                                              <p:attrName>style.visibility</p:attrName>
                                            </p:attrNameLst>
                                          </p:cBhvr>
                                          <p:to>
                                            <p:strVal val="visible"/>
                                          </p:to>
                                        </p:set>
                                        <p:animEffect transition="in" filter="wipe(left)">
                                          <p:cBhvr>
                                            <p:cTn id="11" dur="500"/>
                                            <p:tgtEl>
                                              <p:spTgt spid="273"/>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fltVal val="0"/>
                                              </p:val>
                                            </p:tav>
                                            <p:tav tm="100000">
                                              <p:val>
                                                <p:strVal val="#ppt_w"/>
                                              </p:val>
                                            </p:tav>
                                          </p:tavLst>
                                        </p:anim>
                                        <p:anim calcmode="lin" valueType="num">
                                          <p:cBhvr>
                                            <p:cTn id="16" dur="500" fill="hold"/>
                                            <p:tgtEl>
                                              <p:spTgt spid="5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3" presetClass="entr" presetSubtype="16" fill="hold"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p:cTn id="20" dur="500" fill="hold"/>
                                            <p:tgtEl>
                                              <p:spTgt spid="75"/>
                                            </p:tgtEl>
                                            <p:attrNameLst>
                                              <p:attrName>ppt_w</p:attrName>
                                            </p:attrNameLst>
                                          </p:cBhvr>
                                          <p:tavLst>
                                            <p:tav tm="0">
                                              <p:val>
                                                <p:fltVal val="0"/>
                                              </p:val>
                                            </p:tav>
                                            <p:tav tm="100000">
                                              <p:val>
                                                <p:strVal val="#ppt_w"/>
                                              </p:val>
                                            </p:tav>
                                          </p:tavLst>
                                        </p:anim>
                                        <p:anim calcmode="lin" valueType="num">
                                          <p:cBhvr>
                                            <p:cTn id="21" dur="500" fill="hold"/>
                                            <p:tgtEl>
                                              <p:spTgt spid="75"/>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slide(fromLeft)">
                                          <p:cBhvr>
                                            <p:cTn id="25" dur="500"/>
                                            <p:tgtEl>
                                              <p:spTgt spid="32"/>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slide(fromLeft)">
                                          <p:cBhvr>
                                            <p:cTn id="29" dur="500"/>
                                            <p:tgtEl>
                                              <p:spTgt spid="35"/>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slide(fromLeft)">
                                          <p:cBhvr>
                                            <p:cTn id="33" dur="500"/>
                                            <p:tgtEl>
                                              <p:spTgt spid="4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slide(fromLeft)">
                                          <p:cBhvr>
                                            <p:cTn id="37" dur="500"/>
                                            <p:tgtEl>
                                              <p:spTgt spid="52"/>
                                            </p:tgtEl>
                                          </p:cBhvr>
                                        </p:animEffect>
                                      </p:childTnLst>
                                    </p:cTn>
                                  </p:par>
                                </p:childTnLst>
                              </p:cTn>
                            </p:par>
                            <p:par>
                              <p:cTn id="38" fill="hold">
                                <p:stCondLst>
                                  <p:cond delay="4000"/>
                                </p:stCondLst>
                                <p:childTnLst>
                                  <p:par>
                                    <p:cTn id="39" presetID="55"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400" fill="hold"/>
                                            <p:tgtEl>
                                              <p:spTgt spid="2"/>
                                            </p:tgtEl>
                                            <p:attrNameLst>
                                              <p:attrName>ppt_w</p:attrName>
                                            </p:attrNameLst>
                                          </p:cBhvr>
                                          <p:tavLst>
                                            <p:tav tm="0">
                                              <p:val>
                                                <p:strVal val="#ppt_w*0.70"/>
                                              </p:val>
                                            </p:tav>
                                            <p:tav tm="100000">
                                              <p:val>
                                                <p:strVal val="#ppt_w"/>
                                              </p:val>
                                            </p:tav>
                                          </p:tavLst>
                                        </p:anim>
                                        <p:anim calcmode="lin" valueType="num">
                                          <p:cBhvr>
                                            <p:cTn id="42" dur="400" fill="hold"/>
                                            <p:tgtEl>
                                              <p:spTgt spid="2"/>
                                            </p:tgtEl>
                                            <p:attrNameLst>
                                              <p:attrName>ppt_h</p:attrName>
                                            </p:attrNameLst>
                                          </p:cBhvr>
                                          <p:tavLst>
                                            <p:tav tm="0">
                                              <p:val>
                                                <p:strVal val="#ppt_h"/>
                                              </p:val>
                                            </p:tav>
                                            <p:tav tm="100000">
                                              <p:val>
                                                <p:strVal val="#ppt_h"/>
                                              </p:val>
                                            </p:tav>
                                          </p:tavLst>
                                        </p:anim>
                                        <p:animEffect transition="in" filter="fade">
                                          <p:cBhvr>
                                            <p:cTn id="43" dur="400"/>
                                            <p:tgtEl>
                                              <p:spTgt spid="2"/>
                                            </p:tgtEl>
                                          </p:cBhvr>
                                        </p:animEffect>
                                      </p:childTnLst>
                                    </p:cTn>
                                  </p:par>
                                  <p:par>
                                    <p:cTn id="44" presetID="2" presetClass="entr" presetSubtype="2" fill="hold" grpId="0" nodeType="withEffect">
                                      <p:stCondLst>
                                        <p:cond delay="250"/>
                                      </p:stCondLst>
                                      <p:childTnLst>
                                        <p:set>
                                          <p:cBhvr>
                                            <p:cTn id="45" dur="1" fill="hold">
                                              <p:stCondLst>
                                                <p:cond delay="0"/>
                                              </p:stCondLst>
                                            </p:cTn>
                                            <p:tgtEl>
                                              <p:spTgt spid="271"/>
                                            </p:tgtEl>
                                            <p:attrNameLst>
                                              <p:attrName>style.visibility</p:attrName>
                                            </p:attrNameLst>
                                          </p:cBhvr>
                                          <p:to>
                                            <p:strVal val="visible"/>
                                          </p:to>
                                        </p:set>
                                        <p:anim calcmode="lin" valueType="num">
                                          <p:cBhvr additive="base">
                                            <p:cTn id="46" dur="350" fill="hold"/>
                                            <p:tgtEl>
                                              <p:spTgt spid="271"/>
                                            </p:tgtEl>
                                            <p:attrNameLst>
                                              <p:attrName>ppt_x</p:attrName>
                                            </p:attrNameLst>
                                          </p:cBhvr>
                                          <p:tavLst>
                                            <p:tav tm="0">
                                              <p:val>
                                                <p:strVal val="1+#ppt_w/2"/>
                                              </p:val>
                                            </p:tav>
                                            <p:tav tm="100000">
                                              <p:val>
                                                <p:strVal val="#ppt_x"/>
                                              </p:val>
                                            </p:tav>
                                          </p:tavLst>
                                        </p:anim>
                                        <p:anim calcmode="lin" valueType="num">
                                          <p:cBhvr additive="base">
                                            <p:cTn id="47" dur="350" fill="hold"/>
                                            <p:tgtEl>
                                              <p:spTgt spid="271"/>
                                            </p:tgtEl>
                                            <p:attrNameLst>
                                              <p:attrName>ppt_y</p:attrName>
                                            </p:attrNameLst>
                                          </p:cBhvr>
                                          <p:tavLst>
                                            <p:tav tm="0">
                                              <p:val>
                                                <p:strVal val="#ppt_y"/>
                                              </p:val>
                                            </p:tav>
                                            <p:tav tm="100000">
                                              <p:val>
                                                <p:strVal val="#ppt_y"/>
                                              </p:val>
                                            </p:tav>
                                          </p:tavLst>
                                        </p:anim>
                                      </p:childTnLst>
                                    </p:cTn>
                                  </p:par>
                                </p:childTnLst>
                              </p:cTn>
                            </p:par>
                            <p:par>
                              <p:cTn id="48" fill="hold">
                                <p:stCondLst>
                                  <p:cond delay="4600"/>
                                </p:stCondLst>
                                <p:childTnLst>
                                  <p:par>
                                    <p:cTn id="49" presetID="55" presetClass="entr" presetSubtype="0"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400" fill="hold"/>
                                            <p:tgtEl>
                                              <p:spTgt spid="3"/>
                                            </p:tgtEl>
                                            <p:attrNameLst>
                                              <p:attrName>ppt_w</p:attrName>
                                            </p:attrNameLst>
                                          </p:cBhvr>
                                          <p:tavLst>
                                            <p:tav tm="0">
                                              <p:val>
                                                <p:strVal val="#ppt_w*0.70"/>
                                              </p:val>
                                            </p:tav>
                                            <p:tav tm="100000">
                                              <p:val>
                                                <p:strVal val="#ppt_w"/>
                                              </p:val>
                                            </p:tav>
                                          </p:tavLst>
                                        </p:anim>
                                        <p:anim calcmode="lin" valueType="num">
                                          <p:cBhvr>
                                            <p:cTn id="52" dur="400" fill="hold"/>
                                            <p:tgtEl>
                                              <p:spTgt spid="3"/>
                                            </p:tgtEl>
                                            <p:attrNameLst>
                                              <p:attrName>ppt_h</p:attrName>
                                            </p:attrNameLst>
                                          </p:cBhvr>
                                          <p:tavLst>
                                            <p:tav tm="0">
                                              <p:val>
                                                <p:strVal val="#ppt_h"/>
                                              </p:val>
                                            </p:tav>
                                            <p:tav tm="100000">
                                              <p:val>
                                                <p:strVal val="#ppt_h"/>
                                              </p:val>
                                            </p:tav>
                                          </p:tavLst>
                                        </p:anim>
                                        <p:animEffect transition="in" filter="fade">
                                          <p:cBhvr>
                                            <p:cTn id="53" dur="400"/>
                                            <p:tgtEl>
                                              <p:spTgt spid="3"/>
                                            </p:tgtEl>
                                          </p:cBhvr>
                                        </p:animEffect>
                                      </p:childTnLst>
                                    </p:cTn>
                                  </p:par>
                                  <p:par>
                                    <p:cTn id="54" presetID="2" presetClass="entr" presetSubtype="2" fill="hold" grpId="0" nodeType="withEffect">
                                      <p:stCondLst>
                                        <p:cond delay="250"/>
                                      </p:stCondLst>
                                      <p:childTnLst>
                                        <p:set>
                                          <p:cBhvr>
                                            <p:cTn id="55" dur="1" fill="hold">
                                              <p:stCondLst>
                                                <p:cond delay="0"/>
                                              </p:stCondLst>
                                            </p:cTn>
                                            <p:tgtEl>
                                              <p:spTgt spid="285"/>
                                            </p:tgtEl>
                                            <p:attrNameLst>
                                              <p:attrName>style.visibility</p:attrName>
                                            </p:attrNameLst>
                                          </p:cBhvr>
                                          <p:to>
                                            <p:strVal val="visible"/>
                                          </p:to>
                                        </p:set>
                                        <p:anim calcmode="lin" valueType="num">
                                          <p:cBhvr additive="base">
                                            <p:cTn id="56" dur="350" fill="hold"/>
                                            <p:tgtEl>
                                              <p:spTgt spid="285"/>
                                            </p:tgtEl>
                                            <p:attrNameLst>
                                              <p:attrName>ppt_x</p:attrName>
                                            </p:attrNameLst>
                                          </p:cBhvr>
                                          <p:tavLst>
                                            <p:tav tm="0">
                                              <p:val>
                                                <p:strVal val="1+#ppt_w/2"/>
                                              </p:val>
                                            </p:tav>
                                            <p:tav tm="100000">
                                              <p:val>
                                                <p:strVal val="#ppt_x"/>
                                              </p:val>
                                            </p:tav>
                                          </p:tavLst>
                                        </p:anim>
                                        <p:anim calcmode="lin" valueType="num">
                                          <p:cBhvr additive="base">
                                            <p:cTn id="57" dur="350" fill="hold"/>
                                            <p:tgtEl>
                                              <p:spTgt spid="285"/>
                                            </p:tgtEl>
                                            <p:attrNameLst>
                                              <p:attrName>ppt_y</p:attrName>
                                            </p:attrNameLst>
                                          </p:cBhvr>
                                          <p:tavLst>
                                            <p:tav tm="0">
                                              <p:val>
                                                <p:strVal val="#ppt_y"/>
                                              </p:val>
                                            </p:tav>
                                            <p:tav tm="100000">
                                              <p:val>
                                                <p:strVal val="#ppt_y"/>
                                              </p:val>
                                            </p:tav>
                                          </p:tavLst>
                                        </p:anim>
                                      </p:childTnLst>
                                    </p:cTn>
                                  </p:par>
                                </p:childTnLst>
                              </p:cTn>
                            </p:par>
                            <p:par>
                              <p:cTn id="58" fill="hold">
                                <p:stCondLst>
                                  <p:cond delay="5200"/>
                                </p:stCondLst>
                                <p:childTnLst>
                                  <p:par>
                                    <p:cTn id="59" presetID="55" presetClass="entr" presetSubtype="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400" fill="hold"/>
                                            <p:tgtEl>
                                              <p:spTgt spid="4"/>
                                            </p:tgtEl>
                                            <p:attrNameLst>
                                              <p:attrName>ppt_w</p:attrName>
                                            </p:attrNameLst>
                                          </p:cBhvr>
                                          <p:tavLst>
                                            <p:tav tm="0">
                                              <p:val>
                                                <p:strVal val="#ppt_w*0.70"/>
                                              </p:val>
                                            </p:tav>
                                            <p:tav tm="100000">
                                              <p:val>
                                                <p:strVal val="#ppt_w"/>
                                              </p:val>
                                            </p:tav>
                                          </p:tavLst>
                                        </p:anim>
                                        <p:anim calcmode="lin" valueType="num">
                                          <p:cBhvr>
                                            <p:cTn id="62" dur="400" fill="hold"/>
                                            <p:tgtEl>
                                              <p:spTgt spid="4"/>
                                            </p:tgtEl>
                                            <p:attrNameLst>
                                              <p:attrName>ppt_h</p:attrName>
                                            </p:attrNameLst>
                                          </p:cBhvr>
                                          <p:tavLst>
                                            <p:tav tm="0">
                                              <p:val>
                                                <p:strVal val="#ppt_h"/>
                                              </p:val>
                                            </p:tav>
                                            <p:tav tm="100000">
                                              <p:val>
                                                <p:strVal val="#ppt_h"/>
                                              </p:val>
                                            </p:tav>
                                          </p:tavLst>
                                        </p:anim>
                                        <p:animEffect transition="in" filter="fade">
                                          <p:cBhvr>
                                            <p:cTn id="63" dur="400"/>
                                            <p:tgtEl>
                                              <p:spTgt spid="4"/>
                                            </p:tgtEl>
                                          </p:cBhvr>
                                        </p:animEffect>
                                      </p:childTnLst>
                                    </p:cTn>
                                  </p:par>
                                  <p:par>
                                    <p:cTn id="64" presetID="2" presetClass="entr" presetSubtype="2" fill="hold" grpId="0" nodeType="withEffect">
                                      <p:stCondLst>
                                        <p:cond delay="250"/>
                                      </p:stCondLst>
                                      <p:childTnLst>
                                        <p:set>
                                          <p:cBhvr>
                                            <p:cTn id="65" dur="1" fill="hold">
                                              <p:stCondLst>
                                                <p:cond delay="0"/>
                                              </p:stCondLst>
                                            </p:cTn>
                                            <p:tgtEl>
                                              <p:spTgt spid="286"/>
                                            </p:tgtEl>
                                            <p:attrNameLst>
                                              <p:attrName>style.visibility</p:attrName>
                                            </p:attrNameLst>
                                          </p:cBhvr>
                                          <p:to>
                                            <p:strVal val="visible"/>
                                          </p:to>
                                        </p:set>
                                        <p:anim calcmode="lin" valueType="num">
                                          <p:cBhvr additive="base">
                                            <p:cTn id="66" dur="350" fill="hold"/>
                                            <p:tgtEl>
                                              <p:spTgt spid="286"/>
                                            </p:tgtEl>
                                            <p:attrNameLst>
                                              <p:attrName>ppt_x</p:attrName>
                                            </p:attrNameLst>
                                          </p:cBhvr>
                                          <p:tavLst>
                                            <p:tav tm="0">
                                              <p:val>
                                                <p:strVal val="1+#ppt_w/2"/>
                                              </p:val>
                                            </p:tav>
                                            <p:tav tm="100000">
                                              <p:val>
                                                <p:strVal val="#ppt_x"/>
                                              </p:val>
                                            </p:tav>
                                          </p:tavLst>
                                        </p:anim>
                                        <p:anim calcmode="lin" valueType="num">
                                          <p:cBhvr additive="base">
                                            <p:cTn id="67" dur="350" fill="hold"/>
                                            <p:tgtEl>
                                              <p:spTgt spid="286"/>
                                            </p:tgtEl>
                                            <p:attrNameLst>
                                              <p:attrName>ppt_y</p:attrName>
                                            </p:attrNameLst>
                                          </p:cBhvr>
                                          <p:tavLst>
                                            <p:tav tm="0">
                                              <p:val>
                                                <p:strVal val="#ppt_y"/>
                                              </p:val>
                                            </p:tav>
                                            <p:tav tm="100000">
                                              <p:val>
                                                <p:strVal val="#ppt_y"/>
                                              </p:val>
                                            </p:tav>
                                          </p:tavLst>
                                        </p:anim>
                                      </p:childTnLst>
                                    </p:cTn>
                                  </p:par>
                                </p:childTnLst>
                              </p:cTn>
                            </p:par>
                            <p:par>
                              <p:cTn id="68" fill="hold">
                                <p:stCondLst>
                                  <p:cond delay="5800"/>
                                </p:stCondLst>
                                <p:childTnLst>
                                  <p:par>
                                    <p:cTn id="69" presetID="55"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400" fill="hold"/>
                                            <p:tgtEl>
                                              <p:spTgt spid="5"/>
                                            </p:tgtEl>
                                            <p:attrNameLst>
                                              <p:attrName>ppt_w</p:attrName>
                                            </p:attrNameLst>
                                          </p:cBhvr>
                                          <p:tavLst>
                                            <p:tav tm="0">
                                              <p:val>
                                                <p:strVal val="#ppt_w*0.70"/>
                                              </p:val>
                                            </p:tav>
                                            <p:tav tm="100000">
                                              <p:val>
                                                <p:strVal val="#ppt_w"/>
                                              </p:val>
                                            </p:tav>
                                          </p:tavLst>
                                        </p:anim>
                                        <p:anim calcmode="lin" valueType="num">
                                          <p:cBhvr>
                                            <p:cTn id="72" dur="400" fill="hold"/>
                                            <p:tgtEl>
                                              <p:spTgt spid="5"/>
                                            </p:tgtEl>
                                            <p:attrNameLst>
                                              <p:attrName>ppt_h</p:attrName>
                                            </p:attrNameLst>
                                          </p:cBhvr>
                                          <p:tavLst>
                                            <p:tav tm="0">
                                              <p:val>
                                                <p:strVal val="#ppt_h"/>
                                              </p:val>
                                            </p:tav>
                                            <p:tav tm="100000">
                                              <p:val>
                                                <p:strVal val="#ppt_h"/>
                                              </p:val>
                                            </p:tav>
                                          </p:tavLst>
                                        </p:anim>
                                        <p:animEffect transition="in" filter="fade">
                                          <p:cBhvr>
                                            <p:cTn id="73" dur="400"/>
                                            <p:tgtEl>
                                              <p:spTgt spid="5"/>
                                            </p:tgtEl>
                                          </p:cBhvr>
                                        </p:animEffect>
                                      </p:childTnLst>
                                    </p:cTn>
                                  </p:par>
                                  <p:par>
                                    <p:cTn id="74" presetID="2" presetClass="entr" presetSubtype="2" fill="hold" grpId="0" nodeType="withEffect">
                                      <p:stCondLst>
                                        <p:cond delay="250"/>
                                      </p:stCondLst>
                                      <p:childTnLst>
                                        <p:set>
                                          <p:cBhvr>
                                            <p:cTn id="75" dur="1" fill="hold">
                                              <p:stCondLst>
                                                <p:cond delay="0"/>
                                              </p:stCondLst>
                                            </p:cTn>
                                            <p:tgtEl>
                                              <p:spTgt spid="287"/>
                                            </p:tgtEl>
                                            <p:attrNameLst>
                                              <p:attrName>style.visibility</p:attrName>
                                            </p:attrNameLst>
                                          </p:cBhvr>
                                          <p:to>
                                            <p:strVal val="visible"/>
                                          </p:to>
                                        </p:set>
                                        <p:anim calcmode="lin" valueType="num">
                                          <p:cBhvr additive="base">
                                            <p:cTn id="76" dur="350" fill="hold"/>
                                            <p:tgtEl>
                                              <p:spTgt spid="287"/>
                                            </p:tgtEl>
                                            <p:attrNameLst>
                                              <p:attrName>ppt_x</p:attrName>
                                            </p:attrNameLst>
                                          </p:cBhvr>
                                          <p:tavLst>
                                            <p:tav tm="0">
                                              <p:val>
                                                <p:strVal val="1+#ppt_w/2"/>
                                              </p:val>
                                            </p:tav>
                                            <p:tav tm="100000">
                                              <p:val>
                                                <p:strVal val="#ppt_x"/>
                                              </p:val>
                                            </p:tav>
                                          </p:tavLst>
                                        </p:anim>
                                        <p:anim calcmode="lin" valueType="num">
                                          <p:cBhvr additive="base">
                                            <p:cTn id="77" dur="350" fill="hold"/>
                                            <p:tgtEl>
                                              <p:spTgt spid="287"/>
                                            </p:tgtEl>
                                            <p:attrNameLst>
                                              <p:attrName>ppt_y</p:attrName>
                                            </p:attrNameLst>
                                          </p:cBhvr>
                                          <p:tavLst>
                                            <p:tav tm="0">
                                              <p:val>
                                                <p:strVal val="#ppt_y"/>
                                              </p:val>
                                            </p:tav>
                                            <p:tav tm="100000">
                                              <p:val>
                                                <p:strVal val="#ppt_y"/>
                                              </p:val>
                                            </p:tav>
                                          </p:tavLst>
                                        </p:anim>
                                      </p:childTnLst>
                                    </p:cTn>
                                  </p:par>
                                </p:childTnLst>
                              </p:cTn>
                            </p:par>
                            <p:par>
                              <p:cTn id="78" fill="hold">
                                <p:stCondLst>
                                  <p:cond delay="6400"/>
                                </p:stCondLst>
                                <p:childTnLst>
                                  <p:par>
                                    <p:cTn id="79" presetID="18" presetClass="entr" presetSubtype="3" fill="hold" nodeType="after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strips(upRight)">
                                          <p:cBhvr>
                                            <p:cTn id="81" dur="500"/>
                                            <p:tgtEl>
                                              <p:spTgt spid="71"/>
                                            </p:tgtEl>
                                          </p:cBhvr>
                                        </p:animEffect>
                                      </p:childTnLst>
                                    </p:cTn>
                                  </p:par>
                                </p:childTnLst>
                              </p:cTn>
                            </p:par>
                            <p:par>
                              <p:cTn id="82" fill="hold">
                                <p:stCondLst>
                                  <p:cond delay="6900"/>
                                </p:stCondLst>
                                <p:childTnLst>
                                  <p:par>
                                    <p:cTn id="83" presetID="10" presetClass="entr" presetSubtype="0" fill="hold" grpId="0" nodeType="afterEffect">
                                      <p:stCondLst>
                                        <p:cond delay="0"/>
                                      </p:stCondLst>
                                      <p:childTnLst>
                                        <p:set>
                                          <p:cBhvr>
                                            <p:cTn id="84" dur="1" fill="hold">
                                              <p:stCondLst>
                                                <p:cond delay="0"/>
                                              </p:stCondLst>
                                            </p:cTn>
                                            <p:tgtEl>
                                              <p:spTgt spid="270"/>
                                            </p:tgtEl>
                                            <p:attrNameLst>
                                              <p:attrName>style.visibility</p:attrName>
                                            </p:attrNameLst>
                                          </p:cBhvr>
                                          <p:to>
                                            <p:strVal val="visible"/>
                                          </p:to>
                                        </p:set>
                                        <p:animEffect transition="in" filter="fade">
                                          <p:cBhvr>
                                            <p:cTn id="85"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P spid="272" grpId="0"/>
          <p:bldP spid="27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47"/>
          <p:cNvSpPr>
            <a:spLocks noChangeArrowheads="1"/>
          </p:cNvSpPr>
          <p:nvPr/>
        </p:nvSpPr>
        <p:spPr bwMode="auto">
          <a:xfrm>
            <a:off x="1115251" y="1334008"/>
            <a:ext cx="4501344" cy="1212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cxnSp>
        <p:nvCxnSpPr>
          <p:cNvPr id="55" name="Straight Connector 212"/>
          <p:cNvCxnSpPr>
            <a:endCxn id="59" idx="6"/>
          </p:cNvCxnSpPr>
          <p:nvPr/>
        </p:nvCxnSpPr>
        <p:spPr>
          <a:xfrm flipH="1">
            <a:off x="4364716" y="4077358"/>
            <a:ext cx="548118"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6" name="Freeform 130"/>
          <p:cNvSpPr>
            <a:spLocks noEditPoints="1"/>
          </p:cNvSpPr>
          <p:nvPr/>
        </p:nvSpPr>
        <p:spPr bwMode="auto">
          <a:xfrm>
            <a:off x="5046195" y="3067838"/>
            <a:ext cx="2097247" cy="2019043"/>
          </a:xfrm>
          <a:custGeom>
            <a:avLst/>
            <a:gdLst/>
            <a:ahLst/>
            <a:cxnLst>
              <a:cxn ang="0">
                <a:pos x="275" y="12"/>
              </a:cxn>
              <a:cxn ang="0">
                <a:pos x="297" y="7"/>
              </a:cxn>
              <a:cxn ang="0">
                <a:pos x="237" y="26"/>
              </a:cxn>
              <a:cxn ang="0">
                <a:pos x="731" y="474"/>
              </a:cxn>
              <a:cxn ang="0">
                <a:pos x="724" y="482"/>
              </a:cxn>
              <a:cxn ang="0">
                <a:pos x="470" y="13"/>
              </a:cxn>
              <a:cxn ang="0">
                <a:pos x="454" y="10"/>
              </a:cxn>
              <a:cxn ang="0">
                <a:pos x="470" y="32"/>
              </a:cxn>
              <a:cxn ang="0">
                <a:pos x="475" y="26"/>
              </a:cxn>
              <a:cxn ang="0">
                <a:pos x="432" y="9"/>
              </a:cxn>
              <a:cxn ang="0">
                <a:pos x="423" y="8"/>
              </a:cxn>
              <a:cxn ang="0">
                <a:pos x="397" y="9"/>
              </a:cxn>
              <a:cxn ang="0">
                <a:pos x="386" y="10"/>
              </a:cxn>
              <a:cxn ang="0">
                <a:pos x="390" y="18"/>
              </a:cxn>
              <a:cxn ang="0">
                <a:pos x="538" y="408"/>
              </a:cxn>
              <a:cxn ang="0">
                <a:pos x="730" y="264"/>
              </a:cxn>
              <a:cxn ang="0">
                <a:pos x="478" y="71"/>
              </a:cxn>
              <a:cxn ang="0">
                <a:pos x="418" y="50"/>
              </a:cxn>
              <a:cxn ang="0">
                <a:pos x="363" y="88"/>
              </a:cxn>
              <a:cxn ang="0">
                <a:pos x="418" y="83"/>
              </a:cxn>
              <a:cxn ang="0">
                <a:pos x="389" y="134"/>
              </a:cxn>
              <a:cxn ang="0">
                <a:pos x="366" y="141"/>
              </a:cxn>
              <a:cxn ang="0">
                <a:pos x="283" y="212"/>
              </a:cxn>
              <a:cxn ang="0">
                <a:pos x="375" y="215"/>
              </a:cxn>
              <a:cxn ang="0">
                <a:pos x="451" y="261"/>
              </a:cxn>
              <a:cxn ang="0">
                <a:pos x="492" y="285"/>
              </a:cxn>
              <a:cxn ang="0">
                <a:pos x="500" y="23"/>
              </a:cxn>
              <a:cxn ang="0">
                <a:pos x="512" y="40"/>
              </a:cxn>
              <a:cxn ang="0">
                <a:pos x="514" y="62"/>
              </a:cxn>
              <a:cxn ang="0">
                <a:pos x="671" y="360"/>
              </a:cxn>
              <a:cxn ang="0">
                <a:pos x="733" y="432"/>
              </a:cxn>
              <a:cxn ang="0">
                <a:pos x="314" y="123"/>
              </a:cxn>
              <a:cxn ang="0">
                <a:pos x="291" y="165"/>
              </a:cxn>
              <a:cxn ang="0">
                <a:pos x="288" y="153"/>
              </a:cxn>
              <a:cxn ang="0">
                <a:pos x="460" y="297"/>
              </a:cxn>
              <a:cxn ang="0">
                <a:pos x="364" y="533"/>
              </a:cxn>
              <a:cxn ang="0">
                <a:pos x="48" y="434"/>
              </a:cxn>
              <a:cxn ang="0">
                <a:pos x="126" y="647"/>
              </a:cxn>
              <a:cxn ang="0">
                <a:pos x="166" y="674"/>
              </a:cxn>
              <a:cxn ang="0">
                <a:pos x="11" y="348"/>
              </a:cxn>
              <a:cxn ang="0">
                <a:pos x="290" y="70"/>
              </a:cxn>
              <a:cxn ang="0">
                <a:pos x="88" y="161"/>
              </a:cxn>
              <a:cxn ang="0">
                <a:pos x="351" y="3"/>
              </a:cxn>
              <a:cxn ang="0">
                <a:pos x="352" y="1"/>
              </a:cxn>
              <a:cxn ang="0">
                <a:pos x="347" y="1"/>
              </a:cxn>
              <a:cxn ang="0">
                <a:pos x="341" y="2"/>
              </a:cxn>
              <a:cxn ang="0">
                <a:pos x="322" y="4"/>
              </a:cxn>
              <a:cxn ang="0">
                <a:pos x="281" y="13"/>
              </a:cxn>
              <a:cxn ang="0">
                <a:pos x="270" y="17"/>
              </a:cxn>
              <a:cxn ang="0">
                <a:pos x="242" y="33"/>
              </a:cxn>
              <a:cxn ang="0">
                <a:pos x="175" y="96"/>
              </a:cxn>
              <a:cxn ang="0">
                <a:pos x="299" y="35"/>
              </a:cxn>
              <a:cxn ang="0">
                <a:pos x="351" y="0"/>
              </a:cxn>
              <a:cxn ang="0">
                <a:pos x="330" y="2"/>
              </a:cxn>
              <a:cxn ang="0">
                <a:pos x="271" y="14"/>
              </a:cxn>
              <a:cxn ang="0">
                <a:pos x="319" y="3"/>
              </a:cxn>
              <a:cxn ang="0">
                <a:pos x="186" y="52"/>
              </a:cxn>
              <a:cxn ang="0">
                <a:pos x="208" y="42"/>
              </a:cxn>
              <a:cxn ang="0">
                <a:pos x="179" y="53"/>
              </a:cxn>
              <a:cxn ang="0">
                <a:pos x="193" y="48"/>
              </a:cxn>
              <a:cxn ang="0">
                <a:pos x="108" y="138"/>
              </a:cxn>
              <a:cxn ang="0">
                <a:pos x="86" y="134"/>
              </a:cxn>
              <a:cxn ang="0">
                <a:pos x="66" y="186"/>
              </a:cxn>
            </a:cxnLst>
            <a:rect l="0" t="0" r="r" b="b"/>
            <a:pathLst>
              <a:path w="746" h="719">
                <a:moveTo>
                  <a:pt x="713" y="218"/>
                </a:moveTo>
                <a:cubicBezTo>
                  <a:pt x="709" y="210"/>
                  <a:pt x="709" y="210"/>
                  <a:pt x="709" y="210"/>
                </a:cubicBezTo>
                <a:cubicBezTo>
                  <a:pt x="711" y="213"/>
                  <a:pt x="712" y="216"/>
                  <a:pt x="713" y="218"/>
                </a:cubicBezTo>
                <a:cubicBezTo>
                  <a:pt x="713" y="218"/>
                  <a:pt x="713" y="218"/>
                  <a:pt x="713" y="218"/>
                </a:cubicBezTo>
                <a:moveTo>
                  <a:pt x="709" y="210"/>
                </a:moveTo>
                <a:cubicBezTo>
                  <a:pt x="706" y="203"/>
                  <a:pt x="701" y="194"/>
                  <a:pt x="697" y="187"/>
                </a:cubicBezTo>
                <a:cubicBezTo>
                  <a:pt x="697" y="186"/>
                  <a:pt x="697" y="186"/>
                  <a:pt x="697" y="186"/>
                </a:cubicBezTo>
                <a:cubicBezTo>
                  <a:pt x="702" y="195"/>
                  <a:pt x="704" y="199"/>
                  <a:pt x="709" y="210"/>
                </a:cubicBezTo>
                <a:cubicBezTo>
                  <a:pt x="709" y="210"/>
                  <a:pt x="709" y="210"/>
                  <a:pt x="709" y="210"/>
                </a:cubicBezTo>
                <a:moveTo>
                  <a:pt x="696" y="186"/>
                </a:moveTo>
                <a:cubicBezTo>
                  <a:pt x="697" y="186"/>
                  <a:pt x="697" y="186"/>
                  <a:pt x="697" y="186"/>
                </a:cubicBezTo>
                <a:cubicBezTo>
                  <a:pt x="697" y="187"/>
                  <a:pt x="697" y="187"/>
                  <a:pt x="697" y="187"/>
                </a:cubicBezTo>
                <a:cubicBezTo>
                  <a:pt x="697" y="186"/>
                  <a:pt x="697" y="186"/>
                  <a:pt x="696" y="186"/>
                </a:cubicBezTo>
                <a:moveTo>
                  <a:pt x="746" y="352"/>
                </a:moveTo>
                <a:cubicBezTo>
                  <a:pt x="745" y="351"/>
                  <a:pt x="745" y="350"/>
                  <a:pt x="745" y="348"/>
                </a:cubicBezTo>
                <a:cubicBezTo>
                  <a:pt x="745" y="350"/>
                  <a:pt x="745" y="351"/>
                  <a:pt x="746" y="352"/>
                </a:cubicBezTo>
                <a:cubicBezTo>
                  <a:pt x="746" y="352"/>
                  <a:pt x="746" y="352"/>
                  <a:pt x="746" y="352"/>
                </a:cubicBezTo>
                <a:moveTo>
                  <a:pt x="745" y="347"/>
                </a:moveTo>
                <a:cubicBezTo>
                  <a:pt x="745" y="346"/>
                  <a:pt x="745" y="344"/>
                  <a:pt x="745" y="343"/>
                </a:cubicBezTo>
                <a:cubicBezTo>
                  <a:pt x="745" y="345"/>
                  <a:pt x="745" y="347"/>
                  <a:pt x="745" y="348"/>
                </a:cubicBezTo>
                <a:cubicBezTo>
                  <a:pt x="745" y="348"/>
                  <a:pt x="745" y="348"/>
                  <a:pt x="745" y="347"/>
                </a:cubicBezTo>
                <a:moveTo>
                  <a:pt x="743" y="327"/>
                </a:moveTo>
                <a:cubicBezTo>
                  <a:pt x="743" y="321"/>
                  <a:pt x="743" y="321"/>
                  <a:pt x="743" y="321"/>
                </a:cubicBezTo>
                <a:cubicBezTo>
                  <a:pt x="743" y="324"/>
                  <a:pt x="743" y="326"/>
                  <a:pt x="743" y="329"/>
                </a:cubicBezTo>
                <a:cubicBezTo>
                  <a:pt x="743" y="328"/>
                  <a:pt x="743" y="327"/>
                  <a:pt x="743" y="327"/>
                </a:cubicBezTo>
                <a:moveTo>
                  <a:pt x="309" y="4"/>
                </a:moveTo>
                <a:cubicBezTo>
                  <a:pt x="309" y="5"/>
                  <a:pt x="309" y="5"/>
                  <a:pt x="309" y="5"/>
                </a:cubicBezTo>
                <a:cubicBezTo>
                  <a:pt x="313" y="4"/>
                  <a:pt x="313" y="4"/>
                  <a:pt x="313" y="4"/>
                </a:cubicBezTo>
                <a:cubicBezTo>
                  <a:pt x="313" y="4"/>
                  <a:pt x="313" y="4"/>
                  <a:pt x="313" y="4"/>
                </a:cubicBezTo>
                <a:cubicBezTo>
                  <a:pt x="312" y="4"/>
                  <a:pt x="311" y="4"/>
                  <a:pt x="309" y="4"/>
                </a:cubicBezTo>
                <a:moveTo>
                  <a:pt x="307" y="5"/>
                </a:moveTo>
                <a:cubicBezTo>
                  <a:pt x="304" y="5"/>
                  <a:pt x="304" y="5"/>
                  <a:pt x="304" y="5"/>
                </a:cubicBezTo>
                <a:cubicBezTo>
                  <a:pt x="305" y="5"/>
                  <a:pt x="305" y="5"/>
                  <a:pt x="305" y="5"/>
                </a:cubicBezTo>
                <a:cubicBezTo>
                  <a:pt x="306" y="5"/>
                  <a:pt x="306" y="5"/>
                  <a:pt x="307" y="5"/>
                </a:cubicBezTo>
                <a:moveTo>
                  <a:pt x="259" y="17"/>
                </a:moveTo>
                <a:cubicBezTo>
                  <a:pt x="259" y="17"/>
                  <a:pt x="258" y="17"/>
                  <a:pt x="258" y="17"/>
                </a:cubicBezTo>
                <a:cubicBezTo>
                  <a:pt x="258" y="17"/>
                  <a:pt x="259" y="17"/>
                  <a:pt x="259" y="17"/>
                </a:cubicBezTo>
                <a:moveTo>
                  <a:pt x="266" y="15"/>
                </a:moveTo>
                <a:cubicBezTo>
                  <a:pt x="267" y="14"/>
                  <a:pt x="267" y="14"/>
                  <a:pt x="268" y="14"/>
                </a:cubicBezTo>
                <a:cubicBezTo>
                  <a:pt x="268" y="14"/>
                  <a:pt x="268" y="14"/>
                  <a:pt x="268" y="14"/>
                </a:cubicBezTo>
                <a:cubicBezTo>
                  <a:pt x="267" y="14"/>
                  <a:pt x="267" y="14"/>
                  <a:pt x="267" y="14"/>
                </a:cubicBezTo>
                <a:cubicBezTo>
                  <a:pt x="267" y="14"/>
                  <a:pt x="267" y="14"/>
                  <a:pt x="267" y="14"/>
                </a:cubicBezTo>
                <a:cubicBezTo>
                  <a:pt x="266" y="15"/>
                  <a:pt x="266" y="15"/>
                  <a:pt x="266" y="15"/>
                </a:cubicBezTo>
                <a:cubicBezTo>
                  <a:pt x="266" y="15"/>
                  <a:pt x="266" y="15"/>
                  <a:pt x="266" y="15"/>
                </a:cubicBezTo>
                <a:moveTo>
                  <a:pt x="269" y="14"/>
                </a:moveTo>
                <a:cubicBezTo>
                  <a:pt x="269" y="14"/>
                  <a:pt x="269" y="14"/>
                  <a:pt x="269" y="14"/>
                </a:cubicBezTo>
                <a:cubicBezTo>
                  <a:pt x="269" y="14"/>
                  <a:pt x="269" y="14"/>
                  <a:pt x="268" y="14"/>
                </a:cubicBezTo>
                <a:cubicBezTo>
                  <a:pt x="267" y="14"/>
                  <a:pt x="267" y="14"/>
                  <a:pt x="266" y="15"/>
                </a:cubicBezTo>
                <a:cubicBezTo>
                  <a:pt x="269" y="14"/>
                  <a:pt x="269" y="14"/>
                  <a:pt x="269" y="14"/>
                </a:cubicBezTo>
                <a:moveTo>
                  <a:pt x="267" y="14"/>
                </a:moveTo>
                <a:cubicBezTo>
                  <a:pt x="268" y="14"/>
                  <a:pt x="268" y="14"/>
                  <a:pt x="268" y="14"/>
                </a:cubicBezTo>
                <a:cubicBezTo>
                  <a:pt x="269" y="14"/>
                  <a:pt x="269" y="14"/>
                  <a:pt x="270" y="13"/>
                </a:cubicBezTo>
                <a:cubicBezTo>
                  <a:pt x="269" y="14"/>
                  <a:pt x="268" y="14"/>
                  <a:pt x="268" y="14"/>
                </a:cubicBezTo>
                <a:cubicBezTo>
                  <a:pt x="267" y="14"/>
                  <a:pt x="267" y="14"/>
                  <a:pt x="267" y="14"/>
                </a:cubicBezTo>
                <a:cubicBezTo>
                  <a:pt x="267" y="14"/>
                  <a:pt x="267" y="14"/>
                  <a:pt x="267" y="14"/>
                </a:cubicBezTo>
                <a:moveTo>
                  <a:pt x="270" y="13"/>
                </a:moveTo>
                <a:cubicBezTo>
                  <a:pt x="274" y="12"/>
                  <a:pt x="274" y="12"/>
                  <a:pt x="274" y="12"/>
                </a:cubicBezTo>
                <a:cubicBezTo>
                  <a:pt x="274" y="12"/>
                  <a:pt x="274" y="12"/>
                  <a:pt x="274" y="12"/>
                </a:cubicBezTo>
                <a:cubicBezTo>
                  <a:pt x="275" y="12"/>
                  <a:pt x="275" y="12"/>
                  <a:pt x="275" y="12"/>
                </a:cubicBezTo>
                <a:cubicBezTo>
                  <a:pt x="275" y="12"/>
                  <a:pt x="275" y="12"/>
                  <a:pt x="275" y="12"/>
                </a:cubicBezTo>
                <a:cubicBezTo>
                  <a:pt x="273" y="13"/>
                  <a:pt x="272" y="13"/>
                  <a:pt x="270" y="13"/>
                </a:cubicBezTo>
                <a:cubicBezTo>
                  <a:pt x="269" y="14"/>
                  <a:pt x="269" y="14"/>
                  <a:pt x="268" y="14"/>
                </a:cubicBezTo>
                <a:cubicBezTo>
                  <a:pt x="270" y="13"/>
                  <a:pt x="270" y="13"/>
                  <a:pt x="270" y="13"/>
                </a:cubicBezTo>
                <a:moveTo>
                  <a:pt x="279" y="11"/>
                </a:moveTo>
                <a:cubicBezTo>
                  <a:pt x="279" y="11"/>
                  <a:pt x="279" y="11"/>
                  <a:pt x="279" y="11"/>
                </a:cubicBezTo>
                <a:cubicBezTo>
                  <a:pt x="280" y="11"/>
                  <a:pt x="281" y="11"/>
                  <a:pt x="281" y="10"/>
                </a:cubicBezTo>
                <a:cubicBezTo>
                  <a:pt x="284" y="10"/>
                  <a:pt x="284" y="10"/>
                  <a:pt x="284" y="10"/>
                </a:cubicBezTo>
                <a:cubicBezTo>
                  <a:pt x="284" y="10"/>
                  <a:pt x="284" y="10"/>
                  <a:pt x="284" y="10"/>
                </a:cubicBezTo>
                <a:cubicBezTo>
                  <a:pt x="283" y="10"/>
                  <a:pt x="283" y="10"/>
                  <a:pt x="283" y="10"/>
                </a:cubicBezTo>
                <a:cubicBezTo>
                  <a:pt x="282" y="10"/>
                  <a:pt x="281" y="10"/>
                  <a:pt x="280" y="11"/>
                </a:cubicBezTo>
                <a:cubicBezTo>
                  <a:pt x="280" y="11"/>
                  <a:pt x="280" y="11"/>
                  <a:pt x="280" y="11"/>
                </a:cubicBezTo>
                <a:cubicBezTo>
                  <a:pt x="279" y="11"/>
                  <a:pt x="279" y="11"/>
                  <a:pt x="279" y="11"/>
                </a:cubicBezTo>
                <a:moveTo>
                  <a:pt x="286" y="9"/>
                </a:moveTo>
                <a:cubicBezTo>
                  <a:pt x="287" y="9"/>
                  <a:pt x="287" y="9"/>
                  <a:pt x="287" y="9"/>
                </a:cubicBezTo>
                <a:cubicBezTo>
                  <a:pt x="289" y="9"/>
                  <a:pt x="289" y="9"/>
                  <a:pt x="289" y="9"/>
                </a:cubicBezTo>
                <a:cubicBezTo>
                  <a:pt x="290" y="8"/>
                  <a:pt x="290" y="8"/>
                  <a:pt x="290" y="8"/>
                </a:cubicBezTo>
                <a:cubicBezTo>
                  <a:pt x="288" y="9"/>
                  <a:pt x="288" y="9"/>
                  <a:pt x="288" y="9"/>
                </a:cubicBezTo>
                <a:cubicBezTo>
                  <a:pt x="287" y="9"/>
                  <a:pt x="287" y="9"/>
                  <a:pt x="287" y="9"/>
                </a:cubicBezTo>
                <a:cubicBezTo>
                  <a:pt x="286" y="9"/>
                  <a:pt x="286" y="9"/>
                  <a:pt x="286" y="9"/>
                </a:cubicBezTo>
                <a:cubicBezTo>
                  <a:pt x="286" y="9"/>
                  <a:pt x="286" y="9"/>
                  <a:pt x="286" y="9"/>
                </a:cubicBezTo>
                <a:moveTo>
                  <a:pt x="293" y="8"/>
                </a:moveTo>
                <a:cubicBezTo>
                  <a:pt x="294" y="7"/>
                  <a:pt x="294" y="7"/>
                  <a:pt x="294" y="7"/>
                </a:cubicBezTo>
                <a:cubicBezTo>
                  <a:pt x="298" y="7"/>
                  <a:pt x="298" y="7"/>
                  <a:pt x="298" y="7"/>
                </a:cubicBezTo>
                <a:cubicBezTo>
                  <a:pt x="298" y="7"/>
                  <a:pt x="298" y="7"/>
                  <a:pt x="298" y="7"/>
                </a:cubicBezTo>
                <a:cubicBezTo>
                  <a:pt x="296" y="7"/>
                  <a:pt x="296" y="7"/>
                  <a:pt x="296" y="7"/>
                </a:cubicBezTo>
                <a:cubicBezTo>
                  <a:pt x="293" y="8"/>
                  <a:pt x="293" y="8"/>
                  <a:pt x="293" y="8"/>
                </a:cubicBezTo>
                <a:cubicBezTo>
                  <a:pt x="292" y="8"/>
                  <a:pt x="292" y="8"/>
                  <a:pt x="292" y="8"/>
                </a:cubicBezTo>
                <a:cubicBezTo>
                  <a:pt x="292" y="8"/>
                  <a:pt x="291" y="8"/>
                  <a:pt x="291" y="8"/>
                </a:cubicBezTo>
                <a:cubicBezTo>
                  <a:pt x="293" y="8"/>
                  <a:pt x="293" y="8"/>
                  <a:pt x="293" y="8"/>
                </a:cubicBezTo>
                <a:moveTo>
                  <a:pt x="298" y="7"/>
                </a:moveTo>
                <a:cubicBezTo>
                  <a:pt x="298" y="7"/>
                  <a:pt x="298" y="7"/>
                  <a:pt x="298" y="7"/>
                </a:cubicBezTo>
                <a:cubicBezTo>
                  <a:pt x="298" y="7"/>
                  <a:pt x="298" y="7"/>
                  <a:pt x="298" y="7"/>
                </a:cubicBezTo>
                <a:cubicBezTo>
                  <a:pt x="298" y="7"/>
                  <a:pt x="298" y="7"/>
                  <a:pt x="298" y="7"/>
                </a:cubicBezTo>
                <a:moveTo>
                  <a:pt x="309" y="5"/>
                </a:moveTo>
                <a:cubicBezTo>
                  <a:pt x="314" y="4"/>
                  <a:pt x="314" y="4"/>
                  <a:pt x="314" y="4"/>
                </a:cubicBezTo>
                <a:cubicBezTo>
                  <a:pt x="315" y="4"/>
                  <a:pt x="315" y="4"/>
                  <a:pt x="315" y="4"/>
                </a:cubicBezTo>
                <a:cubicBezTo>
                  <a:pt x="314" y="4"/>
                  <a:pt x="313" y="4"/>
                  <a:pt x="312" y="4"/>
                </a:cubicBezTo>
                <a:cubicBezTo>
                  <a:pt x="311" y="4"/>
                  <a:pt x="311" y="4"/>
                  <a:pt x="311" y="4"/>
                </a:cubicBezTo>
                <a:cubicBezTo>
                  <a:pt x="308" y="5"/>
                  <a:pt x="308" y="5"/>
                  <a:pt x="308" y="5"/>
                </a:cubicBezTo>
                <a:cubicBezTo>
                  <a:pt x="309" y="5"/>
                  <a:pt x="309" y="5"/>
                  <a:pt x="309" y="5"/>
                </a:cubicBezTo>
                <a:moveTo>
                  <a:pt x="315" y="4"/>
                </a:moveTo>
                <a:cubicBezTo>
                  <a:pt x="315" y="4"/>
                  <a:pt x="315" y="4"/>
                  <a:pt x="315" y="4"/>
                </a:cubicBezTo>
                <a:cubicBezTo>
                  <a:pt x="315" y="4"/>
                  <a:pt x="315" y="4"/>
                  <a:pt x="315" y="4"/>
                </a:cubicBezTo>
                <a:cubicBezTo>
                  <a:pt x="315" y="4"/>
                  <a:pt x="315" y="4"/>
                  <a:pt x="315" y="4"/>
                </a:cubicBezTo>
                <a:moveTo>
                  <a:pt x="295" y="7"/>
                </a:moveTo>
                <a:cubicBezTo>
                  <a:pt x="295" y="7"/>
                  <a:pt x="295" y="7"/>
                  <a:pt x="295" y="7"/>
                </a:cubicBezTo>
                <a:cubicBezTo>
                  <a:pt x="295" y="7"/>
                  <a:pt x="295" y="7"/>
                  <a:pt x="294" y="8"/>
                </a:cubicBezTo>
                <a:cubicBezTo>
                  <a:pt x="295" y="7"/>
                  <a:pt x="295" y="7"/>
                  <a:pt x="295" y="7"/>
                </a:cubicBezTo>
                <a:moveTo>
                  <a:pt x="295" y="7"/>
                </a:moveTo>
                <a:cubicBezTo>
                  <a:pt x="296" y="7"/>
                  <a:pt x="296" y="7"/>
                  <a:pt x="296" y="7"/>
                </a:cubicBezTo>
                <a:cubicBezTo>
                  <a:pt x="298" y="7"/>
                  <a:pt x="298" y="7"/>
                  <a:pt x="298" y="7"/>
                </a:cubicBezTo>
                <a:cubicBezTo>
                  <a:pt x="301" y="6"/>
                  <a:pt x="301" y="6"/>
                  <a:pt x="301" y="6"/>
                </a:cubicBezTo>
                <a:cubicBezTo>
                  <a:pt x="300" y="6"/>
                  <a:pt x="300" y="6"/>
                  <a:pt x="300" y="6"/>
                </a:cubicBezTo>
                <a:cubicBezTo>
                  <a:pt x="303" y="6"/>
                  <a:pt x="303" y="6"/>
                  <a:pt x="303" y="6"/>
                </a:cubicBezTo>
                <a:cubicBezTo>
                  <a:pt x="305" y="5"/>
                  <a:pt x="305" y="5"/>
                  <a:pt x="305" y="5"/>
                </a:cubicBezTo>
                <a:cubicBezTo>
                  <a:pt x="305" y="5"/>
                  <a:pt x="305" y="5"/>
                  <a:pt x="305" y="5"/>
                </a:cubicBezTo>
                <a:cubicBezTo>
                  <a:pt x="305" y="5"/>
                  <a:pt x="305" y="5"/>
                  <a:pt x="305" y="5"/>
                </a:cubicBezTo>
                <a:cubicBezTo>
                  <a:pt x="302" y="6"/>
                  <a:pt x="300" y="6"/>
                  <a:pt x="297" y="7"/>
                </a:cubicBezTo>
                <a:cubicBezTo>
                  <a:pt x="296" y="7"/>
                  <a:pt x="296" y="7"/>
                  <a:pt x="295" y="7"/>
                </a:cubicBezTo>
                <a:cubicBezTo>
                  <a:pt x="295" y="7"/>
                  <a:pt x="295" y="7"/>
                  <a:pt x="295" y="7"/>
                </a:cubicBezTo>
                <a:moveTo>
                  <a:pt x="2" y="405"/>
                </a:moveTo>
                <a:cubicBezTo>
                  <a:pt x="2" y="405"/>
                  <a:pt x="2" y="405"/>
                  <a:pt x="2" y="405"/>
                </a:cubicBezTo>
                <a:cubicBezTo>
                  <a:pt x="2" y="406"/>
                  <a:pt x="2" y="406"/>
                  <a:pt x="2" y="406"/>
                </a:cubicBezTo>
                <a:cubicBezTo>
                  <a:pt x="2" y="405"/>
                  <a:pt x="2" y="405"/>
                  <a:pt x="2" y="405"/>
                </a:cubicBezTo>
                <a:moveTo>
                  <a:pt x="2" y="404"/>
                </a:moveTo>
                <a:cubicBezTo>
                  <a:pt x="2" y="403"/>
                  <a:pt x="2" y="402"/>
                  <a:pt x="1" y="401"/>
                </a:cubicBezTo>
                <a:cubicBezTo>
                  <a:pt x="2" y="401"/>
                  <a:pt x="2" y="401"/>
                  <a:pt x="2" y="402"/>
                </a:cubicBezTo>
                <a:cubicBezTo>
                  <a:pt x="2" y="405"/>
                  <a:pt x="2" y="405"/>
                  <a:pt x="2" y="405"/>
                </a:cubicBezTo>
                <a:cubicBezTo>
                  <a:pt x="2" y="404"/>
                  <a:pt x="2" y="404"/>
                  <a:pt x="2" y="404"/>
                </a:cubicBezTo>
                <a:moveTo>
                  <a:pt x="1" y="383"/>
                </a:moveTo>
                <a:cubicBezTo>
                  <a:pt x="1" y="385"/>
                  <a:pt x="1" y="386"/>
                  <a:pt x="1" y="388"/>
                </a:cubicBezTo>
                <a:cubicBezTo>
                  <a:pt x="1" y="392"/>
                  <a:pt x="1" y="395"/>
                  <a:pt x="1" y="398"/>
                </a:cubicBezTo>
                <a:cubicBezTo>
                  <a:pt x="1" y="399"/>
                  <a:pt x="1" y="399"/>
                  <a:pt x="1" y="399"/>
                </a:cubicBezTo>
                <a:cubicBezTo>
                  <a:pt x="1" y="394"/>
                  <a:pt x="1" y="388"/>
                  <a:pt x="1" y="383"/>
                </a:cubicBezTo>
                <a:moveTo>
                  <a:pt x="23" y="243"/>
                </a:moveTo>
                <a:cubicBezTo>
                  <a:pt x="24" y="240"/>
                  <a:pt x="26" y="236"/>
                  <a:pt x="27" y="232"/>
                </a:cubicBezTo>
                <a:cubicBezTo>
                  <a:pt x="26" y="235"/>
                  <a:pt x="25" y="237"/>
                  <a:pt x="25" y="239"/>
                </a:cubicBezTo>
                <a:cubicBezTo>
                  <a:pt x="23" y="243"/>
                  <a:pt x="23" y="243"/>
                  <a:pt x="23" y="243"/>
                </a:cubicBezTo>
                <a:cubicBezTo>
                  <a:pt x="23" y="243"/>
                  <a:pt x="23" y="243"/>
                  <a:pt x="23" y="243"/>
                </a:cubicBezTo>
                <a:moveTo>
                  <a:pt x="33" y="217"/>
                </a:moveTo>
                <a:cubicBezTo>
                  <a:pt x="33" y="218"/>
                  <a:pt x="33" y="218"/>
                  <a:pt x="33" y="219"/>
                </a:cubicBezTo>
                <a:cubicBezTo>
                  <a:pt x="31" y="224"/>
                  <a:pt x="29" y="228"/>
                  <a:pt x="27" y="232"/>
                </a:cubicBezTo>
                <a:cubicBezTo>
                  <a:pt x="26" y="236"/>
                  <a:pt x="24" y="240"/>
                  <a:pt x="23" y="243"/>
                </a:cubicBezTo>
                <a:cubicBezTo>
                  <a:pt x="27" y="232"/>
                  <a:pt x="29" y="227"/>
                  <a:pt x="33" y="217"/>
                </a:cubicBezTo>
                <a:moveTo>
                  <a:pt x="33" y="217"/>
                </a:moveTo>
                <a:cubicBezTo>
                  <a:pt x="33" y="217"/>
                  <a:pt x="33" y="217"/>
                  <a:pt x="33" y="217"/>
                </a:cubicBezTo>
                <a:cubicBezTo>
                  <a:pt x="33" y="218"/>
                  <a:pt x="33" y="218"/>
                  <a:pt x="33" y="218"/>
                </a:cubicBezTo>
                <a:cubicBezTo>
                  <a:pt x="33" y="219"/>
                  <a:pt x="33" y="219"/>
                  <a:pt x="33" y="219"/>
                </a:cubicBezTo>
                <a:cubicBezTo>
                  <a:pt x="33" y="218"/>
                  <a:pt x="33" y="218"/>
                  <a:pt x="33" y="217"/>
                </a:cubicBezTo>
                <a:moveTo>
                  <a:pt x="47" y="190"/>
                </a:moveTo>
                <a:cubicBezTo>
                  <a:pt x="47" y="190"/>
                  <a:pt x="48" y="189"/>
                  <a:pt x="48" y="188"/>
                </a:cubicBezTo>
                <a:cubicBezTo>
                  <a:pt x="48" y="189"/>
                  <a:pt x="48" y="189"/>
                  <a:pt x="47" y="190"/>
                </a:cubicBezTo>
                <a:cubicBezTo>
                  <a:pt x="47" y="190"/>
                  <a:pt x="47" y="190"/>
                  <a:pt x="47" y="190"/>
                </a:cubicBezTo>
                <a:cubicBezTo>
                  <a:pt x="47" y="190"/>
                  <a:pt x="47" y="190"/>
                  <a:pt x="47" y="190"/>
                </a:cubicBezTo>
                <a:moveTo>
                  <a:pt x="47" y="190"/>
                </a:moveTo>
                <a:cubicBezTo>
                  <a:pt x="47" y="190"/>
                  <a:pt x="48" y="189"/>
                  <a:pt x="48" y="188"/>
                </a:cubicBezTo>
                <a:cubicBezTo>
                  <a:pt x="48" y="189"/>
                  <a:pt x="47" y="190"/>
                  <a:pt x="47" y="190"/>
                </a:cubicBezTo>
                <a:cubicBezTo>
                  <a:pt x="52" y="181"/>
                  <a:pt x="55" y="177"/>
                  <a:pt x="59" y="170"/>
                </a:cubicBezTo>
                <a:cubicBezTo>
                  <a:pt x="55" y="176"/>
                  <a:pt x="52" y="182"/>
                  <a:pt x="48" y="188"/>
                </a:cubicBezTo>
                <a:cubicBezTo>
                  <a:pt x="48" y="189"/>
                  <a:pt x="47" y="190"/>
                  <a:pt x="47" y="190"/>
                </a:cubicBezTo>
                <a:cubicBezTo>
                  <a:pt x="47" y="190"/>
                  <a:pt x="47" y="190"/>
                  <a:pt x="47" y="190"/>
                </a:cubicBezTo>
                <a:moveTo>
                  <a:pt x="135" y="87"/>
                </a:moveTo>
                <a:cubicBezTo>
                  <a:pt x="136" y="86"/>
                  <a:pt x="136" y="85"/>
                  <a:pt x="137" y="85"/>
                </a:cubicBezTo>
                <a:cubicBezTo>
                  <a:pt x="138" y="84"/>
                  <a:pt x="139" y="83"/>
                  <a:pt x="140" y="82"/>
                </a:cubicBezTo>
                <a:cubicBezTo>
                  <a:pt x="140" y="82"/>
                  <a:pt x="140" y="82"/>
                  <a:pt x="140" y="82"/>
                </a:cubicBezTo>
                <a:cubicBezTo>
                  <a:pt x="138" y="83"/>
                  <a:pt x="138" y="83"/>
                  <a:pt x="138" y="83"/>
                </a:cubicBezTo>
                <a:cubicBezTo>
                  <a:pt x="134" y="87"/>
                  <a:pt x="134" y="87"/>
                  <a:pt x="134" y="87"/>
                </a:cubicBezTo>
                <a:cubicBezTo>
                  <a:pt x="134" y="87"/>
                  <a:pt x="134" y="87"/>
                  <a:pt x="134" y="87"/>
                </a:cubicBezTo>
                <a:cubicBezTo>
                  <a:pt x="135" y="87"/>
                  <a:pt x="135" y="87"/>
                  <a:pt x="135" y="87"/>
                </a:cubicBezTo>
                <a:moveTo>
                  <a:pt x="140" y="81"/>
                </a:moveTo>
                <a:cubicBezTo>
                  <a:pt x="141" y="81"/>
                  <a:pt x="141" y="81"/>
                  <a:pt x="141" y="81"/>
                </a:cubicBezTo>
                <a:cubicBezTo>
                  <a:pt x="143" y="79"/>
                  <a:pt x="143" y="79"/>
                  <a:pt x="143" y="79"/>
                </a:cubicBezTo>
                <a:cubicBezTo>
                  <a:pt x="140" y="81"/>
                  <a:pt x="137" y="83"/>
                  <a:pt x="137" y="84"/>
                </a:cubicBezTo>
                <a:cubicBezTo>
                  <a:pt x="137" y="84"/>
                  <a:pt x="139" y="82"/>
                  <a:pt x="140" y="81"/>
                </a:cubicBezTo>
                <a:moveTo>
                  <a:pt x="231" y="28"/>
                </a:moveTo>
                <a:cubicBezTo>
                  <a:pt x="233" y="28"/>
                  <a:pt x="233" y="28"/>
                  <a:pt x="233" y="28"/>
                </a:cubicBezTo>
                <a:cubicBezTo>
                  <a:pt x="237" y="26"/>
                  <a:pt x="237" y="26"/>
                  <a:pt x="237" y="26"/>
                </a:cubicBezTo>
                <a:cubicBezTo>
                  <a:pt x="237" y="26"/>
                  <a:pt x="237" y="26"/>
                  <a:pt x="237" y="26"/>
                </a:cubicBezTo>
                <a:cubicBezTo>
                  <a:pt x="236" y="25"/>
                  <a:pt x="236" y="25"/>
                  <a:pt x="236" y="25"/>
                </a:cubicBezTo>
                <a:cubicBezTo>
                  <a:pt x="231" y="28"/>
                  <a:pt x="231" y="28"/>
                  <a:pt x="231" y="28"/>
                </a:cubicBezTo>
                <a:cubicBezTo>
                  <a:pt x="228" y="29"/>
                  <a:pt x="228" y="29"/>
                  <a:pt x="228" y="29"/>
                </a:cubicBezTo>
                <a:cubicBezTo>
                  <a:pt x="228" y="30"/>
                  <a:pt x="228" y="30"/>
                  <a:pt x="228" y="30"/>
                </a:cubicBezTo>
                <a:cubicBezTo>
                  <a:pt x="231" y="28"/>
                  <a:pt x="231" y="28"/>
                  <a:pt x="231" y="28"/>
                </a:cubicBezTo>
                <a:moveTo>
                  <a:pt x="695" y="448"/>
                </a:moveTo>
                <a:cubicBezTo>
                  <a:pt x="695" y="447"/>
                  <a:pt x="695" y="446"/>
                  <a:pt x="695" y="445"/>
                </a:cubicBezTo>
                <a:cubicBezTo>
                  <a:pt x="695" y="445"/>
                  <a:pt x="695" y="444"/>
                  <a:pt x="695" y="444"/>
                </a:cubicBezTo>
                <a:cubicBezTo>
                  <a:pt x="695" y="443"/>
                  <a:pt x="696" y="443"/>
                  <a:pt x="696" y="443"/>
                </a:cubicBezTo>
                <a:cubicBezTo>
                  <a:pt x="696" y="443"/>
                  <a:pt x="696" y="440"/>
                  <a:pt x="694" y="436"/>
                </a:cubicBezTo>
                <a:cubicBezTo>
                  <a:pt x="694" y="436"/>
                  <a:pt x="694" y="436"/>
                  <a:pt x="694" y="433"/>
                </a:cubicBezTo>
                <a:cubicBezTo>
                  <a:pt x="694" y="432"/>
                  <a:pt x="694" y="432"/>
                  <a:pt x="694" y="432"/>
                </a:cubicBezTo>
                <a:cubicBezTo>
                  <a:pt x="693" y="433"/>
                  <a:pt x="693" y="433"/>
                  <a:pt x="693" y="433"/>
                </a:cubicBezTo>
                <a:cubicBezTo>
                  <a:pt x="692" y="435"/>
                  <a:pt x="692" y="435"/>
                  <a:pt x="692" y="435"/>
                </a:cubicBezTo>
                <a:cubicBezTo>
                  <a:pt x="692" y="435"/>
                  <a:pt x="692" y="437"/>
                  <a:pt x="692" y="438"/>
                </a:cubicBezTo>
                <a:cubicBezTo>
                  <a:pt x="692" y="438"/>
                  <a:pt x="692" y="438"/>
                  <a:pt x="692" y="439"/>
                </a:cubicBezTo>
                <a:cubicBezTo>
                  <a:pt x="692" y="439"/>
                  <a:pt x="692" y="439"/>
                  <a:pt x="692" y="439"/>
                </a:cubicBezTo>
                <a:cubicBezTo>
                  <a:pt x="692" y="440"/>
                  <a:pt x="692" y="441"/>
                  <a:pt x="692" y="441"/>
                </a:cubicBezTo>
                <a:cubicBezTo>
                  <a:pt x="691" y="444"/>
                  <a:pt x="691" y="444"/>
                  <a:pt x="691" y="444"/>
                </a:cubicBezTo>
                <a:cubicBezTo>
                  <a:pt x="690" y="447"/>
                  <a:pt x="690" y="449"/>
                  <a:pt x="690" y="450"/>
                </a:cubicBezTo>
                <a:cubicBezTo>
                  <a:pt x="690" y="451"/>
                  <a:pt x="691" y="453"/>
                  <a:pt x="691" y="453"/>
                </a:cubicBezTo>
                <a:cubicBezTo>
                  <a:pt x="692" y="453"/>
                  <a:pt x="692" y="453"/>
                  <a:pt x="694" y="453"/>
                </a:cubicBezTo>
                <a:cubicBezTo>
                  <a:pt x="694" y="451"/>
                  <a:pt x="695" y="449"/>
                  <a:pt x="695" y="448"/>
                </a:cubicBezTo>
                <a:moveTo>
                  <a:pt x="711" y="529"/>
                </a:moveTo>
                <a:cubicBezTo>
                  <a:pt x="714" y="522"/>
                  <a:pt x="714" y="522"/>
                  <a:pt x="714" y="522"/>
                </a:cubicBezTo>
                <a:cubicBezTo>
                  <a:pt x="714" y="522"/>
                  <a:pt x="715" y="520"/>
                  <a:pt x="715" y="520"/>
                </a:cubicBezTo>
                <a:cubicBezTo>
                  <a:pt x="714" y="521"/>
                  <a:pt x="713" y="521"/>
                  <a:pt x="712" y="522"/>
                </a:cubicBezTo>
                <a:cubicBezTo>
                  <a:pt x="712" y="522"/>
                  <a:pt x="712" y="522"/>
                  <a:pt x="711" y="523"/>
                </a:cubicBezTo>
                <a:cubicBezTo>
                  <a:pt x="712" y="523"/>
                  <a:pt x="712" y="523"/>
                  <a:pt x="712" y="523"/>
                </a:cubicBezTo>
                <a:cubicBezTo>
                  <a:pt x="711" y="524"/>
                  <a:pt x="711" y="525"/>
                  <a:pt x="711" y="525"/>
                </a:cubicBezTo>
                <a:cubicBezTo>
                  <a:pt x="711" y="525"/>
                  <a:pt x="711" y="525"/>
                  <a:pt x="711" y="525"/>
                </a:cubicBezTo>
                <a:cubicBezTo>
                  <a:pt x="711" y="526"/>
                  <a:pt x="711" y="526"/>
                  <a:pt x="710" y="527"/>
                </a:cubicBezTo>
                <a:cubicBezTo>
                  <a:pt x="710" y="528"/>
                  <a:pt x="710" y="528"/>
                  <a:pt x="710" y="528"/>
                </a:cubicBezTo>
                <a:cubicBezTo>
                  <a:pt x="710" y="528"/>
                  <a:pt x="710" y="528"/>
                  <a:pt x="710" y="528"/>
                </a:cubicBezTo>
                <a:cubicBezTo>
                  <a:pt x="710" y="528"/>
                  <a:pt x="711" y="527"/>
                  <a:pt x="711" y="527"/>
                </a:cubicBezTo>
                <a:cubicBezTo>
                  <a:pt x="711" y="527"/>
                  <a:pt x="711" y="526"/>
                  <a:pt x="712" y="527"/>
                </a:cubicBezTo>
                <a:cubicBezTo>
                  <a:pt x="711" y="527"/>
                  <a:pt x="711" y="528"/>
                  <a:pt x="711" y="529"/>
                </a:cubicBezTo>
                <a:cubicBezTo>
                  <a:pt x="711" y="528"/>
                  <a:pt x="711" y="528"/>
                  <a:pt x="711" y="528"/>
                </a:cubicBezTo>
                <a:cubicBezTo>
                  <a:pt x="711" y="528"/>
                  <a:pt x="711" y="528"/>
                  <a:pt x="711" y="528"/>
                </a:cubicBezTo>
                <a:cubicBezTo>
                  <a:pt x="711" y="529"/>
                  <a:pt x="710" y="530"/>
                  <a:pt x="710" y="531"/>
                </a:cubicBezTo>
                <a:cubicBezTo>
                  <a:pt x="710" y="531"/>
                  <a:pt x="710" y="531"/>
                  <a:pt x="710" y="531"/>
                </a:cubicBezTo>
                <a:cubicBezTo>
                  <a:pt x="710" y="531"/>
                  <a:pt x="710" y="531"/>
                  <a:pt x="710" y="531"/>
                </a:cubicBezTo>
                <a:cubicBezTo>
                  <a:pt x="710" y="530"/>
                  <a:pt x="710" y="530"/>
                  <a:pt x="711" y="529"/>
                </a:cubicBezTo>
                <a:moveTo>
                  <a:pt x="712" y="517"/>
                </a:moveTo>
                <a:cubicBezTo>
                  <a:pt x="712" y="517"/>
                  <a:pt x="712" y="516"/>
                  <a:pt x="712" y="516"/>
                </a:cubicBezTo>
                <a:cubicBezTo>
                  <a:pt x="712" y="515"/>
                  <a:pt x="712" y="515"/>
                  <a:pt x="712" y="515"/>
                </a:cubicBezTo>
                <a:cubicBezTo>
                  <a:pt x="713" y="515"/>
                  <a:pt x="713" y="514"/>
                  <a:pt x="713" y="514"/>
                </a:cubicBezTo>
                <a:cubicBezTo>
                  <a:pt x="713" y="514"/>
                  <a:pt x="713" y="515"/>
                  <a:pt x="712" y="515"/>
                </a:cubicBezTo>
                <a:cubicBezTo>
                  <a:pt x="712" y="515"/>
                  <a:pt x="712" y="516"/>
                  <a:pt x="712" y="516"/>
                </a:cubicBezTo>
                <a:cubicBezTo>
                  <a:pt x="712" y="517"/>
                  <a:pt x="712" y="517"/>
                  <a:pt x="712" y="517"/>
                </a:cubicBezTo>
                <a:moveTo>
                  <a:pt x="728" y="487"/>
                </a:moveTo>
                <a:cubicBezTo>
                  <a:pt x="734" y="465"/>
                  <a:pt x="734" y="465"/>
                  <a:pt x="734" y="465"/>
                </a:cubicBezTo>
                <a:cubicBezTo>
                  <a:pt x="733" y="469"/>
                  <a:pt x="733" y="469"/>
                  <a:pt x="733" y="469"/>
                </a:cubicBezTo>
                <a:cubicBezTo>
                  <a:pt x="732" y="471"/>
                  <a:pt x="732" y="473"/>
                  <a:pt x="731" y="475"/>
                </a:cubicBezTo>
                <a:cubicBezTo>
                  <a:pt x="731" y="476"/>
                  <a:pt x="731" y="476"/>
                  <a:pt x="731" y="476"/>
                </a:cubicBezTo>
                <a:cubicBezTo>
                  <a:pt x="731" y="475"/>
                  <a:pt x="731" y="475"/>
                  <a:pt x="731" y="474"/>
                </a:cubicBezTo>
                <a:cubicBezTo>
                  <a:pt x="731" y="473"/>
                  <a:pt x="731" y="473"/>
                  <a:pt x="731" y="473"/>
                </a:cubicBezTo>
                <a:cubicBezTo>
                  <a:pt x="731" y="474"/>
                  <a:pt x="731" y="474"/>
                  <a:pt x="731" y="474"/>
                </a:cubicBezTo>
                <a:cubicBezTo>
                  <a:pt x="728" y="480"/>
                  <a:pt x="727" y="486"/>
                  <a:pt x="725" y="493"/>
                </a:cubicBezTo>
                <a:cubicBezTo>
                  <a:pt x="725" y="493"/>
                  <a:pt x="725" y="493"/>
                  <a:pt x="725" y="493"/>
                </a:cubicBezTo>
                <a:cubicBezTo>
                  <a:pt x="725" y="494"/>
                  <a:pt x="725" y="494"/>
                  <a:pt x="725" y="494"/>
                </a:cubicBezTo>
                <a:cubicBezTo>
                  <a:pt x="723" y="498"/>
                  <a:pt x="723" y="498"/>
                  <a:pt x="722" y="501"/>
                </a:cubicBezTo>
                <a:cubicBezTo>
                  <a:pt x="722" y="504"/>
                  <a:pt x="721" y="504"/>
                  <a:pt x="721" y="504"/>
                </a:cubicBezTo>
                <a:cubicBezTo>
                  <a:pt x="722" y="504"/>
                  <a:pt x="722" y="504"/>
                  <a:pt x="722" y="504"/>
                </a:cubicBezTo>
                <a:cubicBezTo>
                  <a:pt x="728" y="487"/>
                  <a:pt x="728" y="487"/>
                  <a:pt x="728" y="487"/>
                </a:cubicBezTo>
                <a:moveTo>
                  <a:pt x="714" y="506"/>
                </a:moveTo>
                <a:cubicBezTo>
                  <a:pt x="715" y="505"/>
                  <a:pt x="715" y="503"/>
                  <a:pt x="716" y="502"/>
                </a:cubicBezTo>
                <a:cubicBezTo>
                  <a:pt x="716" y="501"/>
                  <a:pt x="716" y="501"/>
                  <a:pt x="716" y="501"/>
                </a:cubicBezTo>
                <a:cubicBezTo>
                  <a:pt x="716" y="500"/>
                  <a:pt x="716" y="500"/>
                  <a:pt x="716" y="500"/>
                </a:cubicBezTo>
                <a:cubicBezTo>
                  <a:pt x="716" y="500"/>
                  <a:pt x="716" y="500"/>
                  <a:pt x="716" y="500"/>
                </a:cubicBezTo>
                <a:cubicBezTo>
                  <a:pt x="716" y="500"/>
                  <a:pt x="716" y="499"/>
                  <a:pt x="716" y="496"/>
                </a:cubicBezTo>
                <a:cubicBezTo>
                  <a:pt x="718" y="491"/>
                  <a:pt x="718" y="491"/>
                  <a:pt x="718" y="491"/>
                </a:cubicBezTo>
                <a:cubicBezTo>
                  <a:pt x="715" y="496"/>
                  <a:pt x="715" y="502"/>
                  <a:pt x="715" y="503"/>
                </a:cubicBezTo>
                <a:cubicBezTo>
                  <a:pt x="715" y="503"/>
                  <a:pt x="715" y="503"/>
                  <a:pt x="715" y="504"/>
                </a:cubicBezTo>
                <a:cubicBezTo>
                  <a:pt x="714" y="505"/>
                  <a:pt x="714" y="506"/>
                  <a:pt x="714" y="506"/>
                </a:cubicBezTo>
                <a:cubicBezTo>
                  <a:pt x="714" y="506"/>
                  <a:pt x="714" y="506"/>
                  <a:pt x="714" y="506"/>
                </a:cubicBezTo>
                <a:moveTo>
                  <a:pt x="719" y="481"/>
                </a:moveTo>
                <a:cubicBezTo>
                  <a:pt x="719" y="480"/>
                  <a:pt x="719" y="480"/>
                  <a:pt x="719" y="480"/>
                </a:cubicBezTo>
                <a:cubicBezTo>
                  <a:pt x="719" y="480"/>
                  <a:pt x="719" y="480"/>
                  <a:pt x="719" y="481"/>
                </a:cubicBezTo>
                <a:cubicBezTo>
                  <a:pt x="719" y="481"/>
                  <a:pt x="719" y="481"/>
                  <a:pt x="719" y="481"/>
                </a:cubicBezTo>
                <a:moveTo>
                  <a:pt x="719" y="485"/>
                </a:moveTo>
                <a:cubicBezTo>
                  <a:pt x="719" y="484"/>
                  <a:pt x="719" y="484"/>
                  <a:pt x="719" y="484"/>
                </a:cubicBezTo>
                <a:cubicBezTo>
                  <a:pt x="719" y="483"/>
                  <a:pt x="719" y="482"/>
                  <a:pt x="719" y="482"/>
                </a:cubicBezTo>
                <a:cubicBezTo>
                  <a:pt x="720" y="479"/>
                  <a:pt x="720" y="479"/>
                  <a:pt x="720" y="479"/>
                </a:cubicBezTo>
                <a:cubicBezTo>
                  <a:pt x="719" y="478"/>
                  <a:pt x="719" y="478"/>
                  <a:pt x="719" y="478"/>
                </a:cubicBezTo>
                <a:cubicBezTo>
                  <a:pt x="719" y="479"/>
                  <a:pt x="719" y="479"/>
                  <a:pt x="719" y="479"/>
                </a:cubicBezTo>
                <a:cubicBezTo>
                  <a:pt x="719" y="480"/>
                  <a:pt x="719" y="480"/>
                  <a:pt x="719" y="482"/>
                </a:cubicBezTo>
                <a:cubicBezTo>
                  <a:pt x="719" y="485"/>
                  <a:pt x="719" y="485"/>
                  <a:pt x="718" y="486"/>
                </a:cubicBezTo>
                <a:cubicBezTo>
                  <a:pt x="719" y="485"/>
                  <a:pt x="719" y="485"/>
                  <a:pt x="719" y="485"/>
                </a:cubicBezTo>
                <a:moveTo>
                  <a:pt x="720" y="475"/>
                </a:moveTo>
                <a:cubicBezTo>
                  <a:pt x="720" y="475"/>
                  <a:pt x="720" y="474"/>
                  <a:pt x="720" y="474"/>
                </a:cubicBezTo>
                <a:cubicBezTo>
                  <a:pt x="720" y="473"/>
                  <a:pt x="720" y="473"/>
                  <a:pt x="720" y="473"/>
                </a:cubicBezTo>
                <a:cubicBezTo>
                  <a:pt x="720" y="472"/>
                  <a:pt x="720" y="471"/>
                  <a:pt x="720" y="471"/>
                </a:cubicBezTo>
                <a:cubicBezTo>
                  <a:pt x="720" y="470"/>
                  <a:pt x="720" y="470"/>
                  <a:pt x="720" y="470"/>
                </a:cubicBezTo>
                <a:cubicBezTo>
                  <a:pt x="720" y="470"/>
                  <a:pt x="720" y="471"/>
                  <a:pt x="720" y="471"/>
                </a:cubicBezTo>
                <a:cubicBezTo>
                  <a:pt x="720" y="472"/>
                  <a:pt x="720" y="472"/>
                  <a:pt x="719" y="473"/>
                </a:cubicBezTo>
                <a:cubicBezTo>
                  <a:pt x="719" y="474"/>
                  <a:pt x="719" y="474"/>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19" y="475"/>
                  <a:pt x="719" y="475"/>
                  <a:pt x="719" y="475"/>
                </a:cubicBezTo>
                <a:cubicBezTo>
                  <a:pt x="720" y="475"/>
                  <a:pt x="720" y="475"/>
                  <a:pt x="720" y="475"/>
                </a:cubicBezTo>
                <a:moveTo>
                  <a:pt x="721" y="502"/>
                </a:moveTo>
                <a:cubicBezTo>
                  <a:pt x="721" y="502"/>
                  <a:pt x="723" y="495"/>
                  <a:pt x="723" y="494"/>
                </a:cubicBezTo>
                <a:cubicBezTo>
                  <a:pt x="722" y="495"/>
                  <a:pt x="722" y="495"/>
                  <a:pt x="721" y="497"/>
                </a:cubicBezTo>
                <a:cubicBezTo>
                  <a:pt x="721" y="497"/>
                  <a:pt x="721" y="497"/>
                  <a:pt x="721" y="497"/>
                </a:cubicBezTo>
                <a:cubicBezTo>
                  <a:pt x="723" y="492"/>
                  <a:pt x="723" y="492"/>
                  <a:pt x="723" y="492"/>
                </a:cubicBezTo>
                <a:cubicBezTo>
                  <a:pt x="723" y="492"/>
                  <a:pt x="723" y="492"/>
                  <a:pt x="723" y="492"/>
                </a:cubicBezTo>
                <a:cubicBezTo>
                  <a:pt x="722" y="491"/>
                  <a:pt x="722" y="491"/>
                  <a:pt x="722" y="491"/>
                </a:cubicBezTo>
                <a:cubicBezTo>
                  <a:pt x="723" y="490"/>
                  <a:pt x="723" y="489"/>
                  <a:pt x="723" y="488"/>
                </a:cubicBezTo>
                <a:cubicBezTo>
                  <a:pt x="724" y="486"/>
                  <a:pt x="724" y="484"/>
                  <a:pt x="725" y="482"/>
                </a:cubicBezTo>
                <a:cubicBezTo>
                  <a:pt x="724" y="482"/>
                  <a:pt x="724" y="482"/>
                  <a:pt x="724" y="482"/>
                </a:cubicBezTo>
                <a:cubicBezTo>
                  <a:pt x="724" y="482"/>
                  <a:pt x="724" y="482"/>
                  <a:pt x="724" y="482"/>
                </a:cubicBezTo>
                <a:cubicBezTo>
                  <a:pt x="724" y="480"/>
                  <a:pt x="725" y="477"/>
                  <a:pt x="726" y="474"/>
                </a:cubicBezTo>
                <a:cubicBezTo>
                  <a:pt x="725" y="475"/>
                  <a:pt x="725" y="475"/>
                  <a:pt x="725" y="475"/>
                </a:cubicBezTo>
                <a:cubicBezTo>
                  <a:pt x="725" y="475"/>
                  <a:pt x="725" y="475"/>
                  <a:pt x="725" y="475"/>
                </a:cubicBezTo>
                <a:cubicBezTo>
                  <a:pt x="725" y="475"/>
                  <a:pt x="724" y="474"/>
                  <a:pt x="725" y="473"/>
                </a:cubicBezTo>
                <a:cubicBezTo>
                  <a:pt x="725" y="472"/>
                  <a:pt x="725" y="472"/>
                  <a:pt x="725" y="472"/>
                </a:cubicBezTo>
                <a:cubicBezTo>
                  <a:pt x="725" y="471"/>
                  <a:pt x="725" y="464"/>
                  <a:pt x="725" y="461"/>
                </a:cubicBezTo>
                <a:cubicBezTo>
                  <a:pt x="725" y="461"/>
                  <a:pt x="725" y="461"/>
                  <a:pt x="725" y="457"/>
                </a:cubicBezTo>
                <a:cubicBezTo>
                  <a:pt x="725" y="457"/>
                  <a:pt x="724" y="458"/>
                  <a:pt x="724" y="458"/>
                </a:cubicBezTo>
                <a:cubicBezTo>
                  <a:pt x="724" y="458"/>
                  <a:pt x="723" y="456"/>
                  <a:pt x="723" y="455"/>
                </a:cubicBezTo>
                <a:cubicBezTo>
                  <a:pt x="722" y="455"/>
                  <a:pt x="722" y="456"/>
                  <a:pt x="722" y="458"/>
                </a:cubicBezTo>
                <a:cubicBezTo>
                  <a:pt x="722" y="461"/>
                  <a:pt x="722" y="461"/>
                  <a:pt x="722" y="465"/>
                </a:cubicBezTo>
                <a:cubicBezTo>
                  <a:pt x="723" y="468"/>
                  <a:pt x="721" y="470"/>
                  <a:pt x="721" y="473"/>
                </a:cubicBezTo>
                <a:cubicBezTo>
                  <a:pt x="721" y="473"/>
                  <a:pt x="721" y="473"/>
                  <a:pt x="721" y="473"/>
                </a:cubicBezTo>
                <a:cubicBezTo>
                  <a:pt x="722" y="474"/>
                  <a:pt x="722" y="474"/>
                  <a:pt x="722" y="474"/>
                </a:cubicBezTo>
                <a:cubicBezTo>
                  <a:pt x="722" y="475"/>
                  <a:pt x="721" y="478"/>
                  <a:pt x="721" y="481"/>
                </a:cubicBezTo>
                <a:cubicBezTo>
                  <a:pt x="721" y="481"/>
                  <a:pt x="720" y="481"/>
                  <a:pt x="720" y="482"/>
                </a:cubicBezTo>
                <a:cubicBezTo>
                  <a:pt x="720" y="485"/>
                  <a:pt x="720" y="488"/>
                  <a:pt x="719" y="491"/>
                </a:cubicBezTo>
                <a:cubicBezTo>
                  <a:pt x="719" y="494"/>
                  <a:pt x="718" y="497"/>
                  <a:pt x="717" y="500"/>
                </a:cubicBezTo>
                <a:cubicBezTo>
                  <a:pt x="716" y="506"/>
                  <a:pt x="715" y="512"/>
                  <a:pt x="713" y="517"/>
                </a:cubicBezTo>
                <a:cubicBezTo>
                  <a:pt x="714" y="516"/>
                  <a:pt x="715" y="515"/>
                  <a:pt x="715" y="514"/>
                </a:cubicBezTo>
                <a:cubicBezTo>
                  <a:pt x="715" y="514"/>
                  <a:pt x="716" y="513"/>
                  <a:pt x="716" y="513"/>
                </a:cubicBezTo>
                <a:cubicBezTo>
                  <a:pt x="716" y="513"/>
                  <a:pt x="718" y="508"/>
                  <a:pt x="719" y="506"/>
                </a:cubicBezTo>
                <a:cubicBezTo>
                  <a:pt x="719" y="506"/>
                  <a:pt x="719" y="506"/>
                  <a:pt x="719" y="505"/>
                </a:cubicBezTo>
                <a:cubicBezTo>
                  <a:pt x="720" y="503"/>
                  <a:pt x="720" y="503"/>
                  <a:pt x="720" y="503"/>
                </a:cubicBezTo>
                <a:cubicBezTo>
                  <a:pt x="720" y="504"/>
                  <a:pt x="720" y="504"/>
                  <a:pt x="720" y="504"/>
                </a:cubicBezTo>
                <a:cubicBezTo>
                  <a:pt x="720" y="503"/>
                  <a:pt x="720" y="503"/>
                  <a:pt x="721" y="502"/>
                </a:cubicBezTo>
                <a:moveTo>
                  <a:pt x="482" y="16"/>
                </a:moveTo>
                <a:cubicBezTo>
                  <a:pt x="480" y="15"/>
                  <a:pt x="479" y="15"/>
                  <a:pt x="479" y="15"/>
                </a:cubicBezTo>
                <a:cubicBezTo>
                  <a:pt x="479" y="15"/>
                  <a:pt x="479" y="15"/>
                  <a:pt x="479" y="15"/>
                </a:cubicBezTo>
                <a:cubicBezTo>
                  <a:pt x="478" y="15"/>
                  <a:pt x="478" y="15"/>
                  <a:pt x="478" y="15"/>
                </a:cubicBezTo>
                <a:cubicBezTo>
                  <a:pt x="478" y="15"/>
                  <a:pt x="478" y="15"/>
                  <a:pt x="478" y="15"/>
                </a:cubicBezTo>
                <a:cubicBezTo>
                  <a:pt x="478" y="15"/>
                  <a:pt x="478" y="15"/>
                  <a:pt x="478" y="15"/>
                </a:cubicBezTo>
                <a:cubicBezTo>
                  <a:pt x="479" y="15"/>
                  <a:pt x="479" y="15"/>
                  <a:pt x="479" y="15"/>
                </a:cubicBezTo>
                <a:cubicBezTo>
                  <a:pt x="480" y="15"/>
                  <a:pt x="480" y="15"/>
                  <a:pt x="481" y="15"/>
                </a:cubicBezTo>
                <a:cubicBezTo>
                  <a:pt x="481" y="15"/>
                  <a:pt x="481" y="15"/>
                  <a:pt x="481" y="15"/>
                </a:cubicBezTo>
                <a:cubicBezTo>
                  <a:pt x="481" y="16"/>
                  <a:pt x="482" y="16"/>
                  <a:pt x="482" y="16"/>
                </a:cubicBezTo>
                <a:cubicBezTo>
                  <a:pt x="483" y="16"/>
                  <a:pt x="483" y="16"/>
                  <a:pt x="483" y="16"/>
                </a:cubicBezTo>
                <a:cubicBezTo>
                  <a:pt x="483" y="16"/>
                  <a:pt x="483" y="16"/>
                  <a:pt x="483" y="16"/>
                </a:cubicBezTo>
                <a:cubicBezTo>
                  <a:pt x="483" y="16"/>
                  <a:pt x="482" y="16"/>
                  <a:pt x="482" y="16"/>
                </a:cubicBezTo>
                <a:moveTo>
                  <a:pt x="492" y="21"/>
                </a:moveTo>
                <a:cubicBezTo>
                  <a:pt x="492" y="20"/>
                  <a:pt x="488" y="19"/>
                  <a:pt x="488" y="19"/>
                </a:cubicBezTo>
                <a:cubicBezTo>
                  <a:pt x="488" y="19"/>
                  <a:pt x="488" y="19"/>
                  <a:pt x="488" y="19"/>
                </a:cubicBezTo>
                <a:cubicBezTo>
                  <a:pt x="489" y="20"/>
                  <a:pt x="490" y="20"/>
                  <a:pt x="490" y="20"/>
                </a:cubicBezTo>
                <a:cubicBezTo>
                  <a:pt x="491" y="20"/>
                  <a:pt x="491" y="20"/>
                  <a:pt x="491" y="21"/>
                </a:cubicBezTo>
                <a:cubicBezTo>
                  <a:pt x="491" y="20"/>
                  <a:pt x="491" y="20"/>
                  <a:pt x="491" y="20"/>
                </a:cubicBezTo>
                <a:cubicBezTo>
                  <a:pt x="491" y="20"/>
                  <a:pt x="492" y="21"/>
                  <a:pt x="492" y="21"/>
                </a:cubicBezTo>
                <a:cubicBezTo>
                  <a:pt x="492" y="21"/>
                  <a:pt x="492" y="21"/>
                  <a:pt x="492" y="21"/>
                </a:cubicBezTo>
                <a:moveTo>
                  <a:pt x="476" y="14"/>
                </a:moveTo>
                <a:cubicBezTo>
                  <a:pt x="475" y="14"/>
                  <a:pt x="475" y="14"/>
                  <a:pt x="474" y="14"/>
                </a:cubicBezTo>
                <a:cubicBezTo>
                  <a:pt x="474" y="13"/>
                  <a:pt x="473" y="13"/>
                  <a:pt x="473" y="13"/>
                </a:cubicBezTo>
                <a:cubicBezTo>
                  <a:pt x="473" y="13"/>
                  <a:pt x="473" y="13"/>
                  <a:pt x="473" y="13"/>
                </a:cubicBezTo>
                <a:cubicBezTo>
                  <a:pt x="469" y="12"/>
                  <a:pt x="468" y="12"/>
                  <a:pt x="467" y="12"/>
                </a:cubicBezTo>
                <a:cubicBezTo>
                  <a:pt x="468" y="12"/>
                  <a:pt x="469" y="12"/>
                  <a:pt x="469" y="12"/>
                </a:cubicBezTo>
                <a:cubicBezTo>
                  <a:pt x="469" y="12"/>
                  <a:pt x="469" y="12"/>
                  <a:pt x="469" y="12"/>
                </a:cubicBezTo>
                <a:cubicBezTo>
                  <a:pt x="467" y="12"/>
                  <a:pt x="465" y="11"/>
                  <a:pt x="463" y="11"/>
                </a:cubicBezTo>
                <a:cubicBezTo>
                  <a:pt x="463" y="11"/>
                  <a:pt x="463" y="11"/>
                  <a:pt x="463" y="11"/>
                </a:cubicBezTo>
                <a:cubicBezTo>
                  <a:pt x="465" y="12"/>
                  <a:pt x="468" y="12"/>
                  <a:pt x="470" y="13"/>
                </a:cubicBezTo>
                <a:cubicBezTo>
                  <a:pt x="470" y="13"/>
                  <a:pt x="470" y="13"/>
                  <a:pt x="470" y="13"/>
                </a:cubicBezTo>
                <a:cubicBezTo>
                  <a:pt x="482" y="17"/>
                  <a:pt x="482" y="17"/>
                  <a:pt x="483" y="17"/>
                </a:cubicBezTo>
                <a:cubicBezTo>
                  <a:pt x="482" y="16"/>
                  <a:pt x="480" y="16"/>
                  <a:pt x="479" y="15"/>
                </a:cubicBezTo>
                <a:cubicBezTo>
                  <a:pt x="480" y="16"/>
                  <a:pt x="480" y="16"/>
                  <a:pt x="480" y="16"/>
                </a:cubicBezTo>
                <a:cubicBezTo>
                  <a:pt x="480" y="16"/>
                  <a:pt x="480" y="16"/>
                  <a:pt x="480" y="16"/>
                </a:cubicBezTo>
                <a:cubicBezTo>
                  <a:pt x="479" y="15"/>
                  <a:pt x="479" y="15"/>
                  <a:pt x="478" y="15"/>
                </a:cubicBezTo>
                <a:cubicBezTo>
                  <a:pt x="479" y="15"/>
                  <a:pt x="479" y="15"/>
                  <a:pt x="479" y="15"/>
                </a:cubicBezTo>
                <a:cubicBezTo>
                  <a:pt x="478" y="15"/>
                  <a:pt x="478" y="15"/>
                  <a:pt x="478" y="15"/>
                </a:cubicBezTo>
                <a:cubicBezTo>
                  <a:pt x="478" y="15"/>
                  <a:pt x="478" y="15"/>
                  <a:pt x="478" y="15"/>
                </a:cubicBezTo>
                <a:cubicBezTo>
                  <a:pt x="478" y="15"/>
                  <a:pt x="477" y="14"/>
                  <a:pt x="476" y="14"/>
                </a:cubicBezTo>
                <a:moveTo>
                  <a:pt x="460" y="10"/>
                </a:moveTo>
                <a:cubicBezTo>
                  <a:pt x="455" y="9"/>
                  <a:pt x="455" y="9"/>
                  <a:pt x="455" y="9"/>
                </a:cubicBezTo>
                <a:cubicBezTo>
                  <a:pt x="455" y="9"/>
                  <a:pt x="456" y="9"/>
                  <a:pt x="457" y="10"/>
                </a:cubicBezTo>
                <a:cubicBezTo>
                  <a:pt x="457" y="10"/>
                  <a:pt x="457" y="10"/>
                  <a:pt x="455" y="9"/>
                </a:cubicBezTo>
                <a:cubicBezTo>
                  <a:pt x="454" y="9"/>
                  <a:pt x="454" y="9"/>
                  <a:pt x="453" y="9"/>
                </a:cubicBezTo>
                <a:cubicBezTo>
                  <a:pt x="453" y="9"/>
                  <a:pt x="453" y="9"/>
                  <a:pt x="453" y="9"/>
                </a:cubicBezTo>
                <a:cubicBezTo>
                  <a:pt x="454" y="9"/>
                  <a:pt x="455" y="9"/>
                  <a:pt x="456" y="10"/>
                </a:cubicBezTo>
                <a:cubicBezTo>
                  <a:pt x="455" y="10"/>
                  <a:pt x="455" y="10"/>
                  <a:pt x="455" y="10"/>
                </a:cubicBezTo>
                <a:cubicBezTo>
                  <a:pt x="456" y="10"/>
                  <a:pt x="457" y="10"/>
                  <a:pt x="458" y="10"/>
                </a:cubicBezTo>
                <a:cubicBezTo>
                  <a:pt x="457" y="10"/>
                  <a:pt x="457" y="10"/>
                  <a:pt x="457" y="10"/>
                </a:cubicBezTo>
                <a:cubicBezTo>
                  <a:pt x="458" y="11"/>
                  <a:pt x="459" y="11"/>
                  <a:pt x="460" y="11"/>
                </a:cubicBezTo>
                <a:cubicBezTo>
                  <a:pt x="461" y="11"/>
                  <a:pt x="461" y="11"/>
                  <a:pt x="461" y="11"/>
                </a:cubicBezTo>
                <a:cubicBezTo>
                  <a:pt x="462" y="11"/>
                  <a:pt x="462" y="11"/>
                  <a:pt x="466" y="13"/>
                </a:cubicBezTo>
                <a:cubicBezTo>
                  <a:pt x="467" y="13"/>
                  <a:pt x="467" y="13"/>
                  <a:pt x="467" y="13"/>
                </a:cubicBezTo>
                <a:cubicBezTo>
                  <a:pt x="468" y="13"/>
                  <a:pt x="469" y="13"/>
                  <a:pt x="470" y="13"/>
                </a:cubicBezTo>
                <a:cubicBezTo>
                  <a:pt x="470" y="13"/>
                  <a:pt x="470" y="13"/>
                  <a:pt x="470" y="13"/>
                </a:cubicBezTo>
                <a:cubicBezTo>
                  <a:pt x="471" y="13"/>
                  <a:pt x="471" y="13"/>
                  <a:pt x="471" y="13"/>
                </a:cubicBezTo>
                <a:cubicBezTo>
                  <a:pt x="471" y="13"/>
                  <a:pt x="471" y="13"/>
                  <a:pt x="471" y="13"/>
                </a:cubicBezTo>
                <a:cubicBezTo>
                  <a:pt x="470" y="13"/>
                  <a:pt x="470" y="13"/>
                  <a:pt x="469" y="13"/>
                </a:cubicBezTo>
                <a:cubicBezTo>
                  <a:pt x="468" y="12"/>
                  <a:pt x="467" y="12"/>
                  <a:pt x="466" y="12"/>
                </a:cubicBezTo>
                <a:cubicBezTo>
                  <a:pt x="464" y="12"/>
                  <a:pt x="462" y="11"/>
                  <a:pt x="460" y="10"/>
                </a:cubicBezTo>
                <a:moveTo>
                  <a:pt x="445" y="7"/>
                </a:moveTo>
                <a:cubicBezTo>
                  <a:pt x="444" y="7"/>
                  <a:pt x="444" y="7"/>
                  <a:pt x="444" y="7"/>
                </a:cubicBezTo>
                <a:cubicBezTo>
                  <a:pt x="444" y="7"/>
                  <a:pt x="444" y="7"/>
                  <a:pt x="444" y="7"/>
                </a:cubicBezTo>
                <a:cubicBezTo>
                  <a:pt x="443" y="7"/>
                  <a:pt x="443" y="7"/>
                  <a:pt x="443" y="7"/>
                </a:cubicBezTo>
                <a:cubicBezTo>
                  <a:pt x="440" y="6"/>
                  <a:pt x="439" y="6"/>
                  <a:pt x="438" y="6"/>
                </a:cubicBezTo>
                <a:cubicBezTo>
                  <a:pt x="440" y="6"/>
                  <a:pt x="441" y="6"/>
                  <a:pt x="442" y="7"/>
                </a:cubicBezTo>
                <a:cubicBezTo>
                  <a:pt x="442" y="7"/>
                  <a:pt x="442" y="7"/>
                  <a:pt x="442" y="7"/>
                </a:cubicBezTo>
                <a:cubicBezTo>
                  <a:pt x="444" y="7"/>
                  <a:pt x="445" y="7"/>
                  <a:pt x="447" y="8"/>
                </a:cubicBezTo>
                <a:cubicBezTo>
                  <a:pt x="447" y="8"/>
                  <a:pt x="447" y="8"/>
                  <a:pt x="447" y="8"/>
                </a:cubicBezTo>
                <a:cubicBezTo>
                  <a:pt x="450" y="9"/>
                  <a:pt x="450" y="9"/>
                  <a:pt x="450" y="9"/>
                </a:cubicBezTo>
                <a:cubicBezTo>
                  <a:pt x="450" y="9"/>
                  <a:pt x="450" y="9"/>
                  <a:pt x="450" y="9"/>
                </a:cubicBezTo>
                <a:cubicBezTo>
                  <a:pt x="450" y="9"/>
                  <a:pt x="450" y="9"/>
                  <a:pt x="450" y="9"/>
                </a:cubicBezTo>
                <a:cubicBezTo>
                  <a:pt x="451" y="9"/>
                  <a:pt x="452" y="9"/>
                  <a:pt x="452" y="9"/>
                </a:cubicBezTo>
                <a:cubicBezTo>
                  <a:pt x="454" y="9"/>
                  <a:pt x="454" y="9"/>
                  <a:pt x="454" y="9"/>
                </a:cubicBezTo>
                <a:cubicBezTo>
                  <a:pt x="454" y="9"/>
                  <a:pt x="453" y="9"/>
                  <a:pt x="452" y="9"/>
                </a:cubicBezTo>
                <a:cubicBezTo>
                  <a:pt x="453" y="9"/>
                  <a:pt x="453" y="9"/>
                  <a:pt x="453" y="9"/>
                </a:cubicBezTo>
                <a:cubicBezTo>
                  <a:pt x="452" y="9"/>
                  <a:pt x="452" y="9"/>
                  <a:pt x="451" y="9"/>
                </a:cubicBezTo>
                <a:cubicBezTo>
                  <a:pt x="451" y="8"/>
                  <a:pt x="451" y="8"/>
                  <a:pt x="451" y="8"/>
                </a:cubicBezTo>
                <a:cubicBezTo>
                  <a:pt x="451" y="8"/>
                  <a:pt x="451" y="8"/>
                  <a:pt x="449" y="8"/>
                </a:cubicBezTo>
                <a:cubicBezTo>
                  <a:pt x="448" y="8"/>
                  <a:pt x="447" y="7"/>
                  <a:pt x="446" y="7"/>
                </a:cubicBezTo>
                <a:cubicBezTo>
                  <a:pt x="446" y="7"/>
                  <a:pt x="446" y="7"/>
                  <a:pt x="446" y="7"/>
                </a:cubicBezTo>
                <a:cubicBezTo>
                  <a:pt x="446" y="7"/>
                  <a:pt x="445" y="7"/>
                  <a:pt x="445" y="7"/>
                </a:cubicBezTo>
                <a:moveTo>
                  <a:pt x="459" y="11"/>
                </a:moveTo>
                <a:cubicBezTo>
                  <a:pt x="458" y="10"/>
                  <a:pt x="458" y="10"/>
                  <a:pt x="458" y="10"/>
                </a:cubicBezTo>
                <a:cubicBezTo>
                  <a:pt x="457" y="10"/>
                  <a:pt x="457" y="10"/>
                  <a:pt x="457" y="10"/>
                </a:cubicBezTo>
                <a:cubicBezTo>
                  <a:pt x="456" y="10"/>
                  <a:pt x="456" y="10"/>
                  <a:pt x="456" y="10"/>
                </a:cubicBezTo>
                <a:cubicBezTo>
                  <a:pt x="456" y="10"/>
                  <a:pt x="456" y="10"/>
                  <a:pt x="456" y="10"/>
                </a:cubicBezTo>
                <a:cubicBezTo>
                  <a:pt x="455" y="10"/>
                  <a:pt x="454" y="10"/>
                  <a:pt x="454" y="10"/>
                </a:cubicBezTo>
                <a:cubicBezTo>
                  <a:pt x="454" y="10"/>
                  <a:pt x="454" y="10"/>
                  <a:pt x="454" y="10"/>
                </a:cubicBezTo>
                <a:cubicBezTo>
                  <a:pt x="453" y="9"/>
                  <a:pt x="453" y="9"/>
                  <a:pt x="453" y="9"/>
                </a:cubicBezTo>
                <a:cubicBezTo>
                  <a:pt x="454" y="10"/>
                  <a:pt x="454" y="10"/>
                  <a:pt x="454" y="10"/>
                </a:cubicBezTo>
                <a:cubicBezTo>
                  <a:pt x="454" y="10"/>
                  <a:pt x="454" y="10"/>
                  <a:pt x="454" y="10"/>
                </a:cubicBezTo>
                <a:cubicBezTo>
                  <a:pt x="454" y="10"/>
                  <a:pt x="454" y="10"/>
                  <a:pt x="454" y="10"/>
                </a:cubicBezTo>
                <a:cubicBezTo>
                  <a:pt x="457" y="10"/>
                  <a:pt x="457" y="10"/>
                  <a:pt x="458" y="11"/>
                </a:cubicBezTo>
                <a:cubicBezTo>
                  <a:pt x="458" y="11"/>
                  <a:pt x="458" y="11"/>
                  <a:pt x="458" y="11"/>
                </a:cubicBezTo>
                <a:cubicBezTo>
                  <a:pt x="458" y="11"/>
                  <a:pt x="459" y="11"/>
                  <a:pt x="460" y="11"/>
                </a:cubicBezTo>
                <a:cubicBezTo>
                  <a:pt x="460" y="11"/>
                  <a:pt x="460" y="11"/>
                  <a:pt x="460" y="11"/>
                </a:cubicBezTo>
                <a:cubicBezTo>
                  <a:pt x="460" y="11"/>
                  <a:pt x="459" y="11"/>
                  <a:pt x="459" y="11"/>
                </a:cubicBezTo>
                <a:moveTo>
                  <a:pt x="440" y="6"/>
                </a:moveTo>
                <a:cubicBezTo>
                  <a:pt x="440" y="6"/>
                  <a:pt x="437" y="6"/>
                  <a:pt x="436" y="6"/>
                </a:cubicBezTo>
                <a:cubicBezTo>
                  <a:pt x="437" y="6"/>
                  <a:pt x="437" y="6"/>
                  <a:pt x="437" y="6"/>
                </a:cubicBezTo>
                <a:cubicBezTo>
                  <a:pt x="437" y="6"/>
                  <a:pt x="436" y="6"/>
                  <a:pt x="436" y="6"/>
                </a:cubicBezTo>
                <a:cubicBezTo>
                  <a:pt x="437" y="6"/>
                  <a:pt x="437" y="6"/>
                  <a:pt x="437" y="6"/>
                </a:cubicBezTo>
                <a:cubicBezTo>
                  <a:pt x="438" y="6"/>
                  <a:pt x="439" y="6"/>
                  <a:pt x="440" y="6"/>
                </a:cubicBezTo>
                <a:cubicBezTo>
                  <a:pt x="440" y="7"/>
                  <a:pt x="441" y="7"/>
                  <a:pt x="442" y="7"/>
                </a:cubicBezTo>
                <a:cubicBezTo>
                  <a:pt x="442" y="7"/>
                  <a:pt x="442" y="7"/>
                  <a:pt x="442" y="7"/>
                </a:cubicBezTo>
                <a:cubicBezTo>
                  <a:pt x="441" y="7"/>
                  <a:pt x="441" y="7"/>
                  <a:pt x="440" y="6"/>
                </a:cubicBezTo>
                <a:moveTo>
                  <a:pt x="487" y="60"/>
                </a:moveTo>
                <a:cubicBezTo>
                  <a:pt x="487" y="59"/>
                  <a:pt x="487" y="59"/>
                  <a:pt x="486" y="59"/>
                </a:cubicBezTo>
                <a:cubicBezTo>
                  <a:pt x="485" y="59"/>
                  <a:pt x="485" y="59"/>
                  <a:pt x="485" y="59"/>
                </a:cubicBezTo>
                <a:cubicBezTo>
                  <a:pt x="484" y="58"/>
                  <a:pt x="484" y="58"/>
                  <a:pt x="484" y="58"/>
                </a:cubicBezTo>
                <a:cubicBezTo>
                  <a:pt x="483" y="58"/>
                  <a:pt x="482" y="58"/>
                  <a:pt x="480" y="58"/>
                </a:cubicBezTo>
                <a:cubicBezTo>
                  <a:pt x="481" y="58"/>
                  <a:pt x="481" y="58"/>
                  <a:pt x="481" y="58"/>
                </a:cubicBezTo>
                <a:cubicBezTo>
                  <a:pt x="482" y="59"/>
                  <a:pt x="482" y="59"/>
                  <a:pt x="482" y="59"/>
                </a:cubicBezTo>
                <a:cubicBezTo>
                  <a:pt x="483" y="60"/>
                  <a:pt x="483" y="61"/>
                  <a:pt x="484" y="62"/>
                </a:cubicBezTo>
                <a:cubicBezTo>
                  <a:pt x="485" y="62"/>
                  <a:pt x="485" y="62"/>
                  <a:pt x="486" y="62"/>
                </a:cubicBezTo>
                <a:cubicBezTo>
                  <a:pt x="487" y="62"/>
                  <a:pt x="486" y="62"/>
                  <a:pt x="486" y="61"/>
                </a:cubicBezTo>
                <a:cubicBezTo>
                  <a:pt x="486" y="61"/>
                  <a:pt x="486" y="61"/>
                  <a:pt x="486" y="61"/>
                </a:cubicBezTo>
                <a:cubicBezTo>
                  <a:pt x="486" y="61"/>
                  <a:pt x="486" y="61"/>
                  <a:pt x="486" y="61"/>
                </a:cubicBezTo>
                <a:cubicBezTo>
                  <a:pt x="487" y="61"/>
                  <a:pt x="487" y="61"/>
                  <a:pt x="487" y="61"/>
                </a:cubicBezTo>
                <a:cubicBezTo>
                  <a:pt x="487" y="61"/>
                  <a:pt x="487" y="61"/>
                  <a:pt x="487" y="61"/>
                </a:cubicBezTo>
                <a:cubicBezTo>
                  <a:pt x="487" y="60"/>
                  <a:pt x="487" y="60"/>
                  <a:pt x="487" y="60"/>
                </a:cubicBezTo>
                <a:moveTo>
                  <a:pt x="473" y="23"/>
                </a:moveTo>
                <a:cubicBezTo>
                  <a:pt x="471" y="22"/>
                  <a:pt x="471" y="22"/>
                  <a:pt x="468" y="21"/>
                </a:cubicBezTo>
                <a:cubicBezTo>
                  <a:pt x="468" y="21"/>
                  <a:pt x="468" y="21"/>
                  <a:pt x="468" y="21"/>
                </a:cubicBezTo>
                <a:cubicBezTo>
                  <a:pt x="468" y="21"/>
                  <a:pt x="468" y="21"/>
                  <a:pt x="468" y="21"/>
                </a:cubicBezTo>
                <a:cubicBezTo>
                  <a:pt x="468" y="21"/>
                  <a:pt x="468" y="21"/>
                  <a:pt x="467" y="21"/>
                </a:cubicBezTo>
                <a:cubicBezTo>
                  <a:pt x="468" y="22"/>
                  <a:pt x="469" y="22"/>
                  <a:pt x="470" y="23"/>
                </a:cubicBezTo>
                <a:cubicBezTo>
                  <a:pt x="470" y="23"/>
                  <a:pt x="470" y="23"/>
                  <a:pt x="470" y="23"/>
                </a:cubicBezTo>
                <a:cubicBezTo>
                  <a:pt x="469" y="23"/>
                  <a:pt x="469" y="23"/>
                  <a:pt x="469" y="23"/>
                </a:cubicBezTo>
                <a:cubicBezTo>
                  <a:pt x="469" y="23"/>
                  <a:pt x="470" y="23"/>
                  <a:pt x="470" y="23"/>
                </a:cubicBezTo>
                <a:cubicBezTo>
                  <a:pt x="469" y="23"/>
                  <a:pt x="469" y="23"/>
                  <a:pt x="469" y="23"/>
                </a:cubicBezTo>
                <a:cubicBezTo>
                  <a:pt x="469" y="24"/>
                  <a:pt x="469" y="24"/>
                  <a:pt x="469" y="24"/>
                </a:cubicBezTo>
                <a:cubicBezTo>
                  <a:pt x="469" y="24"/>
                  <a:pt x="469" y="24"/>
                  <a:pt x="469" y="24"/>
                </a:cubicBezTo>
                <a:cubicBezTo>
                  <a:pt x="469" y="24"/>
                  <a:pt x="469" y="24"/>
                  <a:pt x="469" y="24"/>
                </a:cubicBezTo>
                <a:cubicBezTo>
                  <a:pt x="468" y="24"/>
                  <a:pt x="468" y="24"/>
                  <a:pt x="467" y="24"/>
                </a:cubicBezTo>
                <a:cubicBezTo>
                  <a:pt x="467" y="24"/>
                  <a:pt x="467" y="24"/>
                  <a:pt x="467" y="24"/>
                </a:cubicBezTo>
                <a:cubicBezTo>
                  <a:pt x="467" y="24"/>
                  <a:pt x="467" y="24"/>
                  <a:pt x="467" y="24"/>
                </a:cubicBezTo>
                <a:cubicBezTo>
                  <a:pt x="466" y="24"/>
                  <a:pt x="466" y="24"/>
                  <a:pt x="466" y="24"/>
                </a:cubicBezTo>
                <a:cubicBezTo>
                  <a:pt x="466" y="24"/>
                  <a:pt x="466" y="24"/>
                  <a:pt x="466" y="24"/>
                </a:cubicBezTo>
                <a:cubicBezTo>
                  <a:pt x="466" y="25"/>
                  <a:pt x="466" y="25"/>
                  <a:pt x="468" y="26"/>
                </a:cubicBezTo>
                <a:cubicBezTo>
                  <a:pt x="467" y="26"/>
                  <a:pt x="466" y="26"/>
                  <a:pt x="466" y="26"/>
                </a:cubicBezTo>
                <a:cubicBezTo>
                  <a:pt x="466" y="26"/>
                  <a:pt x="466" y="26"/>
                  <a:pt x="467" y="27"/>
                </a:cubicBezTo>
                <a:cubicBezTo>
                  <a:pt x="467" y="27"/>
                  <a:pt x="467" y="27"/>
                  <a:pt x="467" y="27"/>
                </a:cubicBezTo>
                <a:cubicBezTo>
                  <a:pt x="467" y="27"/>
                  <a:pt x="467" y="27"/>
                  <a:pt x="466" y="28"/>
                </a:cubicBezTo>
                <a:cubicBezTo>
                  <a:pt x="466" y="28"/>
                  <a:pt x="466" y="28"/>
                  <a:pt x="469" y="30"/>
                </a:cubicBezTo>
                <a:cubicBezTo>
                  <a:pt x="468" y="30"/>
                  <a:pt x="467" y="29"/>
                  <a:pt x="467" y="30"/>
                </a:cubicBezTo>
                <a:cubicBezTo>
                  <a:pt x="468" y="30"/>
                  <a:pt x="469" y="31"/>
                  <a:pt x="470" y="32"/>
                </a:cubicBezTo>
                <a:cubicBezTo>
                  <a:pt x="470" y="33"/>
                  <a:pt x="470" y="33"/>
                  <a:pt x="470" y="33"/>
                </a:cubicBezTo>
                <a:cubicBezTo>
                  <a:pt x="471" y="33"/>
                  <a:pt x="471" y="33"/>
                  <a:pt x="472" y="34"/>
                </a:cubicBezTo>
                <a:cubicBezTo>
                  <a:pt x="471" y="34"/>
                  <a:pt x="471" y="33"/>
                  <a:pt x="470" y="34"/>
                </a:cubicBezTo>
                <a:cubicBezTo>
                  <a:pt x="470" y="34"/>
                  <a:pt x="470" y="34"/>
                  <a:pt x="470" y="35"/>
                </a:cubicBezTo>
                <a:cubicBezTo>
                  <a:pt x="470" y="35"/>
                  <a:pt x="472" y="37"/>
                  <a:pt x="472" y="36"/>
                </a:cubicBezTo>
                <a:cubicBezTo>
                  <a:pt x="472" y="36"/>
                  <a:pt x="472" y="36"/>
                  <a:pt x="474" y="37"/>
                </a:cubicBezTo>
                <a:cubicBezTo>
                  <a:pt x="474" y="37"/>
                  <a:pt x="474" y="37"/>
                  <a:pt x="474" y="37"/>
                </a:cubicBezTo>
                <a:cubicBezTo>
                  <a:pt x="475" y="37"/>
                  <a:pt x="475" y="37"/>
                  <a:pt x="475" y="37"/>
                </a:cubicBezTo>
                <a:cubicBezTo>
                  <a:pt x="474" y="38"/>
                  <a:pt x="473" y="37"/>
                  <a:pt x="473" y="38"/>
                </a:cubicBezTo>
                <a:cubicBezTo>
                  <a:pt x="473" y="38"/>
                  <a:pt x="474" y="39"/>
                  <a:pt x="475" y="39"/>
                </a:cubicBezTo>
                <a:cubicBezTo>
                  <a:pt x="474" y="39"/>
                  <a:pt x="473" y="39"/>
                  <a:pt x="473" y="40"/>
                </a:cubicBezTo>
                <a:cubicBezTo>
                  <a:pt x="474" y="41"/>
                  <a:pt x="475" y="41"/>
                  <a:pt x="475" y="42"/>
                </a:cubicBezTo>
                <a:cubicBezTo>
                  <a:pt x="475" y="42"/>
                  <a:pt x="475" y="42"/>
                  <a:pt x="476" y="43"/>
                </a:cubicBezTo>
                <a:cubicBezTo>
                  <a:pt x="475" y="43"/>
                  <a:pt x="475" y="43"/>
                  <a:pt x="475" y="43"/>
                </a:cubicBezTo>
                <a:cubicBezTo>
                  <a:pt x="475" y="43"/>
                  <a:pt x="475" y="43"/>
                  <a:pt x="476" y="44"/>
                </a:cubicBezTo>
                <a:cubicBezTo>
                  <a:pt x="476" y="44"/>
                  <a:pt x="476" y="44"/>
                  <a:pt x="476" y="44"/>
                </a:cubicBezTo>
                <a:cubicBezTo>
                  <a:pt x="477" y="46"/>
                  <a:pt x="478" y="46"/>
                  <a:pt x="479" y="47"/>
                </a:cubicBezTo>
                <a:cubicBezTo>
                  <a:pt x="479" y="47"/>
                  <a:pt x="480" y="47"/>
                  <a:pt x="480" y="47"/>
                </a:cubicBezTo>
                <a:cubicBezTo>
                  <a:pt x="480" y="47"/>
                  <a:pt x="480" y="47"/>
                  <a:pt x="480" y="47"/>
                </a:cubicBezTo>
                <a:cubicBezTo>
                  <a:pt x="480" y="47"/>
                  <a:pt x="480" y="47"/>
                  <a:pt x="480" y="47"/>
                </a:cubicBezTo>
                <a:cubicBezTo>
                  <a:pt x="481" y="47"/>
                  <a:pt x="481" y="47"/>
                  <a:pt x="482" y="48"/>
                </a:cubicBezTo>
                <a:cubicBezTo>
                  <a:pt x="482" y="47"/>
                  <a:pt x="482" y="47"/>
                  <a:pt x="481" y="47"/>
                </a:cubicBezTo>
                <a:cubicBezTo>
                  <a:pt x="484" y="48"/>
                  <a:pt x="485" y="48"/>
                  <a:pt x="486" y="49"/>
                </a:cubicBezTo>
                <a:cubicBezTo>
                  <a:pt x="486" y="50"/>
                  <a:pt x="486" y="50"/>
                  <a:pt x="486" y="50"/>
                </a:cubicBezTo>
                <a:cubicBezTo>
                  <a:pt x="487" y="51"/>
                  <a:pt x="487" y="51"/>
                  <a:pt x="487" y="51"/>
                </a:cubicBezTo>
                <a:cubicBezTo>
                  <a:pt x="488" y="51"/>
                  <a:pt x="488" y="51"/>
                  <a:pt x="488" y="51"/>
                </a:cubicBezTo>
                <a:cubicBezTo>
                  <a:pt x="488" y="51"/>
                  <a:pt x="489" y="51"/>
                  <a:pt x="490" y="51"/>
                </a:cubicBezTo>
                <a:cubicBezTo>
                  <a:pt x="492" y="51"/>
                  <a:pt x="494" y="52"/>
                  <a:pt x="495" y="52"/>
                </a:cubicBezTo>
                <a:cubicBezTo>
                  <a:pt x="495" y="52"/>
                  <a:pt x="496" y="52"/>
                  <a:pt x="496" y="52"/>
                </a:cubicBezTo>
                <a:cubicBezTo>
                  <a:pt x="496" y="52"/>
                  <a:pt x="496" y="52"/>
                  <a:pt x="497" y="52"/>
                </a:cubicBezTo>
                <a:cubicBezTo>
                  <a:pt x="496" y="52"/>
                  <a:pt x="496" y="51"/>
                  <a:pt x="495" y="51"/>
                </a:cubicBezTo>
                <a:cubicBezTo>
                  <a:pt x="495" y="51"/>
                  <a:pt x="495" y="51"/>
                  <a:pt x="487" y="46"/>
                </a:cubicBezTo>
                <a:cubicBezTo>
                  <a:pt x="486" y="45"/>
                  <a:pt x="484" y="44"/>
                  <a:pt x="483" y="43"/>
                </a:cubicBezTo>
                <a:cubicBezTo>
                  <a:pt x="483" y="43"/>
                  <a:pt x="483" y="43"/>
                  <a:pt x="483" y="43"/>
                </a:cubicBezTo>
                <a:cubicBezTo>
                  <a:pt x="483" y="42"/>
                  <a:pt x="483" y="42"/>
                  <a:pt x="481" y="41"/>
                </a:cubicBezTo>
                <a:cubicBezTo>
                  <a:pt x="480" y="40"/>
                  <a:pt x="480" y="40"/>
                  <a:pt x="480" y="40"/>
                </a:cubicBezTo>
                <a:cubicBezTo>
                  <a:pt x="480" y="40"/>
                  <a:pt x="480" y="40"/>
                  <a:pt x="480" y="40"/>
                </a:cubicBezTo>
                <a:cubicBezTo>
                  <a:pt x="480" y="39"/>
                  <a:pt x="480" y="39"/>
                  <a:pt x="479" y="39"/>
                </a:cubicBezTo>
                <a:cubicBezTo>
                  <a:pt x="479" y="38"/>
                  <a:pt x="479" y="38"/>
                  <a:pt x="479" y="38"/>
                </a:cubicBezTo>
                <a:cubicBezTo>
                  <a:pt x="479" y="38"/>
                  <a:pt x="479" y="38"/>
                  <a:pt x="479" y="38"/>
                </a:cubicBezTo>
                <a:cubicBezTo>
                  <a:pt x="479" y="38"/>
                  <a:pt x="479" y="38"/>
                  <a:pt x="479" y="38"/>
                </a:cubicBezTo>
                <a:cubicBezTo>
                  <a:pt x="479" y="37"/>
                  <a:pt x="479" y="37"/>
                  <a:pt x="479" y="37"/>
                </a:cubicBezTo>
                <a:cubicBezTo>
                  <a:pt x="479" y="37"/>
                  <a:pt x="479" y="37"/>
                  <a:pt x="479" y="37"/>
                </a:cubicBezTo>
                <a:cubicBezTo>
                  <a:pt x="479" y="37"/>
                  <a:pt x="479" y="37"/>
                  <a:pt x="478" y="36"/>
                </a:cubicBezTo>
                <a:cubicBezTo>
                  <a:pt x="478" y="35"/>
                  <a:pt x="477" y="35"/>
                  <a:pt x="477" y="35"/>
                </a:cubicBezTo>
                <a:cubicBezTo>
                  <a:pt x="477" y="35"/>
                  <a:pt x="477" y="35"/>
                  <a:pt x="477" y="35"/>
                </a:cubicBezTo>
                <a:cubicBezTo>
                  <a:pt x="477" y="34"/>
                  <a:pt x="475" y="33"/>
                  <a:pt x="474" y="32"/>
                </a:cubicBezTo>
                <a:cubicBezTo>
                  <a:pt x="475" y="32"/>
                  <a:pt x="475" y="32"/>
                  <a:pt x="476" y="32"/>
                </a:cubicBezTo>
                <a:cubicBezTo>
                  <a:pt x="475" y="31"/>
                  <a:pt x="475" y="31"/>
                  <a:pt x="475" y="31"/>
                </a:cubicBezTo>
                <a:cubicBezTo>
                  <a:pt x="476" y="31"/>
                  <a:pt x="476" y="31"/>
                  <a:pt x="476" y="31"/>
                </a:cubicBezTo>
                <a:cubicBezTo>
                  <a:pt x="475" y="31"/>
                  <a:pt x="475" y="31"/>
                  <a:pt x="475" y="31"/>
                </a:cubicBezTo>
                <a:cubicBezTo>
                  <a:pt x="475" y="30"/>
                  <a:pt x="475" y="30"/>
                  <a:pt x="475" y="30"/>
                </a:cubicBezTo>
                <a:cubicBezTo>
                  <a:pt x="475" y="30"/>
                  <a:pt x="475" y="30"/>
                  <a:pt x="475" y="30"/>
                </a:cubicBezTo>
                <a:cubicBezTo>
                  <a:pt x="475" y="29"/>
                  <a:pt x="473" y="29"/>
                  <a:pt x="472" y="28"/>
                </a:cubicBezTo>
                <a:cubicBezTo>
                  <a:pt x="473" y="27"/>
                  <a:pt x="473" y="28"/>
                  <a:pt x="474" y="28"/>
                </a:cubicBezTo>
                <a:cubicBezTo>
                  <a:pt x="474" y="27"/>
                  <a:pt x="473" y="27"/>
                  <a:pt x="473" y="27"/>
                </a:cubicBezTo>
                <a:cubicBezTo>
                  <a:pt x="473" y="27"/>
                  <a:pt x="473" y="27"/>
                  <a:pt x="473" y="27"/>
                </a:cubicBezTo>
                <a:cubicBezTo>
                  <a:pt x="473" y="26"/>
                  <a:pt x="473" y="26"/>
                  <a:pt x="473" y="26"/>
                </a:cubicBezTo>
                <a:cubicBezTo>
                  <a:pt x="474" y="26"/>
                  <a:pt x="474" y="26"/>
                  <a:pt x="475" y="26"/>
                </a:cubicBezTo>
                <a:cubicBezTo>
                  <a:pt x="475" y="26"/>
                  <a:pt x="474" y="26"/>
                  <a:pt x="474" y="26"/>
                </a:cubicBezTo>
                <a:cubicBezTo>
                  <a:pt x="475" y="25"/>
                  <a:pt x="475" y="25"/>
                  <a:pt x="475" y="25"/>
                </a:cubicBezTo>
                <a:cubicBezTo>
                  <a:pt x="474" y="25"/>
                  <a:pt x="474" y="25"/>
                  <a:pt x="474" y="25"/>
                </a:cubicBezTo>
                <a:cubicBezTo>
                  <a:pt x="475" y="25"/>
                  <a:pt x="475" y="25"/>
                  <a:pt x="476" y="25"/>
                </a:cubicBezTo>
                <a:cubicBezTo>
                  <a:pt x="475" y="24"/>
                  <a:pt x="475" y="24"/>
                  <a:pt x="473" y="23"/>
                </a:cubicBezTo>
                <a:cubicBezTo>
                  <a:pt x="473" y="23"/>
                  <a:pt x="473" y="23"/>
                  <a:pt x="473" y="23"/>
                </a:cubicBezTo>
                <a:cubicBezTo>
                  <a:pt x="474" y="23"/>
                  <a:pt x="474" y="23"/>
                  <a:pt x="474" y="23"/>
                </a:cubicBezTo>
                <a:cubicBezTo>
                  <a:pt x="474" y="23"/>
                  <a:pt x="473" y="23"/>
                  <a:pt x="473" y="23"/>
                </a:cubicBezTo>
                <a:moveTo>
                  <a:pt x="504" y="38"/>
                </a:moveTo>
                <a:cubicBezTo>
                  <a:pt x="503" y="37"/>
                  <a:pt x="501" y="36"/>
                  <a:pt x="501" y="36"/>
                </a:cubicBezTo>
                <a:cubicBezTo>
                  <a:pt x="500" y="36"/>
                  <a:pt x="500" y="36"/>
                  <a:pt x="500" y="36"/>
                </a:cubicBezTo>
                <a:cubicBezTo>
                  <a:pt x="500" y="36"/>
                  <a:pt x="500" y="36"/>
                  <a:pt x="500" y="36"/>
                </a:cubicBezTo>
                <a:cubicBezTo>
                  <a:pt x="501" y="37"/>
                  <a:pt x="501" y="37"/>
                  <a:pt x="501" y="37"/>
                </a:cubicBezTo>
                <a:cubicBezTo>
                  <a:pt x="502" y="38"/>
                  <a:pt x="502" y="38"/>
                  <a:pt x="502" y="38"/>
                </a:cubicBezTo>
                <a:cubicBezTo>
                  <a:pt x="503" y="39"/>
                  <a:pt x="503" y="39"/>
                  <a:pt x="503" y="39"/>
                </a:cubicBezTo>
                <a:cubicBezTo>
                  <a:pt x="504" y="39"/>
                  <a:pt x="504" y="39"/>
                  <a:pt x="504" y="39"/>
                </a:cubicBezTo>
                <a:cubicBezTo>
                  <a:pt x="504" y="39"/>
                  <a:pt x="504" y="39"/>
                  <a:pt x="504" y="39"/>
                </a:cubicBezTo>
                <a:cubicBezTo>
                  <a:pt x="504" y="39"/>
                  <a:pt x="504" y="39"/>
                  <a:pt x="504" y="39"/>
                </a:cubicBezTo>
                <a:cubicBezTo>
                  <a:pt x="504" y="38"/>
                  <a:pt x="504" y="38"/>
                  <a:pt x="504" y="38"/>
                </a:cubicBezTo>
                <a:cubicBezTo>
                  <a:pt x="504" y="38"/>
                  <a:pt x="504" y="38"/>
                  <a:pt x="504" y="38"/>
                </a:cubicBezTo>
                <a:cubicBezTo>
                  <a:pt x="504" y="38"/>
                  <a:pt x="504" y="38"/>
                  <a:pt x="504" y="38"/>
                </a:cubicBezTo>
                <a:cubicBezTo>
                  <a:pt x="505" y="38"/>
                  <a:pt x="505" y="38"/>
                  <a:pt x="505" y="38"/>
                </a:cubicBezTo>
                <a:cubicBezTo>
                  <a:pt x="505" y="38"/>
                  <a:pt x="504" y="38"/>
                  <a:pt x="504" y="38"/>
                </a:cubicBezTo>
                <a:moveTo>
                  <a:pt x="428" y="7"/>
                </a:moveTo>
                <a:cubicBezTo>
                  <a:pt x="428" y="7"/>
                  <a:pt x="428" y="7"/>
                  <a:pt x="428" y="7"/>
                </a:cubicBezTo>
                <a:cubicBezTo>
                  <a:pt x="428" y="7"/>
                  <a:pt x="427" y="6"/>
                  <a:pt x="426" y="6"/>
                </a:cubicBezTo>
                <a:cubicBezTo>
                  <a:pt x="426" y="6"/>
                  <a:pt x="426" y="6"/>
                  <a:pt x="426" y="6"/>
                </a:cubicBezTo>
                <a:cubicBezTo>
                  <a:pt x="426" y="6"/>
                  <a:pt x="426" y="6"/>
                  <a:pt x="426" y="6"/>
                </a:cubicBezTo>
                <a:cubicBezTo>
                  <a:pt x="426" y="6"/>
                  <a:pt x="426" y="6"/>
                  <a:pt x="426" y="6"/>
                </a:cubicBezTo>
                <a:cubicBezTo>
                  <a:pt x="427" y="7"/>
                  <a:pt x="427" y="7"/>
                  <a:pt x="427" y="7"/>
                </a:cubicBezTo>
                <a:cubicBezTo>
                  <a:pt x="426" y="7"/>
                  <a:pt x="426" y="7"/>
                  <a:pt x="426" y="7"/>
                </a:cubicBezTo>
                <a:cubicBezTo>
                  <a:pt x="426" y="7"/>
                  <a:pt x="427" y="7"/>
                  <a:pt x="427" y="7"/>
                </a:cubicBezTo>
                <a:cubicBezTo>
                  <a:pt x="427" y="7"/>
                  <a:pt x="427" y="7"/>
                  <a:pt x="427" y="7"/>
                </a:cubicBezTo>
                <a:cubicBezTo>
                  <a:pt x="427" y="7"/>
                  <a:pt x="431" y="8"/>
                  <a:pt x="431" y="8"/>
                </a:cubicBezTo>
                <a:cubicBezTo>
                  <a:pt x="431" y="8"/>
                  <a:pt x="431" y="8"/>
                  <a:pt x="431" y="8"/>
                </a:cubicBezTo>
                <a:cubicBezTo>
                  <a:pt x="431" y="8"/>
                  <a:pt x="431" y="8"/>
                  <a:pt x="429" y="7"/>
                </a:cubicBezTo>
                <a:cubicBezTo>
                  <a:pt x="429" y="7"/>
                  <a:pt x="429" y="7"/>
                  <a:pt x="429" y="7"/>
                </a:cubicBezTo>
                <a:cubicBezTo>
                  <a:pt x="428" y="7"/>
                  <a:pt x="428" y="7"/>
                  <a:pt x="428" y="7"/>
                </a:cubicBezTo>
                <a:moveTo>
                  <a:pt x="431" y="8"/>
                </a:moveTo>
                <a:cubicBezTo>
                  <a:pt x="430" y="8"/>
                  <a:pt x="430" y="8"/>
                  <a:pt x="429" y="8"/>
                </a:cubicBezTo>
                <a:cubicBezTo>
                  <a:pt x="429" y="8"/>
                  <a:pt x="429" y="8"/>
                  <a:pt x="428" y="8"/>
                </a:cubicBezTo>
                <a:cubicBezTo>
                  <a:pt x="427" y="7"/>
                  <a:pt x="426" y="7"/>
                  <a:pt x="425" y="7"/>
                </a:cubicBezTo>
                <a:cubicBezTo>
                  <a:pt x="424" y="6"/>
                  <a:pt x="424" y="6"/>
                  <a:pt x="424" y="6"/>
                </a:cubicBezTo>
                <a:cubicBezTo>
                  <a:pt x="424" y="6"/>
                  <a:pt x="424" y="6"/>
                  <a:pt x="424" y="6"/>
                </a:cubicBezTo>
                <a:cubicBezTo>
                  <a:pt x="424" y="6"/>
                  <a:pt x="424" y="6"/>
                  <a:pt x="424" y="7"/>
                </a:cubicBezTo>
                <a:cubicBezTo>
                  <a:pt x="425" y="7"/>
                  <a:pt x="425" y="7"/>
                  <a:pt x="426" y="7"/>
                </a:cubicBezTo>
                <a:cubicBezTo>
                  <a:pt x="425" y="7"/>
                  <a:pt x="425" y="7"/>
                  <a:pt x="425" y="7"/>
                </a:cubicBezTo>
                <a:cubicBezTo>
                  <a:pt x="425" y="7"/>
                  <a:pt x="426" y="7"/>
                  <a:pt x="426" y="7"/>
                </a:cubicBezTo>
                <a:cubicBezTo>
                  <a:pt x="426" y="7"/>
                  <a:pt x="426" y="7"/>
                  <a:pt x="426" y="7"/>
                </a:cubicBezTo>
                <a:cubicBezTo>
                  <a:pt x="427" y="8"/>
                  <a:pt x="427" y="8"/>
                  <a:pt x="428" y="8"/>
                </a:cubicBezTo>
                <a:cubicBezTo>
                  <a:pt x="428" y="8"/>
                  <a:pt x="429" y="8"/>
                  <a:pt x="430" y="9"/>
                </a:cubicBezTo>
                <a:cubicBezTo>
                  <a:pt x="430" y="8"/>
                  <a:pt x="430" y="8"/>
                  <a:pt x="430" y="8"/>
                </a:cubicBezTo>
                <a:cubicBezTo>
                  <a:pt x="429" y="8"/>
                  <a:pt x="429" y="8"/>
                  <a:pt x="429" y="8"/>
                </a:cubicBezTo>
                <a:cubicBezTo>
                  <a:pt x="430" y="8"/>
                  <a:pt x="430" y="8"/>
                  <a:pt x="430" y="8"/>
                </a:cubicBezTo>
                <a:cubicBezTo>
                  <a:pt x="430" y="8"/>
                  <a:pt x="430" y="8"/>
                  <a:pt x="430" y="8"/>
                </a:cubicBezTo>
                <a:cubicBezTo>
                  <a:pt x="430" y="8"/>
                  <a:pt x="430" y="8"/>
                  <a:pt x="431" y="8"/>
                </a:cubicBezTo>
                <a:cubicBezTo>
                  <a:pt x="431" y="8"/>
                  <a:pt x="431" y="8"/>
                  <a:pt x="431" y="8"/>
                </a:cubicBezTo>
                <a:moveTo>
                  <a:pt x="433" y="10"/>
                </a:moveTo>
                <a:cubicBezTo>
                  <a:pt x="433" y="10"/>
                  <a:pt x="432" y="9"/>
                  <a:pt x="432" y="9"/>
                </a:cubicBezTo>
                <a:cubicBezTo>
                  <a:pt x="432" y="9"/>
                  <a:pt x="432" y="9"/>
                  <a:pt x="432" y="9"/>
                </a:cubicBezTo>
                <a:cubicBezTo>
                  <a:pt x="432" y="9"/>
                  <a:pt x="432" y="9"/>
                  <a:pt x="432" y="9"/>
                </a:cubicBezTo>
                <a:cubicBezTo>
                  <a:pt x="432" y="9"/>
                  <a:pt x="432" y="9"/>
                  <a:pt x="432" y="9"/>
                </a:cubicBezTo>
                <a:cubicBezTo>
                  <a:pt x="432" y="9"/>
                  <a:pt x="432" y="9"/>
                  <a:pt x="432" y="9"/>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2" y="10"/>
                  <a:pt x="432" y="10"/>
                  <a:pt x="432" y="10"/>
                </a:cubicBezTo>
                <a:cubicBezTo>
                  <a:pt x="433" y="10"/>
                  <a:pt x="433" y="10"/>
                  <a:pt x="433" y="10"/>
                </a:cubicBezTo>
                <a:cubicBezTo>
                  <a:pt x="434" y="10"/>
                  <a:pt x="434" y="10"/>
                  <a:pt x="434" y="10"/>
                </a:cubicBezTo>
                <a:cubicBezTo>
                  <a:pt x="434" y="10"/>
                  <a:pt x="434" y="10"/>
                  <a:pt x="434" y="10"/>
                </a:cubicBezTo>
                <a:cubicBezTo>
                  <a:pt x="433" y="10"/>
                  <a:pt x="433" y="10"/>
                  <a:pt x="433" y="10"/>
                </a:cubicBezTo>
                <a:cubicBezTo>
                  <a:pt x="433" y="10"/>
                  <a:pt x="433" y="10"/>
                  <a:pt x="433" y="10"/>
                </a:cubicBezTo>
                <a:moveTo>
                  <a:pt x="430" y="9"/>
                </a:moveTo>
                <a:cubicBezTo>
                  <a:pt x="429" y="9"/>
                  <a:pt x="429" y="9"/>
                  <a:pt x="429" y="9"/>
                </a:cubicBezTo>
                <a:cubicBezTo>
                  <a:pt x="428" y="8"/>
                  <a:pt x="428" y="8"/>
                  <a:pt x="428" y="8"/>
                </a:cubicBezTo>
                <a:cubicBezTo>
                  <a:pt x="428" y="8"/>
                  <a:pt x="428" y="8"/>
                  <a:pt x="427" y="8"/>
                </a:cubicBezTo>
                <a:cubicBezTo>
                  <a:pt x="427" y="8"/>
                  <a:pt x="427" y="8"/>
                  <a:pt x="427" y="8"/>
                </a:cubicBezTo>
                <a:cubicBezTo>
                  <a:pt x="428" y="9"/>
                  <a:pt x="428" y="9"/>
                  <a:pt x="428" y="9"/>
                </a:cubicBezTo>
                <a:cubicBezTo>
                  <a:pt x="428" y="9"/>
                  <a:pt x="428" y="9"/>
                  <a:pt x="428" y="9"/>
                </a:cubicBezTo>
                <a:cubicBezTo>
                  <a:pt x="429" y="9"/>
                  <a:pt x="429" y="10"/>
                  <a:pt x="430" y="10"/>
                </a:cubicBezTo>
                <a:cubicBezTo>
                  <a:pt x="431" y="10"/>
                  <a:pt x="431" y="10"/>
                  <a:pt x="431" y="10"/>
                </a:cubicBezTo>
                <a:cubicBezTo>
                  <a:pt x="430" y="9"/>
                  <a:pt x="429" y="9"/>
                  <a:pt x="429" y="9"/>
                </a:cubicBezTo>
                <a:cubicBezTo>
                  <a:pt x="430" y="10"/>
                  <a:pt x="431" y="10"/>
                  <a:pt x="432" y="10"/>
                </a:cubicBezTo>
                <a:cubicBezTo>
                  <a:pt x="431" y="10"/>
                  <a:pt x="431" y="10"/>
                  <a:pt x="431" y="10"/>
                </a:cubicBezTo>
                <a:cubicBezTo>
                  <a:pt x="432" y="10"/>
                  <a:pt x="432" y="10"/>
                  <a:pt x="432" y="10"/>
                </a:cubicBezTo>
                <a:cubicBezTo>
                  <a:pt x="431" y="10"/>
                  <a:pt x="430" y="9"/>
                  <a:pt x="429" y="9"/>
                </a:cubicBezTo>
                <a:cubicBezTo>
                  <a:pt x="430" y="9"/>
                  <a:pt x="430" y="9"/>
                  <a:pt x="430" y="9"/>
                </a:cubicBezTo>
                <a:moveTo>
                  <a:pt x="425" y="7"/>
                </a:moveTo>
                <a:cubicBezTo>
                  <a:pt x="424" y="7"/>
                  <a:pt x="424" y="7"/>
                  <a:pt x="424" y="7"/>
                </a:cubicBezTo>
                <a:cubicBezTo>
                  <a:pt x="423" y="7"/>
                  <a:pt x="423" y="7"/>
                  <a:pt x="423" y="6"/>
                </a:cubicBezTo>
                <a:cubicBezTo>
                  <a:pt x="422" y="6"/>
                  <a:pt x="422" y="6"/>
                  <a:pt x="422" y="6"/>
                </a:cubicBezTo>
                <a:cubicBezTo>
                  <a:pt x="422" y="7"/>
                  <a:pt x="422" y="7"/>
                  <a:pt x="422" y="7"/>
                </a:cubicBezTo>
                <a:cubicBezTo>
                  <a:pt x="422" y="7"/>
                  <a:pt x="422" y="7"/>
                  <a:pt x="419" y="6"/>
                </a:cubicBezTo>
                <a:cubicBezTo>
                  <a:pt x="419" y="5"/>
                  <a:pt x="418" y="5"/>
                  <a:pt x="418" y="5"/>
                </a:cubicBezTo>
                <a:cubicBezTo>
                  <a:pt x="418" y="5"/>
                  <a:pt x="418" y="5"/>
                  <a:pt x="418" y="5"/>
                </a:cubicBezTo>
                <a:cubicBezTo>
                  <a:pt x="418" y="5"/>
                  <a:pt x="418" y="5"/>
                  <a:pt x="418" y="5"/>
                </a:cubicBezTo>
                <a:cubicBezTo>
                  <a:pt x="418" y="5"/>
                  <a:pt x="418" y="5"/>
                  <a:pt x="418" y="5"/>
                </a:cubicBezTo>
                <a:cubicBezTo>
                  <a:pt x="418" y="6"/>
                  <a:pt x="418" y="6"/>
                  <a:pt x="418" y="6"/>
                </a:cubicBezTo>
                <a:cubicBezTo>
                  <a:pt x="419" y="6"/>
                  <a:pt x="420" y="6"/>
                  <a:pt x="421" y="7"/>
                </a:cubicBezTo>
                <a:cubicBezTo>
                  <a:pt x="420" y="6"/>
                  <a:pt x="420" y="6"/>
                  <a:pt x="420" y="6"/>
                </a:cubicBezTo>
                <a:cubicBezTo>
                  <a:pt x="420" y="6"/>
                  <a:pt x="420" y="6"/>
                  <a:pt x="420" y="6"/>
                </a:cubicBezTo>
                <a:cubicBezTo>
                  <a:pt x="420" y="6"/>
                  <a:pt x="420" y="6"/>
                  <a:pt x="420" y="6"/>
                </a:cubicBezTo>
                <a:cubicBezTo>
                  <a:pt x="420" y="6"/>
                  <a:pt x="420" y="6"/>
                  <a:pt x="420" y="6"/>
                </a:cubicBezTo>
                <a:cubicBezTo>
                  <a:pt x="420" y="7"/>
                  <a:pt x="421" y="7"/>
                  <a:pt x="421" y="7"/>
                </a:cubicBezTo>
                <a:cubicBezTo>
                  <a:pt x="421" y="7"/>
                  <a:pt x="421" y="7"/>
                  <a:pt x="421" y="7"/>
                </a:cubicBezTo>
                <a:cubicBezTo>
                  <a:pt x="422" y="7"/>
                  <a:pt x="422" y="7"/>
                  <a:pt x="422" y="7"/>
                </a:cubicBezTo>
                <a:cubicBezTo>
                  <a:pt x="423" y="7"/>
                  <a:pt x="423" y="8"/>
                  <a:pt x="424"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3" y="8"/>
                </a:cubicBezTo>
                <a:cubicBezTo>
                  <a:pt x="423" y="8"/>
                  <a:pt x="423" y="8"/>
                  <a:pt x="424" y="9"/>
                </a:cubicBezTo>
                <a:cubicBezTo>
                  <a:pt x="424" y="9"/>
                  <a:pt x="424" y="9"/>
                  <a:pt x="424" y="9"/>
                </a:cubicBezTo>
                <a:cubicBezTo>
                  <a:pt x="425" y="9"/>
                  <a:pt x="425" y="9"/>
                  <a:pt x="425" y="9"/>
                </a:cubicBezTo>
                <a:cubicBezTo>
                  <a:pt x="425" y="9"/>
                  <a:pt x="425" y="9"/>
                  <a:pt x="425" y="9"/>
                </a:cubicBezTo>
                <a:cubicBezTo>
                  <a:pt x="425" y="9"/>
                  <a:pt x="425" y="9"/>
                  <a:pt x="425" y="9"/>
                </a:cubicBezTo>
                <a:cubicBezTo>
                  <a:pt x="425" y="9"/>
                  <a:pt x="424" y="9"/>
                  <a:pt x="423"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4" y="8"/>
                </a:cubicBezTo>
                <a:cubicBezTo>
                  <a:pt x="424" y="8"/>
                  <a:pt x="424" y="8"/>
                  <a:pt x="423" y="8"/>
                </a:cubicBezTo>
                <a:cubicBezTo>
                  <a:pt x="423" y="7"/>
                  <a:pt x="423" y="7"/>
                  <a:pt x="423" y="7"/>
                </a:cubicBezTo>
                <a:cubicBezTo>
                  <a:pt x="424" y="8"/>
                  <a:pt x="424" y="8"/>
                  <a:pt x="425" y="8"/>
                </a:cubicBezTo>
                <a:cubicBezTo>
                  <a:pt x="425" y="8"/>
                  <a:pt x="425" y="8"/>
                  <a:pt x="425" y="8"/>
                </a:cubicBezTo>
                <a:cubicBezTo>
                  <a:pt x="422" y="7"/>
                  <a:pt x="422" y="7"/>
                  <a:pt x="422" y="7"/>
                </a:cubicBezTo>
                <a:cubicBezTo>
                  <a:pt x="423" y="7"/>
                  <a:pt x="423" y="7"/>
                  <a:pt x="423" y="7"/>
                </a:cubicBezTo>
                <a:cubicBezTo>
                  <a:pt x="425" y="7"/>
                  <a:pt x="425" y="7"/>
                  <a:pt x="425" y="7"/>
                </a:cubicBezTo>
                <a:cubicBezTo>
                  <a:pt x="425" y="7"/>
                  <a:pt x="425" y="7"/>
                  <a:pt x="425" y="7"/>
                </a:cubicBezTo>
                <a:moveTo>
                  <a:pt x="421" y="8"/>
                </a:moveTo>
                <a:cubicBezTo>
                  <a:pt x="420" y="8"/>
                  <a:pt x="420" y="8"/>
                  <a:pt x="419" y="7"/>
                </a:cubicBezTo>
                <a:cubicBezTo>
                  <a:pt x="419" y="7"/>
                  <a:pt x="419" y="7"/>
                  <a:pt x="419" y="7"/>
                </a:cubicBezTo>
                <a:cubicBezTo>
                  <a:pt x="418" y="7"/>
                  <a:pt x="417" y="7"/>
                  <a:pt x="417" y="7"/>
                </a:cubicBezTo>
                <a:cubicBezTo>
                  <a:pt x="416" y="6"/>
                  <a:pt x="416" y="6"/>
                  <a:pt x="416" y="6"/>
                </a:cubicBezTo>
                <a:cubicBezTo>
                  <a:pt x="416" y="6"/>
                  <a:pt x="416" y="6"/>
                  <a:pt x="416" y="6"/>
                </a:cubicBezTo>
                <a:cubicBezTo>
                  <a:pt x="416" y="6"/>
                  <a:pt x="416" y="6"/>
                  <a:pt x="416" y="6"/>
                </a:cubicBezTo>
                <a:cubicBezTo>
                  <a:pt x="416" y="6"/>
                  <a:pt x="416" y="6"/>
                  <a:pt x="416" y="6"/>
                </a:cubicBezTo>
                <a:cubicBezTo>
                  <a:pt x="416" y="7"/>
                  <a:pt x="416" y="7"/>
                  <a:pt x="416" y="7"/>
                </a:cubicBezTo>
                <a:cubicBezTo>
                  <a:pt x="416" y="7"/>
                  <a:pt x="417" y="7"/>
                  <a:pt x="417" y="7"/>
                </a:cubicBezTo>
                <a:cubicBezTo>
                  <a:pt x="417" y="7"/>
                  <a:pt x="417" y="7"/>
                  <a:pt x="416" y="7"/>
                </a:cubicBezTo>
                <a:cubicBezTo>
                  <a:pt x="416" y="7"/>
                  <a:pt x="416" y="7"/>
                  <a:pt x="416" y="7"/>
                </a:cubicBezTo>
                <a:cubicBezTo>
                  <a:pt x="417" y="7"/>
                  <a:pt x="417" y="7"/>
                  <a:pt x="417" y="7"/>
                </a:cubicBezTo>
                <a:cubicBezTo>
                  <a:pt x="416" y="7"/>
                  <a:pt x="416" y="7"/>
                  <a:pt x="416" y="7"/>
                </a:cubicBezTo>
                <a:cubicBezTo>
                  <a:pt x="416" y="7"/>
                  <a:pt x="416" y="7"/>
                  <a:pt x="415" y="7"/>
                </a:cubicBezTo>
                <a:cubicBezTo>
                  <a:pt x="416" y="8"/>
                  <a:pt x="416" y="8"/>
                  <a:pt x="416" y="8"/>
                </a:cubicBezTo>
                <a:cubicBezTo>
                  <a:pt x="416" y="8"/>
                  <a:pt x="415" y="7"/>
                  <a:pt x="415" y="7"/>
                </a:cubicBezTo>
                <a:cubicBezTo>
                  <a:pt x="414" y="7"/>
                  <a:pt x="414" y="7"/>
                  <a:pt x="414" y="7"/>
                </a:cubicBezTo>
                <a:cubicBezTo>
                  <a:pt x="416" y="8"/>
                  <a:pt x="417" y="9"/>
                  <a:pt x="417" y="8"/>
                </a:cubicBezTo>
                <a:cubicBezTo>
                  <a:pt x="417" y="8"/>
                  <a:pt x="417" y="8"/>
                  <a:pt x="417" y="8"/>
                </a:cubicBezTo>
                <a:cubicBezTo>
                  <a:pt x="417" y="8"/>
                  <a:pt x="417" y="8"/>
                  <a:pt x="417" y="8"/>
                </a:cubicBezTo>
                <a:cubicBezTo>
                  <a:pt x="417" y="8"/>
                  <a:pt x="417" y="8"/>
                  <a:pt x="417" y="8"/>
                </a:cubicBezTo>
                <a:cubicBezTo>
                  <a:pt x="417" y="8"/>
                  <a:pt x="418" y="8"/>
                  <a:pt x="418" y="8"/>
                </a:cubicBezTo>
                <a:cubicBezTo>
                  <a:pt x="418" y="8"/>
                  <a:pt x="418" y="8"/>
                  <a:pt x="418" y="8"/>
                </a:cubicBezTo>
                <a:cubicBezTo>
                  <a:pt x="419" y="8"/>
                  <a:pt x="419" y="8"/>
                  <a:pt x="420" y="9"/>
                </a:cubicBezTo>
                <a:cubicBezTo>
                  <a:pt x="419" y="9"/>
                  <a:pt x="419" y="9"/>
                  <a:pt x="419" y="9"/>
                </a:cubicBezTo>
                <a:cubicBezTo>
                  <a:pt x="420" y="9"/>
                  <a:pt x="420" y="9"/>
                  <a:pt x="420" y="9"/>
                </a:cubicBezTo>
                <a:cubicBezTo>
                  <a:pt x="421" y="9"/>
                  <a:pt x="421" y="10"/>
                  <a:pt x="422" y="10"/>
                </a:cubicBezTo>
                <a:cubicBezTo>
                  <a:pt x="424" y="10"/>
                  <a:pt x="424" y="10"/>
                  <a:pt x="424" y="10"/>
                </a:cubicBezTo>
                <a:cubicBezTo>
                  <a:pt x="424" y="10"/>
                  <a:pt x="423" y="9"/>
                  <a:pt x="421" y="9"/>
                </a:cubicBezTo>
                <a:cubicBezTo>
                  <a:pt x="421" y="9"/>
                  <a:pt x="421" y="9"/>
                  <a:pt x="421" y="9"/>
                </a:cubicBezTo>
                <a:cubicBezTo>
                  <a:pt x="421" y="9"/>
                  <a:pt x="421" y="9"/>
                  <a:pt x="422" y="9"/>
                </a:cubicBezTo>
                <a:cubicBezTo>
                  <a:pt x="422" y="9"/>
                  <a:pt x="422" y="9"/>
                  <a:pt x="422" y="9"/>
                </a:cubicBezTo>
                <a:cubicBezTo>
                  <a:pt x="422" y="9"/>
                  <a:pt x="422" y="9"/>
                  <a:pt x="422" y="9"/>
                </a:cubicBezTo>
                <a:cubicBezTo>
                  <a:pt x="422" y="8"/>
                  <a:pt x="421" y="8"/>
                  <a:pt x="421" y="8"/>
                </a:cubicBezTo>
                <a:moveTo>
                  <a:pt x="399" y="10"/>
                </a:moveTo>
                <a:cubicBezTo>
                  <a:pt x="399" y="9"/>
                  <a:pt x="399" y="9"/>
                  <a:pt x="399" y="9"/>
                </a:cubicBezTo>
                <a:cubicBezTo>
                  <a:pt x="398" y="9"/>
                  <a:pt x="398" y="9"/>
                  <a:pt x="398" y="9"/>
                </a:cubicBezTo>
                <a:cubicBezTo>
                  <a:pt x="397" y="9"/>
                  <a:pt x="397" y="9"/>
                  <a:pt x="397" y="9"/>
                </a:cubicBezTo>
                <a:cubicBezTo>
                  <a:pt x="397" y="9"/>
                  <a:pt x="397" y="9"/>
                  <a:pt x="397" y="9"/>
                </a:cubicBezTo>
                <a:cubicBezTo>
                  <a:pt x="397" y="9"/>
                  <a:pt x="397" y="9"/>
                  <a:pt x="397" y="9"/>
                </a:cubicBezTo>
                <a:cubicBezTo>
                  <a:pt x="396" y="8"/>
                  <a:pt x="395" y="8"/>
                  <a:pt x="395" y="8"/>
                </a:cubicBezTo>
                <a:cubicBezTo>
                  <a:pt x="395" y="9"/>
                  <a:pt x="395" y="9"/>
                  <a:pt x="394" y="9"/>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4" y="8"/>
                  <a:pt x="394" y="8"/>
                  <a:pt x="394" y="8"/>
                </a:cubicBezTo>
                <a:cubicBezTo>
                  <a:pt x="393" y="8"/>
                  <a:pt x="393" y="8"/>
                  <a:pt x="393" y="8"/>
                </a:cubicBezTo>
                <a:cubicBezTo>
                  <a:pt x="393" y="8"/>
                  <a:pt x="393" y="8"/>
                  <a:pt x="393" y="8"/>
                </a:cubicBezTo>
                <a:cubicBezTo>
                  <a:pt x="393" y="9"/>
                  <a:pt x="393" y="9"/>
                  <a:pt x="393" y="9"/>
                </a:cubicBezTo>
                <a:cubicBezTo>
                  <a:pt x="393" y="9"/>
                  <a:pt x="393" y="9"/>
                  <a:pt x="393" y="9"/>
                </a:cubicBezTo>
                <a:cubicBezTo>
                  <a:pt x="393" y="9"/>
                  <a:pt x="392" y="8"/>
                  <a:pt x="392" y="8"/>
                </a:cubicBezTo>
                <a:cubicBezTo>
                  <a:pt x="392" y="8"/>
                  <a:pt x="390" y="8"/>
                  <a:pt x="389" y="8"/>
                </a:cubicBezTo>
                <a:cubicBezTo>
                  <a:pt x="389" y="8"/>
                  <a:pt x="388" y="9"/>
                  <a:pt x="390" y="9"/>
                </a:cubicBezTo>
                <a:cubicBezTo>
                  <a:pt x="390" y="9"/>
                  <a:pt x="390" y="9"/>
                  <a:pt x="390" y="9"/>
                </a:cubicBezTo>
                <a:cubicBezTo>
                  <a:pt x="391" y="9"/>
                  <a:pt x="391" y="9"/>
                  <a:pt x="391" y="9"/>
                </a:cubicBezTo>
                <a:cubicBezTo>
                  <a:pt x="391" y="9"/>
                  <a:pt x="391" y="9"/>
                  <a:pt x="392" y="9"/>
                </a:cubicBezTo>
                <a:cubicBezTo>
                  <a:pt x="392" y="9"/>
                  <a:pt x="392" y="10"/>
                  <a:pt x="393" y="10"/>
                </a:cubicBezTo>
                <a:cubicBezTo>
                  <a:pt x="392" y="10"/>
                  <a:pt x="391" y="10"/>
                  <a:pt x="391" y="10"/>
                </a:cubicBezTo>
                <a:cubicBezTo>
                  <a:pt x="391" y="10"/>
                  <a:pt x="391" y="10"/>
                  <a:pt x="391" y="10"/>
                </a:cubicBezTo>
                <a:cubicBezTo>
                  <a:pt x="391" y="11"/>
                  <a:pt x="392" y="11"/>
                  <a:pt x="392" y="11"/>
                </a:cubicBezTo>
                <a:cubicBezTo>
                  <a:pt x="393" y="11"/>
                  <a:pt x="393" y="11"/>
                  <a:pt x="394" y="11"/>
                </a:cubicBezTo>
                <a:cubicBezTo>
                  <a:pt x="394" y="11"/>
                  <a:pt x="394" y="11"/>
                  <a:pt x="394" y="11"/>
                </a:cubicBezTo>
                <a:cubicBezTo>
                  <a:pt x="395" y="11"/>
                  <a:pt x="395" y="11"/>
                  <a:pt x="395" y="11"/>
                </a:cubicBezTo>
                <a:cubicBezTo>
                  <a:pt x="396" y="12"/>
                  <a:pt x="396" y="12"/>
                  <a:pt x="396" y="12"/>
                </a:cubicBezTo>
                <a:cubicBezTo>
                  <a:pt x="397" y="12"/>
                  <a:pt x="397" y="11"/>
                  <a:pt x="397" y="11"/>
                </a:cubicBezTo>
                <a:cubicBezTo>
                  <a:pt x="398" y="11"/>
                  <a:pt x="398" y="11"/>
                  <a:pt x="399" y="11"/>
                </a:cubicBezTo>
                <a:cubicBezTo>
                  <a:pt x="398" y="11"/>
                  <a:pt x="398" y="11"/>
                  <a:pt x="398" y="11"/>
                </a:cubicBezTo>
                <a:cubicBezTo>
                  <a:pt x="398" y="10"/>
                  <a:pt x="398" y="10"/>
                  <a:pt x="398" y="10"/>
                </a:cubicBezTo>
                <a:cubicBezTo>
                  <a:pt x="398" y="10"/>
                  <a:pt x="399" y="10"/>
                  <a:pt x="399" y="10"/>
                </a:cubicBezTo>
                <a:moveTo>
                  <a:pt x="390" y="11"/>
                </a:moveTo>
                <a:cubicBezTo>
                  <a:pt x="390" y="11"/>
                  <a:pt x="390" y="11"/>
                  <a:pt x="390" y="11"/>
                </a:cubicBezTo>
                <a:cubicBezTo>
                  <a:pt x="390" y="11"/>
                  <a:pt x="390" y="11"/>
                  <a:pt x="390" y="11"/>
                </a:cubicBezTo>
                <a:cubicBezTo>
                  <a:pt x="390" y="11"/>
                  <a:pt x="390" y="11"/>
                  <a:pt x="390" y="11"/>
                </a:cubicBezTo>
                <a:cubicBezTo>
                  <a:pt x="390" y="11"/>
                  <a:pt x="390" y="11"/>
                  <a:pt x="390" y="11"/>
                </a:cubicBezTo>
                <a:moveTo>
                  <a:pt x="401" y="18"/>
                </a:moveTo>
                <a:cubicBezTo>
                  <a:pt x="401" y="17"/>
                  <a:pt x="401" y="17"/>
                  <a:pt x="401" y="17"/>
                </a:cubicBezTo>
                <a:cubicBezTo>
                  <a:pt x="401" y="17"/>
                  <a:pt x="401" y="17"/>
                  <a:pt x="399" y="17"/>
                </a:cubicBezTo>
                <a:cubicBezTo>
                  <a:pt x="398" y="16"/>
                  <a:pt x="398" y="16"/>
                  <a:pt x="398" y="16"/>
                </a:cubicBezTo>
                <a:cubicBezTo>
                  <a:pt x="398" y="15"/>
                  <a:pt x="397" y="15"/>
                  <a:pt x="396" y="15"/>
                </a:cubicBezTo>
                <a:cubicBezTo>
                  <a:pt x="396" y="15"/>
                  <a:pt x="396" y="14"/>
                  <a:pt x="395" y="14"/>
                </a:cubicBezTo>
                <a:cubicBezTo>
                  <a:pt x="395" y="14"/>
                  <a:pt x="395" y="14"/>
                  <a:pt x="394" y="13"/>
                </a:cubicBezTo>
                <a:cubicBezTo>
                  <a:pt x="394" y="13"/>
                  <a:pt x="394" y="13"/>
                  <a:pt x="393" y="13"/>
                </a:cubicBezTo>
                <a:cubicBezTo>
                  <a:pt x="393" y="13"/>
                  <a:pt x="393" y="12"/>
                  <a:pt x="392" y="12"/>
                </a:cubicBezTo>
                <a:cubicBezTo>
                  <a:pt x="392" y="12"/>
                  <a:pt x="392" y="12"/>
                  <a:pt x="392" y="12"/>
                </a:cubicBezTo>
                <a:cubicBezTo>
                  <a:pt x="392" y="12"/>
                  <a:pt x="392" y="12"/>
                  <a:pt x="391" y="12"/>
                </a:cubicBezTo>
                <a:cubicBezTo>
                  <a:pt x="390" y="12"/>
                  <a:pt x="390" y="12"/>
                  <a:pt x="390" y="12"/>
                </a:cubicBezTo>
                <a:cubicBezTo>
                  <a:pt x="390" y="11"/>
                  <a:pt x="390" y="11"/>
                  <a:pt x="390" y="11"/>
                </a:cubicBezTo>
                <a:cubicBezTo>
                  <a:pt x="389" y="11"/>
                  <a:pt x="389" y="11"/>
                  <a:pt x="389" y="11"/>
                </a:cubicBezTo>
                <a:cubicBezTo>
                  <a:pt x="389" y="10"/>
                  <a:pt x="389" y="10"/>
                  <a:pt x="389" y="10"/>
                </a:cubicBezTo>
                <a:cubicBezTo>
                  <a:pt x="388" y="10"/>
                  <a:pt x="387" y="9"/>
                  <a:pt x="387" y="9"/>
                </a:cubicBezTo>
                <a:cubicBezTo>
                  <a:pt x="387" y="9"/>
                  <a:pt x="387" y="9"/>
                  <a:pt x="387" y="9"/>
                </a:cubicBezTo>
                <a:cubicBezTo>
                  <a:pt x="386" y="9"/>
                  <a:pt x="386" y="9"/>
                  <a:pt x="386" y="10"/>
                </a:cubicBezTo>
                <a:cubicBezTo>
                  <a:pt x="386" y="10"/>
                  <a:pt x="386" y="10"/>
                  <a:pt x="386" y="10"/>
                </a:cubicBezTo>
                <a:cubicBezTo>
                  <a:pt x="386" y="11"/>
                  <a:pt x="387" y="11"/>
                  <a:pt x="387" y="11"/>
                </a:cubicBezTo>
                <a:cubicBezTo>
                  <a:pt x="386" y="12"/>
                  <a:pt x="386" y="12"/>
                  <a:pt x="386" y="12"/>
                </a:cubicBezTo>
                <a:cubicBezTo>
                  <a:pt x="385" y="11"/>
                  <a:pt x="385" y="11"/>
                  <a:pt x="385" y="11"/>
                </a:cubicBezTo>
                <a:cubicBezTo>
                  <a:pt x="385" y="11"/>
                  <a:pt x="385" y="11"/>
                  <a:pt x="385" y="11"/>
                </a:cubicBezTo>
                <a:cubicBezTo>
                  <a:pt x="385" y="10"/>
                  <a:pt x="385" y="10"/>
                  <a:pt x="385" y="10"/>
                </a:cubicBezTo>
                <a:cubicBezTo>
                  <a:pt x="385" y="10"/>
                  <a:pt x="385" y="10"/>
                  <a:pt x="385" y="10"/>
                </a:cubicBezTo>
                <a:cubicBezTo>
                  <a:pt x="385" y="10"/>
                  <a:pt x="385" y="10"/>
                  <a:pt x="385" y="10"/>
                </a:cubicBezTo>
                <a:cubicBezTo>
                  <a:pt x="385" y="9"/>
                  <a:pt x="385" y="9"/>
                  <a:pt x="385" y="9"/>
                </a:cubicBezTo>
                <a:cubicBezTo>
                  <a:pt x="384" y="10"/>
                  <a:pt x="384" y="10"/>
                  <a:pt x="384" y="10"/>
                </a:cubicBezTo>
                <a:cubicBezTo>
                  <a:pt x="383" y="10"/>
                  <a:pt x="383" y="10"/>
                  <a:pt x="383" y="10"/>
                </a:cubicBezTo>
                <a:cubicBezTo>
                  <a:pt x="383" y="10"/>
                  <a:pt x="383" y="10"/>
                  <a:pt x="383" y="10"/>
                </a:cubicBezTo>
                <a:cubicBezTo>
                  <a:pt x="383" y="9"/>
                  <a:pt x="383" y="9"/>
                  <a:pt x="383" y="9"/>
                </a:cubicBezTo>
                <a:cubicBezTo>
                  <a:pt x="383" y="9"/>
                  <a:pt x="383" y="9"/>
                  <a:pt x="383" y="9"/>
                </a:cubicBezTo>
                <a:cubicBezTo>
                  <a:pt x="383" y="9"/>
                  <a:pt x="383" y="9"/>
                  <a:pt x="382" y="10"/>
                </a:cubicBezTo>
                <a:cubicBezTo>
                  <a:pt x="382" y="10"/>
                  <a:pt x="381" y="10"/>
                  <a:pt x="381" y="10"/>
                </a:cubicBezTo>
                <a:cubicBezTo>
                  <a:pt x="378" y="10"/>
                  <a:pt x="380" y="11"/>
                  <a:pt x="380" y="11"/>
                </a:cubicBezTo>
                <a:cubicBezTo>
                  <a:pt x="380" y="11"/>
                  <a:pt x="381" y="11"/>
                  <a:pt x="381" y="11"/>
                </a:cubicBezTo>
                <a:cubicBezTo>
                  <a:pt x="381" y="11"/>
                  <a:pt x="381" y="12"/>
                  <a:pt x="381" y="12"/>
                </a:cubicBezTo>
                <a:cubicBezTo>
                  <a:pt x="380" y="13"/>
                  <a:pt x="381" y="13"/>
                  <a:pt x="381" y="14"/>
                </a:cubicBezTo>
                <a:cubicBezTo>
                  <a:pt x="380" y="14"/>
                  <a:pt x="380" y="12"/>
                  <a:pt x="379" y="12"/>
                </a:cubicBezTo>
                <a:cubicBezTo>
                  <a:pt x="379" y="13"/>
                  <a:pt x="379" y="13"/>
                  <a:pt x="379" y="14"/>
                </a:cubicBezTo>
                <a:cubicBezTo>
                  <a:pt x="380" y="15"/>
                  <a:pt x="381" y="15"/>
                  <a:pt x="381" y="15"/>
                </a:cubicBezTo>
                <a:cubicBezTo>
                  <a:pt x="381" y="14"/>
                  <a:pt x="381" y="14"/>
                  <a:pt x="381" y="14"/>
                </a:cubicBezTo>
                <a:cubicBezTo>
                  <a:pt x="381" y="14"/>
                  <a:pt x="381" y="14"/>
                  <a:pt x="381" y="14"/>
                </a:cubicBezTo>
                <a:cubicBezTo>
                  <a:pt x="382" y="15"/>
                  <a:pt x="382" y="15"/>
                  <a:pt x="382" y="15"/>
                </a:cubicBezTo>
                <a:cubicBezTo>
                  <a:pt x="382" y="15"/>
                  <a:pt x="382" y="15"/>
                  <a:pt x="383" y="15"/>
                </a:cubicBezTo>
                <a:cubicBezTo>
                  <a:pt x="383" y="15"/>
                  <a:pt x="383" y="15"/>
                  <a:pt x="383" y="15"/>
                </a:cubicBezTo>
                <a:cubicBezTo>
                  <a:pt x="384" y="15"/>
                  <a:pt x="384" y="14"/>
                  <a:pt x="384" y="14"/>
                </a:cubicBezTo>
                <a:cubicBezTo>
                  <a:pt x="384" y="14"/>
                  <a:pt x="384" y="14"/>
                  <a:pt x="385" y="14"/>
                </a:cubicBezTo>
                <a:cubicBezTo>
                  <a:pt x="385" y="14"/>
                  <a:pt x="385" y="14"/>
                  <a:pt x="385" y="14"/>
                </a:cubicBezTo>
                <a:cubicBezTo>
                  <a:pt x="385" y="13"/>
                  <a:pt x="385" y="13"/>
                  <a:pt x="385" y="13"/>
                </a:cubicBezTo>
                <a:cubicBezTo>
                  <a:pt x="385" y="13"/>
                  <a:pt x="385" y="13"/>
                  <a:pt x="385" y="13"/>
                </a:cubicBezTo>
                <a:cubicBezTo>
                  <a:pt x="385" y="13"/>
                  <a:pt x="385" y="13"/>
                  <a:pt x="385" y="14"/>
                </a:cubicBezTo>
                <a:cubicBezTo>
                  <a:pt x="386" y="14"/>
                  <a:pt x="386" y="14"/>
                  <a:pt x="387" y="14"/>
                </a:cubicBezTo>
                <a:cubicBezTo>
                  <a:pt x="387" y="14"/>
                  <a:pt x="387" y="14"/>
                  <a:pt x="387" y="14"/>
                </a:cubicBezTo>
                <a:cubicBezTo>
                  <a:pt x="388" y="14"/>
                  <a:pt x="388" y="14"/>
                  <a:pt x="388" y="14"/>
                </a:cubicBezTo>
                <a:cubicBezTo>
                  <a:pt x="388" y="15"/>
                  <a:pt x="388" y="15"/>
                  <a:pt x="388" y="15"/>
                </a:cubicBezTo>
                <a:cubicBezTo>
                  <a:pt x="388" y="15"/>
                  <a:pt x="388" y="15"/>
                  <a:pt x="388" y="15"/>
                </a:cubicBezTo>
                <a:cubicBezTo>
                  <a:pt x="388" y="15"/>
                  <a:pt x="388" y="15"/>
                  <a:pt x="387" y="15"/>
                </a:cubicBezTo>
                <a:cubicBezTo>
                  <a:pt x="387" y="15"/>
                  <a:pt x="387" y="15"/>
                  <a:pt x="387" y="15"/>
                </a:cubicBezTo>
                <a:cubicBezTo>
                  <a:pt x="387" y="15"/>
                  <a:pt x="383" y="15"/>
                  <a:pt x="383" y="16"/>
                </a:cubicBezTo>
                <a:cubicBezTo>
                  <a:pt x="383" y="17"/>
                  <a:pt x="383" y="17"/>
                  <a:pt x="383" y="17"/>
                </a:cubicBezTo>
                <a:cubicBezTo>
                  <a:pt x="384" y="17"/>
                  <a:pt x="384" y="17"/>
                  <a:pt x="384" y="17"/>
                </a:cubicBezTo>
                <a:cubicBezTo>
                  <a:pt x="384" y="17"/>
                  <a:pt x="384" y="17"/>
                  <a:pt x="384" y="17"/>
                </a:cubicBezTo>
                <a:cubicBezTo>
                  <a:pt x="385" y="17"/>
                  <a:pt x="385" y="17"/>
                  <a:pt x="386" y="17"/>
                </a:cubicBezTo>
                <a:cubicBezTo>
                  <a:pt x="386" y="17"/>
                  <a:pt x="387" y="16"/>
                  <a:pt x="387" y="16"/>
                </a:cubicBezTo>
                <a:cubicBezTo>
                  <a:pt x="387" y="16"/>
                  <a:pt x="387" y="16"/>
                  <a:pt x="387" y="16"/>
                </a:cubicBezTo>
                <a:cubicBezTo>
                  <a:pt x="387" y="16"/>
                  <a:pt x="387" y="16"/>
                  <a:pt x="388" y="16"/>
                </a:cubicBezTo>
                <a:cubicBezTo>
                  <a:pt x="387" y="17"/>
                  <a:pt x="387" y="17"/>
                  <a:pt x="387" y="17"/>
                </a:cubicBezTo>
                <a:cubicBezTo>
                  <a:pt x="386" y="18"/>
                  <a:pt x="386" y="18"/>
                  <a:pt x="386" y="18"/>
                </a:cubicBezTo>
                <a:cubicBezTo>
                  <a:pt x="386" y="18"/>
                  <a:pt x="386" y="18"/>
                  <a:pt x="386" y="18"/>
                </a:cubicBezTo>
                <a:cubicBezTo>
                  <a:pt x="383" y="17"/>
                  <a:pt x="383" y="18"/>
                  <a:pt x="384" y="19"/>
                </a:cubicBezTo>
                <a:cubicBezTo>
                  <a:pt x="384" y="19"/>
                  <a:pt x="384" y="19"/>
                  <a:pt x="385" y="19"/>
                </a:cubicBezTo>
                <a:cubicBezTo>
                  <a:pt x="386" y="19"/>
                  <a:pt x="386" y="19"/>
                  <a:pt x="388" y="22"/>
                </a:cubicBezTo>
                <a:cubicBezTo>
                  <a:pt x="388" y="22"/>
                  <a:pt x="388" y="22"/>
                  <a:pt x="388" y="22"/>
                </a:cubicBezTo>
                <a:cubicBezTo>
                  <a:pt x="388" y="21"/>
                  <a:pt x="388" y="21"/>
                  <a:pt x="388" y="21"/>
                </a:cubicBezTo>
                <a:cubicBezTo>
                  <a:pt x="388" y="21"/>
                  <a:pt x="389" y="21"/>
                  <a:pt x="389" y="20"/>
                </a:cubicBezTo>
                <a:cubicBezTo>
                  <a:pt x="389" y="19"/>
                  <a:pt x="389" y="19"/>
                  <a:pt x="389" y="18"/>
                </a:cubicBezTo>
                <a:cubicBezTo>
                  <a:pt x="390" y="18"/>
                  <a:pt x="390" y="18"/>
                  <a:pt x="390" y="18"/>
                </a:cubicBezTo>
                <a:cubicBezTo>
                  <a:pt x="390" y="17"/>
                  <a:pt x="390" y="17"/>
                  <a:pt x="390" y="16"/>
                </a:cubicBezTo>
                <a:cubicBezTo>
                  <a:pt x="391" y="16"/>
                  <a:pt x="391" y="16"/>
                  <a:pt x="391" y="16"/>
                </a:cubicBezTo>
                <a:cubicBezTo>
                  <a:pt x="391" y="15"/>
                  <a:pt x="391" y="14"/>
                  <a:pt x="391" y="14"/>
                </a:cubicBezTo>
                <a:cubicBezTo>
                  <a:pt x="391" y="14"/>
                  <a:pt x="392" y="14"/>
                  <a:pt x="393" y="14"/>
                </a:cubicBezTo>
                <a:cubicBezTo>
                  <a:pt x="393" y="14"/>
                  <a:pt x="393" y="14"/>
                  <a:pt x="393" y="14"/>
                </a:cubicBezTo>
                <a:cubicBezTo>
                  <a:pt x="393" y="14"/>
                  <a:pt x="393" y="15"/>
                  <a:pt x="393" y="15"/>
                </a:cubicBezTo>
                <a:cubicBezTo>
                  <a:pt x="395" y="15"/>
                  <a:pt x="395" y="17"/>
                  <a:pt x="395" y="17"/>
                </a:cubicBezTo>
                <a:cubicBezTo>
                  <a:pt x="394" y="17"/>
                  <a:pt x="394" y="18"/>
                  <a:pt x="395" y="18"/>
                </a:cubicBezTo>
                <a:cubicBezTo>
                  <a:pt x="395" y="18"/>
                  <a:pt x="395" y="18"/>
                  <a:pt x="395" y="18"/>
                </a:cubicBezTo>
                <a:cubicBezTo>
                  <a:pt x="396" y="18"/>
                  <a:pt x="396" y="17"/>
                  <a:pt x="397" y="17"/>
                </a:cubicBezTo>
                <a:cubicBezTo>
                  <a:pt x="397" y="18"/>
                  <a:pt x="397" y="18"/>
                  <a:pt x="398" y="19"/>
                </a:cubicBezTo>
                <a:cubicBezTo>
                  <a:pt x="398" y="19"/>
                  <a:pt x="398" y="19"/>
                  <a:pt x="399" y="19"/>
                </a:cubicBezTo>
                <a:cubicBezTo>
                  <a:pt x="399" y="19"/>
                  <a:pt x="399" y="19"/>
                  <a:pt x="399" y="19"/>
                </a:cubicBezTo>
                <a:cubicBezTo>
                  <a:pt x="399" y="18"/>
                  <a:pt x="399" y="18"/>
                  <a:pt x="399" y="18"/>
                </a:cubicBezTo>
                <a:cubicBezTo>
                  <a:pt x="400" y="18"/>
                  <a:pt x="400" y="18"/>
                  <a:pt x="401" y="18"/>
                </a:cubicBezTo>
                <a:cubicBezTo>
                  <a:pt x="401" y="18"/>
                  <a:pt x="401" y="18"/>
                  <a:pt x="401" y="18"/>
                </a:cubicBezTo>
                <a:moveTo>
                  <a:pt x="609" y="325"/>
                </a:moveTo>
                <a:cubicBezTo>
                  <a:pt x="608" y="313"/>
                  <a:pt x="607" y="300"/>
                  <a:pt x="605" y="288"/>
                </a:cubicBezTo>
                <a:cubicBezTo>
                  <a:pt x="590" y="288"/>
                  <a:pt x="575" y="288"/>
                  <a:pt x="558" y="288"/>
                </a:cubicBezTo>
                <a:cubicBezTo>
                  <a:pt x="537" y="287"/>
                  <a:pt x="514" y="287"/>
                  <a:pt x="492" y="287"/>
                </a:cubicBezTo>
                <a:cubicBezTo>
                  <a:pt x="492" y="287"/>
                  <a:pt x="490" y="292"/>
                  <a:pt x="489" y="294"/>
                </a:cubicBezTo>
                <a:cubicBezTo>
                  <a:pt x="488" y="294"/>
                  <a:pt x="488" y="294"/>
                  <a:pt x="488" y="294"/>
                </a:cubicBezTo>
                <a:cubicBezTo>
                  <a:pt x="488" y="295"/>
                  <a:pt x="488" y="295"/>
                  <a:pt x="488" y="295"/>
                </a:cubicBezTo>
                <a:cubicBezTo>
                  <a:pt x="487" y="295"/>
                  <a:pt x="487" y="295"/>
                  <a:pt x="487" y="295"/>
                </a:cubicBezTo>
                <a:cubicBezTo>
                  <a:pt x="486" y="295"/>
                  <a:pt x="486" y="295"/>
                  <a:pt x="484" y="295"/>
                </a:cubicBezTo>
                <a:cubicBezTo>
                  <a:pt x="484" y="295"/>
                  <a:pt x="484" y="295"/>
                  <a:pt x="484" y="295"/>
                </a:cubicBezTo>
                <a:cubicBezTo>
                  <a:pt x="483" y="295"/>
                  <a:pt x="483" y="295"/>
                  <a:pt x="483" y="295"/>
                </a:cubicBezTo>
                <a:cubicBezTo>
                  <a:pt x="482" y="296"/>
                  <a:pt x="482" y="296"/>
                  <a:pt x="482" y="296"/>
                </a:cubicBezTo>
                <a:cubicBezTo>
                  <a:pt x="482" y="296"/>
                  <a:pt x="482" y="296"/>
                  <a:pt x="482" y="296"/>
                </a:cubicBezTo>
                <a:cubicBezTo>
                  <a:pt x="481" y="296"/>
                  <a:pt x="481" y="296"/>
                  <a:pt x="480" y="296"/>
                </a:cubicBezTo>
                <a:cubicBezTo>
                  <a:pt x="480" y="295"/>
                  <a:pt x="479" y="295"/>
                  <a:pt x="479" y="295"/>
                </a:cubicBezTo>
                <a:cubicBezTo>
                  <a:pt x="479" y="295"/>
                  <a:pt x="478" y="294"/>
                  <a:pt x="478" y="294"/>
                </a:cubicBezTo>
                <a:cubicBezTo>
                  <a:pt x="478" y="294"/>
                  <a:pt x="475" y="294"/>
                  <a:pt x="473" y="294"/>
                </a:cubicBezTo>
                <a:cubicBezTo>
                  <a:pt x="473" y="294"/>
                  <a:pt x="473" y="294"/>
                  <a:pt x="473" y="294"/>
                </a:cubicBezTo>
                <a:cubicBezTo>
                  <a:pt x="472" y="294"/>
                  <a:pt x="472" y="294"/>
                  <a:pt x="472" y="294"/>
                </a:cubicBezTo>
                <a:cubicBezTo>
                  <a:pt x="471" y="294"/>
                  <a:pt x="471" y="294"/>
                  <a:pt x="471" y="294"/>
                </a:cubicBezTo>
                <a:cubicBezTo>
                  <a:pt x="473" y="295"/>
                  <a:pt x="474" y="295"/>
                  <a:pt x="477" y="296"/>
                </a:cubicBezTo>
                <a:cubicBezTo>
                  <a:pt x="478" y="296"/>
                  <a:pt x="478" y="297"/>
                  <a:pt x="478" y="297"/>
                </a:cubicBezTo>
                <a:cubicBezTo>
                  <a:pt x="478" y="298"/>
                  <a:pt x="478" y="298"/>
                  <a:pt x="478" y="298"/>
                </a:cubicBezTo>
                <a:cubicBezTo>
                  <a:pt x="478" y="299"/>
                  <a:pt x="478" y="299"/>
                  <a:pt x="479" y="300"/>
                </a:cubicBezTo>
                <a:cubicBezTo>
                  <a:pt x="479" y="300"/>
                  <a:pt x="479" y="301"/>
                  <a:pt x="479" y="301"/>
                </a:cubicBezTo>
                <a:cubicBezTo>
                  <a:pt x="479" y="302"/>
                  <a:pt x="479" y="302"/>
                  <a:pt x="479" y="302"/>
                </a:cubicBezTo>
                <a:cubicBezTo>
                  <a:pt x="479" y="303"/>
                  <a:pt x="479" y="303"/>
                  <a:pt x="479" y="303"/>
                </a:cubicBezTo>
                <a:cubicBezTo>
                  <a:pt x="479" y="306"/>
                  <a:pt x="482" y="308"/>
                  <a:pt x="483" y="311"/>
                </a:cubicBezTo>
                <a:cubicBezTo>
                  <a:pt x="485" y="314"/>
                  <a:pt x="486" y="314"/>
                  <a:pt x="487" y="315"/>
                </a:cubicBezTo>
                <a:cubicBezTo>
                  <a:pt x="488" y="315"/>
                  <a:pt x="488" y="315"/>
                  <a:pt x="489" y="315"/>
                </a:cubicBezTo>
                <a:cubicBezTo>
                  <a:pt x="491" y="316"/>
                  <a:pt x="491" y="313"/>
                  <a:pt x="492" y="312"/>
                </a:cubicBezTo>
                <a:cubicBezTo>
                  <a:pt x="492" y="313"/>
                  <a:pt x="493" y="313"/>
                  <a:pt x="493" y="313"/>
                </a:cubicBezTo>
                <a:cubicBezTo>
                  <a:pt x="495" y="316"/>
                  <a:pt x="498" y="318"/>
                  <a:pt x="499" y="321"/>
                </a:cubicBezTo>
                <a:cubicBezTo>
                  <a:pt x="505" y="332"/>
                  <a:pt x="505" y="332"/>
                  <a:pt x="505" y="332"/>
                </a:cubicBezTo>
                <a:cubicBezTo>
                  <a:pt x="505" y="333"/>
                  <a:pt x="505" y="333"/>
                  <a:pt x="505" y="333"/>
                </a:cubicBezTo>
                <a:cubicBezTo>
                  <a:pt x="504" y="335"/>
                  <a:pt x="504" y="337"/>
                  <a:pt x="505" y="339"/>
                </a:cubicBezTo>
                <a:cubicBezTo>
                  <a:pt x="506" y="341"/>
                  <a:pt x="509" y="340"/>
                  <a:pt x="510" y="341"/>
                </a:cubicBezTo>
                <a:cubicBezTo>
                  <a:pt x="511" y="342"/>
                  <a:pt x="516" y="352"/>
                  <a:pt x="516" y="352"/>
                </a:cubicBezTo>
                <a:cubicBezTo>
                  <a:pt x="518" y="356"/>
                  <a:pt x="514" y="362"/>
                  <a:pt x="519" y="364"/>
                </a:cubicBezTo>
                <a:cubicBezTo>
                  <a:pt x="519" y="364"/>
                  <a:pt x="525" y="368"/>
                  <a:pt x="527" y="373"/>
                </a:cubicBezTo>
                <a:cubicBezTo>
                  <a:pt x="527" y="376"/>
                  <a:pt x="528" y="376"/>
                  <a:pt x="529" y="377"/>
                </a:cubicBezTo>
                <a:cubicBezTo>
                  <a:pt x="531" y="379"/>
                  <a:pt x="531" y="379"/>
                  <a:pt x="538" y="397"/>
                </a:cubicBezTo>
                <a:cubicBezTo>
                  <a:pt x="538" y="401"/>
                  <a:pt x="538" y="404"/>
                  <a:pt x="538" y="408"/>
                </a:cubicBezTo>
                <a:cubicBezTo>
                  <a:pt x="539" y="414"/>
                  <a:pt x="547" y="415"/>
                  <a:pt x="549" y="412"/>
                </a:cubicBezTo>
                <a:cubicBezTo>
                  <a:pt x="553" y="408"/>
                  <a:pt x="553" y="408"/>
                  <a:pt x="555" y="407"/>
                </a:cubicBezTo>
                <a:cubicBezTo>
                  <a:pt x="557" y="407"/>
                  <a:pt x="559" y="407"/>
                  <a:pt x="561" y="407"/>
                </a:cubicBezTo>
                <a:cubicBezTo>
                  <a:pt x="561" y="407"/>
                  <a:pt x="561" y="407"/>
                  <a:pt x="561" y="407"/>
                </a:cubicBezTo>
                <a:cubicBezTo>
                  <a:pt x="562" y="408"/>
                  <a:pt x="562" y="408"/>
                  <a:pt x="563" y="408"/>
                </a:cubicBezTo>
                <a:cubicBezTo>
                  <a:pt x="563" y="408"/>
                  <a:pt x="563" y="408"/>
                  <a:pt x="563" y="408"/>
                </a:cubicBezTo>
                <a:cubicBezTo>
                  <a:pt x="564" y="408"/>
                  <a:pt x="564" y="407"/>
                  <a:pt x="565" y="406"/>
                </a:cubicBezTo>
                <a:cubicBezTo>
                  <a:pt x="569" y="400"/>
                  <a:pt x="577" y="402"/>
                  <a:pt x="582" y="397"/>
                </a:cubicBezTo>
                <a:cubicBezTo>
                  <a:pt x="583" y="396"/>
                  <a:pt x="583" y="396"/>
                  <a:pt x="586" y="396"/>
                </a:cubicBezTo>
                <a:cubicBezTo>
                  <a:pt x="587" y="395"/>
                  <a:pt x="587" y="395"/>
                  <a:pt x="587" y="395"/>
                </a:cubicBezTo>
                <a:cubicBezTo>
                  <a:pt x="587" y="392"/>
                  <a:pt x="587" y="392"/>
                  <a:pt x="588" y="391"/>
                </a:cubicBezTo>
                <a:cubicBezTo>
                  <a:pt x="589" y="391"/>
                  <a:pt x="589" y="391"/>
                  <a:pt x="591" y="390"/>
                </a:cubicBezTo>
                <a:cubicBezTo>
                  <a:pt x="593" y="389"/>
                  <a:pt x="593" y="389"/>
                  <a:pt x="601" y="389"/>
                </a:cubicBezTo>
                <a:cubicBezTo>
                  <a:pt x="601" y="389"/>
                  <a:pt x="601" y="385"/>
                  <a:pt x="603" y="382"/>
                </a:cubicBezTo>
                <a:cubicBezTo>
                  <a:pt x="605" y="382"/>
                  <a:pt x="606" y="382"/>
                  <a:pt x="608" y="382"/>
                </a:cubicBezTo>
                <a:cubicBezTo>
                  <a:pt x="609" y="379"/>
                  <a:pt x="610" y="376"/>
                  <a:pt x="610" y="376"/>
                </a:cubicBezTo>
                <a:cubicBezTo>
                  <a:pt x="611" y="365"/>
                  <a:pt x="610" y="354"/>
                  <a:pt x="610" y="342"/>
                </a:cubicBezTo>
                <a:cubicBezTo>
                  <a:pt x="609" y="343"/>
                  <a:pt x="609" y="343"/>
                  <a:pt x="609" y="343"/>
                </a:cubicBezTo>
                <a:cubicBezTo>
                  <a:pt x="608" y="342"/>
                  <a:pt x="609" y="340"/>
                  <a:pt x="608" y="339"/>
                </a:cubicBezTo>
                <a:cubicBezTo>
                  <a:pt x="607" y="339"/>
                  <a:pt x="607" y="339"/>
                  <a:pt x="607" y="338"/>
                </a:cubicBezTo>
                <a:cubicBezTo>
                  <a:pt x="607" y="335"/>
                  <a:pt x="606" y="333"/>
                  <a:pt x="606" y="331"/>
                </a:cubicBezTo>
                <a:cubicBezTo>
                  <a:pt x="606" y="330"/>
                  <a:pt x="606" y="330"/>
                  <a:pt x="605" y="329"/>
                </a:cubicBezTo>
                <a:cubicBezTo>
                  <a:pt x="602" y="331"/>
                  <a:pt x="602" y="331"/>
                  <a:pt x="601" y="340"/>
                </a:cubicBezTo>
                <a:cubicBezTo>
                  <a:pt x="600" y="340"/>
                  <a:pt x="599" y="340"/>
                  <a:pt x="597" y="340"/>
                </a:cubicBezTo>
                <a:cubicBezTo>
                  <a:pt x="596" y="340"/>
                  <a:pt x="596" y="340"/>
                  <a:pt x="596" y="340"/>
                </a:cubicBezTo>
                <a:cubicBezTo>
                  <a:pt x="595" y="340"/>
                  <a:pt x="594" y="339"/>
                  <a:pt x="593" y="339"/>
                </a:cubicBezTo>
                <a:cubicBezTo>
                  <a:pt x="592" y="339"/>
                  <a:pt x="592" y="339"/>
                  <a:pt x="592" y="339"/>
                </a:cubicBezTo>
                <a:cubicBezTo>
                  <a:pt x="589" y="341"/>
                  <a:pt x="589" y="341"/>
                  <a:pt x="588" y="343"/>
                </a:cubicBezTo>
                <a:cubicBezTo>
                  <a:pt x="588" y="343"/>
                  <a:pt x="584" y="342"/>
                  <a:pt x="584" y="337"/>
                </a:cubicBezTo>
                <a:cubicBezTo>
                  <a:pt x="584" y="337"/>
                  <a:pt x="584" y="336"/>
                  <a:pt x="585" y="336"/>
                </a:cubicBezTo>
                <a:cubicBezTo>
                  <a:pt x="586" y="335"/>
                  <a:pt x="586" y="335"/>
                  <a:pt x="587" y="335"/>
                </a:cubicBezTo>
                <a:cubicBezTo>
                  <a:pt x="587" y="335"/>
                  <a:pt x="588" y="335"/>
                  <a:pt x="588" y="335"/>
                </a:cubicBezTo>
                <a:cubicBezTo>
                  <a:pt x="594" y="338"/>
                  <a:pt x="594" y="334"/>
                  <a:pt x="594" y="334"/>
                </a:cubicBezTo>
                <a:cubicBezTo>
                  <a:pt x="593" y="334"/>
                  <a:pt x="593" y="334"/>
                  <a:pt x="593" y="334"/>
                </a:cubicBezTo>
                <a:cubicBezTo>
                  <a:pt x="592" y="333"/>
                  <a:pt x="592" y="333"/>
                  <a:pt x="591" y="333"/>
                </a:cubicBezTo>
                <a:cubicBezTo>
                  <a:pt x="591" y="333"/>
                  <a:pt x="590" y="333"/>
                  <a:pt x="590" y="334"/>
                </a:cubicBezTo>
                <a:cubicBezTo>
                  <a:pt x="589" y="334"/>
                  <a:pt x="589" y="334"/>
                  <a:pt x="588" y="334"/>
                </a:cubicBezTo>
                <a:cubicBezTo>
                  <a:pt x="585" y="333"/>
                  <a:pt x="582" y="333"/>
                  <a:pt x="580" y="332"/>
                </a:cubicBezTo>
                <a:cubicBezTo>
                  <a:pt x="579" y="332"/>
                  <a:pt x="578" y="332"/>
                  <a:pt x="578" y="332"/>
                </a:cubicBezTo>
                <a:cubicBezTo>
                  <a:pt x="578" y="330"/>
                  <a:pt x="578" y="327"/>
                  <a:pt x="577" y="325"/>
                </a:cubicBezTo>
                <a:cubicBezTo>
                  <a:pt x="576" y="324"/>
                  <a:pt x="576" y="324"/>
                  <a:pt x="570" y="321"/>
                </a:cubicBezTo>
                <a:cubicBezTo>
                  <a:pt x="568" y="316"/>
                  <a:pt x="565" y="311"/>
                  <a:pt x="565" y="305"/>
                </a:cubicBezTo>
                <a:cubicBezTo>
                  <a:pt x="566" y="301"/>
                  <a:pt x="571" y="303"/>
                  <a:pt x="572" y="303"/>
                </a:cubicBezTo>
                <a:cubicBezTo>
                  <a:pt x="572" y="304"/>
                  <a:pt x="572" y="304"/>
                  <a:pt x="576" y="308"/>
                </a:cubicBezTo>
                <a:cubicBezTo>
                  <a:pt x="578" y="310"/>
                  <a:pt x="578" y="310"/>
                  <a:pt x="580" y="314"/>
                </a:cubicBezTo>
                <a:cubicBezTo>
                  <a:pt x="581" y="317"/>
                  <a:pt x="584" y="317"/>
                  <a:pt x="586" y="319"/>
                </a:cubicBezTo>
                <a:cubicBezTo>
                  <a:pt x="589" y="323"/>
                  <a:pt x="590" y="323"/>
                  <a:pt x="598" y="324"/>
                </a:cubicBezTo>
                <a:cubicBezTo>
                  <a:pt x="599" y="324"/>
                  <a:pt x="599" y="324"/>
                  <a:pt x="599" y="324"/>
                </a:cubicBezTo>
                <a:cubicBezTo>
                  <a:pt x="599" y="324"/>
                  <a:pt x="600" y="324"/>
                  <a:pt x="600" y="324"/>
                </a:cubicBezTo>
                <a:cubicBezTo>
                  <a:pt x="601" y="324"/>
                  <a:pt x="602" y="324"/>
                  <a:pt x="604" y="323"/>
                </a:cubicBezTo>
                <a:cubicBezTo>
                  <a:pt x="604" y="323"/>
                  <a:pt x="605" y="323"/>
                  <a:pt x="605" y="323"/>
                </a:cubicBezTo>
                <a:cubicBezTo>
                  <a:pt x="607" y="323"/>
                  <a:pt x="607" y="323"/>
                  <a:pt x="609" y="325"/>
                </a:cubicBezTo>
                <a:cubicBezTo>
                  <a:pt x="609" y="325"/>
                  <a:pt x="609" y="325"/>
                  <a:pt x="609" y="325"/>
                </a:cubicBezTo>
                <a:moveTo>
                  <a:pt x="680" y="160"/>
                </a:moveTo>
                <a:cubicBezTo>
                  <a:pt x="671" y="147"/>
                  <a:pt x="657" y="130"/>
                  <a:pt x="646" y="118"/>
                </a:cubicBezTo>
                <a:cubicBezTo>
                  <a:pt x="649" y="120"/>
                  <a:pt x="614" y="121"/>
                  <a:pt x="550" y="121"/>
                </a:cubicBezTo>
                <a:cubicBezTo>
                  <a:pt x="577" y="168"/>
                  <a:pt x="596" y="225"/>
                  <a:pt x="605" y="288"/>
                </a:cubicBezTo>
                <a:cubicBezTo>
                  <a:pt x="690" y="289"/>
                  <a:pt x="736" y="287"/>
                  <a:pt x="736" y="284"/>
                </a:cubicBezTo>
                <a:cubicBezTo>
                  <a:pt x="730" y="264"/>
                  <a:pt x="730" y="264"/>
                  <a:pt x="730" y="264"/>
                </a:cubicBezTo>
                <a:cubicBezTo>
                  <a:pt x="718" y="228"/>
                  <a:pt x="718" y="227"/>
                  <a:pt x="709" y="210"/>
                </a:cubicBezTo>
                <a:cubicBezTo>
                  <a:pt x="693" y="178"/>
                  <a:pt x="690" y="173"/>
                  <a:pt x="680" y="160"/>
                </a:cubicBezTo>
                <a:moveTo>
                  <a:pt x="415" y="119"/>
                </a:moveTo>
                <a:cubicBezTo>
                  <a:pt x="416" y="119"/>
                  <a:pt x="418" y="119"/>
                  <a:pt x="420" y="119"/>
                </a:cubicBezTo>
                <a:cubicBezTo>
                  <a:pt x="419" y="119"/>
                  <a:pt x="419" y="119"/>
                  <a:pt x="419" y="119"/>
                </a:cubicBezTo>
                <a:cubicBezTo>
                  <a:pt x="418" y="119"/>
                  <a:pt x="418" y="119"/>
                  <a:pt x="418" y="119"/>
                </a:cubicBezTo>
                <a:cubicBezTo>
                  <a:pt x="418" y="119"/>
                  <a:pt x="418" y="119"/>
                  <a:pt x="418" y="119"/>
                </a:cubicBezTo>
                <a:cubicBezTo>
                  <a:pt x="418" y="119"/>
                  <a:pt x="418" y="119"/>
                  <a:pt x="417" y="118"/>
                </a:cubicBezTo>
                <a:cubicBezTo>
                  <a:pt x="417" y="117"/>
                  <a:pt x="417" y="117"/>
                  <a:pt x="417" y="117"/>
                </a:cubicBezTo>
                <a:cubicBezTo>
                  <a:pt x="417" y="117"/>
                  <a:pt x="417" y="117"/>
                  <a:pt x="417" y="117"/>
                </a:cubicBezTo>
                <a:cubicBezTo>
                  <a:pt x="416" y="117"/>
                  <a:pt x="416" y="117"/>
                  <a:pt x="415" y="117"/>
                </a:cubicBezTo>
                <a:cubicBezTo>
                  <a:pt x="415" y="117"/>
                  <a:pt x="415" y="117"/>
                  <a:pt x="415" y="117"/>
                </a:cubicBezTo>
                <a:cubicBezTo>
                  <a:pt x="414" y="118"/>
                  <a:pt x="414" y="118"/>
                  <a:pt x="414" y="118"/>
                </a:cubicBezTo>
                <a:cubicBezTo>
                  <a:pt x="414" y="118"/>
                  <a:pt x="414" y="118"/>
                  <a:pt x="414" y="118"/>
                </a:cubicBezTo>
                <a:cubicBezTo>
                  <a:pt x="415" y="119"/>
                  <a:pt x="415" y="119"/>
                  <a:pt x="415" y="119"/>
                </a:cubicBezTo>
                <a:moveTo>
                  <a:pt x="416" y="52"/>
                </a:moveTo>
                <a:cubicBezTo>
                  <a:pt x="416" y="51"/>
                  <a:pt x="416" y="50"/>
                  <a:pt x="415" y="50"/>
                </a:cubicBezTo>
                <a:cubicBezTo>
                  <a:pt x="415" y="50"/>
                  <a:pt x="415" y="50"/>
                  <a:pt x="415" y="50"/>
                </a:cubicBezTo>
                <a:cubicBezTo>
                  <a:pt x="415" y="50"/>
                  <a:pt x="415" y="50"/>
                  <a:pt x="415" y="50"/>
                </a:cubicBezTo>
                <a:cubicBezTo>
                  <a:pt x="414" y="50"/>
                  <a:pt x="414" y="50"/>
                  <a:pt x="413" y="50"/>
                </a:cubicBezTo>
                <a:cubicBezTo>
                  <a:pt x="414" y="50"/>
                  <a:pt x="414" y="50"/>
                  <a:pt x="414" y="50"/>
                </a:cubicBezTo>
                <a:cubicBezTo>
                  <a:pt x="414" y="51"/>
                  <a:pt x="414" y="51"/>
                  <a:pt x="414" y="51"/>
                </a:cubicBezTo>
                <a:cubicBezTo>
                  <a:pt x="414" y="51"/>
                  <a:pt x="414" y="52"/>
                  <a:pt x="414" y="52"/>
                </a:cubicBezTo>
                <a:cubicBezTo>
                  <a:pt x="415" y="52"/>
                  <a:pt x="415" y="52"/>
                  <a:pt x="416" y="52"/>
                </a:cubicBezTo>
                <a:moveTo>
                  <a:pt x="550" y="121"/>
                </a:moveTo>
                <a:cubicBezTo>
                  <a:pt x="537" y="99"/>
                  <a:pt x="522" y="79"/>
                  <a:pt x="507" y="62"/>
                </a:cubicBezTo>
                <a:cubicBezTo>
                  <a:pt x="507" y="63"/>
                  <a:pt x="507" y="63"/>
                  <a:pt x="507" y="63"/>
                </a:cubicBezTo>
                <a:cubicBezTo>
                  <a:pt x="506" y="64"/>
                  <a:pt x="506" y="64"/>
                  <a:pt x="506" y="64"/>
                </a:cubicBezTo>
                <a:cubicBezTo>
                  <a:pt x="505" y="63"/>
                  <a:pt x="504" y="63"/>
                  <a:pt x="504" y="63"/>
                </a:cubicBezTo>
                <a:cubicBezTo>
                  <a:pt x="504" y="63"/>
                  <a:pt x="504" y="63"/>
                  <a:pt x="503" y="63"/>
                </a:cubicBezTo>
                <a:cubicBezTo>
                  <a:pt x="503" y="64"/>
                  <a:pt x="504" y="65"/>
                  <a:pt x="504" y="65"/>
                </a:cubicBezTo>
                <a:cubicBezTo>
                  <a:pt x="504" y="65"/>
                  <a:pt x="503" y="65"/>
                  <a:pt x="503" y="65"/>
                </a:cubicBezTo>
                <a:cubicBezTo>
                  <a:pt x="501" y="64"/>
                  <a:pt x="501" y="64"/>
                  <a:pt x="498" y="61"/>
                </a:cubicBezTo>
                <a:cubicBezTo>
                  <a:pt x="497" y="62"/>
                  <a:pt x="497" y="62"/>
                  <a:pt x="497" y="62"/>
                </a:cubicBezTo>
                <a:cubicBezTo>
                  <a:pt x="497" y="62"/>
                  <a:pt x="497" y="62"/>
                  <a:pt x="496" y="62"/>
                </a:cubicBezTo>
                <a:cubicBezTo>
                  <a:pt x="496" y="63"/>
                  <a:pt x="496" y="63"/>
                  <a:pt x="496" y="63"/>
                </a:cubicBezTo>
                <a:cubicBezTo>
                  <a:pt x="495" y="63"/>
                  <a:pt x="495" y="63"/>
                  <a:pt x="495" y="63"/>
                </a:cubicBezTo>
                <a:cubicBezTo>
                  <a:pt x="494" y="63"/>
                  <a:pt x="494" y="63"/>
                  <a:pt x="494" y="63"/>
                </a:cubicBezTo>
                <a:cubicBezTo>
                  <a:pt x="494" y="64"/>
                  <a:pt x="493" y="64"/>
                  <a:pt x="493" y="64"/>
                </a:cubicBezTo>
                <a:cubicBezTo>
                  <a:pt x="492" y="65"/>
                  <a:pt x="492" y="65"/>
                  <a:pt x="492" y="65"/>
                </a:cubicBezTo>
                <a:cubicBezTo>
                  <a:pt x="490" y="65"/>
                  <a:pt x="490" y="65"/>
                  <a:pt x="490" y="67"/>
                </a:cubicBezTo>
                <a:cubicBezTo>
                  <a:pt x="489" y="67"/>
                  <a:pt x="489" y="67"/>
                  <a:pt x="488" y="67"/>
                </a:cubicBezTo>
                <a:cubicBezTo>
                  <a:pt x="487" y="68"/>
                  <a:pt x="487" y="68"/>
                  <a:pt x="487" y="68"/>
                </a:cubicBezTo>
                <a:cubicBezTo>
                  <a:pt x="490" y="70"/>
                  <a:pt x="490" y="70"/>
                  <a:pt x="490" y="70"/>
                </a:cubicBezTo>
                <a:cubicBezTo>
                  <a:pt x="489" y="72"/>
                  <a:pt x="489" y="72"/>
                  <a:pt x="486" y="73"/>
                </a:cubicBezTo>
                <a:cubicBezTo>
                  <a:pt x="486" y="73"/>
                  <a:pt x="486" y="73"/>
                  <a:pt x="486" y="73"/>
                </a:cubicBezTo>
                <a:cubicBezTo>
                  <a:pt x="480" y="69"/>
                  <a:pt x="480" y="69"/>
                  <a:pt x="480" y="68"/>
                </a:cubicBezTo>
                <a:cubicBezTo>
                  <a:pt x="481" y="68"/>
                  <a:pt x="482" y="68"/>
                  <a:pt x="483" y="68"/>
                </a:cubicBezTo>
                <a:cubicBezTo>
                  <a:pt x="483" y="67"/>
                  <a:pt x="482" y="66"/>
                  <a:pt x="482" y="65"/>
                </a:cubicBezTo>
                <a:cubicBezTo>
                  <a:pt x="481" y="65"/>
                  <a:pt x="481" y="65"/>
                  <a:pt x="480" y="65"/>
                </a:cubicBezTo>
                <a:cubicBezTo>
                  <a:pt x="479" y="64"/>
                  <a:pt x="479" y="64"/>
                  <a:pt x="477" y="63"/>
                </a:cubicBezTo>
                <a:cubicBezTo>
                  <a:pt x="477" y="63"/>
                  <a:pt x="477" y="63"/>
                  <a:pt x="476" y="63"/>
                </a:cubicBezTo>
                <a:cubicBezTo>
                  <a:pt x="476" y="63"/>
                  <a:pt x="476" y="63"/>
                  <a:pt x="476" y="63"/>
                </a:cubicBezTo>
                <a:cubicBezTo>
                  <a:pt x="475" y="62"/>
                  <a:pt x="475" y="62"/>
                  <a:pt x="473" y="62"/>
                </a:cubicBezTo>
                <a:cubicBezTo>
                  <a:pt x="472" y="62"/>
                  <a:pt x="472" y="62"/>
                  <a:pt x="472" y="62"/>
                </a:cubicBezTo>
                <a:cubicBezTo>
                  <a:pt x="471" y="63"/>
                  <a:pt x="471" y="63"/>
                  <a:pt x="472" y="63"/>
                </a:cubicBezTo>
                <a:cubicBezTo>
                  <a:pt x="472" y="64"/>
                  <a:pt x="472" y="64"/>
                  <a:pt x="473" y="64"/>
                </a:cubicBezTo>
                <a:cubicBezTo>
                  <a:pt x="475" y="65"/>
                  <a:pt x="476" y="67"/>
                  <a:pt x="476" y="68"/>
                </a:cubicBezTo>
                <a:cubicBezTo>
                  <a:pt x="476" y="69"/>
                  <a:pt x="476" y="70"/>
                  <a:pt x="478" y="71"/>
                </a:cubicBezTo>
                <a:cubicBezTo>
                  <a:pt x="479" y="71"/>
                  <a:pt x="479" y="71"/>
                  <a:pt x="481" y="73"/>
                </a:cubicBezTo>
                <a:cubicBezTo>
                  <a:pt x="481" y="73"/>
                  <a:pt x="481" y="73"/>
                  <a:pt x="481" y="73"/>
                </a:cubicBezTo>
                <a:cubicBezTo>
                  <a:pt x="481" y="75"/>
                  <a:pt x="482" y="76"/>
                  <a:pt x="483" y="77"/>
                </a:cubicBezTo>
                <a:cubicBezTo>
                  <a:pt x="480" y="77"/>
                  <a:pt x="480" y="77"/>
                  <a:pt x="480" y="76"/>
                </a:cubicBezTo>
                <a:cubicBezTo>
                  <a:pt x="479" y="75"/>
                  <a:pt x="479" y="75"/>
                  <a:pt x="479" y="75"/>
                </a:cubicBezTo>
                <a:cubicBezTo>
                  <a:pt x="479" y="75"/>
                  <a:pt x="479" y="75"/>
                  <a:pt x="474" y="75"/>
                </a:cubicBezTo>
                <a:cubicBezTo>
                  <a:pt x="474" y="76"/>
                  <a:pt x="474" y="77"/>
                  <a:pt x="474" y="77"/>
                </a:cubicBezTo>
                <a:cubicBezTo>
                  <a:pt x="471" y="78"/>
                  <a:pt x="471" y="78"/>
                  <a:pt x="471" y="80"/>
                </a:cubicBezTo>
                <a:cubicBezTo>
                  <a:pt x="470" y="80"/>
                  <a:pt x="470" y="80"/>
                  <a:pt x="470" y="80"/>
                </a:cubicBezTo>
                <a:cubicBezTo>
                  <a:pt x="470" y="80"/>
                  <a:pt x="470" y="80"/>
                  <a:pt x="470" y="80"/>
                </a:cubicBezTo>
                <a:cubicBezTo>
                  <a:pt x="471" y="82"/>
                  <a:pt x="474" y="83"/>
                  <a:pt x="475" y="85"/>
                </a:cubicBezTo>
                <a:cubicBezTo>
                  <a:pt x="474" y="85"/>
                  <a:pt x="474" y="85"/>
                  <a:pt x="474" y="85"/>
                </a:cubicBezTo>
                <a:cubicBezTo>
                  <a:pt x="471" y="85"/>
                  <a:pt x="471" y="85"/>
                  <a:pt x="470" y="85"/>
                </a:cubicBezTo>
                <a:cubicBezTo>
                  <a:pt x="470" y="85"/>
                  <a:pt x="470" y="85"/>
                  <a:pt x="469" y="85"/>
                </a:cubicBezTo>
                <a:cubicBezTo>
                  <a:pt x="464" y="84"/>
                  <a:pt x="462" y="82"/>
                  <a:pt x="462" y="81"/>
                </a:cubicBezTo>
                <a:cubicBezTo>
                  <a:pt x="461" y="82"/>
                  <a:pt x="461" y="82"/>
                  <a:pt x="460" y="83"/>
                </a:cubicBezTo>
                <a:cubicBezTo>
                  <a:pt x="460" y="84"/>
                  <a:pt x="460" y="85"/>
                  <a:pt x="463" y="85"/>
                </a:cubicBezTo>
                <a:cubicBezTo>
                  <a:pt x="463" y="86"/>
                  <a:pt x="463" y="86"/>
                  <a:pt x="463" y="86"/>
                </a:cubicBezTo>
                <a:cubicBezTo>
                  <a:pt x="464" y="87"/>
                  <a:pt x="464" y="87"/>
                  <a:pt x="464" y="87"/>
                </a:cubicBezTo>
                <a:cubicBezTo>
                  <a:pt x="466" y="87"/>
                  <a:pt x="467" y="87"/>
                  <a:pt x="468" y="88"/>
                </a:cubicBezTo>
                <a:cubicBezTo>
                  <a:pt x="468" y="89"/>
                  <a:pt x="468" y="89"/>
                  <a:pt x="468" y="89"/>
                </a:cubicBezTo>
                <a:cubicBezTo>
                  <a:pt x="467" y="89"/>
                  <a:pt x="466" y="89"/>
                  <a:pt x="465" y="89"/>
                </a:cubicBezTo>
                <a:cubicBezTo>
                  <a:pt x="464" y="90"/>
                  <a:pt x="464" y="90"/>
                  <a:pt x="464" y="90"/>
                </a:cubicBezTo>
                <a:cubicBezTo>
                  <a:pt x="455" y="83"/>
                  <a:pt x="455" y="83"/>
                  <a:pt x="455" y="83"/>
                </a:cubicBezTo>
                <a:cubicBezTo>
                  <a:pt x="454" y="83"/>
                  <a:pt x="453" y="83"/>
                  <a:pt x="453" y="83"/>
                </a:cubicBezTo>
                <a:cubicBezTo>
                  <a:pt x="452" y="80"/>
                  <a:pt x="452" y="80"/>
                  <a:pt x="452" y="80"/>
                </a:cubicBezTo>
                <a:cubicBezTo>
                  <a:pt x="450" y="75"/>
                  <a:pt x="443" y="75"/>
                  <a:pt x="441" y="70"/>
                </a:cubicBezTo>
                <a:cubicBezTo>
                  <a:pt x="443" y="71"/>
                  <a:pt x="452" y="74"/>
                  <a:pt x="452" y="74"/>
                </a:cubicBezTo>
                <a:cubicBezTo>
                  <a:pt x="454" y="74"/>
                  <a:pt x="455" y="75"/>
                  <a:pt x="457" y="75"/>
                </a:cubicBezTo>
                <a:cubicBezTo>
                  <a:pt x="459" y="75"/>
                  <a:pt x="460" y="76"/>
                  <a:pt x="462" y="76"/>
                </a:cubicBezTo>
                <a:cubicBezTo>
                  <a:pt x="463" y="76"/>
                  <a:pt x="463" y="76"/>
                  <a:pt x="464" y="76"/>
                </a:cubicBezTo>
                <a:cubicBezTo>
                  <a:pt x="464" y="76"/>
                  <a:pt x="464" y="76"/>
                  <a:pt x="464" y="76"/>
                </a:cubicBezTo>
                <a:cubicBezTo>
                  <a:pt x="477" y="72"/>
                  <a:pt x="464" y="66"/>
                  <a:pt x="464" y="66"/>
                </a:cubicBezTo>
                <a:cubicBezTo>
                  <a:pt x="454" y="62"/>
                  <a:pt x="454" y="62"/>
                  <a:pt x="454" y="62"/>
                </a:cubicBezTo>
                <a:cubicBezTo>
                  <a:pt x="453" y="61"/>
                  <a:pt x="452" y="61"/>
                  <a:pt x="451" y="61"/>
                </a:cubicBezTo>
                <a:cubicBezTo>
                  <a:pt x="450" y="60"/>
                  <a:pt x="450" y="60"/>
                  <a:pt x="447" y="60"/>
                </a:cubicBezTo>
                <a:cubicBezTo>
                  <a:pt x="446" y="60"/>
                  <a:pt x="446" y="60"/>
                  <a:pt x="446" y="60"/>
                </a:cubicBezTo>
                <a:cubicBezTo>
                  <a:pt x="445" y="60"/>
                  <a:pt x="444" y="59"/>
                  <a:pt x="443" y="58"/>
                </a:cubicBezTo>
                <a:cubicBezTo>
                  <a:pt x="442" y="58"/>
                  <a:pt x="441" y="58"/>
                  <a:pt x="441" y="58"/>
                </a:cubicBezTo>
                <a:cubicBezTo>
                  <a:pt x="441" y="59"/>
                  <a:pt x="441" y="59"/>
                  <a:pt x="441" y="59"/>
                </a:cubicBezTo>
                <a:cubicBezTo>
                  <a:pt x="440" y="60"/>
                  <a:pt x="440" y="60"/>
                  <a:pt x="440" y="60"/>
                </a:cubicBezTo>
                <a:cubicBezTo>
                  <a:pt x="439" y="59"/>
                  <a:pt x="439" y="59"/>
                  <a:pt x="439" y="59"/>
                </a:cubicBezTo>
                <a:cubicBezTo>
                  <a:pt x="439" y="59"/>
                  <a:pt x="439" y="58"/>
                  <a:pt x="439" y="58"/>
                </a:cubicBezTo>
                <a:cubicBezTo>
                  <a:pt x="439" y="57"/>
                  <a:pt x="439" y="57"/>
                  <a:pt x="439" y="57"/>
                </a:cubicBezTo>
                <a:cubicBezTo>
                  <a:pt x="438" y="57"/>
                  <a:pt x="437" y="57"/>
                  <a:pt x="436" y="55"/>
                </a:cubicBezTo>
                <a:cubicBezTo>
                  <a:pt x="436" y="55"/>
                  <a:pt x="435" y="55"/>
                  <a:pt x="435" y="55"/>
                </a:cubicBezTo>
                <a:cubicBezTo>
                  <a:pt x="434" y="56"/>
                  <a:pt x="434" y="56"/>
                  <a:pt x="434" y="56"/>
                </a:cubicBezTo>
                <a:cubicBezTo>
                  <a:pt x="432" y="56"/>
                  <a:pt x="431" y="55"/>
                  <a:pt x="429" y="54"/>
                </a:cubicBezTo>
                <a:cubicBezTo>
                  <a:pt x="428" y="54"/>
                  <a:pt x="428" y="54"/>
                  <a:pt x="428" y="54"/>
                </a:cubicBezTo>
                <a:cubicBezTo>
                  <a:pt x="428" y="54"/>
                  <a:pt x="429" y="54"/>
                  <a:pt x="429" y="54"/>
                </a:cubicBezTo>
                <a:cubicBezTo>
                  <a:pt x="429" y="53"/>
                  <a:pt x="429" y="53"/>
                  <a:pt x="430" y="52"/>
                </a:cubicBezTo>
                <a:cubicBezTo>
                  <a:pt x="429" y="52"/>
                  <a:pt x="427" y="50"/>
                  <a:pt x="423" y="50"/>
                </a:cubicBezTo>
                <a:cubicBezTo>
                  <a:pt x="423" y="50"/>
                  <a:pt x="423" y="51"/>
                  <a:pt x="423" y="51"/>
                </a:cubicBezTo>
                <a:cubicBezTo>
                  <a:pt x="423" y="51"/>
                  <a:pt x="423" y="51"/>
                  <a:pt x="422" y="51"/>
                </a:cubicBezTo>
                <a:cubicBezTo>
                  <a:pt x="422" y="51"/>
                  <a:pt x="421" y="51"/>
                  <a:pt x="421" y="50"/>
                </a:cubicBezTo>
                <a:cubicBezTo>
                  <a:pt x="422" y="49"/>
                  <a:pt x="422" y="49"/>
                  <a:pt x="422" y="49"/>
                </a:cubicBezTo>
                <a:cubicBezTo>
                  <a:pt x="422" y="49"/>
                  <a:pt x="422" y="49"/>
                  <a:pt x="422" y="49"/>
                </a:cubicBezTo>
                <a:cubicBezTo>
                  <a:pt x="418" y="48"/>
                  <a:pt x="418" y="48"/>
                  <a:pt x="418" y="48"/>
                </a:cubicBezTo>
                <a:cubicBezTo>
                  <a:pt x="418" y="49"/>
                  <a:pt x="418" y="50"/>
                  <a:pt x="418" y="50"/>
                </a:cubicBezTo>
                <a:cubicBezTo>
                  <a:pt x="418" y="51"/>
                  <a:pt x="418" y="51"/>
                  <a:pt x="418" y="52"/>
                </a:cubicBezTo>
                <a:cubicBezTo>
                  <a:pt x="418" y="52"/>
                  <a:pt x="418" y="52"/>
                  <a:pt x="418" y="52"/>
                </a:cubicBezTo>
                <a:cubicBezTo>
                  <a:pt x="418" y="50"/>
                  <a:pt x="418" y="50"/>
                  <a:pt x="417" y="49"/>
                </a:cubicBezTo>
                <a:cubicBezTo>
                  <a:pt x="416" y="49"/>
                  <a:pt x="416" y="49"/>
                  <a:pt x="415" y="49"/>
                </a:cubicBezTo>
                <a:cubicBezTo>
                  <a:pt x="415" y="48"/>
                  <a:pt x="415" y="48"/>
                  <a:pt x="415" y="48"/>
                </a:cubicBezTo>
                <a:cubicBezTo>
                  <a:pt x="414" y="48"/>
                  <a:pt x="414" y="48"/>
                  <a:pt x="414" y="48"/>
                </a:cubicBezTo>
                <a:cubicBezTo>
                  <a:pt x="414" y="48"/>
                  <a:pt x="414" y="48"/>
                  <a:pt x="414" y="48"/>
                </a:cubicBezTo>
                <a:cubicBezTo>
                  <a:pt x="413" y="48"/>
                  <a:pt x="412" y="49"/>
                  <a:pt x="411" y="49"/>
                </a:cubicBezTo>
                <a:cubicBezTo>
                  <a:pt x="411" y="50"/>
                  <a:pt x="411" y="50"/>
                  <a:pt x="410" y="51"/>
                </a:cubicBezTo>
                <a:cubicBezTo>
                  <a:pt x="410" y="51"/>
                  <a:pt x="410" y="51"/>
                  <a:pt x="410" y="51"/>
                </a:cubicBezTo>
                <a:cubicBezTo>
                  <a:pt x="409" y="50"/>
                  <a:pt x="409" y="50"/>
                  <a:pt x="409" y="50"/>
                </a:cubicBezTo>
                <a:cubicBezTo>
                  <a:pt x="409" y="50"/>
                  <a:pt x="409" y="50"/>
                  <a:pt x="409" y="49"/>
                </a:cubicBezTo>
                <a:cubicBezTo>
                  <a:pt x="409" y="49"/>
                  <a:pt x="408" y="49"/>
                  <a:pt x="407" y="49"/>
                </a:cubicBezTo>
                <a:cubicBezTo>
                  <a:pt x="406" y="49"/>
                  <a:pt x="405" y="49"/>
                  <a:pt x="404" y="50"/>
                </a:cubicBezTo>
                <a:cubicBezTo>
                  <a:pt x="405" y="52"/>
                  <a:pt x="405" y="52"/>
                  <a:pt x="407" y="52"/>
                </a:cubicBezTo>
                <a:cubicBezTo>
                  <a:pt x="408" y="53"/>
                  <a:pt x="408" y="53"/>
                  <a:pt x="408" y="54"/>
                </a:cubicBezTo>
                <a:cubicBezTo>
                  <a:pt x="408" y="54"/>
                  <a:pt x="407" y="54"/>
                  <a:pt x="407" y="54"/>
                </a:cubicBezTo>
                <a:cubicBezTo>
                  <a:pt x="406" y="53"/>
                  <a:pt x="406" y="53"/>
                  <a:pt x="404" y="53"/>
                </a:cubicBezTo>
                <a:cubicBezTo>
                  <a:pt x="402" y="53"/>
                  <a:pt x="402" y="53"/>
                  <a:pt x="402" y="53"/>
                </a:cubicBezTo>
                <a:cubicBezTo>
                  <a:pt x="402" y="55"/>
                  <a:pt x="402" y="55"/>
                  <a:pt x="402" y="56"/>
                </a:cubicBezTo>
                <a:cubicBezTo>
                  <a:pt x="401" y="55"/>
                  <a:pt x="401" y="54"/>
                  <a:pt x="401" y="54"/>
                </a:cubicBezTo>
                <a:cubicBezTo>
                  <a:pt x="399" y="54"/>
                  <a:pt x="398" y="52"/>
                  <a:pt x="396" y="52"/>
                </a:cubicBezTo>
                <a:cubicBezTo>
                  <a:pt x="396" y="52"/>
                  <a:pt x="396" y="53"/>
                  <a:pt x="396" y="53"/>
                </a:cubicBezTo>
                <a:cubicBezTo>
                  <a:pt x="397" y="56"/>
                  <a:pt x="395" y="57"/>
                  <a:pt x="394" y="57"/>
                </a:cubicBezTo>
                <a:cubicBezTo>
                  <a:pt x="394" y="57"/>
                  <a:pt x="393" y="56"/>
                  <a:pt x="393" y="55"/>
                </a:cubicBezTo>
                <a:cubicBezTo>
                  <a:pt x="393" y="56"/>
                  <a:pt x="393" y="56"/>
                  <a:pt x="393" y="56"/>
                </a:cubicBezTo>
                <a:cubicBezTo>
                  <a:pt x="392" y="56"/>
                  <a:pt x="392" y="56"/>
                  <a:pt x="391" y="56"/>
                </a:cubicBezTo>
                <a:cubicBezTo>
                  <a:pt x="391" y="57"/>
                  <a:pt x="391" y="57"/>
                  <a:pt x="391" y="57"/>
                </a:cubicBezTo>
                <a:cubicBezTo>
                  <a:pt x="391" y="58"/>
                  <a:pt x="392" y="58"/>
                  <a:pt x="392" y="59"/>
                </a:cubicBezTo>
                <a:cubicBezTo>
                  <a:pt x="392" y="59"/>
                  <a:pt x="392" y="60"/>
                  <a:pt x="392" y="60"/>
                </a:cubicBezTo>
                <a:cubicBezTo>
                  <a:pt x="391" y="60"/>
                  <a:pt x="391" y="60"/>
                  <a:pt x="391" y="60"/>
                </a:cubicBezTo>
                <a:cubicBezTo>
                  <a:pt x="391" y="60"/>
                  <a:pt x="391" y="60"/>
                  <a:pt x="388" y="59"/>
                </a:cubicBezTo>
                <a:cubicBezTo>
                  <a:pt x="389" y="59"/>
                  <a:pt x="389" y="58"/>
                  <a:pt x="389" y="57"/>
                </a:cubicBezTo>
                <a:cubicBezTo>
                  <a:pt x="388" y="57"/>
                  <a:pt x="388" y="57"/>
                  <a:pt x="388" y="57"/>
                </a:cubicBezTo>
                <a:cubicBezTo>
                  <a:pt x="388" y="58"/>
                  <a:pt x="388" y="58"/>
                  <a:pt x="388" y="59"/>
                </a:cubicBezTo>
                <a:cubicBezTo>
                  <a:pt x="385" y="59"/>
                  <a:pt x="385" y="59"/>
                  <a:pt x="384" y="59"/>
                </a:cubicBezTo>
                <a:cubicBezTo>
                  <a:pt x="385" y="60"/>
                  <a:pt x="385" y="60"/>
                  <a:pt x="385" y="60"/>
                </a:cubicBezTo>
                <a:cubicBezTo>
                  <a:pt x="384" y="61"/>
                  <a:pt x="384" y="61"/>
                  <a:pt x="384" y="61"/>
                </a:cubicBezTo>
                <a:cubicBezTo>
                  <a:pt x="382" y="61"/>
                  <a:pt x="382" y="61"/>
                  <a:pt x="381" y="62"/>
                </a:cubicBezTo>
                <a:cubicBezTo>
                  <a:pt x="380" y="62"/>
                  <a:pt x="380" y="62"/>
                  <a:pt x="380" y="62"/>
                </a:cubicBezTo>
                <a:cubicBezTo>
                  <a:pt x="380" y="64"/>
                  <a:pt x="380" y="64"/>
                  <a:pt x="380" y="64"/>
                </a:cubicBezTo>
                <a:cubicBezTo>
                  <a:pt x="379" y="64"/>
                  <a:pt x="379" y="64"/>
                  <a:pt x="379" y="64"/>
                </a:cubicBezTo>
                <a:cubicBezTo>
                  <a:pt x="378" y="65"/>
                  <a:pt x="378" y="65"/>
                  <a:pt x="378" y="65"/>
                </a:cubicBezTo>
                <a:cubicBezTo>
                  <a:pt x="379" y="65"/>
                  <a:pt x="379" y="65"/>
                  <a:pt x="379" y="65"/>
                </a:cubicBezTo>
                <a:cubicBezTo>
                  <a:pt x="382" y="63"/>
                  <a:pt x="382" y="63"/>
                  <a:pt x="383" y="63"/>
                </a:cubicBezTo>
                <a:cubicBezTo>
                  <a:pt x="386" y="61"/>
                  <a:pt x="388" y="62"/>
                  <a:pt x="390" y="62"/>
                </a:cubicBezTo>
                <a:cubicBezTo>
                  <a:pt x="390" y="62"/>
                  <a:pt x="390" y="63"/>
                  <a:pt x="390" y="63"/>
                </a:cubicBezTo>
                <a:cubicBezTo>
                  <a:pt x="389" y="63"/>
                  <a:pt x="389" y="63"/>
                  <a:pt x="386" y="64"/>
                </a:cubicBezTo>
                <a:cubicBezTo>
                  <a:pt x="386" y="65"/>
                  <a:pt x="385" y="66"/>
                  <a:pt x="385" y="68"/>
                </a:cubicBezTo>
                <a:cubicBezTo>
                  <a:pt x="384" y="68"/>
                  <a:pt x="383" y="69"/>
                  <a:pt x="383" y="69"/>
                </a:cubicBezTo>
                <a:cubicBezTo>
                  <a:pt x="382" y="71"/>
                  <a:pt x="379" y="72"/>
                  <a:pt x="379" y="72"/>
                </a:cubicBezTo>
                <a:cubicBezTo>
                  <a:pt x="378" y="74"/>
                  <a:pt x="377" y="76"/>
                  <a:pt x="377" y="78"/>
                </a:cubicBezTo>
                <a:cubicBezTo>
                  <a:pt x="376" y="78"/>
                  <a:pt x="376" y="78"/>
                  <a:pt x="376" y="78"/>
                </a:cubicBezTo>
                <a:cubicBezTo>
                  <a:pt x="376" y="78"/>
                  <a:pt x="375" y="79"/>
                  <a:pt x="371" y="81"/>
                </a:cubicBezTo>
                <a:cubicBezTo>
                  <a:pt x="370" y="82"/>
                  <a:pt x="370" y="82"/>
                  <a:pt x="370" y="82"/>
                </a:cubicBezTo>
                <a:cubicBezTo>
                  <a:pt x="371" y="82"/>
                  <a:pt x="371" y="82"/>
                  <a:pt x="371" y="82"/>
                </a:cubicBezTo>
                <a:cubicBezTo>
                  <a:pt x="372" y="82"/>
                  <a:pt x="373" y="82"/>
                  <a:pt x="373" y="82"/>
                </a:cubicBezTo>
                <a:cubicBezTo>
                  <a:pt x="372" y="86"/>
                  <a:pt x="367" y="86"/>
                  <a:pt x="365" y="89"/>
                </a:cubicBezTo>
                <a:cubicBezTo>
                  <a:pt x="364" y="89"/>
                  <a:pt x="363" y="89"/>
                  <a:pt x="363" y="88"/>
                </a:cubicBezTo>
                <a:cubicBezTo>
                  <a:pt x="362" y="88"/>
                  <a:pt x="361" y="88"/>
                  <a:pt x="361" y="88"/>
                </a:cubicBezTo>
                <a:cubicBezTo>
                  <a:pt x="361" y="90"/>
                  <a:pt x="361" y="90"/>
                  <a:pt x="361" y="90"/>
                </a:cubicBezTo>
                <a:cubicBezTo>
                  <a:pt x="361" y="90"/>
                  <a:pt x="361" y="91"/>
                  <a:pt x="361" y="91"/>
                </a:cubicBezTo>
                <a:cubicBezTo>
                  <a:pt x="360" y="91"/>
                  <a:pt x="360" y="92"/>
                  <a:pt x="359"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8" y="92"/>
                  <a:pt x="358" y="92"/>
                  <a:pt x="358" y="92"/>
                </a:cubicBezTo>
                <a:cubicBezTo>
                  <a:pt x="356" y="92"/>
                  <a:pt x="355" y="93"/>
                  <a:pt x="353" y="94"/>
                </a:cubicBezTo>
                <a:cubicBezTo>
                  <a:pt x="352" y="97"/>
                  <a:pt x="349" y="97"/>
                  <a:pt x="347" y="98"/>
                </a:cubicBezTo>
                <a:cubicBezTo>
                  <a:pt x="347" y="99"/>
                  <a:pt x="347" y="100"/>
                  <a:pt x="347" y="100"/>
                </a:cubicBezTo>
                <a:cubicBezTo>
                  <a:pt x="347" y="100"/>
                  <a:pt x="347" y="100"/>
                  <a:pt x="346" y="105"/>
                </a:cubicBezTo>
                <a:cubicBezTo>
                  <a:pt x="345" y="105"/>
                  <a:pt x="345" y="105"/>
                  <a:pt x="345" y="105"/>
                </a:cubicBezTo>
                <a:cubicBezTo>
                  <a:pt x="344" y="106"/>
                  <a:pt x="344" y="107"/>
                  <a:pt x="344" y="108"/>
                </a:cubicBezTo>
                <a:cubicBezTo>
                  <a:pt x="345" y="108"/>
                  <a:pt x="346" y="108"/>
                  <a:pt x="346" y="108"/>
                </a:cubicBezTo>
                <a:cubicBezTo>
                  <a:pt x="347" y="108"/>
                  <a:pt x="347" y="108"/>
                  <a:pt x="347" y="108"/>
                </a:cubicBezTo>
                <a:cubicBezTo>
                  <a:pt x="348" y="108"/>
                  <a:pt x="348" y="108"/>
                  <a:pt x="348" y="108"/>
                </a:cubicBezTo>
                <a:cubicBezTo>
                  <a:pt x="348" y="109"/>
                  <a:pt x="347" y="110"/>
                  <a:pt x="347" y="110"/>
                </a:cubicBezTo>
                <a:cubicBezTo>
                  <a:pt x="346" y="112"/>
                  <a:pt x="346" y="112"/>
                  <a:pt x="345" y="112"/>
                </a:cubicBezTo>
                <a:cubicBezTo>
                  <a:pt x="345" y="113"/>
                  <a:pt x="345" y="113"/>
                  <a:pt x="345" y="114"/>
                </a:cubicBezTo>
                <a:cubicBezTo>
                  <a:pt x="346" y="114"/>
                  <a:pt x="346" y="114"/>
                  <a:pt x="348" y="114"/>
                </a:cubicBezTo>
                <a:cubicBezTo>
                  <a:pt x="348" y="116"/>
                  <a:pt x="348" y="116"/>
                  <a:pt x="347" y="117"/>
                </a:cubicBezTo>
                <a:cubicBezTo>
                  <a:pt x="352" y="117"/>
                  <a:pt x="357" y="117"/>
                  <a:pt x="362" y="117"/>
                </a:cubicBezTo>
                <a:cubicBezTo>
                  <a:pt x="363" y="116"/>
                  <a:pt x="363" y="116"/>
                  <a:pt x="366" y="115"/>
                </a:cubicBezTo>
                <a:cubicBezTo>
                  <a:pt x="366" y="114"/>
                  <a:pt x="366" y="114"/>
                  <a:pt x="366" y="113"/>
                </a:cubicBezTo>
                <a:cubicBezTo>
                  <a:pt x="368" y="113"/>
                  <a:pt x="368" y="115"/>
                  <a:pt x="369" y="116"/>
                </a:cubicBezTo>
                <a:cubicBezTo>
                  <a:pt x="369" y="116"/>
                  <a:pt x="369" y="117"/>
                  <a:pt x="369" y="117"/>
                </a:cubicBezTo>
                <a:cubicBezTo>
                  <a:pt x="378" y="118"/>
                  <a:pt x="387" y="118"/>
                  <a:pt x="395" y="118"/>
                </a:cubicBezTo>
                <a:cubicBezTo>
                  <a:pt x="396" y="118"/>
                  <a:pt x="397" y="118"/>
                  <a:pt x="398" y="117"/>
                </a:cubicBezTo>
                <a:cubicBezTo>
                  <a:pt x="398" y="116"/>
                  <a:pt x="399" y="115"/>
                  <a:pt x="401" y="114"/>
                </a:cubicBezTo>
                <a:cubicBezTo>
                  <a:pt x="401" y="113"/>
                  <a:pt x="401" y="112"/>
                  <a:pt x="401" y="112"/>
                </a:cubicBezTo>
                <a:cubicBezTo>
                  <a:pt x="401" y="112"/>
                  <a:pt x="400" y="111"/>
                  <a:pt x="400" y="111"/>
                </a:cubicBezTo>
                <a:cubicBezTo>
                  <a:pt x="399" y="111"/>
                  <a:pt x="398" y="111"/>
                  <a:pt x="396" y="111"/>
                </a:cubicBezTo>
                <a:cubicBezTo>
                  <a:pt x="396" y="109"/>
                  <a:pt x="396" y="109"/>
                  <a:pt x="396" y="107"/>
                </a:cubicBezTo>
                <a:cubicBezTo>
                  <a:pt x="395" y="107"/>
                  <a:pt x="394" y="107"/>
                  <a:pt x="394" y="107"/>
                </a:cubicBezTo>
                <a:cubicBezTo>
                  <a:pt x="394" y="104"/>
                  <a:pt x="394" y="101"/>
                  <a:pt x="393" y="99"/>
                </a:cubicBezTo>
                <a:cubicBezTo>
                  <a:pt x="394" y="99"/>
                  <a:pt x="394" y="99"/>
                  <a:pt x="397" y="94"/>
                </a:cubicBezTo>
                <a:cubicBezTo>
                  <a:pt x="402" y="93"/>
                  <a:pt x="405" y="88"/>
                  <a:pt x="405" y="88"/>
                </a:cubicBezTo>
                <a:cubicBezTo>
                  <a:pt x="406" y="87"/>
                  <a:pt x="406" y="87"/>
                  <a:pt x="408" y="87"/>
                </a:cubicBezTo>
                <a:cubicBezTo>
                  <a:pt x="409" y="86"/>
                  <a:pt x="409" y="86"/>
                  <a:pt x="409" y="86"/>
                </a:cubicBezTo>
                <a:cubicBezTo>
                  <a:pt x="408" y="83"/>
                  <a:pt x="410" y="80"/>
                  <a:pt x="410" y="77"/>
                </a:cubicBezTo>
                <a:cubicBezTo>
                  <a:pt x="411" y="77"/>
                  <a:pt x="411"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3" y="77"/>
                  <a:pt x="413" y="77"/>
                  <a:pt x="413" y="77"/>
                </a:cubicBezTo>
                <a:cubicBezTo>
                  <a:pt x="414" y="77"/>
                  <a:pt x="414" y="77"/>
                  <a:pt x="414" y="77"/>
                </a:cubicBezTo>
                <a:cubicBezTo>
                  <a:pt x="414" y="77"/>
                  <a:pt x="414" y="77"/>
                  <a:pt x="414" y="77"/>
                </a:cubicBezTo>
                <a:cubicBezTo>
                  <a:pt x="415" y="79"/>
                  <a:pt x="415" y="79"/>
                  <a:pt x="416" y="79"/>
                </a:cubicBezTo>
                <a:cubicBezTo>
                  <a:pt x="417" y="78"/>
                  <a:pt x="417" y="78"/>
                  <a:pt x="417" y="78"/>
                </a:cubicBezTo>
                <a:cubicBezTo>
                  <a:pt x="419" y="79"/>
                  <a:pt x="419" y="79"/>
                  <a:pt x="420" y="80"/>
                </a:cubicBezTo>
                <a:cubicBezTo>
                  <a:pt x="420" y="82"/>
                  <a:pt x="420" y="82"/>
                  <a:pt x="420" y="83"/>
                </a:cubicBezTo>
                <a:cubicBezTo>
                  <a:pt x="420" y="83"/>
                  <a:pt x="419" y="83"/>
                  <a:pt x="418" y="83"/>
                </a:cubicBezTo>
                <a:cubicBezTo>
                  <a:pt x="419" y="86"/>
                  <a:pt x="419" y="86"/>
                  <a:pt x="409" y="95"/>
                </a:cubicBezTo>
                <a:cubicBezTo>
                  <a:pt x="409" y="97"/>
                  <a:pt x="408" y="100"/>
                  <a:pt x="409" y="103"/>
                </a:cubicBezTo>
                <a:cubicBezTo>
                  <a:pt x="409" y="104"/>
                  <a:pt x="409" y="104"/>
                  <a:pt x="409" y="104"/>
                </a:cubicBezTo>
                <a:cubicBezTo>
                  <a:pt x="409" y="105"/>
                  <a:pt x="410" y="106"/>
                  <a:pt x="410" y="106"/>
                </a:cubicBezTo>
                <a:cubicBezTo>
                  <a:pt x="411" y="108"/>
                  <a:pt x="419" y="112"/>
                  <a:pt x="419" y="112"/>
                </a:cubicBezTo>
                <a:cubicBezTo>
                  <a:pt x="420" y="112"/>
                  <a:pt x="420" y="112"/>
                  <a:pt x="420" y="112"/>
                </a:cubicBezTo>
                <a:cubicBezTo>
                  <a:pt x="423" y="111"/>
                  <a:pt x="426" y="111"/>
                  <a:pt x="429" y="110"/>
                </a:cubicBezTo>
                <a:cubicBezTo>
                  <a:pt x="429" y="109"/>
                  <a:pt x="429" y="109"/>
                  <a:pt x="429" y="109"/>
                </a:cubicBezTo>
                <a:cubicBezTo>
                  <a:pt x="432" y="109"/>
                  <a:pt x="434" y="109"/>
                  <a:pt x="436" y="109"/>
                </a:cubicBezTo>
                <a:cubicBezTo>
                  <a:pt x="436" y="109"/>
                  <a:pt x="437" y="108"/>
                  <a:pt x="438" y="108"/>
                </a:cubicBezTo>
                <a:cubicBezTo>
                  <a:pt x="438" y="108"/>
                  <a:pt x="438" y="108"/>
                  <a:pt x="438" y="108"/>
                </a:cubicBezTo>
                <a:cubicBezTo>
                  <a:pt x="439" y="109"/>
                  <a:pt x="439" y="109"/>
                  <a:pt x="440" y="110"/>
                </a:cubicBezTo>
                <a:cubicBezTo>
                  <a:pt x="442" y="111"/>
                  <a:pt x="443" y="111"/>
                  <a:pt x="445" y="111"/>
                </a:cubicBezTo>
                <a:cubicBezTo>
                  <a:pt x="445" y="111"/>
                  <a:pt x="445" y="111"/>
                  <a:pt x="445" y="111"/>
                </a:cubicBezTo>
                <a:cubicBezTo>
                  <a:pt x="445" y="112"/>
                  <a:pt x="445" y="112"/>
                  <a:pt x="445" y="112"/>
                </a:cubicBezTo>
                <a:cubicBezTo>
                  <a:pt x="439" y="112"/>
                  <a:pt x="438" y="112"/>
                  <a:pt x="437" y="116"/>
                </a:cubicBezTo>
                <a:cubicBezTo>
                  <a:pt x="432" y="118"/>
                  <a:pt x="428" y="114"/>
                  <a:pt x="424" y="116"/>
                </a:cubicBezTo>
                <a:cubicBezTo>
                  <a:pt x="422" y="116"/>
                  <a:pt x="422" y="116"/>
                  <a:pt x="421" y="116"/>
                </a:cubicBezTo>
                <a:cubicBezTo>
                  <a:pt x="421" y="117"/>
                  <a:pt x="420" y="118"/>
                  <a:pt x="420" y="118"/>
                </a:cubicBezTo>
                <a:cubicBezTo>
                  <a:pt x="453" y="120"/>
                  <a:pt x="485" y="121"/>
                  <a:pt x="515" y="121"/>
                </a:cubicBezTo>
                <a:cubicBezTo>
                  <a:pt x="528" y="121"/>
                  <a:pt x="539" y="121"/>
                  <a:pt x="550" y="121"/>
                </a:cubicBezTo>
                <a:moveTo>
                  <a:pt x="362" y="117"/>
                </a:moveTo>
                <a:cubicBezTo>
                  <a:pt x="357" y="117"/>
                  <a:pt x="352" y="117"/>
                  <a:pt x="347" y="117"/>
                </a:cubicBezTo>
                <a:cubicBezTo>
                  <a:pt x="347" y="117"/>
                  <a:pt x="347" y="117"/>
                  <a:pt x="347" y="117"/>
                </a:cubicBezTo>
                <a:cubicBezTo>
                  <a:pt x="346" y="118"/>
                  <a:pt x="346" y="118"/>
                  <a:pt x="346" y="118"/>
                </a:cubicBezTo>
                <a:cubicBezTo>
                  <a:pt x="346" y="118"/>
                  <a:pt x="346" y="118"/>
                  <a:pt x="346" y="119"/>
                </a:cubicBezTo>
                <a:cubicBezTo>
                  <a:pt x="346" y="119"/>
                  <a:pt x="346" y="119"/>
                  <a:pt x="346" y="119"/>
                </a:cubicBezTo>
                <a:cubicBezTo>
                  <a:pt x="349" y="119"/>
                  <a:pt x="349" y="119"/>
                  <a:pt x="349" y="119"/>
                </a:cubicBezTo>
                <a:cubicBezTo>
                  <a:pt x="349" y="120"/>
                  <a:pt x="349" y="120"/>
                  <a:pt x="349" y="120"/>
                </a:cubicBezTo>
                <a:cubicBezTo>
                  <a:pt x="349" y="120"/>
                  <a:pt x="349" y="120"/>
                  <a:pt x="350" y="121"/>
                </a:cubicBezTo>
                <a:cubicBezTo>
                  <a:pt x="351" y="121"/>
                  <a:pt x="352" y="121"/>
                  <a:pt x="352" y="121"/>
                </a:cubicBezTo>
                <a:cubicBezTo>
                  <a:pt x="353" y="121"/>
                  <a:pt x="353" y="121"/>
                  <a:pt x="354" y="122"/>
                </a:cubicBezTo>
                <a:cubicBezTo>
                  <a:pt x="354" y="122"/>
                  <a:pt x="354" y="122"/>
                  <a:pt x="355" y="122"/>
                </a:cubicBezTo>
                <a:cubicBezTo>
                  <a:pt x="355" y="122"/>
                  <a:pt x="356" y="121"/>
                  <a:pt x="357" y="121"/>
                </a:cubicBezTo>
                <a:cubicBezTo>
                  <a:pt x="357" y="120"/>
                  <a:pt x="357" y="120"/>
                  <a:pt x="357" y="120"/>
                </a:cubicBezTo>
                <a:cubicBezTo>
                  <a:pt x="359" y="120"/>
                  <a:pt x="359" y="120"/>
                  <a:pt x="359" y="120"/>
                </a:cubicBezTo>
                <a:cubicBezTo>
                  <a:pt x="359" y="120"/>
                  <a:pt x="360" y="119"/>
                  <a:pt x="360" y="119"/>
                </a:cubicBezTo>
                <a:cubicBezTo>
                  <a:pt x="360" y="118"/>
                  <a:pt x="360" y="118"/>
                  <a:pt x="360" y="118"/>
                </a:cubicBezTo>
                <a:cubicBezTo>
                  <a:pt x="361" y="118"/>
                  <a:pt x="361" y="118"/>
                  <a:pt x="362" y="117"/>
                </a:cubicBezTo>
                <a:moveTo>
                  <a:pt x="395" y="118"/>
                </a:moveTo>
                <a:cubicBezTo>
                  <a:pt x="387" y="118"/>
                  <a:pt x="378" y="118"/>
                  <a:pt x="369" y="118"/>
                </a:cubicBezTo>
                <a:cubicBezTo>
                  <a:pt x="369" y="119"/>
                  <a:pt x="371" y="119"/>
                  <a:pt x="371" y="121"/>
                </a:cubicBezTo>
                <a:cubicBezTo>
                  <a:pt x="371" y="121"/>
                  <a:pt x="371" y="121"/>
                  <a:pt x="371" y="121"/>
                </a:cubicBezTo>
                <a:cubicBezTo>
                  <a:pt x="371" y="122"/>
                  <a:pt x="370" y="122"/>
                  <a:pt x="370" y="122"/>
                </a:cubicBezTo>
                <a:cubicBezTo>
                  <a:pt x="370" y="122"/>
                  <a:pt x="370" y="124"/>
                  <a:pt x="371" y="125"/>
                </a:cubicBezTo>
                <a:cubicBezTo>
                  <a:pt x="372" y="125"/>
                  <a:pt x="372" y="125"/>
                  <a:pt x="372" y="125"/>
                </a:cubicBezTo>
                <a:cubicBezTo>
                  <a:pt x="372" y="125"/>
                  <a:pt x="373" y="126"/>
                  <a:pt x="373" y="127"/>
                </a:cubicBezTo>
                <a:cubicBezTo>
                  <a:pt x="373" y="127"/>
                  <a:pt x="373" y="128"/>
                  <a:pt x="373" y="128"/>
                </a:cubicBezTo>
                <a:cubicBezTo>
                  <a:pt x="373" y="129"/>
                  <a:pt x="373" y="129"/>
                  <a:pt x="373" y="129"/>
                </a:cubicBezTo>
                <a:cubicBezTo>
                  <a:pt x="373" y="131"/>
                  <a:pt x="374" y="131"/>
                  <a:pt x="375" y="132"/>
                </a:cubicBezTo>
                <a:cubicBezTo>
                  <a:pt x="376" y="133"/>
                  <a:pt x="376" y="133"/>
                  <a:pt x="376" y="134"/>
                </a:cubicBezTo>
                <a:cubicBezTo>
                  <a:pt x="376" y="135"/>
                  <a:pt x="375" y="135"/>
                  <a:pt x="375" y="136"/>
                </a:cubicBezTo>
                <a:cubicBezTo>
                  <a:pt x="375" y="137"/>
                  <a:pt x="375" y="137"/>
                  <a:pt x="375" y="137"/>
                </a:cubicBezTo>
                <a:cubicBezTo>
                  <a:pt x="375" y="137"/>
                  <a:pt x="376" y="138"/>
                  <a:pt x="376" y="138"/>
                </a:cubicBezTo>
                <a:cubicBezTo>
                  <a:pt x="378" y="139"/>
                  <a:pt x="380" y="139"/>
                  <a:pt x="382" y="139"/>
                </a:cubicBezTo>
                <a:cubicBezTo>
                  <a:pt x="382" y="136"/>
                  <a:pt x="383" y="134"/>
                  <a:pt x="385" y="135"/>
                </a:cubicBezTo>
                <a:cubicBezTo>
                  <a:pt x="385" y="135"/>
                  <a:pt x="386" y="135"/>
                  <a:pt x="386" y="135"/>
                </a:cubicBezTo>
                <a:cubicBezTo>
                  <a:pt x="387" y="135"/>
                  <a:pt x="387" y="135"/>
                  <a:pt x="387" y="135"/>
                </a:cubicBezTo>
                <a:cubicBezTo>
                  <a:pt x="388" y="136"/>
                  <a:pt x="388" y="135"/>
                  <a:pt x="389" y="134"/>
                </a:cubicBezTo>
                <a:cubicBezTo>
                  <a:pt x="389" y="134"/>
                  <a:pt x="390" y="134"/>
                  <a:pt x="391" y="134"/>
                </a:cubicBezTo>
                <a:cubicBezTo>
                  <a:pt x="391" y="133"/>
                  <a:pt x="391" y="132"/>
                  <a:pt x="391" y="131"/>
                </a:cubicBezTo>
                <a:cubicBezTo>
                  <a:pt x="392" y="131"/>
                  <a:pt x="394" y="131"/>
                  <a:pt x="395" y="131"/>
                </a:cubicBezTo>
                <a:cubicBezTo>
                  <a:pt x="395" y="130"/>
                  <a:pt x="395" y="130"/>
                  <a:pt x="395" y="129"/>
                </a:cubicBezTo>
                <a:cubicBezTo>
                  <a:pt x="394" y="129"/>
                  <a:pt x="394" y="129"/>
                  <a:pt x="393" y="129"/>
                </a:cubicBezTo>
                <a:cubicBezTo>
                  <a:pt x="391" y="129"/>
                  <a:pt x="391" y="129"/>
                  <a:pt x="391" y="129"/>
                </a:cubicBezTo>
                <a:cubicBezTo>
                  <a:pt x="391" y="128"/>
                  <a:pt x="391" y="128"/>
                  <a:pt x="391" y="128"/>
                </a:cubicBezTo>
                <a:cubicBezTo>
                  <a:pt x="390" y="128"/>
                  <a:pt x="390" y="128"/>
                  <a:pt x="390" y="128"/>
                </a:cubicBezTo>
                <a:cubicBezTo>
                  <a:pt x="392" y="125"/>
                  <a:pt x="392" y="125"/>
                  <a:pt x="392" y="123"/>
                </a:cubicBezTo>
                <a:cubicBezTo>
                  <a:pt x="393" y="120"/>
                  <a:pt x="393" y="120"/>
                  <a:pt x="393" y="120"/>
                </a:cubicBezTo>
                <a:cubicBezTo>
                  <a:pt x="394" y="119"/>
                  <a:pt x="395" y="119"/>
                  <a:pt x="395" y="118"/>
                </a:cubicBezTo>
                <a:moveTo>
                  <a:pt x="605" y="288"/>
                </a:moveTo>
                <a:cubicBezTo>
                  <a:pt x="596" y="225"/>
                  <a:pt x="577" y="168"/>
                  <a:pt x="550" y="121"/>
                </a:cubicBezTo>
                <a:cubicBezTo>
                  <a:pt x="539" y="121"/>
                  <a:pt x="528" y="121"/>
                  <a:pt x="515" y="121"/>
                </a:cubicBezTo>
                <a:cubicBezTo>
                  <a:pt x="485" y="121"/>
                  <a:pt x="453" y="120"/>
                  <a:pt x="420" y="119"/>
                </a:cubicBezTo>
                <a:cubicBezTo>
                  <a:pt x="418" y="119"/>
                  <a:pt x="416" y="119"/>
                  <a:pt x="415"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6" y="119"/>
                  <a:pt x="416" y="119"/>
                  <a:pt x="416" y="119"/>
                </a:cubicBezTo>
                <a:cubicBezTo>
                  <a:pt x="415" y="120"/>
                  <a:pt x="414" y="120"/>
                  <a:pt x="412" y="121"/>
                </a:cubicBezTo>
                <a:cubicBezTo>
                  <a:pt x="412" y="121"/>
                  <a:pt x="412" y="122"/>
                  <a:pt x="413" y="123"/>
                </a:cubicBezTo>
                <a:cubicBezTo>
                  <a:pt x="415" y="124"/>
                  <a:pt x="415" y="124"/>
                  <a:pt x="418" y="124"/>
                </a:cubicBezTo>
                <a:cubicBezTo>
                  <a:pt x="418" y="123"/>
                  <a:pt x="420" y="122"/>
                  <a:pt x="420" y="121"/>
                </a:cubicBezTo>
                <a:cubicBezTo>
                  <a:pt x="423" y="122"/>
                  <a:pt x="424" y="125"/>
                  <a:pt x="426" y="126"/>
                </a:cubicBezTo>
                <a:cubicBezTo>
                  <a:pt x="426" y="126"/>
                  <a:pt x="426" y="127"/>
                  <a:pt x="426" y="127"/>
                </a:cubicBezTo>
                <a:cubicBezTo>
                  <a:pt x="425" y="128"/>
                  <a:pt x="424" y="129"/>
                  <a:pt x="423" y="130"/>
                </a:cubicBezTo>
                <a:cubicBezTo>
                  <a:pt x="423" y="131"/>
                  <a:pt x="422" y="131"/>
                  <a:pt x="421" y="131"/>
                </a:cubicBezTo>
                <a:cubicBezTo>
                  <a:pt x="421" y="131"/>
                  <a:pt x="420" y="131"/>
                  <a:pt x="420" y="131"/>
                </a:cubicBezTo>
                <a:cubicBezTo>
                  <a:pt x="419" y="130"/>
                  <a:pt x="419" y="129"/>
                  <a:pt x="419" y="129"/>
                </a:cubicBezTo>
                <a:cubicBezTo>
                  <a:pt x="418" y="128"/>
                  <a:pt x="417" y="128"/>
                  <a:pt x="417" y="128"/>
                </a:cubicBezTo>
                <a:cubicBezTo>
                  <a:pt x="417" y="127"/>
                  <a:pt x="417" y="126"/>
                  <a:pt x="417" y="126"/>
                </a:cubicBezTo>
                <a:cubicBezTo>
                  <a:pt x="416" y="126"/>
                  <a:pt x="416" y="126"/>
                  <a:pt x="415" y="126"/>
                </a:cubicBezTo>
                <a:cubicBezTo>
                  <a:pt x="415" y="127"/>
                  <a:pt x="414" y="128"/>
                  <a:pt x="413" y="128"/>
                </a:cubicBezTo>
                <a:cubicBezTo>
                  <a:pt x="412" y="133"/>
                  <a:pt x="410" y="141"/>
                  <a:pt x="410" y="141"/>
                </a:cubicBezTo>
                <a:cubicBezTo>
                  <a:pt x="411" y="141"/>
                  <a:pt x="411" y="141"/>
                  <a:pt x="412" y="142"/>
                </a:cubicBezTo>
                <a:cubicBezTo>
                  <a:pt x="411" y="143"/>
                  <a:pt x="411" y="143"/>
                  <a:pt x="411" y="143"/>
                </a:cubicBezTo>
                <a:cubicBezTo>
                  <a:pt x="404" y="141"/>
                  <a:pt x="404" y="141"/>
                  <a:pt x="402" y="143"/>
                </a:cubicBezTo>
                <a:cubicBezTo>
                  <a:pt x="403" y="144"/>
                  <a:pt x="404" y="145"/>
                  <a:pt x="404" y="146"/>
                </a:cubicBezTo>
                <a:cubicBezTo>
                  <a:pt x="404" y="147"/>
                  <a:pt x="404" y="147"/>
                  <a:pt x="404" y="147"/>
                </a:cubicBezTo>
                <a:cubicBezTo>
                  <a:pt x="403" y="147"/>
                  <a:pt x="403" y="147"/>
                  <a:pt x="403" y="147"/>
                </a:cubicBezTo>
                <a:cubicBezTo>
                  <a:pt x="401" y="145"/>
                  <a:pt x="399" y="144"/>
                  <a:pt x="397" y="142"/>
                </a:cubicBezTo>
                <a:cubicBezTo>
                  <a:pt x="383" y="149"/>
                  <a:pt x="379" y="151"/>
                  <a:pt x="379" y="144"/>
                </a:cubicBezTo>
                <a:cubicBezTo>
                  <a:pt x="377" y="144"/>
                  <a:pt x="377" y="144"/>
                  <a:pt x="377" y="144"/>
                </a:cubicBezTo>
                <a:cubicBezTo>
                  <a:pt x="376" y="145"/>
                  <a:pt x="375" y="145"/>
                  <a:pt x="374" y="145"/>
                </a:cubicBezTo>
                <a:cubicBezTo>
                  <a:pt x="373" y="145"/>
                  <a:pt x="372" y="145"/>
                  <a:pt x="372" y="145"/>
                </a:cubicBezTo>
                <a:cubicBezTo>
                  <a:pt x="371" y="145"/>
                  <a:pt x="370" y="145"/>
                  <a:pt x="370" y="145"/>
                </a:cubicBezTo>
                <a:cubicBezTo>
                  <a:pt x="370" y="145"/>
                  <a:pt x="370" y="146"/>
                  <a:pt x="370" y="147"/>
                </a:cubicBezTo>
                <a:cubicBezTo>
                  <a:pt x="369" y="148"/>
                  <a:pt x="368" y="148"/>
                  <a:pt x="368" y="148"/>
                </a:cubicBezTo>
                <a:cubicBezTo>
                  <a:pt x="367" y="148"/>
                  <a:pt x="367" y="147"/>
                  <a:pt x="366" y="147"/>
                </a:cubicBezTo>
                <a:cubicBezTo>
                  <a:pt x="366" y="146"/>
                  <a:pt x="365" y="145"/>
                  <a:pt x="364" y="145"/>
                </a:cubicBezTo>
                <a:cubicBezTo>
                  <a:pt x="363" y="145"/>
                  <a:pt x="363" y="145"/>
                  <a:pt x="362" y="145"/>
                </a:cubicBezTo>
                <a:cubicBezTo>
                  <a:pt x="362" y="144"/>
                  <a:pt x="362" y="144"/>
                  <a:pt x="362" y="143"/>
                </a:cubicBezTo>
                <a:cubicBezTo>
                  <a:pt x="362" y="143"/>
                  <a:pt x="363" y="142"/>
                  <a:pt x="363" y="141"/>
                </a:cubicBezTo>
                <a:cubicBezTo>
                  <a:pt x="364" y="141"/>
                  <a:pt x="365" y="141"/>
                  <a:pt x="366" y="141"/>
                </a:cubicBezTo>
                <a:cubicBezTo>
                  <a:pt x="368" y="142"/>
                  <a:pt x="370" y="143"/>
                  <a:pt x="372" y="143"/>
                </a:cubicBezTo>
                <a:cubicBezTo>
                  <a:pt x="372" y="142"/>
                  <a:pt x="374" y="140"/>
                  <a:pt x="374" y="135"/>
                </a:cubicBezTo>
                <a:cubicBezTo>
                  <a:pt x="373" y="134"/>
                  <a:pt x="373" y="134"/>
                  <a:pt x="372" y="134"/>
                </a:cubicBezTo>
                <a:cubicBezTo>
                  <a:pt x="369" y="135"/>
                  <a:pt x="369" y="135"/>
                  <a:pt x="368" y="136"/>
                </a:cubicBezTo>
                <a:cubicBezTo>
                  <a:pt x="367" y="137"/>
                  <a:pt x="367" y="137"/>
                  <a:pt x="367" y="137"/>
                </a:cubicBezTo>
                <a:cubicBezTo>
                  <a:pt x="366" y="137"/>
                  <a:pt x="366" y="137"/>
                  <a:pt x="366" y="137"/>
                </a:cubicBezTo>
                <a:cubicBezTo>
                  <a:pt x="366" y="136"/>
                  <a:pt x="366" y="136"/>
                  <a:pt x="366" y="135"/>
                </a:cubicBezTo>
                <a:cubicBezTo>
                  <a:pt x="366" y="135"/>
                  <a:pt x="367" y="134"/>
                  <a:pt x="367" y="134"/>
                </a:cubicBezTo>
                <a:cubicBezTo>
                  <a:pt x="367" y="132"/>
                  <a:pt x="367" y="132"/>
                  <a:pt x="367" y="131"/>
                </a:cubicBezTo>
                <a:cubicBezTo>
                  <a:pt x="367" y="132"/>
                  <a:pt x="366" y="132"/>
                  <a:pt x="366" y="132"/>
                </a:cubicBezTo>
                <a:cubicBezTo>
                  <a:pt x="365" y="125"/>
                  <a:pt x="365" y="125"/>
                  <a:pt x="364" y="124"/>
                </a:cubicBezTo>
                <a:cubicBezTo>
                  <a:pt x="360" y="128"/>
                  <a:pt x="360" y="128"/>
                  <a:pt x="359" y="128"/>
                </a:cubicBezTo>
                <a:cubicBezTo>
                  <a:pt x="358" y="129"/>
                  <a:pt x="358" y="129"/>
                  <a:pt x="358" y="130"/>
                </a:cubicBezTo>
                <a:cubicBezTo>
                  <a:pt x="358" y="131"/>
                  <a:pt x="358" y="131"/>
                  <a:pt x="358" y="131"/>
                </a:cubicBezTo>
                <a:cubicBezTo>
                  <a:pt x="357" y="132"/>
                  <a:pt x="356" y="132"/>
                  <a:pt x="355" y="133"/>
                </a:cubicBezTo>
                <a:cubicBezTo>
                  <a:pt x="353" y="136"/>
                  <a:pt x="357" y="138"/>
                  <a:pt x="356" y="141"/>
                </a:cubicBezTo>
                <a:cubicBezTo>
                  <a:pt x="356" y="142"/>
                  <a:pt x="356" y="142"/>
                  <a:pt x="356" y="142"/>
                </a:cubicBezTo>
                <a:cubicBezTo>
                  <a:pt x="355" y="144"/>
                  <a:pt x="355" y="144"/>
                  <a:pt x="355" y="144"/>
                </a:cubicBezTo>
                <a:cubicBezTo>
                  <a:pt x="356" y="145"/>
                  <a:pt x="356" y="147"/>
                  <a:pt x="356" y="148"/>
                </a:cubicBezTo>
                <a:cubicBezTo>
                  <a:pt x="356" y="149"/>
                  <a:pt x="356" y="150"/>
                  <a:pt x="356" y="150"/>
                </a:cubicBezTo>
                <a:cubicBezTo>
                  <a:pt x="356" y="150"/>
                  <a:pt x="355" y="150"/>
                  <a:pt x="355" y="150"/>
                </a:cubicBezTo>
                <a:cubicBezTo>
                  <a:pt x="354" y="150"/>
                  <a:pt x="354" y="150"/>
                  <a:pt x="353" y="150"/>
                </a:cubicBezTo>
                <a:cubicBezTo>
                  <a:pt x="351" y="151"/>
                  <a:pt x="351" y="151"/>
                  <a:pt x="350" y="150"/>
                </a:cubicBezTo>
                <a:cubicBezTo>
                  <a:pt x="346" y="150"/>
                  <a:pt x="346" y="150"/>
                  <a:pt x="337" y="156"/>
                </a:cubicBezTo>
                <a:cubicBezTo>
                  <a:pt x="336" y="155"/>
                  <a:pt x="336" y="155"/>
                  <a:pt x="335" y="155"/>
                </a:cubicBezTo>
                <a:cubicBezTo>
                  <a:pt x="335" y="155"/>
                  <a:pt x="335" y="155"/>
                  <a:pt x="334" y="155"/>
                </a:cubicBezTo>
                <a:cubicBezTo>
                  <a:pt x="334" y="155"/>
                  <a:pt x="333" y="155"/>
                  <a:pt x="333" y="155"/>
                </a:cubicBezTo>
                <a:cubicBezTo>
                  <a:pt x="332" y="155"/>
                  <a:pt x="332" y="156"/>
                  <a:pt x="332" y="157"/>
                </a:cubicBezTo>
                <a:cubicBezTo>
                  <a:pt x="334" y="158"/>
                  <a:pt x="334" y="158"/>
                  <a:pt x="334" y="158"/>
                </a:cubicBezTo>
                <a:cubicBezTo>
                  <a:pt x="334" y="159"/>
                  <a:pt x="334" y="160"/>
                  <a:pt x="333" y="161"/>
                </a:cubicBezTo>
                <a:cubicBezTo>
                  <a:pt x="330" y="161"/>
                  <a:pt x="330" y="161"/>
                  <a:pt x="325" y="165"/>
                </a:cubicBezTo>
                <a:cubicBezTo>
                  <a:pt x="324" y="165"/>
                  <a:pt x="324" y="165"/>
                  <a:pt x="324" y="165"/>
                </a:cubicBezTo>
                <a:cubicBezTo>
                  <a:pt x="323" y="165"/>
                  <a:pt x="322" y="165"/>
                  <a:pt x="322" y="165"/>
                </a:cubicBezTo>
                <a:cubicBezTo>
                  <a:pt x="320" y="167"/>
                  <a:pt x="320" y="169"/>
                  <a:pt x="319" y="171"/>
                </a:cubicBezTo>
                <a:cubicBezTo>
                  <a:pt x="317" y="171"/>
                  <a:pt x="316" y="171"/>
                  <a:pt x="314" y="172"/>
                </a:cubicBezTo>
                <a:cubicBezTo>
                  <a:pt x="314" y="173"/>
                  <a:pt x="313" y="174"/>
                  <a:pt x="313" y="175"/>
                </a:cubicBezTo>
                <a:cubicBezTo>
                  <a:pt x="312" y="175"/>
                  <a:pt x="311" y="175"/>
                  <a:pt x="310" y="175"/>
                </a:cubicBezTo>
                <a:cubicBezTo>
                  <a:pt x="309" y="174"/>
                  <a:pt x="309" y="174"/>
                  <a:pt x="309" y="174"/>
                </a:cubicBezTo>
                <a:cubicBezTo>
                  <a:pt x="308" y="174"/>
                  <a:pt x="307" y="174"/>
                  <a:pt x="307" y="174"/>
                </a:cubicBezTo>
                <a:cubicBezTo>
                  <a:pt x="306" y="173"/>
                  <a:pt x="306" y="173"/>
                  <a:pt x="306" y="173"/>
                </a:cubicBezTo>
                <a:cubicBezTo>
                  <a:pt x="305" y="172"/>
                  <a:pt x="305" y="172"/>
                  <a:pt x="304" y="172"/>
                </a:cubicBezTo>
                <a:cubicBezTo>
                  <a:pt x="303" y="173"/>
                  <a:pt x="303" y="174"/>
                  <a:pt x="303" y="175"/>
                </a:cubicBezTo>
                <a:cubicBezTo>
                  <a:pt x="303" y="175"/>
                  <a:pt x="304" y="176"/>
                  <a:pt x="304" y="176"/>
                </a:cubicBezTo>
                <a:cubicBezTo>
                  <a:pt x="304" y="176"/>
                  <a:pt x="303" y="177"/>
                  <a:pt x="303" y="178"/>
                </a:cubicBezTo>
                <a:cubicBezTo>
                  <a:pt x="303" y="179"/>
                  <a:pt x="303" y="179"/>
                  <a:pt x="303" y="179"/>
                </a:cubicBezTo>
                <a:cubicBezTo>
                  <a:pt x="303" y="179"/>
                  <a:pt x="303" y="180"/>
                  <a:pt x="303" y="180"/>
                </a:cubicBezTo>
                <a:cubicBezTo>
                  <a:pt x="301" y="180"/>
                  <a:pt x="298" y="180"/>
                  <a:pt x="296" y="180"/>
                </a:cubicBezTo>
                <a:cubicBezTo>
                  <a:pt x="295" y="179"/>
                  <a:pt x="295" y="179"/>
                  <a:pt x="295" y="178"/>
                </a:cubicBezTo>
                <a:cubicBezTo>
                  <a:pt x="289" y="179"/>
                  <a:pt x="289" y="179"/>
                  <a:pt x="288" y="180"/>
                </a:cubicBezTo>
                <a:cubicBezTo>
                  <a:pt x="288" y="182"/>
                  <a:pt x="289" y="182"/>
                  <a:pt x="289" y="182"/>
                </a:cubicBezTo>
                <a:cubicBezTo>
                  <a:pt x="290" y="183"/>
                  <a:pt x="291" y="184"/>
                  <a:pt x="292" y="184"/>
                </a:cubicBezTo>
                <a:cubicBezTo>
                  <a:pt x="294" y="184"/>
                  <a:pt x="294" y="184"/>
                  <a:pt x="295" y="184"/>
                </a:cubicBezTo>
                <a:cubicBezTo>
                  <a:pt x="298" y="187"/>
                  <a:pt x="298" y="187"/>
                  <a:pt x="298" y="188"/>
                </a:cubicBezTo>
                <a:cubicBezTo>
                  <a:pt x="299" y="191"/>
                  <a:pt x="299" y="193"/>
                  <a:pt x="299" y="195"/>
                </a:cubicBezTo>
                <a:cubicBezTo>
                  <a:pt x="300" y="196"/>
                  <a:pt x="301" y="197"/>
                  <a:pt x="302" y="199"/>
                </a:cubicBezTo>
                <a:cubicBezTo>
                  <a:pt x="302" y="201"/>
                  <a:pt x="302" y="201"/>
                  <a:pt x="297" y="213"/>
                </a:cubicBezTo>
                <a:cubicBezTo>
                  <a:pt x="296" y="214"/>
                  <a:pt x="294" y="215"/>
                  <a:pt x="293" y="215"/>
                </a:cubicBezTo>
                <a:cubicBezTo>
                  <a:pt x="292" y="215"/>
                  <a:pt x="292" y="215"/>
                  <a:pt x="292" y="215"/>
                </a:cubicBezTo>
                <a:cubicBezTo>
                  <a:pt x="289" y="214"/>
                  <a:pt x="286" y="214"/>
                  <a:pt x="283" y="212"/>
                </a:cubicBezTo>
                <a:cubicBezTo>
                  <a:pt x="279" y="211"/>
                  <a:pt x="276" y="211"/>
                  <a:pt x="273" y="211"/>
                </a:cubicBezTo>
                <a:cubicBezTo>
                  <a:pt x="269" y="210"/>
                  <a:pt x="269" y="210"/>
                  <a:pt x="268" y="209"/>
                </a:cubicBezTo>
                <a:cubicBezTo>
                  <a:pt x="268" y="209"/>
                  <a:pt x="268" y="209"/>
                  <a:pt x="268" y="209"/>
                </a:cubicBezTo>
                <a:cubicBezTo>
                  <a:pt x="267" y="210"/>
                  <a:pt x="267" y="210"/>
                  <a:pt x="266" y="210"/>
                </a:cubicBezTo>
                <a:cubicBezTo>
                  <a:pt x="264" y="212"/>
                  <a:pt x="262" y="212"/>
                  <a:pt x="260" y="212"/>
                </a:cubicBezTo>
                <a:cubicBezTo>
                  <a:pt x="260" y="213"/>
                  <a:pt x="260" y="213"/>
                  <a:pt x="260" y="213"/>
                </a:cubicBezTo>
                <a:cubicBezTo>
                  <a:pt x="262" y="217"/>
                  <a:pt x="258" y="221"/>
                  <a:pt x="260" y="225"/>
                </a:cubicBezTo>
                <a:cubicBezTo>
                  <a:pt x="259" y="227"/>
                  <a:pt x="259" y="229"/>
                  <a:pt x="259" y="232"/>
                </a:cubicBezTo>
                <a:cubicBezTo>
                  <a:pt x="254" y="239"/>
                  <a:pt x="254" y="239"/>
                  <a:pt x="255" y="241"/>
                </a:cubicBezTo>
                <a:cubicBezTo>
                  <a:pt x="256" y="243"/>
                  <a:pt x="256" y="244"/>
                  <a:pt x="256" y="244"/>
                </a:cubicBezTo>
                <a:cubicBezTo>
                  <a:pt x="255" y="245"/>
                  <a:pt x="255" y="245"/>
                  <a:pt x="255" y="245"/>
                </a:cubicBezTo>
                <a:cubicBezTo>
                  <a:pt x="254" y="247"/>
                  <a:pt x="254" y="247"/>
                  <a:pt x="254" y="251"/>
                </a:cubicBezTo>
                <a:cubicBezTo>
                  <a:pt x="255" y="251"/>
                  <a:pt x="256" y="251"/>
                  <a:pt x="257" y="251"/>
                </a:cubicBezTo>
                <a:cubicBezTo>
                  <a:pt x="259" y="251"/>
                  <a:pt x="260" y="250"/>
                  <a:pt x="262" y="253"/>
                </a:cubicBezTo>
                <a:cubicBezTo>
                  <a:pt x="263" y="253"/>
                  <a:pt x="264" y="252"/>
                  <a:pt x="265" y="252"/>
                </a:cubicBezTo>
                <a:cubicBezTo>
                  <a:pt x="266" y="252"/>
                  <a:pt x="266" y="252"/>
                  <a:pt x="269" y="254"/>
                </a:cubicBezTo>
                <a:cubicBezTo>
                  <a:pt x="270" y="255"/>
                  <a:pt x="270" y="257"/>
                  <a:pt x="271" y="258"/>
                </a:cubicBezTo>
                <a:cubicBezTo>
                  <a:pt x="271" y="258"/>
                  <a:pt x="272" y="258"/>
                  <a:pt x="272" y="258"/>
                </a:cubicBezTo>
                <a:cubicBezTo>
                  <a:pt x="271" y="257"/>
                  <a:pt x="271" y="257"/>
                  <a:pt x="271" y="257"/>
                </a:cubicBezTo>
                <a:cubicBezTo>
                  <a:pt x="281" y="254"/>
                  <a:pt x="289" y="246"/>
                  <a:pt x="301" y="246"/>
                </a:cubicBezTo>
                <a:cubicBezTo>
                  <a:pt x="303" y="244"/>
                  <a:pt x="303" y="243"/>
                  <a:pt x="303" y="242"/>
                </a:cubicBezTo>
                <a:cubicBezTo>
                  <a:pt x="302" y="241"/>
                  <a:pt x="301" y="240"/>
                  <a:pt x="301" y="239"/>
                </a:cubicBezTo>
                <a:cubicBezTo>
                  <a:pt x="301" y="238"/>
                  <a:pt x="301" y="238"/>
                  <a:pt x="304" y="232"/>
                </a:cubicBezTo>
                <a:cubicBezTo>
                  <a:pt x="306" y="229"/>
                  <a:pt x="320" y="226"/>
                  <a:pt x="320" y="226"/>
                </a:cubicBezTo>
                <a:cubicBezTo>
                  <a:pt x="322" y="224"/>
                  <a:pt x="322" y="223"/>
                  <a:pt x="322" y="222"/>
                </a:cubicBezTo>
                <a:cubicBezTo>
                  <a:pt x="322" y="222"/>
                  <a:pt x="322" y="222"/>
                  <a:pt x="322" y="221"/>
                </a:cubicBezTo>
                <a:cubicBezTo>
                  <a:pt x="322" y="216"/>
                  <a:pt x="322" y="212"/>
                  <a:pt x="329"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0" y="214"/>
                  <a:pt x="330" y="214"/>
                  <a:pt x="330" y="214"/>
                </a:cubicBezTo>
                <a:cubicBezTo>
                  <a:pt x="331" y="214"/>
                  <a:pt x="331" y="214"/>
                  <a:pt x="331" y="214"/>
                </a:cubicBezTo>
                <a:cubicBezTo>
                  <a:pt x="334" y="216"/>
                  <a:pt x="334" y="216"/>
                  <a:pt x="336" y="216"/>
                </a:cubicBezTo>
                <a:cubicBezTo>
                  <a:pt x="337" y="216"/>
                  <a:pt x="337" y="216"/>
                  <a:pt x="338" y="216"/>
                </a:cubicBezTo>
                <a:cubicBezTo>
                  <a:pt x="338" y="216"/>
                  <a:pt x="339" y="216"/>
                  <a:pt x="340" y="216"/>
                </a:cubicBezTo>
                <a:cubicBezTo>
                  <a:pt x="340" y="214"/>
                  <a:pt x="340" y="214"/>
                  <a:pt x="342" y="212"/>
                </a:cubicBezTo>
                <a:cubicBezTo>
                  <a:pt x="344" y="212"/>
                  <a:pt x="344" y="212"/>
                  <a:pt x="345" y="212"/>
                </a:cubicBezTo>
                <a:cubicBezTo>
                  <a:pt x="346" y="212"/>
                  <a:pt x="348" y="212"/>
                  <a:pt x="351" y="208"/>
                </a:cubicBezTo>
                <a:cubicBezTo>
                  <a:pt x="358" y="209"/>
                  <a:pt x="357" y="217"/>
                  <a:pt x="362" y="220"/>
                </a:cubicBezTo>
                <a:cubicBezTo>
                  <a:pt x="363" y="220"/>
                  <a:pt x="364" y="221"/>
                  <a:pt x="364" y="223"/>
                </a:cubicBezTo>
                <a:cubicBezTo>
                  <a:pt x="380" y="233"/>
                  <a:pt x="388" y="241"/>
                  <a:pt x="387" y="246"/>
                </a:cubicBezTo>
                <a:cubicBezTo>
                  <a:pt x="385" y="247"/>
                  <a:pt x="373" y="249"/>
                  <a:pt x="369" y="249"/>
                </a:cubicBezTo>
                <a:cubicBezTo>
                  <a:pt x="369" y="249"/>
                  <a:pt x="368" y="250"/>
                  <a:pt x="368" y="250"/>
                </a:cubicBezTo>
                <a:cubicBezTo>
                  <a:pt x="371" y="252"/>
                  <a:pt x="373" y="255"/>
                  <a:pt x="377" y="256"/>
                </a:cubicBezTo>
                <a:cubicBezTo>
                  <a:pt x="379" y="256"/>
                  <a:pt x="382" y="256"/>
                  <a:pt x="384" y="256"/>
                </a:cubicBezTo>
                <a:cubicBezTo>
                  <a:pt x="384" y="255"/>
                  <a:pt x="384" y="253"/>
                  <a:pt x="384" y="252"/>
                </a:cubicBezTo>
                <a:cubicBezTo>
                  <a:pt x="389" y="250"/>
                  <a:pt x="392" y="245"/>
                  <a:pt x="396" y="242"/>
                </a:cubicBezTo>
                <a:cubicBezTo>
                  <a:pt x="396" y="240"/>
                  <a:pt x="396" y="240"/>
                  <a:pt x="396" y="239"/>
                </a:cubicBezTo>
                <a:cubicBezTo>
                  <a:pt x="393" y="239"/>
                  <a:pt x="393" y="239"/>
                  <a:pt x="392" y="239"/>
                </a:cubicBezTo>
                <a:cubicBezTo>
                  <a:pt x="391" y="239"/>
                  <a:pt x="391" y="238"/>
                  <a:pt x="391" y="238"/>
                </a:cubicBezTo>
                <a:cubicBezTo>
                  <a:pt x="393" y="236"/>
                  <a:pt x="394" y="236"/>
                  <a:pt x="395" y="236"/>
                </a:cubicBezTo>
                <a:cubicBezTo>
                  <a:pt x="398" y="237"/>
                  <a:pt x="398" y="237"/>
                  <a:pt x="400" y="239"/>
                </a:cubicBezTo>
                <a:cubicBezTo>
                  <a:pt x="400" y="239"/>
                  <a:pt x="400" y="239"/>
                  <a:pt x="400" y="234"/>
                </a:cubicBezTo>
                <a:cubicBezTo>
                  <a:pt x="396" y="231"/>
                  <a:pt x="391" y="230"/>
                  <a:pt x="389" y="226"/>
                </a:cubicBezTo>
                <a:cubicBezTo>
                  <a:pt x="388" y="226"/>
                  <a:pt x="385" y="226"/>
                  <a:pt x="380" y="221"/>
                </a:cubicBezTo>
                <a:cubicBezTo>
                  <a:pt x="381" y="219"/>
                  <a:pt x="381" y="219"/>
                  <a:pt x="375" y="215"/>
                </a:cubicBezTo>
                <a:cubicBezTo>
                  <a:pt x="375" y="214"/>
                  <a:pt x="374" y="214"/>
                  <a:pt x="374" y="214"/>
                </a:cubicBezTo>
                <a:cubicBezTo>
                  <a:pt x="374" y="213"/>
                  <a:pt x="373" y="212"/>
                  <a:pt x="373" y="211"/>
                </a:cubicBezTo>
                <a:cubicBezTo>
                  <a:pt x="372" y="210"/>
                  <a:pt x="370" y="210"/>
                  <a:pt x="369" y="210"/>
                </a:cubicBezTo>
                <a:cubicBezTo>
                  <a:pt x="369" y="209"/>
                  <a:pt x="369" y="209"/>
                  <a:pt x="369" y="208"/>
                </a:cubicBezTo>
                <a:cubicBezTo>
                  <a:pt x="370" y="207"/>
                  <a:pt x="370" y="207"/>
                  <a:pt x="370" y="207"/>
                </a:cubicBezTo>
                <a:cubicBezTo>
                  <a:pt x="371" y="206"/>
                  <a:pt x="371" y="205"/>
                  <a:pt x="371" y="205"/>
                </a:cubicBezTo>
                <a:cubicBezTo>
                  <a:pt x="371" y="204"/>
                  <a:pt x="371" y="203"/>
                  <a:pt x="371" y="202"/>
                </a:cubicBezTo>
                <a:cubicBezTo>
                  <a:pt x="374" y="201"/>
                  <a:pt x="375" y="202"/>
                  <a:pt x="376" y="205"/>
                </a:cubicBezTo>
                <a:cubicBezTo>
                  <a:pt x="384" y="206"/>
                  <a:pt x="386" y="216"/>
                  <a:pt x="394" y="217"/>
                </a:cubicBezTo>
                <a:cubicBezTo>
                  <a:pt x="394" y="218"/>
                  <a:pt x="394" y="218"/>
                  <a:pt x="395" y="218"/>
                </a:cubicBezTo>
                <a:cubicBezTo>
                  <a:pt x="398" y="222"/>
                  <a:pt x="404" y="223"/>
                  <a:pt x="406" y="228"/>
                </a:cubicBezTo>
                <a:cubicBezTo>
                  <a:pt x="404" y="234"/>
                  <a:pt x="404" y="234"/>
                  <a:pt x="406" y="236"/>
                </a:cubicBezTo>
                <a:cubicBezTo>
                  <a:pt x="407" y="239"/>
                  <a:pt x="407" y="242"/>
                  <a:pt x="411" y="242"/>
                </a:cubicBezTo>
                <a:cubicBezTo>
                  <a:pt x="413" y="244"/>
                  <a:pt x="413" y="246"/>
                  <a:pt x="413" y="247"/>
                </a:cubicBezTo>
                <a:cubicBezTo>
                  <a:pt x="412" y="247"/>
                  <a:pt x="411" y="247"/>
                  <a:pt x="410" y="247"/>
                </a:cubicBezTo>
                <a:cubicBezTo>
                  <a:pt x="410" y="247"/>
                  <a:pt x="409" y="246"/>
                  <a:pt x="409" y="246"/>
                </a:cubicBezTo>
                <a:cubicBezTo>
                  <a:pt x="409" y="246"/>
                  <a:pt x="408" y="247"/>
                  <a:pt x="408" y="247"/>
                </a:cubicBezTo>
                <a:cubicBezTo>
                  <a:pt x="411" y="251"/>
                  <a:pt x="411" y="251"/>
                  <a:pt x="414" y="252"/>
                </a:cubicBezTo>
                <a:cubicBezTo>
                  <a:pt x="414" y="252"/>
                  <a:pt x="414" y="251"/>
                  <a:pt x="414" y="251"/>
                </a:cubicBezTo>
                <a:cubicBezTo>
                  <a:pt x="416" y="252"/>
                  <a:pt x="417" y="252"/>
                  <a:pt x="419" y="254"/>
                </a:cubicBezTo>
                <a:cubicBezTo>
                  <a:pt x="418" y="256"/>
                  <a:pt x="418" y="257"/>
                  <a:pt x="419" y="258"/>
                </a:cubicBezTo>
                <a:cubicBezTo>
                  <a:pt x="421" y="259"/>
                  <a:pt x="421" y="259"/>
                  <a:pt x="422" y="259"/>
                </a:cubicBezTo>
                <a:cubicBezTo>
                  <a:pt x="423" y="259"/>
                  <a:pt x="424" y="259"/>
                  <a:pt x="424" y="259"/>
                </a:cubicBezTo>
                <a:cubicBezTo>
                  <a:pt x="425" y="258"/>
                  <a:pt x="426" y="257"/>
                  <a:pt x="426" y="256"/>
                </a:cubicBezTo>
                <a:cubicBezTo>
                  <a:pt x="426" y="255"/>
                  <a:pt x="426" y="255"/>
                  <a:pt x="426" y="254"/>
                </a:cubicBezTo>
                <a:cubicBezTo>
                  <a:pt x="426" y="254"/>
                  <a:pt x="426" y="253"/>
                  <a:pt x="426" y="253"/>
                </a:cubicBezTo>
                <a:cubicBezTo>
                  <a:pt x="426" y="252"/>
                  <a:pt x="427" y="252"/>
                  <a:pt x="427" y="251"/>
                </a:cubicBezTo>
                <a:cubicBezTo>
                  <a:pt x="428" y="252"/>
                  <a:pt x="430" y="252"/>
                  <a:pt x="430" y="253"/>
                </a:cubicBezTo>
                <a:cubicBezTo>
                  <a:pt x="431" y="253"/>
                  <a:pt x="432" y="253"/>
                  <a:pt x="432" y="253"/>
                </a:cubicBezTo>
                <a:cubicBezTo>
                  <a:pt x="432" y="253"/>
                  <a:pt x="433" y="252"/>
                  <a:pt x="433" y="252"/>
                </a:cubicBezTo>
                <a:cubicBezTo>
                  <a:pt x="433" y="251"/>
                  <a:pt x="433" y="249"/>
                  <a:pt x="433" y="248"/>
                </a:cubicBezTo>
                <a:cubicBezTo>
                  <a:pt x="435" y="248"/>
                  <a:pt x="436" y="248"/>
                  <a:pt x="437" y="248"/>
                </a:cubicBezTo>
                <a:cubicBezTo>
                  <a:pt x="436" y="246"/>
                  <a:pt x="435" y="246"/>
                  <a:pt x="433" y="245"/>
                </a:cubicBezTo>
                <a:cubicBezTo>
                  <a:pt x="433" y="246"/>
                  <a:pt x="432" y="247"/>
                  <a:pt x="432" y="248"/>
                </a:cubicBezTo>
                <a:cubicBezTo>
                  <a:pt x="429" y="248"/>
                  <a:pt x="429" y="247"/>
                  <a:pt x="427" y="241"/>
                </a:cubicBezTo>
                <a:cubicBezTo>
                  <a:pt x="424" y="240"/>
                  <a:pt x="424" y="240"/>
                  <a:pt x="422" y="238"/>
                </a:cubicBezTo>
                <a:cubicBezTo>
                  <a:pt x="422" y="237"/>
                  <a:pt x="422" y="237"/>
                  <a:pt x="422" y="236"/>
                </a:cubicBezTo>
                <a:cubicBezTo>
                  <a:pt x="424" y="236"/>
                  <a:pt x="424" y="236"/>
                  <a:pt x="424" y="236"/>
                </a:cubicBezTo>
                <a:cubicBezTo>
                  <a:pt x="425" y="236"/>
                  <a:pt x="426" y="237"/>
                  <a:pt x="427" y="237"/>
                </a:cubicBezTo>
                <a:cubicBezTo>
                  <a:pt x="429" y="237"/>
                  <a:pt x="429" y="237"/>
                  <a:pt x="430" y="237"/>
                </a:cubicBezTo>
                <a:cubicBezTo>
                  <a:pt x="430" y="237"/>
                  <a:pt x="430" y="238"/>
                  <a:pt x="431" y="238"/>
                </a:cubicBezTo>
                <a:cubicBezTo>
                  <a:pt x="431" y="237"/>
                  <a:pt x="431" y="235"/>
                  <a:pt x="431" y="234"/>
                </a:cubicBezTo>
                <a:cubicBezTo>
                  <a:pt x="433" y="232"/>
                  <a:pt x="433" y="232"/>
                  <a:pt x="442" y="236"/>
                </a:cubicBezTo>
                <a:cubicBezTo>
                  <a:pt x="442" y="236"/>
                  <a:pt x="443" y="237"/>
                  <a:pt x="443" y="238"/>
                </a:cubicBezTo>
                <a:cubicBezTo>
                  <a:pt x="443" y="238"/>
                  <a:pt x="443" y="238"/>
                  <a:pt x="444" y="238"/>
                </a:cubicBezTo>
                <a:cubicBezTo>
                  <a:pt x="445" y="240"/>
                  <a:pt x="445" y="240"/>
                  <a:pt x="445" y="240"/>
                </a:cubicBezTo>
                <a:cubicBezTo>
                  <a:pt x="444" y="240"/>
                  <a:pt x="443" y="241"/>
                  <a:pt x="443" y="241"/>
                </a:cubicBezTo>
                <a:cubicBezTo>
                  <a:pt x="443" y="244"/>
                  <a:pt x="448" y="245"/>
                  <a:pt x="447" y="249"/>
                </a:cubicBezTo>
                <a:cubicBezTo>
                  <a:pt x="447" y="250"/>
                  <a:pt x="447" y="251"/>
                  <a:pt x="447" y="251"/>
                </a:cubicBezTo>
                <a:cubicBezTo>
                  <a:pt x="447" y="252"/>
                  <a:pt x="447" y="252"/>
                  <a:pt x="447" y="253"/>
                </a:cubicBezTo>
                <a:cubicBezTo>
                  <a:pt x="447" y="254"/>
                  <a:pt x="448" y="255"/>
                  <a:pt x="449" y="256"/>
                </a:cubicBezTo>
                <a:cubicBezTo>
                  <a:pt x="449" y="256"/>
                  <a:pt x="449" y="256"/>
                  <a:pt x="449" y="256"/>
                </a:cubicBezTo>
                <a:cubicBezTo>
                  <a:pt x="450" y="257"/>
                  <a:pt x="450" y="257"/>
                  <a:pt x="450" y="257"/>
                </a:cubicBezTo>
                <a:cubicBezTo>
                  <a:pt x="450" y="257"/>
                  <a:pt x="450" y="257"/>
                  <a:pt x="450" y="257"/>
                </a:cubicBezTo>
                <a:cubicBezTo>
                  <a:pt x="451" y="258"/>
                  <a:pt x="451" y="258"/>
                  <a:pt x="451" y="258"/>
                </a:cubicBezTo>
                <a:cubicBezTo>
                  <a:pt x="452" y="258"/>
                  <a:pt x="452" y="258"/>
                  <a:pt x="452" y="258"/>
                </a:cubicBezTo>
                <a:cubicBezTo>
                  <a:pt x="452" y="259"/>
                  <a:pt x="452" y="259"/>
                  <a:pt x="452" y="260"/>
                </a:cubicBezTo>
                <a:cubicBezTo>
                  <a:pt x="452" y="261"/>
                  <a:pt x="452" y="261"/>
                  <a:pt x="452" y="261"/>
                </a:cubicBezTo>
                <a:cubicBezTo>
                  <a:pt x="451" y="261"/>
                  <a:pt x="451" y="261"/>
                  <a:pt x="451" y="261"/>
                </a:cubicBezTo>
                <a:cubicBezTo>
                  <a:pt x="451" y="262"/>
                  <a:pt x="451" y="262"/>
                  <a:pt x="451" y="262"/>
                </a:cubicBezTo>
                <a:cubicBezTo>
                  <a:pt x="451" y="263"/>
                  <a:pt x="451" y="264"/>
                  <a:pt x="452" y="265"/>
                </a:cubicBezTo>
                <a:cubicBezTo>
                  <a:pt x="452" y="266"/>
                  <a:pt x="452" y="266"/>
                  <a:pt x="452" y="266"/>
                </a:cubicBezTo>
                <a:cubicBezTo>
                  <a:pt x="453" y="266"/>
                  <a:pt x="453" y="266"/>
                  <a:pt x="453" y="266"/>
                </a:cubicBezTo>
                <a:cubicBezTo>
                  <a:pt x="454" y="265"/>
                  <a:pt x="454" y="265"/>
                  <a:pt x="454" y="265"/>
                </a:cubicBezTo>
                <a:cubicBezTo>
                  <a:pt x="454" y="263"/>
                  <a:pt x="454" y="263"/>
                  <a:pt x="454" y="263"/>
                </a:cubicBezTo>
                <a:cubicBezTo>
                  <a:pt x="454" y="262"/>
                  <a:pt x="454" y="261"/>
                  <a:pt x="454" y="261"/>
                </a:cubicBezTo>
                <a:cubicBezTo>
                  <a:pt x="455" y="259"/>
                  <a:pt x="455" y="259"/>
                  <a:pt x="455" y="259"/>
                </a:cubicBezTo>
                <a:cubicBezTo>
                  <a:pt x="456" y="259"/>
                  <a:pt x="456" y="259"/>
                  <a:pt x="456" y="259"/>
                </a:cubicBezTo>
                <a:cubicBezTo>
                  <a:pt x="456" y="260"/>
                  <a:pt x="456" y="260"/>
                  <a:pt x="456" y="260"/>
                </a:cubicBezTo>
                <a:cubicBezTo>
                  <a:pt x="457" y="260"/>
                  <a:pt x="457" y="260"/>
                  <a:pt x="457" y="260"/>
                </a:cubicBezTo>
                <a:cubicBezTo>
                  <a:pt x="457" y="261"/>
                  <a:pt x="457" y="261"/>
                  <a:pt x="457" y="261"/>
                </a:cubicBezTo>
                <a:cubicBezTo>
                  <a:pt x="458" y="261"/>
                  <a:pt x="459" y="262"/>
                  <a:pt x="459" y="262"/>
                </a:cubicBezTo>
                <a:cubicBezTo>
                  <a:pt x="460" y="263"/>
                  <a:pt x="460" y="263"/>
                  <a:pt x="460" y="263"/>
                </a:cubicBezTo>
                <a:cubicBezTo>
                  <a:pt x="460" y="264"/>
                  <a:pt x="460" y="264"/>
                  <a:pt x="460" y="264"/>
                </a:cubicBezTo>
                <a:cubicBezTo>
                  <a:pt x="461" y="264"/>
                  <a:pt x="461" y="264"/>
                  <a:pt x="461" y="264"/>
                </a:cubicBezTo>
                <a:cubicBezTo>
                  <a:pt x="462" y="264"/>
                  <a:pt x="462" y="264"/>
                  <a:pt x="462" y="264"/>
                </a:cubicBezTo>
                <a:cubicBezTo>
                  <a:pt x="462" y="264"/>
                  <a:pt x="464" y="264"/>
                  <a:pt x="464" y="265"/>
                </a:cubicBezTo>
                <a:cubicBezTo>
                  <a:pt x="466" y="265"/>
                  <a:pt x="466" y="265"/>
                  <a:pt x="466" y="265"/>
                </a:cubicBezTo>
                <a:cubicBezTo>
                  <a:pt x="467" y="265"/>
                  <a:pt x="467" y="265"/>
                  <a:pt x="467" y="265"/>
                </a:cubicBezTo>
                <a:cubicBezTo>
                  <a:pt x="467" y="264"/>
                  <a:pt x="467" y="264"/>
                  <a:pt x="467" y="264"/>
                </a:cubicBezTo>
                <a:cubicBezTo>
                  <a:pt x="467" y="264"/>
                  <a:pt x="467" y="264"/>
                  <a:pt x="467" y="264"/>
                </a:cubicBezTo>
                <a:cubicBezTo>
                  <a:pt x="467" y="263"/>
                  <a:pt x="467" y="263"/>
                  <a:pt x="467" y="263"/>
                </a:cubicBezTo>
                <a:cubicBezTo>
                  <a:pt x="467" y="262"/>
                  <a:pt x="467" y="261"/>
                  <a:pt x="468" y="260"/>
                </a:cubicBezTo>
                <a:cubicBezTo>
                  <a:pt x="468" y="259"/>
                  <a:pt x="468" y="259"/>
                  <a:pt x="468" y="259"/>
                </a:cubicBezTo>
                <a:cubicBezTo>
                  <a:pt x="469" y="259"/>
                  <a:pt x="469" y="259"/>
                  <a:pt x="469" y="259"/>
                </a:cubicBezTo>
                <a:cubicBezTo>
                  <a:pt x="470" y="259"/>
                  <a:pt x="471" y="259"/>
                  <a:pt x="472" y="260"/>
                </a:cubicBezTo>
                <a:cubicBezTo>
                  <a:pt x="474" y="261"/>
                  <a:pt x="474" y="261"/>
                  <a:pt x="474" y="261"/>
                </a:cubicBezTo>
                <a:cubicBezTo>
                  <a:pt x="476" y="263"/>
                  <a:pt x="476" y="263"/>
                  <a:pt x="476" y="263"/>
                </a:cubicBezTo>
                <a:cubicBezTo>
                  <a:pt x="477" y="263"/>
                  <a:pt x="477" y="263"/>
                  <a:pt x="477" y="263"/>
                </a:cubicBezTo>
                <a:cubicBezTo>
                  <a:pt x="477" y="264"/>
                  <a:pt x="477" y="264"/>
                  <a:pt x="477" y="264"/>
                </a:cubicBezTo>
                <a:cubicBezTo>
                  <a:pt x="478" y="264"/>
                  <a:pt x="478" y="264"/>
                  <a:pt x="478" y="264"/>
                </a:cubicBezTo>
                <a:cubicBezTo>
                  <a:pt x="478" y="264"/>
                  <a:pt x="478" y="264"/>
                  <a:pt x="478" y="264"/>
                </a:cubicBezTo>
                <a:cubicBezTo>
                  <a:pt x="481" y="264"/>
                  <a:pt x="484" y="264"/>
                  <a:pt x="486" y="265"/>
                </a:cubicBezTo>
                <a:cubicBezTo>
                  <a:pt x="486" y="264"/>
                  <a:pt x="486" y="263"/>
                  <a:pt x="486" y="263"/>
                </a:cubicBezTo>
                <a:cubicBezTo>
                  <a:pt x="486" y="262"/>
                  <a:pt x="486" y="262"/>
                  <a:pt x="486" y="262"/>
                </a:cubicBezTo>
                <a:cubicBezTo>
                  <a:pt x="486" y="261"/>
                  <a:pt x="486" y="261"/>
                  <a:pt x="486" y="260"/>
                </a:cubicBezTo>
                <a:cubicBezTo>
                  <a:pt x="486" y="260"/>
                  <a:pt x="487" y="260"/>
                  <a:pt x="487" y="260"/>
                </a:cubicBezTo>
                <a:cubicBezTo>
                  <a:pt x="488" y="259"/>
                  <a:pt x="488" y="259"/>
                  <a:pt x="488" y="259"/>
                </a:cubicBezTo>
                <a:cubicBezTo>
                  <a:pt x="489" y="259"/>
                  <a:pt x="489" y="259"/>
                  <a:pt x="489" y="259"/>
                </a:cubicBezTo>
                <a:cubicBezTo>
                  <a:pt x="490" y="260"/>
                  <a:pt x="491" y="261"/>
                  <a:pt x="492" y="261"/>
                </a:cubicBezTo>
                <a:cubicBezTo>
                  <a:pt x="493" y="262"/>
                  <a:pt x="494" y="262"/>
                  <a:pt x="494" y="262"/>
                </a:cubicBezTo>
                <a:cubicBezTo>
                  <a:pt x="494" y="261"/>
                  <a:pt x="494" y="261"/>
                  <a:pt x="494" y="261"/>
                </a:cubicBezTo>
                <a:cubicBezTo>
                  <a:pt x="495" y="261"/>
                  <a:pt x="495" y="261"/>
                  <a:pt x="495" y="261"/>
                </a:cubicBezTo>
                <a:cubicBezTo>
                  <a:pt x="495" y="260"/>
                  <a:pt x="495" y="260"/>
                  <a:pt x="495" y="260"/>
                </a:cubicBezTo>
                <a:cubicBezTo>
                  <a:pt x="496" y="260"/>
                  <a:pt x="496" y="260"/>
                  <a:pt x="496" y="260"/>
                </a:cubicBezTo>
                <a:cubicBezTo>
                  <a:pt x="497" y="262"/>
                  <a:pt x="497" y="262"/>
                  <a:pt x="497" y="262"/>
                </a:cubicBezTo>
                <a:cubicBezTo>
                  <a:pt x="497" y="263"/>
                  <a:pt x="497" y="263"/>
                  <a:pt x="497" y="263"/>
                </a:cubicBezTo>
                <a:cubicBezTo>
                  <a:pt x="497" y="264"/>
                  <a:pt x="497" y="265"/>
                  <a:pt x="497" y="266"/>
                </a:cubicBezTo>
                <a:cubicBezTo>
                  <a:pt x="496" y="268"/>
                  <a:pt x="496" y="270"/>
                  <a:pt x="497" y="273"/>
                </a:cubicBezTo>
                <a:cubicBezTo>
                  <a:pt x="497" y="273"/>
                  <a:pt x="497" y="273"/>
                  <a:pt x="497" y="273"/>
                </a:cubicBezTo>
                <a:cubicBezTo>
                  <a:pt x="497" y="274"/>
                  <a:pt x="498" y="274"/>
                  <a:pt x="498" y="275"/>
                </a:cubicBezTo>
                <a:cubicBezTo>
                  <a:pt x="498" y="275"/>
                  <a:pt x="497" y="276"/>
                  <a:pt x="497" y="277"/>
                </a:cubicBezTo>
                <a:cubicBezTo>
                  <a:pt x="497" y="277"/>
                  <a:pt x="497" y="277"/>
                  <a:pt x="497" y="277"/>
                </a:cubicBezTo>
                <a:cubicBezTo>
                  <a:pt x="497" y="278"/>
                  <a:pt x="497" y="278"/>
                  <a:pt x="497" y="278"/>
                </a:cubicBezTo>
                <a:cubicBezTo>
                  <a:pt x="496" y="280"/>
                  <a:pt x="496" y="280"/>
                  <a:pt x="496" y="280"/>
                </a:cubicBezTo>
                <a:cubicBezTo>
                  <a:pt x="496" y="280"/>
                  <a:pt x="496" y="280"/>
                  <a:pt x="496" y="280"/>
                </a:cubicBezTo>
                <a:cubicBezTo>
                  <a:pt x="494" y="284"/>
                  <a:pt x="494" y="284"/>
                  <a:pt x="493" y="284"/>
                </a:cubicBezTo>
                <a:cubicBezTo>
                  <a:pt x="492" y="285"/>
                  <a:pt x="492" y="285"/>
                  <a:pt x="492" y="285"/>
                </a:cubicBezTo>
                <a:cubicBezTo>
                  <a:pt x="492" y="285"/>
                  <a:pt x="492" y="285"/>
                  <a:pt x="492" y="285"/>
                </a:cubicBezTo>
                <a:cubicBezTo>
                  <a:pt x="492" y="286"/>
                  <a:pt x="492" y="286"/>
                  <a:pt x="492" y="286"/>
                </a:cubicBezTo>
                <a:cubicBezTo>
                  <a:pt x="514" y="287"/>
                  <a:pt x="537" y="287"/>
                  <a:pt x="558" y="288"/>
                </a:cubicBezTo>
                <a:cubicBezTo>
                  <a:pt x="575" y="288"/>
                  <a:pt x="590" y="288"/>
                  <a:pt x="605" y="288"/>
                </a:cubicBezTo>
                <a:moveTo>
                  <a:pt x="554" y="46"/>
                </a:moveTo>
                <a:cubicBezTo>
                  <a:pt x="531" y="34"/>
                  <a:pt x="531" y="34"/>
                  <a:pt x="531" y="34"/>
                </a:cubicBezTo>
                <a:cubicBezTo>
                  <a:pt x="531" y="34"/>
                  <a:pt x="531" y="34"/>
                  <a:pt x="531" y="34"/>
                </a:cubicBezTo>
                <a:cubicBezTo>
                  <a:pt x="532" y="34"/>
                  <a:pt x="532" y="34"/>
                  <a:pt x="532" y="34"/>
                </a:cubicBezTo>
                <a:cubicBezTo>
                  <a:pt x="533" y="35"/>
                  <a:pt x="533" y="35"/>
                  <a:pt x="533" y="35"/>
                </a:cubicBezTo>
                <a:cubicBezTo>
                  <a:pt x="532" y="35"/>
                  <a:pt x="532" y="35"/>
                  <a:pt x="532" y="35"/>
                </a:cubicBezTo>
                <a:cubicBezTo>
                  <a:pt x="533" y="35"/>
                  <a:pt x="533" y="35"/>
                  <a:pt x="533" y="35"/>
                </a:cubicBezTo>
                <a:cubicBezTo>
                  <a:pt x="534" y="35"/>
                  <a:pt x="534" y="35"/>
                  <a:pt x="534" y="35"/>
                </a:cubicBezTo>
                <a:cubicBezTo>
                  <a:pt x="533" y="35"/>
                  <a:pt x="533" y="35"/>
                  <a:pt x="533" y="35"/>
                </a:cubicBezTo>
                <a:cubicBezTo>
                  <a:pt x="532" y="35"/>
                  <a:pt x="530" y="34"/>
                  <a:pt x="529" y="33"/>
                </a:cubicBezTo>
                <a:cubicBezTo>
                  <a:pt x="530" y="33"/>
                  <a:pt x="530" y="34"/>
                  <a:pt x="531" y="34"/>
                </a:cubicBezTo>
                <a:cubicBezTo>
                  <a:pt x="531" y="34"/>
                  <a:pt x="530" y="34"/>
                  <a:pt x="529" y="33"/>
                </a:cubicBezTo>
                <a:cubicBezTo>
                  <a:pt x="528" y="33"/>
                  <a:pt x="528" y="33"/>
                  <a:pt x="525" y="31"/>
                </a:cubicBezTo>
                <a:cubicBezTo>
                  <a:pt x="524" y="31"/>
                  <a:pt x="524" y="31"/>
                  <a:pt x="524" y="31"/>
                </a:cubicBezTo>
                <a:cubicBezTo>
                  <a:pt x="523" y="31"/>
                  <a:pt x="523" y="31"/>
                  <a:pt x="523" y="31"/>
                </a:cubicBezTo>
                <a:cubicBezTo>
                  <a:pt x="525" y="32"/>
                  <a:pt x="527" y="32"/>
                  <a:pt x="529" y="33"/>
                </a:cubicBezTo>
                <a:cubicBezTo>
                  <a:pt x="529" y="33"/>
                  <a:pt x="529" y="33"/>
                  <a:pt x="529" y="33"/>
                </a:cubicBezTo>
                <a:cubicBezTo>
                  <a:pt x="529" y="34"/>
                  <a:pt x="529" y="34"/>
                  <a:pt x="529" y="34"/>
                </a:cubicBezTo>
                <a:cubicBezTo>
                  <a:pt x="530" y="34"/>
                  <a:pt x="531" y="34"/>
                  <a:pt x="532" y="35"/>
                </a:cubicBezTo>
                <a:cubicBezTo>
                  <a:pt x="532" y="35"/>
                  <a:pt x="532" y="35"/>
                  <a:pt x="533" y="35"/>
                </a:cubicBezTo>
                <a:cubicBezTo>
                  <a:pt x="533" y="35"/>
                  <a:pt x="534" y="36"/>
                  <a:pt x="534" y="36"/>
                </a:cubicBezTo>
                <a:cubicBezTo>
                  <a:pt x="534" y="36"/>
                  <a:pt x="534" y="36"/>
                  <a:pt x="534" y="36"/>
                </a:cubicBezTo>
                <a:cubicBezTo>
                  <a:pt x="535" y="37"/>
                  <a:pt x="535" y="37"/>
                  <a:pt x="535" y="37"/>
                </a:cubicBezTo>
                <a:cubicBezTo>
                  <a:pt x="535" y="37"/>
                  <a:pt x="535" y="37"/>
                  <a:pt x="535" y="37"/>
                </a:cubicBezTo>
                <a:cubicBezTo>
                  <a:pt x="536" y="37"/>
                  <a:pt x="536" y="37"/>
                  <a:pt x="536" y="37"/>
                </a:cubicBezTo>
                <a:cubicBezTo>
                  <a:pt x="535" y="37"/>
                  <a:pt x="535" y="37"/>
                  <a:pt x="535" y="37"/>
                </a:cubicBezTo>
                <a:cubicBezTo>
                  <a:pt x="535" y="37"/>
                  <a:pt x="529" y="34"/>
                  <a:pt x="526" y="32"/>
                </a:cubicBezTo>
                <a:cubicBezTo>
                  <a:pt x="526" y="32"/>
                  <a:pt x="526" y="32"/>
                  <a:pt x="526" y="32"/>
                </a:cubicBezTo>
                <a:cubicBezTo>
                  <a:pt x="525" y="32"/>
                  <a:pt x="524" y="31"/>
                  <a:pt x="524" y="31"/>
                </a:cubicBezTo>
                <a:cubicBezTo>
                  <a:pt x="523" y="31"/>
                  <a:pt x="523" y="31"/>
                  <a:pt x="522" y="30"/>
                </a:cubicBezTo>
                <a:cubicBezTo>
                  <a:pt x="522" y="30"/>
                  <a:pt x="522" y="30"/>
                  <a:pt x="522" y="30"/>
                </a:cubicBezTo>
                <a:cubicBezTo>
                  <a:pt x="521" y="30"/>
                  <a:pt x="521" y="30"/>
                  <a:pt x="517" y="28"/>
                </a:cubicBezTo>
                <a:cubicBezTo>
                  <a:pt x="517" y="28"/>
                  <a:pt x="517" y="28"/>
                  <a:pt x="517" y="28"/>
                </a:cubicBezTo>
                <a:cubicBezTo>
                  <a:pt x="516" y="27"/>
                  <a:pt x="514" y="27"/>
                  <a:pt x="513" y="26"/>
                </a:cubicBezTo>
                <a:cubicBezTo>
                  <a:pt x="513" y="26"/>
                  <a:pt x="513" y="26"/>
                  <a:pt x="513" y="26"/>
                </a:cubicBezTo>
                <a:cubicBezTo>
                  <a:pt x="511" y="25"/>
                  <a:pt x="509" y="25"/>
                  <a:pt x="507" y="24"/>
                </a:cubicBezTo>
                <a:cubicBezTo>
                  <a:pt x="507" y="24"/>
                  <a:pt x="507" y="24"/>
                  <a:pt x="507" y="24"/>
                </a:cubicBezTo>
                <a:cubicBezTo>
                  <a:pt x="504" y="23"/>
                  <a:pt x="502" y="22"/>
                  <a:pt x="499" y="21"/>
                </a:cubicBezTo>
                <a:cubicBezTo>
                  <a:pt x="498" y="21"/>
                  <a:pt x="498" y="21"/>
                  <a:pt x="498" y="21"/>
                </a:cubicBezTo>
                <a:cubicBezTo>
                  <a:pt x="498" y="21"/>
                  <a:pt x="498" y="21"/>
                  <a:pt x="498" y="21"/>
                </a:cubicBezTo>
                <a:cubicBezTo>
                  <a:pt x="498" y="21"/>
                  <a:pt x="499" y="21"/>
                  <a:pt x="499" y="21"/>
                </a:cubicBezTo>
                <a:cubicBezTo>
                  <a:pt x="499" y="21"/>
                  <a:pt x="498" y="21"/>
                  <a:pt x="497" y="21"/>
                </a:cubicBezTo>
                <a:cubicBezTo>
                  <a:pt x="498" y="21"/>
                  <a:pt x="499" y="21"/>
                  <a:pt x="500" y="22"/>
                </a:cubicBezTo>
                <a:cubicBezTo>
                  <a:pt x="500" y="22"/>
                  <a:pt x="500" y="22"/>
                  <a:pt x="500" y="22"/>
                </a:cubicBezTo>
                <a:cubicBezTo>
                  <a:pt x="499" y="22"/>
                  <a:pt x="499" y="22"/>
                  <a:pt x="499" y="22"/>
                </a:cubicBezTo>
                <a:cubicBezTo>
                  <a:pt x="499" y="21"/>
                  <a:pt x="498" y="21"/>
                  <a:pt x="498" y="21"/>
                </a:cubicBezTo>
                <a:cubicBezTo>
                  <a:pt x="497" y="21"/>
                  <a:pt x="496" y="20"/>
                  <a:pt x="494" y="20"/>
                </a:cubicBezTo>
                <a:cubicBezTo>
                  <a:pt x="494" y="20"/>
                  <a:pt x="494" y="20"/>
                  <a:pt x="494" y="20"/>
                </a:cubicBezTo>
                <a:cubicBezTo>
                  <a:pt x="494" y="20"/>
                  <a:pt x="493" y="20"/>
                  <a:pt x="489" y="18"/>
                </a:cubicBezTo>
                <a:cubicBezTo>
                  <a:pt x="489" y="18"/>
                  <a:pt x="488" y="18"/>
                  <a:pt x="487" y="17"/>
                </a:cubicBezTo>
                <a:cubicBezTo>
                  <a:pt x="486" y="18"/>
                  <a:pt x="486" y="18"/>
                  <a:pt x="486" y="18"/>
                </a:cubicBezTo>
                <a:cubicBezTo>
                  <a:pt x="497" y="21"/>
                  <a:pt x="497" y="21"/>
                  <a:pt x="499" y="22"/>
                </a:cubicBezTo>
                <a:cubicBezTo>
                  <a:pt x="498" y="22"/>
                  <a:pt x="498" y="22"/>
                  <a:pt x="498" y="22"/>
                </a:cubicBezTo>
                <a:cubicBezTo>
                  <a:pt x="498" y="22"/>
                  <a:pt x="499"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0" y="23"/>
                  <a:pt x="500" y="23"/>
                  <a:pt x="500" y="23"/>
                </a:cubicBezTo>
                <a:cubicBezTo>
                  <a:pt x="501" y="24"/>
                  <a:pt x="501" y="24"/>
                  <a:pt x="502" y="24"/>
                </a:cubicBezTo>
                <a:cubicBezTo>
                  <a:pt x="502" y="24"/>
                  <a:pt x="503" y="24"/>
                  <a:pt x="503" y="25"/>
                </a:cubicBezTo>
                <a:cubicBezTo>
                  <a:pt x="503" y="24"/>
                  <a:pt x="503" y="24"/>
                  <a:pt x="500" y="24"/>
                </a:cubicBezTo>
                <a:cubicBezTo>
                  <a:pt x="499" y="24"/>
                  <a:pt x="499" y="24"/>
                  <a:pt x="499" y="24"/>
                </a:cubicBezTo>
                <a:cubicBezTo>
                  <a:pt x="498" y="23"/>
                  <a:pt x="498" y="23"/>
                  <a:pt x="498" y="23"/>
                </a:cubicBezTo>
                <a:cubicBezTo>
                  <a:pt x="500" y="24"/>
                  <a:pt x="501" y="25"/>
                  <a:pt x="502" y="25"/>
                </a:cubicBezTo>
                <a:cubicBezTo>
                  <a:pt x="502" y="25"/>
                  <a:pt x="502" y="25"/>
                  <a:pt x="502" y="25"/>
                </a:cubicBezTo>
                <a:cubicBezTo>
                  <a:pt x="503" y="26"/>
                  <a:pt x="504" y="26"/>
                  <a:pt x="504" y="27"/>
                </a:cubicBezTo>
                <a:cubicBezTo>
                  <a:pt x="504" y="27"/>
                  <a:pt x="504" y="27"/>
                  <a:pt x="504" y="27"/>
                </a:cubicBezTo>
                <a:cubicBezTo>
                  <a:pt x="506" y="29"/>
                  <a:pt x="506" y="29"/>
                  <a:pt x="515" y="34"/>
                </a:cubicBezTo>
                <a:cubicBezTo>
                  <a:pt x="516" y="34"/>
                  <a:pt x="516" y="34"/>
                  <a:pt x="517" y="34"/>
                </a:cubicBezTo>
                <a:cubicBezTo>
                  <a:pt x="517" y="35"/>
                  <a:pt x="517" y="35"/>
                  <a:pt x="517" y="35"/>
                </a:cubicBezTo>
                <a:cubicBezTo>
                  <a:pt x="517" y="35"/>
                  <a:pt x="517" y="35"/>
                  <a:pt x="517" y="35"/>
                </a:cubicBezTo>
                <a:cubicBezTo>
                  <a:pt x="517" y="35"/>
                  <a:pt x="517" y="35"/>
                  <a:pt x="517" y="35"/>
                </a:cubicBezTo>
                <a:cubicBezTo>
                  <a:pt x="516" y="35"/>
                  <a:pt x="516" y="35"/>
                  <a:pt x="515" y="35"/>
                </a:cubicBezTo>
                <a:cubicBezTo>
                  <a:pt x="515" y="36"/>
                  <a:pt x="515" y="36"/>
                  <a:pt x="514" y="36"/>
                </a:cubicBezTo>
                <a:cubicBezTo>
                  <a:pt x="515" y="36"/>
                  <a:pt x="515" y="36"/>
                  <a:pt x="515" y="36"/>
                </a:cubicBezTo>
                <a:cubicBezTo>
                  <a:pt x="515" y="37"/>
                  <a:pt x="515" y="37"/>
                  <a:pt x="515" y="37"/>
                </a:cubicBezTo>
                <a:cubicBezTo>
                  <a:pt x="515" y="37"/>
                  <a:pt x="515" y="37"/>
                  <a:pt x="514" y="37"/>
                </a:cubicBezTo>
                <a:cubicBezTo>
                  <a:pt x="515" y="37"/>
                  <a:pt x="524" y="42"/>
                  <a:pt x="525" y="43"/>
                </a:cubicBezTo>
                <a:cubicBezTo>
                  <a:pt x="526" y="43"/>
                  <a:pt x="526" y="43"/>
                  <a:pt x="526" y="43"/>
                </a:cubicBezTo>
                <a:cubicBezTo>
                  <a:pt x="526" y="43"/>
                  <a:pt x="527" y="43"/>
                  <a:pt x="530" y="44"/>
                </a:cubicBezTo>
                <a:cubicBezTo>
                  <a:pt x="530" y="45"/>
                  <a:pt x="531" y="45"/>
                  <a:pt x="531" y="45"/>
                </a:cubicBezTo>
                <a:cubicBezTo>
                  <a:pt x="532" y="46"/>
                  <a:pt x="532" y="46"/>
                  <a:pt x="532" y="46"/>
                </a:cubicBezTo>
                <a:cubicBezTo>
                  <a:pt x="531" y="46"/>
                  <a:pt x="531" y="46"/>
                  <a:pt x="524" y="43"/>
                </a:cubicBezTo>
                <a:cubicBezTo>
                  <a:pt x="524" y="43"/>
                  <a:pt x="523" y="43"/>
                  <a:pt x="523" y="43"/>
                </a:cubicBezTo>
                <a:cubicBezTo>
                  <a:pt x="522" y="43"/>
                  <a:pt x="521" y="42"/>
                  <a:pt x="520" y="42"/>
                </a:cubicBezTo>
                <a:cubicBezTo>
                  <a:pt x="519" y="41"/>
                  <a:pt x="519" y="41"/>
                  <a:pt x="519" y="41"/>
                </a:cubicBezTo>
                <a:cubicBezTo>
                  <a:pt x="519" y="42"/>
                  <a:pt x="519" y="42"/>
                  <a:pt x="519" y="42"/>
                </a:cubicBezTo>
                <a:cubicBezTo>
                  <a:pt x="520" y="43"/>
                  <a:pt x="520" y="43"/>
                  <a:pt x="520" y="43"/>
                </a:cubicBezTo>
                <a:cubicBezTo>
                  <a:pt x="522" y="43"/>
                  <a:pt x="522" y="43"/>
                  <a:pt x="524" y="45"/>
                </a:cubicBezTo>
                <a:cubicBezTo>
                  <a:pt x="524" y="45"/>
                  <a:pt x="524" y="45"/>
                  <a:pt x="522" y="44"/>
                </a:cubicBezTo>
                <a:cubicBezTo>
                  <a:pt x="521" y="44"/>
                  <a:pt x="521" y="44"/>
                  <a:pt x="521" y="44"/>
                </a:cubicBezTo>
                <a:cubicBezTo>
                  <a:pt x="523" y="46"/>
                  <a:pt x="525" y="47"/>
                  <a:pt x="526" y="47"/>
                </a:cubicBezTo>
                <a:cubicBezTo>
                  <a:pt x="526" y="47"/>
                  <a:pt x="526" y="47"/>
                  <a:pt x="526" y="47"/>
                </a:cubicBezTo>
                <a:cubicBezTo>
                  <a:pt x="526" y="47"/>
                  <a:pt x="526" y="47"/>
                  <a:pt x="526" y="47"/>
                </a:cubicBezTo>
                <a:cubicBezTo>
                  <a:pt x="526" y="47"/>
                  <a:pt x="526" y="47"/>
                  <a:pt x="526" y="47"/>
                </a:cubicBezTo>
                <a:cubicBezTo>
                  <a:pt x="526" y="47"/>
                  <a:pt x="526" y="47"/>
                  <a:pt x="526" y="47"/>
                </a:cubicBezTo>
                <a:cubicBezTo>
                  <a:pt x="527" y="47"/>
                  <a:pt x="527" y="47"/>
                  <a:pt x="527" y="47"/>
                </a:cubicBezTo>
                <a:cubicBezTo>
                  <a:pt x="527" y="47"/>
                  <a:pt x="527" y="47"/>
                  <a:pt x="527" y="47"/>
                </a:cubicBezTo>
                <a:cubicBezTo>
                  <a:pt x="527" y="47"/>
                  <a:pt x="527" y="47"/>
                  <a:pt x="527" y="47"/>
                </a:cubicBezTo>
                <a:cubicBezTo>
                  <a:pt x="527" y="47"/>
                  <a:pt x="527" y="47"/>
                  <a:pt x="527" y="47"/>
                </a:cubicBezTo>
                <a:cubicBezTo>
                  <a:pt x="530" y="48"/>
                  <a:pt x="533" y="50"/>
                  <a:pt x="533" y="50"/>
                </a:cubicBezTo>
                <a:cubicBezTo>
                  <a:pt x="530" y="48"/>
                  <a:pt x="526" y="48"/>
                  <a:pt x="523" y="46"/>
                </a:cubicBezTo>
                <a:cubicBezTo>
                  <a:pt x="522" y="46"/>
                  <a:pt x="521" y="45"/>
                  <a:pt x="521" y="45"/>
                </a:cubicBezTo>
                <a:cubicBezTo>
                  <a:pt x="515" y="41"/>
                  <a:pt x="515" y="41"/>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2" y="40"/>
                  <a:pt x="512" y="40"/>
                  <a:pt x="512" y="40"/>
                </a:cubicBezTo>
                <a:cubicBezTo>
                  <a:pt x="517" y="43"/>
                  <a:pt x="517" y="43"/>
                  <a:pt x="517" y="43"/>
                </a:cubicBezTo>
                <a:cubicBezTo>
                  <a:pt x="518" y="44"/>
                  <a:pt x="518" y="44"/>
                  <a:pt x="519" y="44"/>
                </a:cubicBezTo>
                <a:cubicBezTo>
                  <a:pt x="518" y="44"/>
                  <a:pt x="518" y="44"/>
                  <a:pt x="518" y="44"/>
                </a:cubicBezTo>
                <a:cubicBezTo>
                  <a:pt x="519" y="46"/>
                  <a:pt x="521" y="47"/>
                  <a:pt x="521" y="47"/>
                </a:cubicBezTo>
                <a:cubicBezTo>
                  <a:pt x="521" y="48"/>
                  <a:pt x="521" y="48"/>
                  <a:pt x="521" y="48"/>
                </a:cubicBezTo>
                <a:cubicBezTo>
                  <a:pt x="530" y="53"/>
                  <a:pt x="530" y="53"/>
                  <a:pt x="532" y="54"/>
                </a:cubicBezTo>
                <a:cubicBezTo>
                  <a:pt x="532" y="55"/>
                  <a:pt x="532" y="55"/>
                  <a:pt x="532" y="55"/>
                </a:cubicBezTo>
                <a:cubicBezTo>
                  <a:pt x="534" y="56"/>
                  <a:pt x="537" y="58"/>
                  <a:pt x="539" y="60"/>
                </a:cubicBezTo>
                <a:cubicBezTo>
                  <a:pt x="540" y="60"/>
                  <a:pt x="541" y="60"/>
                  <a:pt x="541" y="60"/>
                </a:cubicBezTo>
                <a:cubicBezTo>
                  <a:pt x="541" y="59"/>
                  <a:pt x="540" y="59"/>
                  <a:pt x="540" y="58"/>
                </a:cubicBezTo>
                <a:cubicBezTo>
                  <a:pt x="540" y="58"/>
                  <a:pt x="540" y="58"/>
                  <a:pt x="540" y="58"/>
                </a:cubicBezTo>
                <a:cubicBezTo>
                  <a:pt x="546" y="60"/>
                  <a:pt x="550" y="65"/>
                  <a:pt x="556" y="67"/>
                </a:cubicBezTo>
                <a:cubicBezTo>
                  <a:pt x="557" y="68"/>
                  <a:pt x="558" y="68"/>
                  <a:pt x="559" y="69"/>
                </a:cubicBezTo>
                <a:cubicBezTo>
                  <a:pt x="558" y="70"/>
                  <a:pt x="558" y="70"/>
                  <a:pt x="558" y="70"/>
                </a:cubicBezTo>
                <a:cubicBezTo>
                  <a:pt x="555" y="68"/>
                  <a:pt x="555" y="68"/>
                  <a:pt x="553" y="67"/>
                </a:cubicBezTo>
                <a:cubicBezTo>
                  <a:pt x="553" y="66"/>
                  <a:pt x="553" y="66"/>
                  <a:pt x="552" y="66"/>
                </a:cubicBezTo>
                <a:cubicBezTo>
                  <a:pt x="552" y="66"/>
                  <a:pt x="546" y="61"/>
                  <a:pt x="544" y="62"/>
                </a:cubicBezTo>
                <a:cubicBezTo>
                  <a:pt x="543" y="62"/>
                  <a:pt x="543" y="62"/>
                  <a:pt x="543" y="62"/>
                </a:cubicBezTo>
                <a:cubicBezTo>
                  <a:pt x="544" y="64"/>
                  <a:pt x="554" y="73"/>
                  <a:pt x="554" y="73"/>
                </a:cubicBezTo>
                <a:cubicBezTo>
                  <a:pt x="553" y="73"/>
                  <a:pt x="553" y="73"/>
                  <a:pt x="553" y="73"/>
                </a:cubicBezTo>
                <a:cubicBezTo>
                  <a:pt x="553" y="73"/>
                  <a:pt x="553" y="74"/>
                  <a:pt x="553" y="75"/>
                </a:cubicBezTo>
                <a:cubicBezTo>
                  <a:pt x="553" y="75"/>
                  <a:pt x="554" y="76"/>
                  <a:pt x="554" y="76"/>
                </a:cubicBezTo>
                <a:cubicBezTo>
                  <a:pt x="554" y="76"/>
                  <a:pt x="554" y="76"/>
                  <a:pt x="554" y="76"/>
                </a:cubicBezTo>
                <a:cubicBezTo>
                  <a:pt x="553" y="76"/>
                  <a:pt x="553" y="76"/>
                  <a:pt x="551" y="76"/>
                </a:cubicBezTo>
                <a:cubicBezTo>
                  <a:pt x="550" y="75"/>
                  <a:pt x="549" y="75"/>
                  <a:pt x="548" y="75"/>
                </a:cubicBezTo>
                <a:cubicBezTo>
                  <a:pt x="547" y="75"/>
                  <a:pt x="547" y="75"/>
                  <a:pt x="547" y="75"/>
                </a:cubicBezTo>
                <a:cubicBezTo>
                  <a:pt x="547" y="74"/>
                  <a:pt x="546" y="74"/>
                  <a:pt x="546" y="73"/>
                </a:cubicBezTo>
                <a:cubicBezTo>
                  <a:pt x="547" y="73"/>
                  <a:pt x="548" y="74"/>
                  <a:pt x="550" y="74"/>
                </a:cubicBezTo>
                <a:cubicBezTo>
                  <a:pt x="550" y="73"/>
                  <a:pt x="550" y="72"/>
                  <a:pt x="547" y="68"/>
                </a:cubicBezTo>
                <a:cubicBezTo>
                  <a:pt x="547" y="68"/>
                  <a:pt x="547" y="68"/>
                  <a:pt x="533" y="57"/>
                </a:cubicBezTo>
                <a:cubicBezTo>
                  <a:pt x="532" y="56"/>
                  <a:pt x="532" y="56"/>
                  <a:pt x="531" y="56"/>
                </a:cubicBezTo>
                <a:cubicBezTo>
                  <a:pt x="527" y="52"/>
                  <a:pt x="527" y="52"/>
                  <a:pt x="520" y="48"/>
                </a:cubicBezTo>
                <a:cubicBezTo>
                  <a:pt x="518" y="47"/>
                  <a:pt x="516" y="45"/>
                  <a:pt x="515" y="44"/>
                </a:cubicBezTo>
                <a:cubicBezTo>
                  <a:pt x="515" y="44"/>
                  <a:pt x="515" y="44"/>
                  <a:pt x="516" y="44"/>
                </a:cubicBezTo>
                <a:cubicBezTo>
                  <a:pt x="510" y="41"/>
                  <a:pt x="510" y="41"/>
                  <a:pt x="510" y="41"/>
                </a:cubicBezTo>
                <a:cubicBezTo>
                  <a:pt x="509" y="41"/>
                  <a:pt x="508" y="40"/>
                  <a:pt x="507" y="40"/>
                </a:cubicBezTo>
                <a:cubicBezTo>
                  <a:pt x="506" y="40"/>
                  <a:pt x="506" y="40"/>
                  <a:pt x="506" y="40"/>
                </a:cubicBezTo>
                <a:cubicBezTo>
                  <a:pt x="505" y="40"/>
                  <a:pt x="505" y="40"/>
                  <a:pt x="505" y="40"/>
                </a:cubicBezTo>
                <a:cubicBezTo>
                  <a:pt x="506" y="41"/>
                  <a:pt x="506" y="41"/>
                  <a:pt x="506" y="41"/>
                </a:cubicBezTo>
                <a:cubicBezTo>
                  <a:pt x="505" y="41"/>
                  <a:pt x="505" y="41"/>
                  <a:pt x="505" y="41"/>
                </a:cubicBezTo>
                <a:cubicBezTo>
                  <a:pt x="506" y="43"/>
                  <a:pt x="513" y="48"/>
                  <a:pt x="513" y="48"/>
                </a:cubicBezTo>
                <a:cubicBezTo>
                  <a:pt x="512" y="48"/>
                  <a:pt x="512" y="48"/>
                  <a:pt x="512" y="48"/>
                </a:cubicBezTo>
                <a:cubicBezTo>
                  <a:pt x="512" y="49"/>
                  <a:pt x="512" y="49"/>
                  <a:pt x="512" y="49"/>
                </a:cubicBezTo>
                <a:cubicBezTo>
                  <a:pt x="513" y="50"/>
                  <a:pt x="513" y="50"/>
                  <a:pt x="513" y="50"/>
                </a:cubicBezTo>
                <a:cubicBezTo>
                  <a:pt x="514" y="50"/>
                  <a:pt x="514" y="50"/>
                  <a:pt x="514" y="50"/>
                </a:cubicBezTo>
                <a:cubicBezTo>
                  <a:pt x="514" y="51"/>
                  <a:pt x="515" y="51"/>
                  <a:pt x="515" y="51"/>
                </a:cubicBezTo>
                <a:cubicBezTo>
                  <a:pt x="516" y="51"/>
                  <a:pt x="519" y="53"/>
                  <a:pt x="520" y="54"/>
                </a:cubicBezTo>
                <a:cubicBezTo>
                  <a:pt x="521" y="56"/>
                  <a:pt x="523" y="57"/>
                  <a:pt x="530" y="60"/>
                </a:cubicBezTo>
                <a:cubicBezTo>
                  <a:pt x="532" y="62"/>
                  <a:pt x="532" y="62"/>
                  <a:pt x="535" y="65"/>
                </a:cubicBezTo>
                <a:cubicBezTo>
                  <a:pt x="535" y="65"/>
                  <a:pt x="534" y="65"/>
                  <a:pt x="534" y="65"/>
                </a:cubicBezTo>
                <a:cubicBezTo>
                  <a:pt x="533" y="65"/>
                  <a:pt x="533" y="65"/>
                  <a:pt x="516" y="57"/>
                </a:cubicBezTo>
                <a:cubicBezTo>
                  <a:pt x="515" y="57"/>
                  <a:pt x="515" y="57"/>
                  <a:pt x="514" y="57"/>
                </a:cubicBezTo>
                <a:cubicBezTo>
                  <a:pt x="513" y="57"/>
                  <a:pt x="512" y="56"/>
                  <a:pt x="511" y="56"/>
                </a:cubicBezTo>
                <a:cubicBezTo>
                  <a:pt x="510" y="56"/>
                  <a:pt x="510" y="56"/>
                  <a:pt x="509" y="56"/>
                </a:cubicBezTo>
                <a:cubicBezTo>
                  <a:pt x="507" y="55"/>
                  <a:pt x="505" y="54"/>
                  <a:pt x="503" y="53"/>
                </a:cubicBezTo>
                <a:cubicBezTo>
                  <a:pt x="502" y="53"/>
                  <a:pt x="502" y="52"/>
                  <a:pt x="501" y="52"/>
                </a:cubicBezTo>
                <a:cubicBezTo>
                  <a:pt x="500" y="52"/>
                  <a:pt x="500" y="52"/>
                  <a:pt x="500" y="52"/>
                </a:cubicBezTo>
                <a:cubicBezTo>
                  <a:pt x="500" y="53"/>
                  <a:pt x="500" y="53"/>
                  <a:pt x="500" y="53"/>
                </a:cubicBezTo>
                <a:cubicBezTo>
                  <a:pt x="504" y="57"/>
                  <a:pt x="511" y="56"/>
                  <a:pt x="514" y="62"/>
                </a:cubicBezTo>
                <a:cubicBezTo>
                  <a:pt x="514" y="62"/>
                  <a:pt x="514" y="62"/>
                  <a:pt x="514" y="62"/>
                </a:cubicBezTo>
                <a:cubicBezTo>
                  <a:pt x="514" y="63"/>
                  <a:pt x="514" y="64"/>
                  <a:pt x="514" y="65"/>
                </a:cubicBezTo>
                <a:cubicBezTo>
                  <a:pt x="514" y="65"/>
                  <a:pt x="514" y="65"/>
                  <a:pt x="514" y="65"/>
                </a:cubicBezTo>
                <a:cubicBezTo>
                  <a:pt x="510" y="61"/>
                  <a:pt x="510" y="61"/>
                  <a:pt x="510" y="61"/>
                </a:cubicBezTo>
                <a:cubicBezTo>
                  <a:pt x="509" y="61"/>
                  <a:pt x="509" y="61"/>
                  <a:pt x="509" y="61"/>
                </a:cubicBezTo>
                <a:cubicBezTo>
                  <a:pt x="509" y="61"/>
                  <a:pt x="509" y="61"/>
                  <a:pt x="509" y="61"/>
                </a:cubicBezTo>
                <a:cubicBezTo>
                  <a:pt x="509" y="62"/>
                  <a:pt x="509" y="62"/>
                  <a:pt x="509" y="62"/>
                </a:cubicBezTo>
                <a:cubicBezTo>
                  <a:pt x="508" y="63"/>
                  <a:pt x="508" y="63"/>
                  <a:pt x="508" y="63"/>
                </a:cubicBezTo>
                <a:cubicBezTo>
                  <a:pt x="508" y="63"/>
                  <a:pt x="508" y="63"/>
                  <a:pt x="508" y="63"/>
                </a:cubicBezTo>
                <a:cubicBezTo>
                  <a:pt x="507" y="62"/>
                  <a:pt x="507" y="62"/>
                  <a:pt x="507" y="62"/>
                </a:cubicBezTo>
                <a:cubicBezTo>
                  <a:pt x="522" y="79"/>
                  <a:pt x="537" y="99"/>
                  <a:pt x="550" y="121"/>
                </a:cubicBezTo>
                <a:cubicBezTo>
                  <a:pt x="614" y="121"/>
                  <a:pt x="649" y="120"/>
                  <a:pt x="646" y="118"/>
                </a:cubicBezTo>
                <a:cubicBezTo>
                  <a:pt x="644" y="116"/>
                  <a:pt x="644" y="116"/>
                  <a:pt x="644" y="116"/>
                </a:cubicBezTo>
                <a:cubicBezTo>
                  <a:pt x="617" y="89"/>
                  <a:pt x="617" y="89"/>
                  <a:pt x="602" y="77"/>
                </a:cubicBezTo>
                <a:cubicBezTo>
                  <a:pt x="573" y="57"/>
                  <a:pt x="569" y="54"/>
                  <a:pt x="554" y="46"/>
                </a:cubicBezTo>
                <a:moveTo>
                  <a:pt x="624" y="357"/>
                </a:moveTo>
                <a:cubicBezTo>
                  <a:pt x="624" y="357"/>
                  <a:pt x="624" y="357"/>
                  <a:pt x="624" y="357"/>
                </a:cubicBezTo>
                <a:cubicBezTo>
                  <a:pt x="624" y="356"/>
                  <a:pt x="624" y="354"/>
                  <a:pt x="623" y="354"/>
                </a:cubicBezTo>
                <a:cubicBezTo>
                  <a:pt x="623" y="353"/>
                  <a:pt x="622" y="353"/>
                  <a:pt x="621" y="353"/>
                </a:cubicBezTo>
                <a:cubicBezTo>
                  <a:pt x="620" y="352"/>
                  <a:pt x="620" y="352"/>
                  <a:pt x="620" y="352"/>
                </a:cubicBezTo>
                <a:cubicBezTo>
                  <a:pt x="619" y="351"/>
                  <a:pt x="620" y="349"/>
                  <a:pt x="619" y="348"/>
                </a:cubicBezTo>
                <a:cubicBezTo>
                  <a:pt x="618" y="346"/>
                  <a:pt x="616" y="345"/>
                  <a:pt x="615" y="345"/>
                </a:cubicBezTo>
                <a:cubicBezTo>
                  <a:pt x="613" y="345"/>
                  <a:pt x="615" y="341"/>
                  <a:pt x="614" y="340"/>
                </a:cubicBezTo>
                <a:cubicBezTo>
                  <a:pt x="612" y="338"/>
                  <a:pt x="612" y="338"/>
                  <a:pt x="612" y="338"/>
                </a:cubicBezTo>
                <a:cubicBezTo>
                  <a:pt x="612" y="338"/>
                  <a:pt x="611" y="338"/>
                  <a:pt x="610" y="338"/>
                </a:cubicBezTo>
                <a:cubicBezTo>
                  <a:pt x="611" y="341"/>
                  <a:pt x="611" y="341"/>
                  <a:pt x="610" y="342"/>
                </a:cubicBezTo>
                <a:cubicBezTo>
                  <a:pt x="610" y="354"/>
                  <a:pt x="611" y="365"/>
                  <a:pt x="610" y="376"/>
                </a:cubicBezTo>
                <a:cubicBezTo>
                  <a:pt x="611" y="376"/>
                  <a:pt x="611" y="376"/>
                  <a:pt x="611" y="376"/>
                </a:cubicBezTo>
                <a:cubicBezTo>
                  <a:pt x="612" y="376"/>
                  <a:pt x="612" y="376"/>
                  <a:pt x="612" y="376"/>
                </a:cubicBezTo>
                <a:cubicBezTo>
                  <a:pt x="613" y="376"/>
                  <a:pt x="613" y="376"/>
                  <a:pt x="613" y="376"/>
                </a:cubicBezTo>
                <a:cubicBezTo>
                  <a:pt x="614" y="375"/>
                  <a:pt x="614" y="374"/>
                  <a:pt x="614" y="374"/>
                </a:cubicBezTo>
                <a:cubicBezTo>
                  <a:pt x="614" y="373"/>
                  <a:pt x="614" y="373"/>
                  <a:pt x="614" y="372"/>
                </a:cubicBezTo>
                <a:cubicBezTo>
                  <a:pt x="614" y="372"/>
                  <a:pt x="614" y="372"/>
                  <a:pt x="614" y="372"/>
                </a:cubicBezTo>
                <a:cubicBezTo>
                  <a:pt x="614" y="370"/>
                  <a:pt x="616" y="368"/>
                  <a:pt x="617" y="368"/>
                </a:cubicBezTo>
                <a:cubicBezTo>
                  <a:pt x="618" y="368"/>
                  <a:pt x="618" y="368"/>
                  <a:pt x="618" y="368"/>
                </a:cubicBezTo>
                <a:cubicBezTo>
                  <a:pt x="618" y="368"/>
                  <a:pt x="618" y="369"/>
                  <a:pt x="619" y="369"/>
                </a:cubicBezTo>
                <a:cubicBezTo>
                  <a:pt x="620" y="366"/>
                  <a:pt x="619" y="362"/>
                  <a:pt x="620" y="359"/>
                </a:cubicBezTo>
                <a:cubicBezTo>
                  <a:pt x="620" y="358"/>
                  <a:pt x="620" y="358"/>
                  <a:pt x="622" y="358"/>
                </a:cubicBezTo>
                <a:cubicBezTo>
                  <a:pt x="622" y="358"/>
                  <a:pt x="623" y="358"/>
                  <a:pt x="624" y="357"/>
                </a:cubicBezTo>
                <a:moveTo>
                  <a:pt x="743" y="321"/>
                </a:moveTo>
                <a:cubicBezTo>
                  <a:pt x="741" y="310"/>
                  <a:pt x="738" y="295"/>
                  <a:pt x="736" y="284"/>
                </a:cubicBezTo>
                <a:cubicBezTo>
                  <a:pt x="736" y="287"/>
                  <a:pt x="690" y="289"/>
                  <a:pt x="605" y="288"/>
                </a:cubicBezTo>
                <a:cubicBezTo>
                  <a:pt x="607" y="300"/>
                  <a:pt x="608" y="313"/>
                  <a:pt x="609" y="325"/>
                </a:cubicBezTo>
                <a:cubicBezTo>
                  <a:pt x="610" y="327"/>
                  <a:pt x="610" y="330"/>
                  <a:pt x="612" y="331"/>
                </a:cubicBezTo>
                <a:cubicBezTo>
                  <a:pt x="614" y="331"/>
                  <a:pt x="616" y="331"/>
                  <a:pt x="618" y="331"/>
                </a:cubicBezTo>
                <a:cubicBezTo>
                  <a:pt x="621" y="330"/>
                  <a:pt x="621" y="334"/>
                  <a:pt x="623" y="334"/>
                </a:cubicBezTo>
                <a:cubicBezTo>
                  <a:pt x="625" y="334"/>
                  <a:pt x="627" y="334"/>
                  <a:pt x="628" y="334"/>
                </a:cubicBezTo>
                <a:cubicBezTo>
                  <a:pt x="629" y="335"/>
                  <a:pt x="629" y="335"/>
                  <a:pt x="630" y="335"/>
                </a:cubicBezTo>
                <a:cubicBezTo>
                  <a:pt x="637" y="335"/>
                  <a:pt x="637" y="335"/>
                  <a:pt x="637" y="335"/>
                </a:cubicBezTo>
                <a:cubicBezTo>
                  <a:pt x="643" y="334"/>
                  <a:pt x="643" y="334"/>
                  <a:pt x="643" y="334"/>
                </a:cubicBezTo>
                <a:cubicBezTo>
                  <a:pt x="644" y="334"/>
                  <a:pt x="646" y="334"/>
                  <a:pt x="647" y="334"/>
                </a:cubicBezTo>
                <a:cubicBezTo>
                  <a:pt x="648" y="334"/>
                  <a:pt x="655" y="341"/>
                  <a:pt x="656" y="346"/>
                </a:cubicBezTo>
                <a:cubicBezTo>
                  <a:pt x="656" y="346"/>
                  <a:pt x="656" y="346"/>
                  <a:pt x="657" y="346"/>
                </a:cubicBezTo>
                <a:cubicBezTo>
                  <a:pt x="657" y="347"/>
                  <a:pt x="657" y="347"/>
                  <a:pt x="658" y="349"/>
                </a:cubicBezTo>
                <a:cubicBezTo>
                  <a:pt x="659" y="349"/>
                  <a:pt x="659" y="349"/>
                  <a:pt x="660" y="349"/>
                </a:cubicBezTo>
                <a:cubicBezTo>
                  <a:pt x="661" y="349"/>
                  <a:pt x="661" y="349"/>
                  <a:pt x="664" y="351"/>
                </a:cubicBezTo>
                <a:cubicBezTo>
                  <a:pt x="657" y="352"/>
                  <a:pt x="661" y="356"/>
                  <a:pt x="661" y="356"/>
                </a:cubicBezTo>
                <a:cubicBezTo>
                  <a:pt x="664" y="358"/>
                  <a:pt x="663" y="363"/>
                  <a:pt x="668" y="363"/>
                </a:cubicBezTo>
                <a:cubicBezTo>
                  <a:pt x="670" y="360"/>
                  <a:pt x="670" y="360"/>
                  <a:pt x="671" y="360"/>
                </a:cubicBezTo>
                <a:cubicBezTo>
                  <a:pt x="671" y="359"/>
                  <a:pt x="671" y="358"/>
                  <a:pt x="672" y="358"/>
                </a:cubicBezTo>
                <a:cubicBezTo>
                  <a:pt x="672" y="358"/>
                  <a:pt x="672" y="357"/>
                  <a:pt x="673" y="357"/>
                </a:cubicBezTo>
                <a:cubicBezTo>
                  <a:pt x="676" y="360"/>
                  <a:pt x="676" y="371"/>
                  <a:pt x="676" y="372"/>
                </a:cubicBezTo>
                <a:cubicBezTo>
                  <a:pt x="676" y="373"/>
                  <a:pt x="676" y="374"/>
                  <a:pt x="676" y="375"/>
                </a:cubicBezTo>
                <a:cubicBezTo>
                  <a:pt x="674" y="389"/>
                  <a:pt x="682" y="401"/>
                  <a:pt x="681" y="415"/>
                </a:cubicBezTo>
                <a:cubicBezTo>
                  <a:pt x="681" y="416"/>
                  <a:pt x="681" y="416"/>
                  <a:pt x="681" y="416"/>
                </a:cubicBezTo>
                <a:cubicBezTo>
                  <a:pt x="680" y="424"/>
                  <a:pt x="683" y="431"/>
                  <a:pt x="683" y="439"/>
                </a:cubicBezTo>
                <a:cubicBezTo>
                  <a:pt x="684" y="439"/>
                  <a:pt x="684" y="440"/>
                  <a:pt x="684" y="441"/>
                </a:cubicBezTo>
                <a:cubicBezTo>
                  <a:pt x="684" y="441"/>
                  <a:pt x="685" y="441"/>
                  <a:pt x="685" y="441"/>
                </a:cubicBezTo>
                <a:cubicBezTo>
                  <a:pt x="690" y="437"/>
                  <a:pt x="690" y="437"/>
                  <a:pt x="696" y="409"/>
                </a:cubicBezTo>
                <a:cubicBezTo>
                  <a:pt x="696" y="407"/>
                  <a:pt x="697" y="405"/>
                  <a:pt x="697" y="402"/>
                </a:cubicBezTo>
                <a:cubicBezTo>
                  <a:pt x="697" y="395"/>
                  <a:pt x="697" y="395"/>
                  <a:pt x="698" y="394"/>
                </a:cubicBezTo>
                <a:cubicBezTo>
                  <a:pt x="705" y="394"/>
                  <a:pt x="710" y="372"/>
                  <a:pt x="710" y="371"/>
                </a:cubicBezTo>
                <a:cubicBezTo>
                  <a:pt x="710" y="371"/>
                  <a:pt x="710" y="371"/>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3" y="367"/>
                  <a:pt x="713" y="367"/>
                  <a:pt x="713" y="367"/>
                </a:cubicBezTo>
                <a:cubicBezTo>
                  <a:pt x="714" y="367"/>
                  <a:pt x="714" y="367"/>
                  <a:pt x="714" y="367"/>
                </a:cubicBezTo>
                <a:cubicBezTo>
                  <a:pt x="715" y="366"/>
                  <a:pt x="715" y="366"/>
                  <a:pt x="715" y="358"/>
                </a:cubicBezTo>
                <a:cubicBezTo>
                  <a:pt x="716" y="357"/>
                  <a:pt x="716" y="357"/>
                  <a:pt x="717" y="357"/>
                </a:cubicBezTo>
                <a:cubicBezTo>
                  <a:pt x="718" y="358"/>
                  <a:pt x="718" y="358"/>
                  <a:pt x="718" y="358"/>
                </a:cubicBezTo>
                <a:cubicBezTo>
                  <a:pt x="718" y="358"/>
                  <a:pt x="718" y="358"/>
                  <a:pt x="718" y="358"/>
                </a:cubicBezTo>
                <a:cubicBezTo>
                  <a:pt x="719" y="357"/>
                  <a:pt x="720" y="355"/>
                  <a:pt x="721" y="354"/>
                </a:cubicBezTo>
                <a:cubicBezTo>
                  <a:pt x="721" y="353"/>
                  <a:pt x="722" y="353"/>
                  <a:pt x="723" y="353"/>
                </a:cubicBezTo>
                <a:cubicBezTo>
                  <a:pt x="723" y="352"/>
                  <a:pt x="723" y="351"/>
                  <a:pt x="723" y="350"/>
                </a:cubicBezTo>
                <a:cubicBezTo>
                  <a:pt x="724" y="350"/>
                  <a:pt x="724" y="350"/>
                  <a:pt x="724" y="350"/>
                </a:cubicBezTo>
                <a:cubicBezTo>
                  <a:pt x="725" y="353"/>
                  <a:pt x="726" y="358"/>
                  <a:pt x="727" y="365"/>
                </a:cubicBezTo>
                <a:cubicBezTo>
                  <a:pt x="728" y="369"/>
                  <a:pt x="728" y="369"/>
                  <a:pt x="728" y="370"/>
                </a:cubicBezTo>
                <a:cubicBezTo>
                  <a:pt x="728" y="371"/>
                  <a:pt x="728" y="371"/>
                  <a:pt x="728" y="372"/>
                </a:cubicBezTo>
                <a:cubicBezTo>
                  <a:pt x="728" y="373"/>
                  <a:pt x="728" y="373"/>
                  <a:pt x="728" y="375"/>
                </a:cubicBezTo>
                <a:cubicBezTo>
                  <a:pt x="728" y="376"/>
                  <a:pt x="728" y="376"/>
                  <a:pt x="728" y="376"/>
                </a:cubicBezTo>
                <a:cubicBezTo>
                  <a:pt x="729" y="376"/>
                  <a:pt x="729" y="376"/>
                  <a:pt x="729" y="376"/>
                </a:cubicBezTo>
                <a:cubicBezTo>
                  <a:pt x="732" y="381"/>
                  <a:pt x="727" y="387"/>
                  <a:pt x="730" y="392"/>
                </a:cubicBezTo>
                <a:cubicBezTo>
                  <a:pt x="731" y="392"/>
                  <a:pt x="731" y="392"/>
                  <a:pt x="731" y="392"/>
                </a:cubicBezTo>
                <a:cubicBezTo>
                  <a:pt x="731" y="391"/>
                  <a:pt x="732" y="391"/>
                  <a:pt x="733" y="389"/>
                </a:cubicBezTo>
                <a:cubicBezTo>
                  <a:pt x="733" y="389"/>
                  <a:pt x="733" y="388"/>
                  <a:pt x="733" y="388"/>
                </a:cubicBezTo>
                <a:cubicBezTo>
                  <a:pt x="733" y="387"/>
                  <a:pt x="733" y="387"/>
                  <a:pt x="733" y="387"/>
                </a:cubicBezTo>
                <a:cubicBezTo>
                  <a:pt x="733" y="386"/>
                  <a:pt x="733" y="386"/>
                  <a:pt x="733" y="385"/>
                </a:cubicBezTo>
                <a:cubicBezTo>
                  <a:pt x="737" y="389"/>
                  <a:pt x="735" y="403"/>
                  <a:pt x="731" y="428"/>
                </a:cubicBezTo>
                <a:cubicBezTo>
                  <a:pt x="731" y="429"/>
                  <a:pt x="731" y="430"/>
                  <a:pt x="731" y="430"/>
                </a:cubicBezTo>
                <a:cubicBezTo>
                  <a:pt x="730" y="436"/>
                  <a:pt x="731" y="442"/>
                  <a:pt x="730" y="448"/>
                </a:cubicBezTo>
                <a:cubicBezTo>
                  <a:pt x="730" y="449"/>
                  <a:pt x="730" y="449"/>
                  <a:pt x="730" y="449"/>
                </a:cubicBezTo>
                <a:cubicBezTo>
                  <a:pt x="729" y="453"/>
                  <a:pt x="729" y="456"/>
                  <a:pt x="729" y="459"/>
                </a:cubicBezTo>
                <a:cubicBezTo>
                  <a:pt x="728" y="462"/>
                  <a:pt x="728" y="464"/>
                  <a:pt x="727" y="467"/>
                </a:cubicBezTo>
                <a:cubicBezTo>
                  <a:pt x="726" y="470"/>
                  <a:pt x="725" y="476"/>
                  <a:pt x="726" y="480"/>
                </a:cubicBezTo>
                <a:cubicBezTo>
                  <a:pt x="726" y="480"/>
                  <a:pt x="726" y="480"/>
                  <a:pt x="726" y="480"/>
                </a:cubicBezTo>
                <a:cubicBezTo>
                  <a:pt x="727" y="478"/>
                  <a:pt x="727" y="476"/>
                  <a:pt x="727" y="476"/>
                </a:cubicBezTo>
                <a:cubicBezTo>
                  <a:pt x="728" y="473"/>
                  <a:pt x="731" y="459"/>
                  <a:pt x="731" y="459"/>
                </a:cubicBezTo>
                <a:cubicBezTo>
                  <a:pt x="731" y="458"/>
                  <a:pt x="731" y="458"/>
                  <a:pt x="731" y="458"/>
                </a:cubicBezTo>
                <a:cubicBezTo>
                  <a:pt x="731" y="457"/>
                  <a:pt x="731" y="457"/>
                  <a:pt x="732" y="457"/>
                </a:cubicBezTo>
                <a:cubicBezTo>
                  <a:pt x="732" y="456"/>
                  <a:pt x="732" y="456"/>
                  <a:pt x="732" y="455"/>
                </a:cubicBezTo>
                <a:cubicBezTo>
                  <a:pt x="732" y="455"/>
                  <a:pt x="732" y="454"/>
                  <a:pt x="732" y="454"/>
                </a:cubicBezTo>
                <a:cubicBezTo>
                  <a:pt x="732" y="453"/>
                  <a:pt x="733" y="452"/>
                  <a:pt x="733" y="451"/>
                </a:cubicBezTo>
                <a:cubicBezTo>
                  <a:pt x="732" y="450"/>
                  <a:pt x="732" y="438"/>
                  <a:pt x="733" y="434"/>
                </a:cubicBezTo>
                <a:cubicBezTo>
                  <a:pt x="733" y="433"/>
                  <a:pt x="733" y="433"/>
                  <a:pt x="733" y="432"/>
                </a:cubicBezTo>
                <a:cubicBezTo>
                  <a:pt x="733" y="431"/>
                  <a:pt x="733" y="431"/>
                  <a:pt x="733" y="430"/>
                </a:cubicBezTo>
                <a:cubicBezTo>
                  <a:pt x="733" y="428"/>
                  <a:pt x="733" y="426"/>
                  <a:pt x="733" y="424"/>
                </a:cubicBezTo>
                <a:cubicBezTo>
                  <a:pt x="734" y="421"/>
                  <a:pt x="737" y="408"/>
                  <a:pt x="737" y="407"/>
                </a:cubicBezTo>
                <a:cubicBezTo>
                  <a:pt x="738" y="410"/>
                  <a:pt x="737" y="412"/>
                  <a:pt x="737" y="414"/>
                </a:cubicBezTo>
                <a:cubicBezTo>
                  <a:pt x="738" y="414"/>
                  <a:pt x="738" y="414"/>
                  <a:pt x="738" y="414"/>
                </a:cubicBezTo>
                <a:cubicBezTo>
                  <a:pt x="738" y="413"/>
                  <a:pt x="738" y="413"/>
                  <a:pt x="738" y="413"/>
                </a:cubicBezTo>
                <a:cubicBezTo>
                  <a:pt x="739" y="417"/>
                  <a:pt x="739" y="417"/>
                  <a:pt x="737" y="440"/>
                </a:cubicBezTo>
                <a:cubicBezTo>
                  <a:pt x="742" y="419"/>
                  <a:pt x="742" y="419"/>
                  <a:pt x="743" y="409"/>
                </a:cubicBezTo>
                <a:cubicBezTo>
                  <a:pt x="743" y="407"/>
                  <a:pt x="744" y="406"/>
                  <a:pt x="744" y="404"/>
                </a:cubicBezTo>
                <a:cubicBezTo>
                  <a:pt x="745" y="395"/>
                  <a:pt x="745" y="395"/>
                  <a:pt x="744" y="385"/>
                </a:cubicBezTo>
                <a:cubicBezTo>
                  <a:pt x="743" y="379"/>
                  <a:pt x="743" y="364"/>
                  <a:pt x="744" y="355"/>
                </a:cubicBezTo>
                <a:cubicBezTo>
                  <a:pt x="745" y="355"/>
                  <a:pt x="745" y="356"/>
                  <a:pt x="745" y="356"/>
                </a:cubicBezTo>
                <a:cubicBezTo>
                  <a:pt x="745" y="357"/>
                  <a:pt x="745" y="357"/>
                  <a:pt x="745" y="357"/>
                </a:cubicBezTo>
                <a:cubicBezTo>
                  <a:pt x="745" y="360"/>
                  <a:pt x="745" y="362"/>
                  <a:pt x="745" y="364"/>
                </a:cubicBezTo>
                <a:cubicBezTo>
                  <a:pt x="745" y="368"/>
                  <a:pt x="745" y="371"/>
                  <a:pt x="745" y="374"/>
                </a:cubicBezTo>
                <a:cubicBezTo>
                  <a:pt x="745" y="375"/>
                  <a:pt x="745" y="375"/>
                  <a:pt x="746" y="375"/>
                </a:cubicBezTo>
                <a:cubicBezTo>
                  <a:pt x="746" y="365"/>
                  <a:pt x="746" y="365"/>
                  <a:pt x="745" y="364"/>
                </a:cubicBezTo>
                <a:cubicBezTo>
                  <a:pt x="745" y="361"/>
                  <a:pt x="745" y="359"/>
                  <a:pt x="745" y="356"/>
                </a:cubicBezTo>
                <a:cubicBezTo>
                  <a:pt x="745" y="356"/>
                  <a:pt x="745" y="356"/>
                  <a:pt x="745" y="356"/>
                </a:cubicBezTo>
                <a:cubicBezTo>
                  <a:pt x="745" y="355"/>
                  <a:pt x="745" y="354"/>
                  <a:pt x="745" y="353"/>
                </a:cubicBezTo>
                <a:cubicBezTo>
                  <a:pt x="745" y="352"/>
                  <a:pt x="745" y="352"/>
                  <a:pt x="745" y="352"/>
                </a:cubicBezTo>
                <a:cubicBezTo>
                  <a:pt x="745" y="343"/>
                  <a:pt x="744" y="330"/>
                  <a:pt x="743" y="321"/>
                </a:cubicBezTo>
                <a:moveTo>
                  <a:pt x="299" y="117"/>
                </a:moveTo>
                <a:cubicBezTo>
                  <a:pt x="299" y="117"/>
                  <a:pt x="299" y="117"/>
                  <a:pt x="299" y="117"/>
                </a:cubicBezTo>
                <a:cubicBezTo>
                  <a:pt x="297" y="117"/>
                  <a:pt x="297" y="117"/>
                  <a:pt x="297" y="117"/>
                </a:cubicBezTo>
                <a:cubicBezTo>
                  <a:pt x="297" y="118"/>
                  <a:pt x="296" y="118"/>
                  <a:pt x="296" y="118"/>
                </a:cubicBezTo>
                <a:cubicBezTo>
                  <a:pt x="295" y="119"/>
                  <a:pt x="295" y="119"/>
                  <a:pt x="295" y="119"/>
                </a:cubicBezTo>
                <a:cubicBezTo>
                  <a:pt x="295" y="119"/>
                  <a:pt x="295" y="119"/>
                  <a:pt x="295" y="119"/>
                </a:cubicBezTo>
                <a:cubicBezTo>
                  <a:pt x="294" y="119"/>
                  <a:pt x="294" y="119"/>
                  <a:pt x="294" y="119"/>
                </a:cubicBezTo>
                <a:cubicBezTo>
                  <a:pt x="293" y="120"/>
                  <a:pt x="293" y="120"/>
                  <a:pt x="292" y="121"/>
                </a:cubicBezTo>
                <a:cubicBezTo>
                  <a:pt x="292" y="121"/>
                  <a:pt x="292" y="122"/>
                  <a:pt x="292" y="122"/>
                </a:cubicBezTo>
                <a:cubicBezTo>
                  <a:pt x="292" y="123"/>
                  <a:pt x="292" y="123"/>
                  <a:pt x="292" y="123"/>
                </a:cubicBezTo>
                <a:cubicBezTo>
                  <a:pt x="294" y="122"/>
                  <a:pt x="294" y="122"/>
                  <a:pt x="294" y="122"/>
                </a:cubicBezTo>
                <a:cubicBezTo>
                  <a:pt x="295" y="120"/>
                  <a:pt x="295" y="120"/>
                  <a:pt x="295" y="120"/>
                </a:cubicBezTo>
                <a:cubicBezTo>
                  <a:pt x="295" y="120"/>
                  <a:pt x="295" y="120"/>
                  <a:pt x="295" y="120"/>
                </a:cubicBezTo>
                <a:cubicBezTo>
                  <a:pt x="296" y="121"/>
                  <a:pt x="297" y="120"/>
                  <a:pt x="297" y="120"/>
                </a:cubicBezTo>
                <a:cubicBezTo>
                  <a:pt x="297" y="119"/>
                  <a:pt x="297" y="119"/>
                  <a:pt x="297" y="119"/>
                </a:cubicBezTo>
                <a:cubicBezTo>
                  <a:pt x="297" y="119"/>
                  <a:pt x="298" y="119"/>
                  <a:pt x="298" y="118"/>
                </a:cubicBezTo>
                <a:cubicBezTo>
                  <a:pt x="298" y="118"/>
                  <a:pt x="298" y="118"/>
                  <a:pt x="298" y="118"/>
                </a:cubicBezTo>
                <a:cubicBezTo>
                  <a:pt x="298" y="118"/>
                  <a:pt x="299" y="117"/>
                  <a:pt x="299" y="117"/>
                </a:cubicBezTo>
                <a:moveTo>
                  <a:pt x="324" y="158"/>
                </a:moveTo>
                <a:cubicBezTo>
                  <a:pt x="324" y="157"/>
                  <a:pt x="324" y="156"/>
                  <a:pt x="324" y="156"/>
                </a:cubicBezTo>
                <a:cubicBezTo>
                  <a:pt x="323" y="155"/>
                  <a:pt x="323" y="153"/>
                  <a:pt x="323" y="153"/>
                </a:cubicBezTo>
                <a:cubicBezTo>
                  <a:pt x="323" y="152"/>
                  <a:pt x="322" y="152"/>
                  <a:pt x="322" y="151"/>
                </a:cubicBezTo>
                <a:cubicBezTo>
                  <a:pt x="321" y="152"/>
                  <a:pt x="321" y="152"/>
                  <a:pt x="321" y="152"/>
                </a:cubicBezTo>
                <a:cubicBezTo>
                  <a:pt x="321" y="152"/>
                  <a:pt x="321" y="153"/>
                  <a:pt x="319" y="154"/>
                </a:cubicBezTo>
                <a:cubicBezTo>
                  <a:pt x="318" y="155"/>
                  <a:pt x="318" y="155"/>
                  <a:pt x="318" y="149"/>
                </a:cubicBezTo>
                <a:cubicBezTo>
                  <a:pt x="317" y="149"/>
                  <a:pt x="316" y="149"/>
                  <a:pt x="315" y="149"/>
                </a:cubicBezTo>
                <a:cubicBezTo>
                  <a:pt x="316" y="145"/>
                  <a:pt x="317" y="144"/>
                  <a:pt x="314" y="143"/>
                </a:cubicBezTo>
                <a:cubicBezTo>
                  <a:pt x="314" y="143"/>
                  <a:pt x="314" y="143"/>
                  <a:pt x="314" y="142"/>
                </a:cubicBezTo>
                <a:cubicBezTo>
                  <a:pt x="313" y="142"/>
                  <a:pt x="313" y="142"/>
                  <a:pt x="313" y="142"/>
                </a:cubicBezTo>
                <a:cubicBezTo>
                  <a:pt x="313" y="141"/>
                  <a:pt x="313" y="140"/>
                  <a:pt x="312" y="139"/>
                </a:cubicBezTo>
                <a:cubicBezTo>
                  <a:pt x="312" y="139"/>
                  <a:pt x="312" y="139"/>
                  <a:pt x="312" y="139"/>
                </a:cubicBezTo>
                <a:cubicBezTo>
                  <a:pt x="312" y="138"/>
                  <a:pt x="311" y="135"/>
                  <a:pt x="310" y="135"/>
                </a:cubicBezTo>
                <a:cubicBezTo>
                  <a:pt x="306" y="135"/>
                  <a:pt x="306" y="135"/>
                  <a:pt x="306" y="134"/>
                </a:cubicBezTo>
                <a:cubicBezTo>
                  <a:pt x="307" y="131"/>
                  <a:pt x="307" y="131"/>
                  <a:pt x="310" y="131"/>
                </a:cubicBezTo>
                <a:cubicBezTo>
                  <a:pt x="310" y="131"/>
                  <a:pt x="310" y="130"/>
                  <a:pt x="310" y="130"/>
                </a:cubicBezTo>
                <a:cubicBezTo>
                  <a:pt x="310" y="128"/>
                  <a:pt x="312" y="128"/>
                  <a:pt x="313" y="127"/>
                </a:cubicBezTo>
                <a:cubicBezTo>
                  <a:pt x="313" y="126"/>
                  <a:pt x="313" y="125"/>
                  <a:pt x="314" y="123"/>
                </a:cubicBezTo>
                <a:cubicBezTo>
                  <a:pt x="311" y="123"/>
                  <a:pt x="308" y="123"/>
                  <a:pt x="305" y="123"/>
                </a:cubicBezTo>
                <a:cubicBezTo>
                  <a:pt x="307" y="120"/>
                  <a:pt x="307" y="120"/>
                  <a:pt x="307" y="120"/>
                </a:cubicBezTo>
                <a:cubicBezTo>
                  <a:pt x="308" y="119"/>
                  <a:pt x="310" y="119"/>
                  <a:pt x="310" y="118"/>
                </a:cubicBezTo>
                <a:cubicBezTo>
                  <a:pt x="310" y="117"/>
                  <a:pt x="310" y="117"/>
                  <a:pt x="309" y="117"/>
                </a:cubicBezTo>
                <a:cubicBezTo>
                  <a:pt x="309" y="117"/>
                  <a:pt x="309" y="117"/>
                  <a:pt x="309" y="117"/>
                </a:cubicBezTo>
                <a:cubicBezTo>
                  <a:pt x="308" y="117"/>
                  <a:pt x="308" y="117"/>
                  <a:pt x="307" y="117"/>
                </a:cubicBezTo>
                <a:cubicBezTo>
                  <a:pt x="306" y="117"/>
                  <a:pt x="304" y="116"/>
                  <a:pt x="303" y="117"/>
                </a:cubicBezTo>
                <a:cubicBezTo>
                  <a:pt x="303" y="118"/>
                  <a:pt x="302" y="119"/>
                  <a:pt x="301" y="120"/>
                </a:cubicBezTo>
                <a:cubicBezTo>
                  <a:pt x="301" y="121"/>
                  <a:pt x="301" y="122"/>
                  <a:pt x="300" y="123"/>
                </a:cubicBezTo>
                <a:cubicBezTo>
                  <a:pt x="298" y="124"/>
                  <a:pt x="298" y="124"/>
                  <a:pt x="298" y="124"/>
                </a:cubicBezTo>
                <a:cubicBezTo>
                  <a:pt x="297" y="123"/>
                  <a:pt x="297" y="123"/>
                  <a:pt x="297" y="122"/>
                </a:cubicBezTo>
                <a:cubicBezTo>
                  <a:pt x="296" y="123"/>
                  <a:pt x="296" y="123"/>
                  <a:pt x="296" y="123"/>
                </a:cubicBezTo>
                <a:cubicBezTo>
                  <a:pt x="294" y="123"/>
                  <a:pt x="294" y="126"/>
                  <a:pt x="294" y="126"/>
                </a:cubicBezTo>
                <a:cubicBezTo>
                  <a:pt x="295" y="127"/>
                  <a:pt x="296" y="126"/>
                  <a:pt x="297" y="127"/>
                </a:cubicBezTo>
                <a:cubicBezTo>
                  <a:pt x="296" y="128"/>
                  <a:pt x="296" y="128"/>
                  <a:pt x="296" y="128"/>
                </a:cubicBezTo>
                <a:cubicBezTo>
                  <a:pt x="296" y="128"/>
                  <a:pt x="296" y="128"/>
                  <a:pt x="296" y="129"/>
                </a:cubicBezTo>
                <a:cubicBezTo>
                  <a:pt x="295" y="130"/>
                  <a:pt x="296" y="131"/>
                  <a:pt x="294" y="131"/>
                </a:cubicBezTo>
                <a:cubicBezTo>
                  <a:pt x="292" y="132"/>
                  <a:pt x="292" y="133"/>
                  <a:pt x="292" y="133"/>
                </a:cubicBezTo>
                <a:cubicBezTo>
                  <a:pt x="292" y="134"/>
                  <a:pt x="292" y="134"/>
                  <a:pt x="292" y="134"/>
                </a:cubicBezTo>
                <a:cubicBezTo>
                  <a:pt x="292" y="134"/>
                  <a:pt x="293" y="134"/>
                  <a:pt x="294" y="134"/>
                </a:cubicBezTo>
                <a:cubicBezTo>
                  <a:pt x="294" y="134"/>
                  <a:pt x="294" y="133"/>
                  <a:pt x="295" y="134"/>
                </a:cubicBezTo>
                <a:cubicBezTo>
                  <a:pt x="295" y="135"/>
                  <a:pt x="295" y="135"/>
                  <a:pt x="296" y="135"/>
                </a:cubicBezTo>
                <a:cubicBezTo>
                  <a:pt x="296" y="136"/>
                  <a:pt x="297" y="136"/>
                  <a:pt x="297" y="135"/>
                </a:cubicBezTo>
                <a:cubicBezTo>
                  <a:pt x="297" y="135"/>
                  <a:pt x="297" y="135"/>
                  <a:pt x="298" y="134"/>
                </a:cubicBezTo>
                <a:cubicBezTo>
                  <a:pt x="299" y="135"/>
                  <a:pt x="299" y="135"/>
                  <a:pt x="299" y="135"/>
                </a:cubicBezTo>
                <a:cubicBezTo>
                  <a:pt x="298" y="136"/>
                  <a:pt x="299" y="137"/>
                  <a:pt x="299" y="138"/>
                </a:cubicBezTo>
                <a:cubicBezTo>
                  <a:pt x="298" y="139"/>
                  <a:pt x="297" y="138"/>
                  <a:pt x="296" y="139"/>
                </a:cubicBezTo>
                <a:cubicBezTo>
                  <a:pt x="296" y="140"/>
                  <a:pt x="296" y="140"/>
                  <a:pt x="296" y="141"/>
                </a:cubicBezTo>
                <a:cubicBezTo>
                  <a:pt x="298" y="141"/>
                  <a:pt x="299" y="141"/>
                  <a:pt x="301" y="141"/>
                </a:cubicBezTo>
                <a:cubicBezTo>
                  <a:pt x="302" y="140"/>
                  <a:pt x="302" y="140"/>
                  <a:pt x="302" y="140"/>
                </a:cubicBezTo>
                <a:cubicBezTo>
                  <a:pt x="304" y="142"/>
                  <a:pt x="301" y="145"/>
                  <a:pt x="304" y="146"/>
                </a:cubicBezTo>
                <a:cubicBezTo>
                  <a:pt x="304" y="146"/>
                  <a:pt x="304" y="146"/>
                  <a:pt x="304" y="146"/>
                </a:cubicBezTo>
                <a:cubicBezTo>
                  <a:pt x="304" y="147"/>
                  <a:pt x="303" y="148"/>
                  <a:pt x="303" y="149"/>
                </a:cubicBezTo>
                <a:cubicBezTo>
                  <a:pt x="304" y="150"/>
                  <a:pt x="303" y="151"/>
                  <a:pt x="302" y="151"/>
                </a:cubicBezTo>
                <a:cubicBezTo>
                  <a:pt x="300" y="152"/>
                  <a:pt x="299" y="150"/>
                  <a:pt x="297" y="150"/>
                </a:cubicBezTo>
                <a:cubicBezTo>
                  <a:pt x="297" y="150"/>
                  <a:pt x="297" y="150"/>
                  <a:pt x="297" y="150"/>
                </a:cubicBezTo>
                <a:cubicBezTo>
                  <a:pt x="296" y="150"/>
                  <a:pt x="296" y="150"/>
                  <a:pt x="295" y="151"/>
                </a:cubicBezTo>
                <a:cubicBezTo>
                  <a:pt x="295" y="152"/>
                  <a:pt x="295" y="152"/>
                  <a:pt x="295" y="152"/>
                </a:cubicBezTo>
                <a:cubicBezTo>
                  <a:pt x="294" y="152"/>
                  <a:pt x="294" y="152"/>
                  <a:pt x="293" y="152"/>
                </a:cubicBezTo>
                <a:cubicBezTo>
                  <a:pt x="292" y="153"/>
                  <a:pt x="292" y="153"/>
                  <a:pt x="292" y="153"/>
                </a:cubicBezTo>
                <a:cubicBezTo>
                  <a:pt x="294" y="154"/>
                  <a:pt x="295" y="153"/>
                  <a:pt x="297" y="154"/>
                </a:cubicBezTo>
                <a:cubicBezTo>
                  <a:pt x="297" y="154"/>
                  <a:pt x="297" y="155"/>
                  <a:pt x="296" y="156"/>
                </a:cubicBezTo>
                <a:cubicBezTo>
                  <a:pt x="296" y="156"/>
                  <a:pt x="296" y="156"/>
                  <a:pt x="295" y="156"/>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2" y="157"/>
                  <a:pt x="292" y="157"/>
                  <a:pt x="292" y="157"/>
                </a:cubicBezTo>
                <a:cubicBezTo>
                  <a:pt x="291" y="159"/>
                  <a:pt x="291" y="159"/>
                  <a:pt x="291" y="160"/>
                </a:cubicBezTo>
                <a:cubicBezTo>
                  <a:pt x="293" y="161"/>
                  <a:pt x="295" y="159"/>
                  <a:pt x="296" y="160"/>
                </a:cubicBezTo>
                <a:cubicBezTo>
                  <a:pt x="298" y="161"/>
                  <a:pt x="299" y="160"/>
                  <a:pt x="301" y="161"/>
                </a:cubicBezTo>
                <a:cubicBezTo>
                  <a:pt x="301" y="162"/>
                  <a:pt x="301" y="162"/>
                  <a:pt x="300" y="163"/>
                </a:cubicBezTo>
                <a:cubicBezTo>
                  <a:pt x="300" y="163"/>
                  <a:pt x="299" y="163"/>
                  <a:pt x="296" y="163"/>
                </a:cubicBezTo>
                <a:cubicBezTo>
                  <a:pt x="295" y="163"/>
                  <a:pt x="295" y="164"/>
                  <a:pt x="294" y="165"/>
                </a:cubicBezTo>
                <a:cubicBezTo>
                  <a:pt x="293" y="165"/>
                  <a:pt x="292" y="165"/>
                  <a:pt x="291" y="165"/>
                </a:cubicBezTo>
                <a:cubicBezTo>
                  <a:pt x="291" y="168"/>
                  <a:pt x="291" y="168"/>
                  <a:pt x="287" y="169"/>
                </a:cubicBezTo>
                <a:cubicBezTo>
                  <a:pt x="288" y="170"/>
                  <a:pt x="288" y="170"/>
                  <a:pt x="291" y="169"/>
                </a:cubicBezTo>
                <a:cubicBezTo>
                  <a:pt x="292" y="169"/>
                  <a:pt x="292" y="169"/>
                  <a:pt x="293" y="168"/>
                </a:cubicBezTo>
                <a:cubicBezTo>
                  <a:pt x="293" y="168"/>
                  <a:pt x="293" y="168"/>
                  <a:pt x="295" y="169"/>
                </a:cubicBezTo>
                <a:cubicBezTo>
                  <a:pt x="296" y="169"/>
                  <a:pt x="296" y="169"/>
                  <a:pt x="297" y="169"/>
                </a:cubicBezTo>
                <a:cubicBezTo>
                  <a:pt x="298" y="167"/>
                  <a:pt x="298" y="167"/>
                  <a:pt x="298" y="166"/>
                </a:cubicBezTo>
                <a:cubicBezTo>
                  <a:pt x="300" y="167"/>
                  <a:pt x="302" y="166"/>
                  <a:pt x="304" y="167"/>
                </a:cubicBezTo>
                <a:cubicBezTo>
                  <a:pt x="306" y="167"/>
                  <a:pt x="306" y="165"/>
                  <a:pt x="307" y="165"/>
                </a:cubicBezTo>
                <a:cubicBezTo>
                  <a:pt x="309" y="165"/>
                  <a:pt x="309" y="167"/>
                  <a:pt x="310" y="167"/>
                </a:cubicBezTo>
                <a:cubicBezTo>
                  <a:pt x="311" y="167"/>
                  <a:pt x="311" y="167"/>
                  <a:pt x="311" y="167"/>
                </a:cubicBezTo>
                <a:cubicBezTo>
                  <a:pt x="312" y="167"/>
                  <a:pt x="314" y="167"/>
                  <a:pt x="316" y="166"/>
                </a:cubicBezTo>
                <a:cubicBezTo>
                  <a:pt x="317" y="165"/>
                  <a:pt x="317" y="165"/>
                  <a:pt x="317" y="165"/>
                </a:cubicBezTo>
                <a:cubicBezTo>
                  <a:pt x="319" y="165"/>
                  <a:pt x="319" y="165"/>
                  <a:pt x="320" y="165"/>
                </a:cubicBezTo>
                <a:cubicBezTo>
                  <a:pt x="320" y="164"/>
                  <a:pt x="320" y="164"/>
                  <a:pt x="320" y="164"/>
                </a:cubicBezTo>
                <a:cubicBezTo>
                  <a:pt x="320" y="163"/>
                  <a:pt x="319" y="162"/>
                  <a:pt x="319" y="161"/>
                </a:cubicBezTo>
                <a:cubicBezTo>
                  <a:pt x="319" y="161"/>
                  <a:pt x="319" y="161"/>
                  <a:pt x="319" y="161"/>
                </a:cubicBezTo>
                <a:cubicBezTo>
                  <a:pt x="319" y="160"/>
                  <a:pt x="319" y="159"/>
                  <a:pt x="321" y="160"/>
                </a:cubicBezTo>
                <a:cubicBezTo>
                  <a:pt x="321" y="160"/>
                  <a:pt x="321" y="160"/>
                  <a:pt x="322" y="158"/>
                </a:cubicBezTo>
                <a:cubicBezTo>
                  <a:pt x="323" y="158"/>
                  <a:pt x="323" y="158"/>
                  <a:pt x="324" y="158"/>
                </a:cubicBezTo>
                <a:moveTo>
                  <a:pt x="281" y="142"/>
                </a:moveTo>
                <a:cubicBezTo>
                  <a:pt x="281" y="142"/>
                  <a:pt x="281" y="142"/>
                  <a:pt x="281" y="142"/>
                </a:cubicBezTo>
                <a:cubicBezTo>
                  <a:pt x="281" y="142"/>
                  <a:pt x="281" y="142"/>
                  <a:pt x="281" y="142"/>
                </a:cubicBezTo>
                <a:cubicBezTo>
                  <a:pt x="281" y="142"/>
                  <a:pt x="281" y="142"/>
                  <a:pt x="281" y="142"/>
                </a:cubicBezTo>
                <a:moveTo>
                  <a:pt x="293" y="143"/>
                </a:moveTo>
                <a:cubicBezTo>
                  <a:pt x="293" y="143"/>
                  <a:pt x="294" y="142"/>
                  <a:pt x="293" y="141"/>
                </a:cubicBezTo>
                <a:cubicBezTo>
                  <a:pt x="292" y="140"/>
                  <a:pt x="293" y="139"/>
                  <a:pt x="293" y="139"/>
                </a:cubicBezTo>
                <a:cubicBezTo>
                  <a:pt x="293" y="139"/>
                  <a:pt x="293" y="138"/>
                  <a:pt x="292" y="138"/>
                </a:cubicBezTo>
                <a:cubicBezTo>
                  <a:pt x="292" y="138"/>
                  <a:pt x="291" y="138"/>
                  <a:pt x="291" y="138"/>
                </a:cubicBezTo>
                <a:cubicBezTo>
                  <a:pt x="291" y="137"/>
                  <a:pt x="291" y="137"/>
                  <a:pt x="291" y="137"/>
                </a:cubicBezTo>
                <a:cubicBezTo>
                  <a:pt x="290" y="137"/>
                  <a:pt x="290" y="137"/>
                  <a:pt x="290" y="137"/>
                </a:cubicBezTo>
                <a:cubicBezTo>
                  <a:pt x="289" y="137"/>
                  <a:pt x="288" y="138"/>
                  <a:pt x="288" y="138"/>
                </a:cubicBezTo>
                <a:cubicBezTo>
                  <a:pt x="287" y="138"/>
                  <a:pt x="287" y="138"/>
                  <a:pt x="287" y="139"/>
                </a:cubicBezTo>
                <a:cubicBezTo>
                  <a:pt x="287" y="139"/>
                  <a:pt x="286" y="139"/>
                  <a:pt x="286" y="139"/>
                </a:cubicBezTo>
                <a:cubicBezTo>
                  <a:pt x="285" y="139"/>
                  <a:pt x="285" y="139"/>
                  <a:pt x="285" y="139"/>
                </a:cubicBezTo>
                <a:cubicBezTo>
                  <a:pt x="285" y="138"/>
                  <a:pt x="285" y="138"/>
                  <a:pt x="285" y="137"/>
                </a:cubicBezTo>
                <a:cubicBezTo>
                  <a:pt x="284" y="137"/>
                  <a:pt x="284" y="137"/>
                  <a:pt x="282" y="137"/>
                </a:cubicBezTo>
                <a:cubicBezTo>
                  <a:pt x="282" y="139"/>
                  <a:pt x="281" y="140"/>
                  <a:pt x="281" y="142"/>
                </a:cubicBezTo>
                <a:cubicBezTo>
                  <a:pt x="280" y="142"/>
                  <a:pt x="280" y="143"/>
                  <a:pt x="279" y="142"/>
                </a:cubicBezTo>
                <a:cubicBezTo>
                  <a:pt x="278" y="142"/>
                  <a:pt x="278" y="143"/>
                  <a:pt x="277" y="143"/>
                </a:cubicBezTo>
                <a:cubicBezTo>
                  <a:pt x="277" y="143"/>
                  <a:pt x="277" y="143"/>
                  <a:pt x="276" y="142"/>
                </a:cubicBezTo>
                <a:cubicBezTo>
                  <a:pt x="275" y="142"/>
                  <a:pt x="275" y="142"/>
                  <a:pt x="275" y="142"/>
                </a:cubicBezTo>
                <a:cubicBezTo>
                  <a:pt x="274" y="145"/>
                  <a:pt x="273" y="147"/>
                  <a:pt x="273" y="149"/>
                </a:cubicBezTo>
                <a:cubicBezTo>
                  <a:pt x="274" y="149"/>
                  <a:pt x="274" y="149"/>
                  <a:pt x="276" y="149"/>
                </a:cubicBezTo>
                <a:cubicBezTo>
                  <a:pt x="275" y="150"/>
                  <a:pt x="275" y="151"/>
                  <a:pt x="275" y="152"/>
                </a:cubicBezTo>
                <a:cubicBezTo>
                  <a:pt x="272" y="153"/>
                  <a:pt x="272" y="153"/>
                  <a:pt x="271" y="154"/>
                </a:cubicBezTo>
                <a:cubicBezTo>
                  <a:pt x="271" y="154"/>
                  <a:pt x="271" y="154"/>
                  <a:pt x="271" y="154"/>
                </a:cubicBezTo>
                <a:cubicBezTo>
                  <a:pt x="271" y="155"/>
                  <a:pt x="271" y="156"/>
                  <a:pt x="270" y="156"/>
                </a:cubicBezTo>
                <a:cubicBezTo>
                  <a:pt x="270" y="157"/>
                  <a:pt x="269" y="157"/>
                  <a:pt x="269" y="157"/>
                </a:cubicBezTo>
                <a:cubicBezTo>
                  <a:pt x="269" y="158"/>
                  <a:pt x="269" y="158"/>
                  <a:pt x="269" y="158"/>
                </a:cubicBezTo>
                <a:cubicBezTo>
                  <a:pt x="269" y="158"/>
                  <a:pt x="268" y="159"/>
                  <a:pt x="269" y="159"/>
                </a:cubicBezTo>
                <a:cubicBezTo>
                  <a:pt x="270" y="160"/>
                  <a:pt x="271" y="160"/>
                  <a:pt x="271" y="160"/>
                </a:cubicBezTo>
                <a:cubicBezTo>
                  <a:pt x="273" y="159"/>
                  <a:pt x="274" y="160"/>
                  <a:pt x="274" y="160"/>
                </a:cubicBezTo>
                <a:cubicBezTo>
                  <a:pt x="275" y="160"/>
                  <a:pt x="277" y="159"/>
                  <a:pt x="277" y="159"/>
                </a:cubicBezTo>
                <a:cubicBezTo>
                  <a:pt x="277" y="159"/>
                  <a:pt x="277" y="159"/>
                  <a:pt x="277" y="158"/>
                </a:cubicBezTo>
                <a:cubicBezTo>
                  <a:pt x="278" y="157"/>
                  <a:pt x="278" y="157"/>
                  <a:pt x="278" y="157"/>
                </a:cubicBezTo>
                <a:cubicBezTo>
                  <a:pt x="281" y="157"/>
                  <a:pt x="284" y="157"/>
                  <a:pt x="286" y="157"/>
                </a:cubicBezTo>
                <a:cubicBezTo>
                  <a:pt x="286" y="157"/>
                  <a:pt x="287" y="156"/>
                  <a:pt x="287" y="156"/>
                </a:cubicBezTo>
                <a:cubicBezTo>
                  <a:pt x="287" y="155"/>
                  <a:pt x="286" y="155"/>
                  <a:pt x="286" y="154"/>
                </a:cubicBezTo>
                <a:cubicBezTo>
                  <a:pt x="287" y="153"/>
                  <a:pt x="287" y="154"/>
                  <a:pt x="288" y="153"/>
                </a:cubicBezTo>
                <a:cubicBezTo>
                  <a:pt x="288" y="152"/>
                  <a:pt x="288" y="152"/>
                  <a:pt x="289" y="150"/>
                </a:cubicBezTo>
                <a:cubicBezTo>
                  <a:pt x="289" y="149"/>
                  <a:pt x="290" y="148"/>
                  <a:pt x="290" y="147"/>
                </a:cubicBezTo>
                <a:cubicBezTo>
                  <a:pt x="290" y="146"/>
                  <a:pt x="290" y="145"/>
                  <a:pt x="290" y="145"/>
                </a:cubicBezTo>
                <a:cubicBezTo>
                  <a:pt x="292" y="145"/>
                  <a:pt x="293" y="144"/>
                  <a:pt x="293" y="143"/>
                </a:cubicBezTo>
                <a:moveTo>
                  <a:pt x="544" y="571"/>
                </a:moveTo>
                <a:cubicBezTo>
                  <a:pt x="544" y="571"/>
                  <a:pt x="544" y="570"/>
                  <a:pt x="545" y="570"/>
                </a:cubicBezTo>
                <a:cubicBezTo>
                  <a:pt x="548" y="559"/>
                  <a:pt x="548" y="559"/>
                  <a:pt x="548" y="559"/>
                </a:cubicBezTo>
                <a:cubicBezTo>
                  <a:pt x="547" y="558"/>
                  <a:pt x="547" y="556"/>
                  <a:pt x="543" y="555"/>
                </a:cubicBezTo>
                <a:cubicBezTo>
                  <a:pt x="542" y="559"/>
                  <a:pt x="542" y="559"/>
                  <a:pt x="542" y="559"/>
                </a:cubicBezTo>
                <a:cubicBezTo>
                  <a:pt x="541" y="560"/>
                  <a:pt x="541" y="560"/>
                  <a:pt x="535" y="564"/>
                </a:cubicBezTo>
                <a:cubicBezTo>
                  <a:pt x="535" y="564"/>
                  <a:pt x="533" y="567"/>
                  <a:pt x="533" y="567"/>
                </a:cubicBezTo>
                <a:cubicBezTo>
                  <a:pt x="533" y="568"/>
                  <a:pt x="533" y="568"/>
                  <a:pt x="533" y="568"/>
                </a:cubicBezTo>
                <a:cubicBezTo>
                  <a:pt x="532" y="569"/>
                  <a:pt x="531" y="568"/>
                  <a:pt x="531" y="569"/>
                </a:cubicBezTo>
                <a:cubicBezTo>
                  <a:pt x="530" y="570"/>
                  <a:pt x="530" y="571"/>
                  <a:pt x="528" y="572"/>
                </a:cubicBezTo>
                <a:cubicBezTo>
                  <a:pt x="525" y="575"/>
                  <a:pt x="522" y="572"/>
                  <a:pt x="518" y="573"/>
                </a:cubicBezTo>
                <a:cubicBezTo>
                  <a:pt x="517" y="574"/>
                  <a:pt x="516" y="574"/>
                  <a:pt x="516" y="575"/>
                </a:cubicBezTo>
                <a:cubicBezTo>
                  <a:pt x="515" y="576"/>
                  <a:pt x="515" y="577"/>
                  <a:pt x="514" y="579"/>
                </a:cubicBezTo>
                <a:cubicBezTo>
                  <a:pt x="513" y="580"/>
                  <a:pt x="512" y="581"/>
                  <a:pt x="511" y="582"/>
                </a:cubicBezTo>
                <a:cubicBezTo>
                  <a:pt x="511" y="582"/>
                  <a:pt x="509" y="588"/>
                  <a:pt x="510" y="589"/>
                </a:cubicBezTo>
                <a:cubicBezTo>
                  <a:pt x="510" y="590"/>
                  <a:pt x="510" y="590"/>
                  <a:pt x="510" y="591"/>
                </a:cubicBezTo>
                <a:cubicBezTo>
                  <a:pt x="510" y="591"/>
                  <a:pt x="509" y="594"/>
                  <a:pt x="509" y="594"/>
                </a:cubicBezTo>
                <a:cubicBezTo>
                  <a:pt x="509" y="595"/>
                  <a:pt x="508" y="595"/>
                  <a:pt x="508" y="594"/>
                </a:cubicBezTo>
                <a:cubicBezTo>
                  <a:pt x="507" y="594"/>
                  <a:pt x="507" y="594"/>
                  <a:pt x="504" y="597"/>
                </a:cubicBezTo>
                <a:cubicBezTo>
                  <a:pt x="503" y="599"/>
                  <a:pt x="503" y="601"/>
                  <a:pt x="501" y="603"/>
                </a:cubicBezTo>
                <a:cubicBezTo>
                  <a:pt x="501" y="603"/>
                  <a:pt x="501" y="603"/>
                  <a:pt x="500" y="604"/>
                </a:cubicBezTo>
                <a:cubicBezTo>
                  <a:pt x="500" y="604"/>
                  <a:pt x="500" y="604"/>
                  <a:pt x="500" y="605"/>
                </a:cubicBezTo>
                <a:cubicBezTo>
                  <a:pt x="500" y="606"/>
                  <a:pt x="500" y="608"/>
                  <a:pt x="500" y="609"/>
                </a:cubicBezTo>
                <a:cubicBezTo>
                  <a:pt x="499" y="610"/>
                  <a:pt x="499" y="610"/>
                  <a:pt x="499" y="611"/>
                </a:cubicBezTo>
                <a:cubicBezTo>
                  <a:pt x="498" y="614"/>
                  <a:pt x="498" y="614"/>
                  <a:pt x="497" y="616"/>
                </a:cubicBezTo>
                <a:cubicBezTo>
                  <a:pt x="499" y="617"/>
                  <a:pt x="501" y="616"/>
                  <a:pt x="503" y="616"/>
                </a:cubicBezTo>
                <a:cubicBezTo>
                  <a:pt x="503" y="617"/>
                  <a:pt x="503" y="617"/>
                  <a:pt x="503" y="618"/>
                </a:cubicBezTo>
                <a:cubicBezTo>
                  <a:pt x="505" y="619"/>
                  <a:pt x="510" y="620"/>
                  <a:pt x="515" y="615"/>
                </a:cubicBezTo>
                <a:cubicBezTo>
                  <a:pt x="517" y="612"/>
                  <a:pt x="517" y="609"/>
                  <a:pt x="519" y="606"/>
                </a:cubicBezTo>
                <a:cubicBezTo>
                  <a:pt x="521" y="604"/>
                  <a:pt x="523" y="603"/>
                  <a:pt x="524" y="601"/>
                </a:cubicBezTo>
                <a:cubicBezTo>
                  <a:pt x="526" y="599"/>
                  <a:pt x="526" y="596"/>
                  <a:pt x="528" y="593"/>
                </a:cubicBezTo>
                <a:cubicBezTo>
                  <a:pt x="529" y="592"/>
                  <a:pt x="531" y="592"/>
                  <a:pt x="532" y="591"/>
                </a:cubicBezTo>
                <a:cubicBezTo>
                  <a:pt x="533" y="590"/>
                  <a:pt x="534" y="591"/>
                  <a:pt x="535" y="590"/>
                </a:cubicBezTo>
                <a:cubicBezTo>
                  <a:pt x="536" y="588"/>
                  <a:pt x="535" y="585"/>
                  <a:pt x="536" y="583"/>
                </a:cubicBezTo>
                <a:cubicBezTo>
                  <a:pt x="537" y="582"/>
                  <a:pt x="539" y="581"/>
                  <a:pt x="539" y="579"/>
                </a:cubicBezTo>
                <a:cubicBezTo>
                  <a:pt x="539" y="579"/>
                  <a:pt x="540" y="578"/>
                  <a:pt x="540" y="577"/>
                </a:cubicBezTo>
                <a:cubicBezTo>
                  <a:pt x="540" y="577"/>
                  <a:pt x="540" y="576"/>
                  <a:pt x="540" y="575"/>
                </a:cubicBezTo>
                <a:cubicBezTo>
                  <a:pt x="540" y="575"/>
                  <a:pt x="541" y="575"/>
                  <a:pt x="541" y="574"/>
                </a:cubicBezTo>
                <a:cubicBezTo>
                  <a:pt x="541" y="573"/>
                  <a:pt x="543" y="572"/>
                  <a:pt x="544" y="571"/>
                </a:cubicBezTo>
                <a:moveTo>
                  <a:pt x="577" y="426"/>
                </a:moveTo>
                <a:cubicBezTo>
                  <a:pt x="577" y="425"/>
                  <a:pt x="577" y="423"/>
                  <a:pt x="575" y="421"/>
                </a:cubicBezTo>
                <a:cubicBezTo>
                  <a:pt x="568" y="420"/>
                  <a:pt x="563" y="428"/>
                  <a:pt x="556" y="426"/>
                </a:cubicBezTo>
                <a:cubicBezTo>
                  <a:pt x="555" y="426"/>
                  <a:pt x="554" y="426"/>
                  <a:pt x="552" y="426"/>
                </a:cubicBezTo>
                <a:cubicBezTo>
                  <a:pt x="546" y="427"/>
                  <a:pt x="544" y="426"/>
                  <a:pt x="541" y="425"/>
                </a:cubicBezTo>
                <a:cubicBezTo>
                  <a:pt x="539" y="419"/>
                  <a:pt x="539" y="419"/>
                  <a:pt x="539" y="417"/>
                </a:cubicBezTo>
                <a:cubicBezTo>
                  <a:pt x="538" y="417"/>
                  <a:pt x="537" y="416"/>
                  <a:pt x="537" y="416"/>
                </a:cubicBezTo>
                <a:cubicBezTo>
                  <a:pt x="536" y="414"/>
                  <a:pt x="536" y="412"/>
                  <a:pt x="536" y="411"/>
                </a:cubicBezTo>
                <a:cubicBezTo>
                  <a:pt x="519" y="396"/>
                  <a:pt x="504" y="384"/>
                  <a:pt x="507" y="371"/>
                </a:cubicBezTo>
                <a:cubicBezTo>
                  <a:pt x="507" y="371"/>
                  <a:pt x="507" y="370"/>
                  <a:pt x="507" y="367"/>
                </a:cubicBezTo>
                <a:cubicBezTo>
                  <a:pt x="507" y="365"/>
                  <a:pt x="507" y="364"/>
                  <a:pt x="506" y="362"/>
                </a:cubicBezTo>
                <a:cubicBezTo>
                  <a:pt x="506" y="362"/>
                  <a:pt x="477" y="309"/>
                  <a:pt x="477" y="300"/>
                </a:cubicBezTo>
                <a:cubicBezTo>
                  <a:pt x="474" y="297"/>
                  <a:pt x="470" y="297"/>
                  <a:pt x="468" y="295"/>
                </a:cubicBezTo>
                <a:cubicBezTo>
                  <a:pt x="467" y="295"/>
                  <a:pt x="467" y="295"/>
                  <a:pt x="465" y="295"/>
                </a:cubicBezTo>
                <a:cubicBezTo>
                  <a:pt x="464" y="295"/>
                  <a:pt x="462" y="296"/>
                  <a:pt x="461" y="297"/>
                </a:cubicBezTo>
                <a:cubicBezTo>
                  <a:pt x="460" y="297"/>
                  <a:pt x="460" y="297"/>
                  <a:pt x="460" y="297"/>
                </a:cubicBezTo>
                <a:cubicBezTo>
                  <a:pt x="443" y="293"/>
                  <a:pt x="427" y="284"/>
                  <a:pt x="410" y="284"/>
                </a:cubicBezTo>
                <a:cubicBezTo>
                  <a:pt x="409" y="297"/>
                  <a:pt x="409" y="297"/>
                  <a:pt x="408" y="299"/>
                </a:cubicBezTo>
                <a:cubicBezTo>
                  <a:pt x="408" y="299"/>
                  <a:pt x="407" y="299"/>
                  <a:pt x="406" y="299"/>
                </a:cubicBezTo>
                <a:cubicBezTo>
                  <a:pt x="405" y="299"/>
                  <a:pt x="405" y="299"/>
                  <a:pt x="403" y="299"/>
                </a:cubicBezTo>
                <a:cubicBezTo>
                  <a:pt x="399" y="298"/>
                  <a:pt x="397" y="294"/>
                  <a:pt x="394" y="293"/>
                </a:cubicBezTo>
                <a:cubicBezTo>
                  <a:pt x="390" y="293"/>
                  <a:pt x="386" y="293"/>
                  <a:pt x="381" y="291"/>
                </a:cubicBezTo>
                <a:cubicBezTo>
                  <a:pt x="379" y="283"/>
                  <a:pt x="367" y="283"/>
                  <a:pt x="367" y="283"/>
                </a:cubicBezTo>
                <a:cubicBezTo>
                  <a:pt x="361" y="283"/>
                  <a:pt x="361" y="283"/>
                  <a:pt x="354" y="261"/>
                </a:cubicBezTo>
                <a:cubicBezTo>
                  <a:pt x="355" y="260"/>
                  <a:pt x="355" y="260"/>
                  <a:pt x="360" y="258"/>
                </a:cubicBezTo>
                <a:cubicBezTo>
                  <a:pt x="360" y="258"/>
                  <a:pt x="359" y="257"/>
                  <a:pt x="359" y="256"/>
                </a:cubicBezTo>
                <a:cubicBezTo>
                  <a:pt x="357" y="255"/>
                  <a:pt x="355" y="254"/>
                  <a:pt x="353" y="254"/>
                </a:cubicBezTo>
                <a:cubicBezTo>
                  <a:pt x="337" y="254"/>
                  <a:pt x="337" y="254"/>
                  <a:pt x="329" y="258"/>
                </a:cubicBezTo>
                <a:cubicBezTo>
                  <a:pt x="325" y="255"/>
                  <a:pt x="318" y="249"/>
                  <a:pt x="310" y="257"/>
                </a:cubicBezTo>
                <a:cubicBezTo>
                  <a:pt x="306" y="257"/>
                  <a:pt x="303" y="257"/>
                  <a:pt x="299" y="257"/>
                </a:cubicBezTo>
                <a:cubicBezTo>
                  <a:pt x="299" y="258"/>
                  <a:pt x="299" y="258"/>
                  <a:pt x="285" y="264"/>
                </a:cubicBezTo>
                <a:cubicBezTo>
                  <a:pt x="285" y="264"/>
                  <a:pt x="285" y="264"/>
                  <a:pt x="284" y="264"/>
                </a:cubicBezTo>
                <a:cubicBezTo>
                  <a:pt x="279" y="263"/>
                  <a:pt x="274" y="265"/>
                  <a:pt x="270" y="261"/>
                </a:cubicBezTo>
                <a:cubicBezTo>
                  <a:pt x="270" y="261"/>
                  <a:pt x="268" y="260"/>
                  <a:pt x="268" y="260"/>
                </a:cubicBezTo>
                <a:cubicBezTo>
                  <a:pt x="266" y="263"/>
                  <a:pt x="265" y="269"/>
                  <a:pt x="265" y="269"/>
                </a:cubicBezTo>
                <a:cubicBezTo>
                  <a:pt x="263" y="270"/>
                  <a:pt x="262" y="271"/>
                  <a:pt x="257" y="270"/>
                </a:cubicBezTo>
                <a:cubicBezTo>
                  <a:pt x="256" y="273"/>
                  <a:pt x="256" y="276"/>
                  <a:pt x="255" y="280"/>
                </a:cubicBezTo>
                <a:cubicBezTo>
                  <a:pt x="253" y="280"/>
                  <a:pt x="250" y="279"/>
                  <a:pt x="247" y="281"/>
                </a:cubicBezTo>
                <a:cubicBezTo>
                  <a:pt x="246" y="286"/>
                  <a:pt x="244" y="291"/>
                  <a:pt x="243" y="297"/>
                </a:cubicBezTo>
                <a:cubicBezTo>
                  <a:pt x="243" y="298"/>
                  <a:pt x="243" y="299"/>
                  <a:pt x="243" y="301"/>
                </a:cubicBezTo>
                <a:cubicBezTo>
                  <a:pt x="240" y="301"/>
                  <a:pt x="238" y="301"/>
                  <a:pt x="236" y="301"/>
                </a:cubicBezTo>
                <a:cubicBezTo>
                  <a:pt x="235" y="307"/>
                  <a:pt x="227" y="311"/>
                  <a:pt x="224" y="311"/>
                </a:cubicBezTo>
                <a:cubicBezTo>
                  <a:pt x="220" y="319"/>
                  <a:pt x="213" y="326"/>
                  <a:pt x="211" y="334"/>
                </a:cubicBezTo>
                <a:cubicBezTo>
                  <a:pt x="210" y="334"/>
                  <a:pt x="210" y="334"/>
                  <a:pt x="209" y="334"/>
                </a:cubicBezTo>
                <a:cubicBezTo>
                  <a:pt x="209" y="334"/>
                  <a:pt x="209" y="334"/>
                  <a:pt x="207" y="335"/>
                </a:cubicBezTo>
                <a:cubicBezTo>
                  <a:pt x="207" y="335"/>
                  <a:pt x="206" y="335"/>
                  <a:pt x="205" y="335"/>
                </a:cubicBezTo>
                <a:cubicBezTo>
                  <a:pt x="204" y="348"/>
                  <a:pt x="204" y="349"/>
                  <a:pt x="198" y="351"/>
                </a:cubicBezTo>
                <a:cubicBezTo>
                  <a:pt x="198" y="351"/>
                  <a:pt x="198" y="352"/>
                  <a:pt x="197" y="353"/>
                </a:cubicBezTo>
                <a:cubicBezTo>
                  <a:pt x="197" y="354"/>
                  <a:pt x="197" y="356"/>
                  <a:pt x="198" y="357"/>
                </a:cubicBezTo>
                <a:cubicBezTo>
                  <a:pt x="206" y="359"/>
                  <a:pt x="206" y="359"/>
                  <a:pt x="207" y="361"/>
                </a:cubicBezTo>
                <a:cubicBezTo>
                  <a:pt x="204" y="366"/>
                  <a:pt x="204" y="366"/>
                  <a:pt x="204" y="381"/>
                </a:cubicBezTo>
                <a:cubicBezTo>
                  <a:pt x="204" y="382"/>
                  <a:pt x="204" y="383"/>
                  <a:pt x="204" y="386"/>
                </a:cubicBezTo>
                <a:cubicBezTo>
                  <a:pt x="204" y="386"/>
                  <a:pt x="204" y="386"/>
                  <a:pt x="200" y="390"/>
                </a:cubicBezTo>
                <a:cubicBezTo>
                  <a:pt x="200" y="393"/>
                  <a:pt x="201" y="396"/>
                  <a:pt x="202" y="399"/>
                </a:cubicBezTo>
                <a:cubicBezTo>
                  <a:pt x="202" y="402"/>
                  <a:pt x="202" y="402"/>
                  <a:pt x="202" y="402"/>
                </a:cubicBezTo>
                <a:cubicBezTo>
                  <a:pt x="202" y="413"/>
                  <a:pt x="220" y="423"/>
                  <a:pt x="220" y="424"/>
                </a:cubicBezTo>
                <a:cubicBezTo>
                  <a:pt x="220" y="430"/>
                  <a:pt x="220" y="435"/>
                  <a:pt x="234" y="438"/>
                </a:cubicBezTo>
                <a:cubicBezTo>
                  <a:pt x="235" y="441"/>
                  <a:pt x="235" y="441"/>
                  <a:pt x="235" y="445"/>
                </a:cubicBezTo>
                <a:cubicBezTo>
                  <a:pt x="247" y="456"/>
                  <a:pt x="255" y="455"/>
                  <a:pt x="255" y="455"/>
                </a:cubicBezTo>
                <a:cubicBezTo>
                  <a:pt x="255" y="454"/>
                  <a:pt x="256" y="452"/>
                  <a:pt x="257" y="451"/>
                </a:cubicBezTo>
                <a:cubicBezTo>
                  <a:pt x="260" y="450"/>
                  <a:pt x="262" y="451"/>
                  <a:pt x="265" y="451"/>
                </a:cubicBezTo>
                <a:cubicBezTo>
                  <a:pt x="266" y="451"/>
                  <a:pt x="266" y="451"/>
                  <a:pt x="268" y="451"/>
                </a:cubicBezTo>
                <a:cubicBezTo>
                  <a:pt x="270" y="451"/>
                  <a:pt x="273" y="451"/>
                  <a:pt x="275" y="451"/>
                </a:cubicBezTo>
                <a:cubicBezTo>
                  <a:pt x="277" y="456"/>
                  <a:pt x="281" y="455"/>
                  <a:pt x="290" y="453"/>
                </a:cubicBezTo>
                <a:cubicBezTo>
                  <a:pt x="293" y="447"/>
                  <a:pt x="295" y="447"/>
                  <a:pt x="305" y="449"/>
                </a:cubicBezTo>
                <a:cubicBezTo>
                  <a:pt x="305" y="449"/>
                  <a:pt x="306" y="449"/>
                  <a:pt x="306" y="449"/>
                </a:cubicBezTo>
                <a:cubicBezTo>
                  <a:pt x="312" y="443"/>
                  <a:pt x="317" y="446"/>
                  <a:pt x="319" y="446"/>
                </a:cubicBezTo>
                <a:cubicBezTo>
                  <a:pt x="321" y="456"/>
                  <a:pt x="323" y="457"/>
                  <a:pt x="327" y="458"/>
                </a:cubicBezTo>
                <a:cubicBezTo>
                  <a:pt x="334" y="458"/>
                  <a:pt x="341" y="458"/>
                  <a:pt x="347" y="459"/>
                </a:cubicBezTo>
                <a:cubicBezTo>
                  <a:pt x="347" y="461"/>
                  <a:pt x="347" y="463"/>
                  <a:pt x="347" y="467"/>
                </a:cubicBezTo>
                <a:cubicBezTo>
                  <a:pt x="347" y="467"/>
                  <a:pt x="345" y="485"/>
                  <a:pt x="343" y="489"/>
                </a:cubicBezTo>
                <a:cubicBezTo>
                  <a:pt x="342" y="489"/>
                  <a:pt x="341" y="489"/>
                  <a:pt x="341" y="489"/>
                </a:cubicBezTo>
                <a:cubicBezTo>
                  <a:pt x="340" y="490"/>
                  <a:pt x="340" y="491"/>
                  <a:pt x="340" y="491"/>
                </a:cubicBezTo>
                <a:cubicBezTo>
                  <a:pt x="355" y="500"/>
                  <a:pt x="356" y="518"/>
                  <a:pt x="365" y="531"/>
                </a:cubicBezTo>
                <a:cubicBezTo>
                  <a:pt x="364" y="532"/>
                  <a:pt x="364" y="533"/>
                  <a:pt x="364" y="533"/>
                </a:cubicBezTo>
                <a:cubicBezTo>
                  <a:pt x="364" y="534"/>
                  <a:pt x="364" y="535"/>
                  <a:pt x="364" y="536"/>
                </a:cubicBezTo>
                <a:cubicBezTo>
                  <a:pt x="364" y="540"/>
                  <a:pt x="365" y="540"/>
                  <a:pt x="367" y="541"/>
                </a:cubicBezTo>
                <a:cubicBezTo>
                  <a:pt x="367" y="553"/>
                  <a:pt x="357" y="562"/>
                  <a:pt x="356" y="574"/>
                </a:cubicBezTo>
                <a:cubicBezTo>
                  <a:pt x="356" y="580"/>
                  <a:pt x="357" y="580"/>
                  <a:pt x="361" y="583"/>
                </a:cubicBezTo>
                <a:cubicBezTo>
                  <a:pt x="361" y="589"/>
                  <a:pt x="361" y="591"/>
                  <a:pt x="366" y="594"/>
                </a:cubicBezTo>
                <a:cubicBezTo>
                  <a:pt x="368" y="603"/>
                  <a:pt x="368" y="603"/>
                  <a:pt x="370" y="604"/>
                </a:cubicBezTo>
                <a:cubicBezTo>
                  <a:pt x="370" y="607"/>
                  <a:pt x="369" y="610"/>
                  <a:pt x="369" y="613"/>
                </a:cubicBezTo>
                <a:cubicBezTo>
                  <a:pt x="369" y="614"/>
                  <a:pt x="375" y="632"/>
                  <a:pt x="382" y="639"/>
                </a:cubicBezTo>
                <a:cubicBezTo>
                  <a:pt x="381" y="642"/>
                  <a:pt x="381" y="642"/>
                  <a:pt x="383" y="645"/>
                </a:cubicBezTo>
                <a:cubicBezTo>
                  <a:pt x="383" y="646"/>
                  <a:pt x="383" y="646"/>
                  <a:pt x="383" y="647"/>
                </a:cubicBezTo>
                <a:cubicBezTo>
                  <a:pt x="382" y="648"/>
                  <a:pt x="380" y="649"/>
                  <a:pt x="380" y="650"/>
                </a:cubicBezTo>
                <a:cubicBezTo>
                  <a:pt x="380" y="650"/>
                  <a:pt x="381" y="651"/>
                  <a:pt x="381" y="651"/>
                </a:cubicBezTo>
                <a:cubicBezTo>
                  <a:pt x="382" y="651"/>
                  <a:pt x="383" y="651"/>
                  <a:pt x="383" y="651"/>
                </a:cubicBezTo>
                <a:cubicBezTo>
                  <a:pt x="383" y="654"/>
                  <a:pt x="383" y="654"/>
                  <a:pt x="386" y="656"/>
                </a:cubicBezTo>
                <a:cubicBezTo>
                  <a:pt x="389" y="656"/>
                  <a:pt x="391" y="656"/>
                  <a:pt x="394" y="656"/>
                </a:cubicBezTo>
                <a:cubicBezTo>
                  <a:pt x="398" y="655"/>
                  <a:pt x="398" y="655"/>
                  <a:pt x="401" y="654"/>
                </a:cubicBezTo>
                <a:cubicBezTo>
                  <a:pt x="404" y="654"/>
                  <a:pt x="408" y="654"/>
                  <a:pt x="412" y="653"/>
                </a:cubicBezTo>
                <a:cubicBezTo>
                  <a:pt x="413" y="653"/>
                  <a:pt x="413" y="652"/>
                  <a:pt x="413" y="651"/>
                </a:cubicBezTo>
                <a:cubicBezTo>
                  <a:pt x="422" y="650"/>
                  <a:pt x="422" y="650"/>
                  <a:pt x="424" y="647"/>
                </a:cubicBezTo>
                <a:cubicBezTo>
                  <a:pt x="424" y="647"/>
                  <a:pt x="451" y="634"/>
                  <a:pt x="448" y="620"/>
                </a:cubicBezTo>
                <a:cubicBezTo>
                  <a:pt x="448" y="619"/>
                  <a:pt x="460" y="612"/>
                  <a:pt x="465" y="610"/>
                </a:cubicBezTo>
                <a:cubicBezTo>
                  <a:pt x="466" y="606"/>
                  <a:pt x="466" y="606"/>
                  <a:pt x="464" y="592"/>
                </a:cubicBezTo>
                <a:cubicBezTo>
                  <a:pt x="476" y="582"/>
                  <a:pt x="492" y="578"/>
                  <a:pt x="500" y="564"/>
                </a:cubicBezTo>
                <a:cubicBezTo>
                  <a:pt x="500" y="563"/>
                  <a:pt x="501" y="562"/>
                  <a:pt x="501" y="560"/>
                </a:cubicBezTo>
                <a:cubicBezTo>
                  <a:pt x="502" y="558"/>
                  <a:pt x="502" y="557"/>
                  <a:pt x="501" y="555"/>
                </a:cubicBezTo>
                <a:cubicBezTo>
                  <a:pt x="502" y="551"/>
                  <a:pt x="503" y="547"/>
                  <a:pt x="503" y="542"/>
                </a:cubicBezTo>
                <a:cubicBezTo>
                  <a:pt x="499" y="535"/>
                  <a:pt x="505" y="528"/>
                  <a:pt x="502" y="521"/>
                </a:cubicBezTo>
                <a:cubicBezTo>
                  <a:pt x="502" y="519"/>
                  <a:pt x="502" y="519"/>
                  <a:pt x="502" y="519"/>
                </a:cubicBezTo>
                <a:cubicBezTo>
                  <a:pt x="515" y="479"/>
                  <a:pt x="568" y="470"/>
                  <a:pt x="577" y="426"/>
                </a:cubicBezTo>
                <a:moveTo>
                  <a:pt x="133" y="516"/>
                </a:moveTo>
                <a:cubicBezTo>
                  <a:pt x="132" y="514"/>
                  <a:pt x="129" y="503"/>
                  <a:pt x="124" y="501"/>
                </a:cubicBezTo>
                <a:cubicBezTo>
                  <a:pt x="123" y="501"/>
                  <a:pt x="122" y="501"/>
                  <a:pt x="120" y="501"/>
                </a:cubicBezTo>
                <a:cubicBezTo>
                  <a:pt x="114" y="498"/>
                  <a:pt x="113" y="486"/>
                  <a:pt x="105" y="490"/>
                </a:cubicBezTo>
                <a:cubicBezTo>
                  <a:pt x="103" y="490"/>
                  <a:pt x="101" y="490"/>
                  <a:pt x="99" y="489"/>
                </a:cubicBezTo>
                <a:cubicBezTo>
                  <a:pt x="96" y="486"/>
                  <a:pt x="96" y="486"/>
                  <a:pt x="93" y="486"/>
                </a:cubicBezTo>
                <a:cubicBezTo>
                  <a:pt x="93" y="487"/>
                  <a:pt x="93" y="489"/>
                  <a:pt x="93" y="490"/>
                </a:cubicBezTo>
                <a:cubicBezTo>
                  <a:pt x="89" y="489"/>
                  <a:pt x="89" y="488"/>
                  <a:pt x="89" y="486"/>
                </a:cubicBezTo>
                <a:cubicBezTo>
                  <a:pt x="89" y="486"/>
                  <a:pt x="90" y="485"/>
                  <a:pt x="90" y="485"/>
                </a:cubicBezTo>
                <a:cubicBezTo>
                  <a:pt x="83" y="478"/>
                  <a:pt x="82" y="478"/>
                  <a:pt x="80" y="478"/>
                </a:cubicBezTo>
                <a:cubicBezTo>
                  <a:pt x="80" y="478"/>
                  <a:pt x="80" y="478"/>
                  <a:pt x="79" y="477"/>
                </a:cubicBezTo>
                <a:cubicBezTo>
                  <a:pt x="77" y="475"/>
                  <a:pt x="77" y="475"/>
                  <a:pt x="74" y="476"/>
                </a:cubicBezTo>
                <a:cubicBezTo>
                  <a:pt x="75" y="477"/>
                  <a:pt x="75" y="479"/>
                  <a:pt x="76" y="481"/>
                </a:cubicBezTo>
                <a:cubicBezTo>
                  <a:pt x="75" y="481"/>
                  <a:pt x="74" y="481"/>
                  <a:pt x="73" y="481"/>
                </a:cubicBezTo>
                <a:cubicBezTo>
                  <a:pt x="73" y="480"/>
                  <a:pt x="73" y="479"/>
                  <a:pt x="72" y="478"/>
                </a:cubicBezTo>
                <a:cubicBezTo>
                  <a:pt x="72" y="477"/>
                  <a:pt x="73" y="476"/>
                  <a:pt x="73" y="475"/>
                </a:cubicBezTo>
                <a:cubicBezTo>
                  <a:pt x="73" y="475"/>
                  <a:pt x="73" y="474"/>
                  <a:pt x="73" y="474"/>
                </a:cubicBezTo>
                <a:cubicBezTo>
                  <a:pt x="73" y="472"/>
                  <a:pt x="73" y="472"/>
                  <a:pt x="68" y="470"/>
                </a:cubicBezTo>
                <a:cubicBezTo>
                  <a:pt x="68" y="470"/>
                  <a:pt x="68" y="470"/>
                  <a:pt x="68" y="470"/>
                </a:cubicBezTo>
                <a:cubicBezTo>
                  <a:pt x="68" y="470"/>
                  <a:pt x="67" y="470"/>
                  <a:pt x="66" y="470"/>
                </a:cubicBezTo>
                <a:cubicBezTo>
                  <a:pt x="67" y="474"/>
                  <a:pt x="67" y="474"/>
                  <a:pt x="67" y="475"/>
                </a:cubicBezTo>
                <a:cubicBezTo>
                  <a:pt x="66" y="475"/>
                  <a:pt x="65" y="475"/>
                  <a:pt x="65" y="475"/>
                </a:cubicBezTo>
                <a:cubicBezTo>
                  <a:pt x="65" y="474"/>
                  <a:pt x="64" y="473"/>
                  <a:pt x="64" y="472"/>
                </a:cubicBezTo>
                <a:cubicBezTo>
                  <a:pt x="65" y="471"/>
                  <a:pt x="66" y="470"/>
                  <a:pt x="66" y="469"/>
                </a:cubicBezTo>
                <a:cubicBezTo>
                  <a:pt x="65" y="461"/>
                  <a:pt x="65" y="461"/>
                  <a:pt x="64" y="459"/>
                </a:cubicBezTo>
                <a:cubicBezTo>
                  <a:pt x="64" y="459"/>
                  <a:pt x="63" y="459"/>
                  <a:pt x="62" y="459"/>
                </a:cubicBezTo>
                <a:cubicBezTo>
                  <a:pt x="62" y="457"/>
                  <a:pt x="62" y="454"/>
                  <a:pt x="61" y="451"/>
                </a:cubicBezTo>
                <a:cubicBezTo>
                  <a:pt x="59" y="446"/>
                  <a:pt x="55" y="442"/>
                  <a:pt x="52" y="437"/>
                </a:cubicBezTo>
                <a:cubicBezTo>
                  <a:pt x="51" y="437"/>
                  <a:pt x="50" y="436"/>
                  <a:pt x="49" y="436"/>
                </a:cubicBezTo>
                <a:cubicBezTo>
                  <a:pt x="49" y="435"/>
                  <a:pt x="48" y="435"/>
                  <a:pt x="48" y="434"/>
                </a:cubicBezTo>
                <a:cubicBezTo>
                  <a:pt x="47" y="435"/>
                  <a:pt x="45" y="435"/>
                  <a:pt x="45" y="435"/>
                </a:cubicBezTo>
                <a:cubicBezTo>
                  <a:pt x="44" y="435"/>
                  <a:pt x="44" y="435"/>
                  <a:pt x="44" y="435"/>
                </a:cubicBezTo>
                <a:cubicBezTo>
                  <a:pt x="44" y="435"/>
                  <a:pt x="34" y="422"/>
                  <a:pt x="32" y="419"/>
                </a:cubicBezTo>
                <a:cubicBezTo>
                  <a:pt x="32" y="419"/>
                  <a:pt x="32" y="418"/>
                  <a:pt x="31" y="417"/>
                </a:cubicBezTo>
                <a:cubicBezTo>
                  <a:pt x="30" y="415"/>
                  <a:pt x="30" y="415"/>
                  <a:pt x="30" y="412"/>
                </a:cubicBezTo>
                <a:cubicBezTo>
                  <a:pt x="30" y="412"/>
                  <a:pt x="30" y="412"/>
                  <a:pt x="29" y="412"/>
                </a:cubicBezTo>
                <a:cubicBezTo>
                  <a:pt x="29" y="412"/>
                  <a:pt x="28" y="413"/>
                  <a:pt x="28" y="413"/>
                </a:cubicBezTo>
                <a:cubicBezTo>
                  <a:pt x="27" y="412"/>
                  <a:pt x="27" y="412"/>
                  <a:pt x="26" y="408"/>
                </a:cubicBezTo>
                <a:cubicBezTo>
                  <a:pt x="26" y="408"/>
                  <a:pt x="27" y="407"/>
                  <a:pt x="27" y="407"/>
                </a:cubicBezTo>
                <a:cubicBezTo>
                  <a:pt x="26" y="406"/>
                  <a:pt x="26" y="405"/>
                  <a:pt x="25" y="404"/>
                </a:cubicBezTo>
                <a:cubicBezTo>
                  <a:pt x="24" y="406"/>
                  <a:pt x="24" y="406"/>
                  <a:pt x="24" y="406"/>
                </a:cubicBezTo>
                <a:cubicBezTo>
                  <a:pt x="24" y="406"/>
                  <a:pt x="24" y="406"/>
                  <a:pt x="24" y="406"/>
                </a:cubicBezTo>
                <a:cubicBezTo>
                  <a:pt x="23" y="405"/>
                  <a:pt x="22" y="405"/>
                  <a:pt x="22" y="405"/>
                </a:cubicBezTo>
                <a:cubicBezTo>
                  <a:pt x="22" y="406"/>
                  <a:pt x="22" y="407"/>
                  <a:pt x="22" y="409"/>
                </a:cubicBezTo>
                <a:cubicBezTo>
                  <a:pt x="21" y="409"/>
                  <a:pt x="21" y="409"/>
                  <a:pt x="21" y="410"/>
                </a:cubicBezTo>
                <a:cubicBezTo>
                  <a:pt x="20" y="406"/>
                  <a:pt x="20" y="406"/>
                  <a:pt x="18" y="405"/>
                </a:cubicBezTo>
                <a:cubicBezTo>
                  <a:pt x="18" y="405"/>
                  <a:pt x="17" y="405"/>
                  <a:pt x="16" y="405"/>
                </a:cubicBezTo>
                <a:cubicBezTo>
                  <a:pt x="16" y="404"/>
                  <a:pt x="15" y="404"/>
                  <a:pt x="15" y="403"/>
                </a:cubicBezTo>
                <a:cubicBezTo>
                  <a:pt x="15" y="402"/>
                  <a:pt x="15" y="401"/>
                  <a:pt x="14" y="399"/>
                </a:cubicBezTo>
                <a:cubicBezTo>
                  <a:pt x="13" y="398"/>
                  <a:pt x="12" y="397"/>
                  <a:pt x="12" y="396"/>
                </a:cubicBezTo>
                <a:cubicBezTo>
                  <a:pt x="12" y="396"/>
                  <a:pt x="12" y="409"/>
                  <a:pt x="11" y="413"/>
                </a:cubicBezTo>
                <a:cubicBezTo>
                  <a:pt x="9" y="402"/>
                  <a:pt x="10" y="396"/>
                  <a:pt x="10" y="393"/>
                </a:cubicBezTo>
                <a:cubicBezTo>
                  <a:pt x="10" y="392"/>
                  <a:pt x="10" y="392"/>
                  <a:pt x="10" y="392"/>
                </a:cubicBezTo>
                <a:cubicBezTo>
                  <a:pt x="10" y="392"/>
                  <a:pt x="10" y="392"/>
                  <a:pt x="9" y="392"/>
                </a:cubicBezTo>
                <a:cubicBezTo>
                  <a:pt x="9" y="394"/>
                  <a:pt x="9" y="394"/>
                  <a:pt x="9" y="397"/>
                </a:cubicBezTo>
                <a:cubicBezTo>
                  <a:pt x="8" y="397"/>
                  <a:pt x="8" y="397"/>
                  <a:pt x="7" y="398"/>
                </a:cubicBezTo>
                <a:cubicBezTo>
                  <a:pt x="7" y="399"/>
                  <a:pt x="6" y="401"/>
                  <a:pt x="6" y="401"/>
                </a:cubicBezTo>
                <a:cubicBezTo>
                  <a:pt x="6" y="404"/>
                  <a:pt x="6" y="406"/>
                  <a:pt x="6" y="410"/>
                </a:cubicBezTo>
                <a:cubicBezTo>
                  <a:pt x="2" y="424"/>
                  <a:pt x="12" y="436"/>
                  <a:pt x="10" y="449"/>
                </a:cubicBezTo>
                <a:cubicBezTo>
                  <a:pt x="11" y="454"/>
                  <a:pt x="11" y="454"/>
                  <a:pt x="11" y="456"/>
                </a:cubicBezTo>
                <a:cubicBezTo>
                  <a:pt x="12" y="461"/>
                  <a:pt x="12" y="461"/>
                  <a:pt x="13" y="465"/>
                </a:cubicBezTo>
                <a:cubicBezTo>
                  <a:pt x="13" y="465"/>
                  <a:pt x="13" y="465"/>
                  <a:pt x="13" y="466"/>
                </a:cubicBezTo>
                <a:cubicBezTo>
                  <a:pt x="16" y="475"/>
                  <a:pt x="16" y="475"/>
                  <a:pt x="16" y="476"/>
                </a:cubicBezTo>
                <a:cubicBezTo>
                  <a:pt x="17" y="477"/>
                  <a:pt x="17" y="478"/>
                  <a:pt x="17" y="479"/>
                </a:cubicBezTo>
                <a:cubicBezTo>
                  <a:pt x="17" y="479"/>
                  <a:pt x="18" y="484"/>
                  <a:pt x="21" y="492"/>
                </a:cubicBezTo>
                <a:cubicBezTo>
                  <a:pt x="21" y="493"/>
                  <a:pt x="21" y="493"/>
                  <a:pt x="22" y="494"/>
                </a:cubicBezTo>
                <a:cubicBezTo>
                  <a:pt x="25" y="502"/>
                  <a:pt x="28" y="509"/>
                  <a:pt x="32" y="517"/>
                </a:cubicBezTo>
                <a:cubicBezTo>
                  <a:pt x="32" y="518"/>
                  <a:pt x="32" y="519"/>
                  <a:pt x="33" y="520"/>
                </a:cubicBezTo>
                <a:cubicBezTo>
                  <a:pt x="38" y="531"/>
                  <a:pt x="50" y="555"/>
                  <a:pt x="61" y="564"/>
                </a:cubicBezTo>
                <a:cubicBezTo>
                  <a:pt x="64" y="567"/>
                  <a:pt x="66" y="571"/>
                  <a:pt x="68" y="575"/>
                </a:cubicBezTo>
                <a:cubicBezTo>
                  <a:pt x="69" y="576"/>
                  <a:pt x="70" y="577"/>
                  <a:pt x="70" y="578"/>
                </a:cubicBezTo>
                <a:cubicBezTo>
                  <a:pt x="70" y="579"/>
                  <a:pt x="70" y="579"/>
                  <a:pt x="70" y="579"/>
                </a:cubicBezTo>
                <a:cubicBezTo>
                  <a:pt x="71" y="579"/>
                  <a:pt x="71" y="579"/>
                  <a:pt x="72" y="580"/>
                </a:cubicBezTo>
                <a:cubicBezTo>
                  <a:pt x="72" y="581"/>
                  <a:pt x="72" y="581"/>
                  <a:pt x="73" y="582"/>
                </a:cubicBezTo>
                <a:cubicBezTo>
                  <a:pt x="73" y="582"/>
                  <a:pt x="73" y="582"/>
                  <a:pt x="73" y="583"/>
                </a:cubicBezTo>
                <a:cubicBezTo>
                  <a:pt x="75" y="586"/>
                  <a:pt x="75" y="586"/>
                  <a:pt x="76" y="587"/>
                </a:cubicBezTo>
                <a:cubicBezTo>
                  <a:pt x="76" y="587"/>
                  <a:pt x="76" y="587"/>
                  <a:pt x="76" y="587"/>
                </a:cubicBezTo>
                <a:cubicBezTo>
                  <a:pt x="77" y="588"/>
                  <a:pt x="77" y="588"/>
                  <a:pt x="78" y="590"/>
                </a:cubicBezTo>
                <a:cubicBezTo>
                  <a:pt x="78" y="590"/>
                  <a:pt x="79" y="591"/>
                  <a:pt x="79" y="591"/>
                </a:cubicBezTo>
                <a:cubicBezTo>
                  <a:pt x="79" y="592"/>
                  <a:pt x="79" y="592"/>
                  <a:pt x="79" y="592"/>
                </a:cubicBezTo>
                <a:cubicBezTo>
                  <a:pt x="79" y="592"/>
                  <a:pt x="80" y="592"/>
                  <a:pt x="80" y="592"/>
                </a:cubicBezTo>
                <a:cubicBezTo>
                  <a:pt x="81" y="594"/>
                  <a:pt x="81" y="595"/>
                  <a:pt x="83" y="597"/>
                </a:cubicBezTo>
                <a:cubicBezTo>
                  <a:pt x="83" y="597"/>
                  <a:pt x="84" y="598"/>
                  <a:pt x="84" y="598"/>
                </a:cubicBezTo>
                <a:cubicBezTo>
                  <a:pt x="84" y="598"/>
                  <a:pt x="84" y="599"/>
                  <a:pt x="85" y="599"/>
                </a:cubicBezTo>
                <a:cubicBezTo>
                  <a:pt x="87" y="602"/>
                  <a:pt x="89" y="606"/>
                  <a:pt x="92" y="609"/>
                </a:cubicBezTo>
                <a:cubicBezTo>
                  <a:pt x="92" y="609"/>
                  <a:pt x="100" y="619"/>
                  <a:pt x="102" y="622"/>
                </a:cubicBezTo>
                <a:cubicBezTo>
                  <a:pt x="103" y="622"/>
                  <a:pt x="103" y="623"/>
                  <a:pt x="103" y="623"/>
                </a:cubicBezTo>
                <a:cubicBezTo>
                  <a:pt x="110" y="630"/>
                  <a:pt x="117" y="637"/>
                  <a:pt x="123" y="644"/>
                </a:cubicBezTo>
                <a:cubicBezTo>
                  <a:pt x="124" y="645"/>
                  <a:pt x="124" y="645"/>
                  <a:pt x="126" y="647"/>
                </a:cubicBezTo>
                <a:cubicBezTo>
                  <a:pt x="126" y="647"/>
                  <a:pt x="127" y="648"/>
                  <a:pt x="127" y="648"/>
                </a:cubicBezTo>
                <a:cubicBezTo>
                  <a:pt x="148" y="666"/>
                  <a:pt x="148" y="666"/>
                  <a:pt x="152" y="669"/>
                </a:cubicBezTo>
                <a:cubicBezTo>
                  <a:pt x="156" y="672"/>
                  <a:pt x="160" y="675"/>
                  <a:pt x="165" y="678"/>
                </a:cubicBezTo>
                <a:cubicBezTo>
                  <a:pt x="165" y="678"/>
                  <a:pt x="165" y="678"/>
                  <a:pt x="165" y="678"/>
                </a:cubicBezTo>
                <a:cubicBezTo>
                  <a:pt x="156" y="672"/>
                  <a:pt x="156" y="672"/>
                  <a:pt x="156" y="672"/>
                </a:cubicBezTo>
                <a:cubicBezTo>
                  <a:pt x="157" y="672"/>
                  <a:pt x="157" y="672"/>
                  <a:pt x="157" y="672"/>
                </a:cubicBezTo>
                <a:cubicBezTo>
                  <a:pt x="158" y="673"/>
                  <a:pt x="159" y="674"/>
                  <a:pt x="161" y="675"/>
                </a:cubicBezTo>
                <a:cubicBezTo>
                  <a:pt x="161" y="675"/>
                  <a:pt x="161" y="676"/>
                  <a:pt x="162" y="676"/>
                </a:cubicBezTo>
                <a:cubicBezTo>
                  <a:pt x="163" y="677"/>
                  <a:pt x="165" y="678"/>
                  <a:pt x="167" y="680"/>
                </a:cubicBezTo>
                <a:cubicBezTo>
                  <a:pt x="169" y="681"/>
                  <a:pt x="169" y="681"/>
                  <a:pt x="178" y="687"/>
                </a:cubicBezTo>
                <a:cubicBezTo>
                  <a:pt x="177" y="686"/>
                  <a:pt x="175" y="685"/>
                  <a:pt x="174" y="685"/>
                </a:cubicBezTo>
                <a:cubicBezTo>
                  <a:pt x="174" y="684"/>
                  <a:pt x="174" y="684"/>
                  <a:pt x="173" y="684"/>
                </a:cubicBezTo>
                <a:cubicBezTo>
                  <a:pt x="172" y="683"/>
                  <a:pt x="172" y="683"/>
                  <a:pt x="171" y="683"/>
                </a:cubicBezTo>
                <a:cubicBezTo>
                  <a:pt x="172" y="683"/>
                  <a:pt x="172" y="683"/>
                  <a:pt x="172" y="683"/>
                </a:cubicBezTo>
                <a:cubicBezTo>
                  <a:pt x="173" y="684"/>
                  <a:pt x="174" y="684"/>
                  <a:pt x="175" y="685"/>
                </a:cubicBezTo>
                <a:cubicBezTo>
                  <a:pt x="177" y="686"/>
                  <a:pt x="180" y="688"/>
                  <a:pt x="182" y="689"/>
                </a:cubicBezTo>
                <a:cubicBezTo>
                  <a:pt x="181" y="689"/>
                  <a:pt x="179" y="688"/>
                  <a:pt x="178" y="687"/>
                </a:cubicBezTo>
                <a:cubicBezTo>
                  <a:pt x="179" y="688"/>
                  <a:pt x="180" y="688"/>
                  <a:pt x="181" y="689"/>
                </a:cubicBezTo>
                <a:cubicBezTo>
                  <a:pt x="186" y="692"/>
                  <a:pt x="191" y="695"/>
                  <a:pt x="196" y="698"/>
                </a:cubicBezTo>
                <a:cubicBezTo>
                  <a:pt x="197" y="698"/>
                  <a:pt x="197" y="698"/>
                  <a:pt x="198" y="699"/>
                </a:cubicBezTo>
                <a:cubicBezTo>
                  <a:pt x="199" y="700"/>
                  <a:pt x="201" y="700"/>
                  <a:pt x="202" y="701"/>
                </a:cubicBezTo>
                <a:cubicBezTo>
                  <a:pt x="203" y="701"/>
                  <a:pt x="203" y="701"/>
                  <a:pt x="203" y="702"/>
                </a:cubicBezTo>
                <a:cubicBezTo>
                  <a:pt x="207" y="703"/>
                  <a:pt x="210" y="705"/>
                  <a:pt x="213" y="706"/>
                </a:cubicBezTo>
                <a:cubicBezTo>
                  <a:pt x="214" y="707"/>
                  <a:pt x="214" y="707"/>
                  <a:pt x="214" y="707"/>
                </a:cubicBezTo>
                <a:cubicBezTo>
                  <a:pt x="215" y="707"/>
                  <a:pt x="215" y="707"/>
                  <a:pt x="215" y="707"/>
                </a:cubicBezTo>
                <a:cubicBezTo>
                  <a:pt x="215" y="708"/>
                  <a:pt x="215" y="708"/>
                  <a:pt x="215" y="708"/>
                </a:cubicBezTo>
                <a:cubicBezTo>
                  <a:pt x="219" y="709"/>
                  <a:pt x="219" y="709"/>
                  <a:pt x="220" y="710"/>
                </a:cubicBezTo>
                <a:cubicBezTo>
                  <a:pt x="221" y="710"/>
                  <a:pt x="221" y="710"/>
                  <a:pt x="221" y="710"/>
                </a:cubicBezTo>
                <a:cubicBezTo>
                  <a:pt x="228" y="713"/>
                  <a:pt x="237" y="717"/>
                  <a:pt x="237" y="717"/>
                </a:cubicBezTo>
                <a:cubicBezTo>
                  <a:pt x="237" y="717"/>
                  <a:pt x="238" y="717"/>
                  <a:pt x="238" y="717"/>
                </a:cubicBezTo>
                <a:cubicBezTo>
                  <a:pt x="240" y="718"/>
                  <a:pt x="240" y="718"/>
                  <a:pt x="243" y="719"/>
                </a:cubicBezTo>
                <a:cubicBezTo>
                  <a:pt x="243" y="719"/>
                  <a:pt x="243" y="719"/>
                  <a:pt x="245" y="719"/>
                </a:cubicBezTo>
                <a:cubicBezTo>
                  <a:pt x="245" y="719"/>
                  <a:pt x="245" y="719"/>
                  <a:pt x="245" y="719"/>
                </a:cubicBezTo>
                <a:cubicBezTo>
                  <a:pt x="241" y="717"/>
                  <a:pt x="241" y="717"/>
                  <a:pt x="239" y="717"/>
                </a:cubicBezTo>
                <a:cubicBezTo>
                  <a:pt x="238" y="717"/>
                  <a:pt x="238" y="716"/>
                  <a:pt x="236" y="716"/>
                </a:cubicBezTo>
                <a:cubicBezTo>
                  <a:pt x="236" y="716"/>
                  <a:pt x="230" y="713"/>
                  <a:pt x="227" y="712"/>
                </a:cubicBezTo>
                <a:cubicBezTo>
                  <a:pt x="226" y="712"/>
                  <a:pt x="226" y="712"/>
                  <a:pt x="225" y="711"/>
                </a:cubicBezTo>
                <a:cubicBezTo>
                  <a:pt x="218" y="708"/>
                  <a:pt x="218" y="708"/>
                  <a:pt x="217" y="707"/>
                </a:cubicBezTo>
                <a:cubicBezTo>
                  <a:pt x="217" y="707"/>
                  <a:pt x="216" y="707"/>
                  <a:pt x="215" y="706"/>
                </a:cubicBezTo>
                <a:cubicBezTo>
                  <a:pt x="214" y="706"/>
                  <a:pt x="212" y="705"/>
                  <a:pt x="210" y="704"/>
                </a:cubicBezTo>
                <a:cubicBezTo>
                  <a:pt x="210" y="704"/>
                  <a:pt x="209" y="704"/>
                  <a:pt x="209" y="703"/>
                </a:cubicBezTo>
                <a:cubicBezTo>
                  <a:pt x="209" y="703"/>
                  <a:pt x="209" y="704"/>
                  <a:pt x="208" y="703"/>
                </a:cubicBezTo>
                <a:cubicBezTo>
                  <a:pt x="203" y="700"/>
                  <a:pt x="196" y="695"/>
                  <a:pt x="196" y="695"/>
                </a:cubicBezTo>
                <a:cubicBezTo>
                  <a:pt x="195" y="695"/>
                  <a:pt x="194" y="694"/>
                  <a:pt x="194" y="694"/>
                </a:cubicBezTo>
                <a:cubicBezTo>
                  <a:pt x="193" y="694"/>
                  <a:pt x="193" y="694"/>
                  <a:pt x="192" y="693"/>
                </a:cubicBezTo>
                <a:cubicBezTo>
                  <a:pt x="190" y="692"/>
                  <a:pt x="187" y="691"/>
                  <a:pt x="184" y="689"/>
                </a:cubicBezTo>
                <a:cubicBezTo>
                  <a:pt x="184" y="689"/>
                  <a:pt x="184" y="689"/>
                  <a:pt x="183" y="688"/>
                </a:cubicBezTo>
                <a:cubicBezTo>
                  <a:pt x="182" y="688"/>
                  <a:pt x="181" y="687"/>
                  <a:pt x="180" y="686"/>
                </a:cubicBezTo>
                <a:cubicBezTo>
                  <a:pt x="181" y="686"/>
                  <a:pt x="181" y="686"/>
                  <a:pt x="182" y="686"/>
                </a:cubicBezTo>
                <a:cubicBezTo>
                  <a:pt x="180" y="685"/>
                  <a:pt x="178" y="684"/>
                  <a:pt x="176" y="682"/>
                </a:cubicBezTo>
                <a:cubicBezTo>
                  <a:pt x="173" y="680"/>
                  <a:pt x="171" y="678"/>
                  <a:pt x="168" y="676"/>
                </a:cubicBezTo>
                <a:cubicBezTo>
                  <a:pt x="168" y="675"/>
                  <a:pt x="168" y="675"/>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6" y="674"/>
                </a:cubicBezTo>
                <a:cubicBezTo>
                  <a:pt x="166" y="674"/>
                  <a:pt x="166" y="674"/>
                  <a:pt x="167" y="675"/>
                </a:cubicBezTo>
                <a:cubicBezTo>
                  <a:pt x="165" y="675"/>
                  <a:pt x="165" y="675"/>
                  <a:pt x="161" y="671"/>
                </a:cubicBezTo>
                <a:cubicBezTo>
                  <a:pt x="160" y="671"/>
                  <a:pt x="159" y="670"/>
                  <a:pt x="158" y="669"/>
                </a:cubicBezTo>
                <a:cubicBezTo>
                  <a:pt x="158" y="669"/>
                  <a:pt x="158" y="669"/>
                  <a:pt x="160" y="670"/>
                </a:cubicBezTo>
                <a:cubicBezTo>
                  <a:pt x="161" y="670"/>
                  <a:pt x="161" y="671"/>
                  <a:pt x="162" y="671"/>
                </a:cubicBezTo>
                <a:cubicBezTo>
                  <a:pt x="162" y="671"/>
                  <a:pt x="163" y="671"/>
                  <a:pt x="163" y="671"/>
                </a:cubicBezTo>
                <a:cubicBezTo>
                  <a:pt x="162" y="670"/>
                  <a:pt x="162" y="670"/>
                  <a:pt x="161" y="670"/>
                </a:cubicBezTo>
                <a:cubicBezTo>
                  <a:pt x="161" y="669"/>
                  <a:pt x="161" y="669"/>
                  <a:pt x="159" y="668"/>
                </a:cubicBezTo>
                <a:cubicBezTo>
                  <a:pt x="158" y="667"/>
                  <a:pt x="158" y="667"/>
                  <a:pt x="154" y="663"/>
                </a:cubicBezTo>
                <a:cubicBezTo>
                  <a:pt x="153" y="663"/>
                  <a:pt x="153" y="662"/>
                  <a:pt x="152" y="662"/>
                </a:cubicBezTo>
                <a:cubicBezTo>
                  <a:pt x="152" y="662"/>
                  <a:pt x="153" y="662"/>
                  <a:pt x="153" y="662"/>
                </a:cubicBezTo>
                <a:cubicBezTo>
                  <a:pt x="154" y="662"/>
                  <a:pt x="154" y="662"/>
                  <a:pt x="154" y="661"/>
                </a:cubicBezTo>
                <a:cubicBezTo>
                  <a:pt x="155" y="661"/>
                  <a:pt x="155" y="661"/>
                  <a:pt x="157" y="662"/>
                </a:cubicBezTo>
                <a:cubicBezTo>
                  <a:pt x="155" y="660"/>
                  <a:pt x="153" y="657"/>
                  <a:pt x="152" y="655"/>
                </a:cubicBezTo>
                <a:cubicBezTo>
                  <a:pt x="151" y="653"/>
                  <a:pt x="151" y="653"/>
                  <a:pt x="151" y="653"/>
                </a:cubicBezTo>
                <a:cubicBezTo>
                  <a:pt x="150" y="653"/>
                  <a:pt x="149" y="652"/>
                  <a:pt x="148" y="651"/>
                </a:cubicBezTo>
                <a:cubicBezTo>
                  <a:pt x="148" y="651"/>
                  <a:pt x="148" y="651"/>
                  <a:pt x="147" y="651"/>
                </a:cubicBezTo>
                <a:cubicBezTo>
                  <a:pt x="147" y="650"/>
                  <a:pt x="146" y="650"/>
                  <a:pt x="145" y="648"/>
                </a:cubicBezTo>
                <a:cubicBezTo>
                  <a:pt x="142" y="646"/>
                  <a:pt x="139" y="645"/>
                  <a:pt x="137" y="643"/>
                </a:cubicBezTo>
                <a:cubicBezTo>
                  <a:pt x="138" y="643"/>
                  <a:pt x="138" y="643"/>
                  <a:pt x="139" y="643"/>
                </a:cubicBezTo>
                <a:cubicBezTo>
                  <a:pt x="145" y="646"/>
                  <a:pt x="145" y="646"/>
                  <a:pt x="146" y="644"/>
                </a:cubicBezTo>
                <a:cubicBezTo>
                  <a:pt x="137" y="630"/>
                  <a:pt x="137" y="628"/>
                  <a:pt x="137" y="627"/>
                </a:cubicBezTo>
                <a:cubicBezTo>
                  <a:pt x="138" y="628"/>
                  <a:pt x="139" y="630"/>
                  <a:pt x="140" y="631"/>
                </a:cubicBezTo>
                <a:cubicBezTo>
                  <a:pt x="137" y="619"/>
                  <a:pt x="125" y="611"/>
                  <a:pt x="127" y="597"/>
                </a:cubicBezTo>
                <a:cubicBezTo>
                  <a:pt x="128" y="597"/>
                  <a:pt x="129" y="597"/>
                  <a:pt x="130" y="597"/>
                </a:cubicBezTo>
                <a:cubicBezTo>
                  <a:pt x="130" y="596"/>
                  <a:pt x="131" y="594"/>
                  <a:pt x="131" y="593"/>
                </a:cubicBezTo>
                <a:cubicBezTo>
                  <a:pt x="133" y="594"/>
                  <a:pt x="136" y="594"/>
                  <a:pt x="138" y="594"/>
                </a:cubicBezTo>
                <a:cubicBezTo>
                  <a:pt x="138" y="593"/>
                  <a:pt x="138" y="592"/>
                  <a:pt x="137" y="591"/>
                </a:cubicBezTo>
                <a:cubicBezTo>
                  <a:pt x="138" y="590"/>
                  <a:pt x="138" y="590"/>
                  <a:pt x="138" y="590"/>
                </a:cubicBezTo>
                <a:cubicBezTo>
                  <a:pt x="137" y="585"/>
                  <a:pt x="137" y="585"/>
                  <a:pt x="137" y="584"/>
                </a:cubicBezTo>
                <a:cubicBezTo>
                  <a:pt x="137" y="583"/>
                  <a:pt x="138" y="583"/>
                  <a:pt x="138" y="583"/>
                </a:cubicBezTo>
                <a:cubicBezTo>
                  <a:pt x="136" y="579"/>
                  <a:pt x="136" y="578"/>
                  <a:pt x="136" y="575"/>
                </a:cubicBezTo>
                <a:cubicBezTo>
                  <a:pt x="136" y="575"/>
                  <a:pt x="136" y="575"/>
                  <a:pt x="136" y="575"/>
                </a:cubicBezTo>
                <a:cubicBezTo>
                  <a:pt x="136" y="572"/>
                  <a:pt x="134" y="569"/>
                  <a:pt x="133" y="566"/>
                </a:cubicBezTo>
                <a:cubicBezTo>
                  <a:pt x="133" y="566"/>
                  <a:pt x="133" y="566"/>
                  <a:pt x="133" y="564"/>
                </a:cubicBezTo>
                <a:cubicBezTo>
                  <a:pt x="133" y="561"/>
                  <a:pt x="132" y="559"/>
                  <a:pt x="131" y="557"/>
                </a:cubicBezTo>
                <a:cubicBezTo>
                  <a:pt x="131" y="557"/>
                  <a:pt x="131" y="556"/>
                  <a:pt x="130" y="555"/>
                </a:cubicBezTo>
                <a:cubicBezTo>
                  <a:pt x="130" y="554"/>
                  <a:pt x="130" y="554"/>
                  <a:pt x="129" y="553"/>
                </a:cubicBezTo>
                <a:cubicBezTo>
                  <a:pt x="129" y="552"/>
                  <a:pt x="129" y="552"/>
                  <a:pt x="128" y="550"/>
                </a:cubicBezTo>
                <a:cubicBezTo>
                  <a:pt x="127" y="548"/>
                  <a:pt x="126" y="545"/>
                  <a:pt x="126" y="543"/>
                </a:cubicBezTo>
                <a:cubicBezTo>
                  <a:pt x="126" y="543"/>
                  <a:pt x="126" y="543"/>
                  <a:pt x="129" y="535"/>
                </a:cubicBezTo>
                <a:cubicBezTo>
                  <a:pt x="129" y="534"/>
                  <a:pt x="130" y="534"/>
                  <a:pt x="130" y="534"/>
                </a:cubicBezTo>
                <a:cubicBezTo>
                  <a:pt x="130" y="533"/>
                  <a:pt x="131" y="533"/>
                  <a:pt x="131" y="532"/>
                </a:cubicBezTo>
                <a:cubicBezTo>
                  <a:pt x="131" y="532"/>
                  <a:pt x="132" y="525"/>
                  <a:pt x="133" y="522"/>
                </a:cubicBezTo>
                <a:cubicBezTo>
                  <a:pt x="134" y="519"/>
                  <a:pt x="134" y="519"/>
                  <a:pt x="133" y="516"/>
                </a:cubicBezTo>
                <a:moveTo>
                  <a:pt x="19" y="357"/>
                </a:moveTo>
                <a:cubicBezTo>
                  <a:pt x="20" y="357"/>
                  <a:pt x="20" y="357"/>
                  <a:pt x="20" y="357"/>
                </a:cubicBezTo>
                <a:cubicBezTo>
                  <a:pt x="19" y="357"/>
                  <a:pt x="19" y="356"/>
                  <a:pt x="19" y="356"/>
                </a:cubicBezTo>
                <a:cubicBezTo>
                  <a:pt x="19" y="355"/>
                  <a:pt x="19" y="353"/>
                  <a:pt x="19" y="352"/>
                </a:cubicBezTo>
                <a:cubicBezTo>
                  <a:pt x="17" y="353"/>
                  <a:pt x="17" y="353"/>
                  <a:pt x="17" y="353"/>
                </a:cubicBezTo>
                <a:cubicBezTo>
                  <a:pt x="16" y="353"/>
                  <a:pt x="16" y="353"/>
                  <a:pt x="16" y="353"/>
                </a:cubicBezTo>
                <a:cubicBezTo>
                  <a:pt x="16" y="352"/>
                  <a:pt x="16" y="352"/>
                  <a:pt x="15" y="351"/>
                </a:cubicBezTo>
                <a:cubicBezTo>
                  <a:pt x="15" y="351"/>
                  <a:pt x="15" y="351"/>
                  <a:pt x="15" y="351"/>
                </a:cubicBezTo>
                <a:cubicBezTo>
                  <a:pt x="14" y="352"/>
                  <a:pt x="14" y="353"/>
                  <a:pt x="14" y="353"/>
                </a:cubicBezTo>
                <a:cubicBezTo>
                  <a:pt x="13" y="353"/>
                  <a:pt x="13" y="353"/>
                  <a:pt x="13" y="353"/>
                </a:cubicBezTo>
                <a:cubicBezTo>
                  <a:pt x="13" y="353"/>
                  <a:pt x="13" y="353"/>
                  <a:pt x="12" y="352"/>
                </a:cubicBezTo>
                <a:cubicBezTo>
                  <a:pt x="12" y="351"/>
                  <a:pt x="12" y="351"/>
                  <a:pt x="12" y="351"/>
                </a:cubicBezTo>
                <a:cubicBezTo>
                  <a:pt x="12" y="350"/>
                  <a:pt x="12" y="350"/>
                  <a:pt x="11" y="349"/>
                </a:cubicBezTo>
                <a:cubicBezTo>
                  <a:pt x="11" y="348"/>
                  <a:pt x="11" y="348"/>
                  <a:pt x="11" y="348"/>
                </a:cubicBezTo>
                <a:cubicBezTo>
                  <a:pt x="11" y="348"/>
                  <a:pt x="11" y="348"/>
                  <a:pt x="11" y="348"/>
                </a:cubicBezTo>
                <a:cubicBezTo>
                  <a:pt x="10" y="348"/>
                  <a:pt x="10" y="348"/>
                  <a:pt x="10" y="348"/>
                </a:cubicBezTo>
                <a:cubicBezTo>
                  <a:pt x="10" y="348"/>
                  <a:pt x="10" y="347"/>
                  <a:pt x="9" y="347"/>
                </a:cubicBezTo>
                <a:cubicBezTo>
                  <a:pt x="9" y="347"/>
                  <a:pt x="9" y="347"/>
                  <a:pt x="8" y="348"/>
                </a:cubicBezTo>
                <a:cubicBezTo>
                  <a:pt x="8" y="350"/>
                  <a:pt x="8" y="353"/>
                  <a:pt x="8" y="355"/>
                </a:cubicBezTo>
                <a:cubicBezTo>
                  <a:pt x="8" y="359"/>
                  <a:pt x="8" y="360"/>
                  <a:pt x="8" y="360"/>
                </a:cubicBezTo>
                <a:cubicBezTo>
                  <a:pt x="9" y="360"/>
                  <a:pt x="9" y="360"/>
                  <a:pt x="9" y="360"/>
                </a:cubicBezTo>
                <a:cubicBezTo>
                  <a:pt x="9" y="360"/>
                  <a:pt x="9" y="360"/>
                  <a:pt x="10" y="358"/>
                </a:cubicBezTo>
                <a:cubicBezTo>
                  <a:pt x="10" y="357"/>
                  <a:pt x="11" y="357"/>
                  <a:pt x="11" y="357"/>
                </a:cubicBezTo>
                <a:cubicBezTo>
                  <a:pt x="11" y="357"/>
                  <a:pt x="11" y="357"/>
                  <a:pt x="12" y="358"/>
                </a:cubicBezTo>
                <a:cubicBezTo>
                  <a:pt x="12" y="358"/>
                  <a:pt x="12" y="358"/>
                  <a:pt x="12" y="358"/>
                </a:cubicBezTo>
                <a:cubicBezTo>
                  <a:pt x="12" y="358"/>
                  <a:pt x="12" y="358"/>
                  <a:pt x="12" y="358"/>
                </a:cubicBezTo>
                <a:cubicBezTo>
                  <a:pt x="12" y="357"/>
                  <a:pt x="12" y="357"/>
                  <a:pt x="13" y="358"/>
                </a:cubicBezTo>
                <a:cubicBezTo>
                  <a:pt x="14" y="358"/>
                  <a:pt x="15" y="357"/>
                  <a:pt x="15" y="357"/>
                </a:cubicBezTo>
                <a:cubicBezTo>
                  <a:pt x="16" y="357"/>
                  <a:pt x="16" y="357"/>
                  <a:pt x="16" y="357"/>
                </a:cubicBezTo>
                <a:cubicBezTo>
                  <a:pt x="17" y="358"/>
                  <a:pt x="18" y="358"/>
                  <a:pt x="18" y="358"/>
                </a:cubicBezTo>
                <a:cubicBezTo>
                  <a:pt x="19" y="358"/>
                  <a:pt x="19" y="358"/>
                  <a:pt x="19" y="358"/>
                </a:cubicBezTo>
                <a:cubicBezTo>
                  <a:pt x="19" y="358"/>
                  <a:pt x="19" y="358"/>
                  <a:pt x="19" y="357"/>
                </a:cubicBezTo>
                <a:moveTo>
                  <a:pt x="4" y="358"/>
                </a:moveTo>
                <a:cubicBezTo>
                  <a:pt x="4" y="357"/>
                  <a:pt x="4" y="355"/>
                  <a:pt x="4" y="355"/>
                </a:cubicBezTo>
                <a:cubicBezTo>
                  <a:pt x="4" y="354"/>
                  <a:pt x="4" y="354"/>
                  <a:pt x="4" y="354"/>
                </a:cubicBezTo>
                <a:cubicBezTo>
                  <a:pt x="4" y="354"/>
                  <a:pt x="4" y="353"/>
                  <a:pt x="4" y="353"/>
                </a:cubicBezTo>
                <a:cubicBezTo>
                  <a:pt x="4" y="353"/>
                  <a:pt x="4" y="353"/>
                  <a:pt x="4" y="353"/>
                </a:cubicBezTo>
                <a:cubicBezTo>
                  <a:pt x="3" y="353"/>
                  <a:pt x="3" y="352"/>
                  <a:pt x="3" y="352"/>
                </a:cubicBezTo>
                <a:cubicBezTo>
                  <a:pt x="3" y="356"/>
                  <a:pt x="3" y="356"/>
                  <a:pt x="3" y="356"/>
                </a:cubicBezTo>
                <a:cubicBezTo>
                  <a:pt x="3" y="356"/>
                  <a:pt x="3" y="356"/>
                  <a:pt x="3" y="356"/>
                </a:cubicBezTo>
                <a:cubicBezTo>
                  <a:pt x="3" y="356"/>
                  <a:pt x="3" y="356"/>
                  <a:pt x="3" y="356"/>
                </a:cubicBezTo>
                <a:cubicBezTo>
                  <a:pt x="3" y="356"/>
                  <a:pt x="4" y="357"/>
                  <a:pt x="4" y="357"/>
                </a:cubicBezTo>
                <a:cubicBezTo>
                  <a:pt x="4" y="358"/>
                  <a:pt x="4" y="359"/>
                  <a:pt x="4" y="360"/>
                </a:cubicBezTo>
                <a:cubicBezTo>
                  <a:pt x="4" y="360"/>
                  <a:pt x="4" y="360"/>
                  <a:pt x="4" y="360"/>
                </a:cubicBezTo>
                <a:cubicBezTo>
                  <a:pt x="4" y="360"/>
                  <a:pt x="4" y="360"/>
                  <a:pt x="4" y="358"/>
                </a:cubicBezTo>
                <a:moveTo>
                  <a:pt x="4" y="343"/>
                </a:moveTo>
                <a:cubicBezTo>
                  <a:pt x="5" y="343"/>
                  <a:pt x="6" y="343"/>
                  <a:pt x="7" y="343"/>
                </a:cubicBezTo>
                <a:cubicBezTo>
                  <a:pt x="7" y="342"/>
                  <a:pt x="7" y="336"/>
                  <a:pt x="6" y="335"/>
                </a:cubicBezTo>
                <a:cubicBezTo>
                  <a:pt x="6" y="335"/>
                  <a:pt x="6" y="335"/>
                  <a:pt x="6" y="335"/>
                </a:cubicBezTo>
                <a:cubicBezTo>
                  <a:pt x="5" y="335"/>
                  <a:pt x="5" y="335"/>
                  <a:pt x="5" y="335"/>
                </a:cubicBezTo>
                <a:cubicBezTo>
                  <a:pt x="5" y="335"/>
                  <a:pt x="5" y="335"/>
                  <a:pt x="5" y="335"/>
                </a:cubicBezTo>
                <a:cubicBezTo>
                  <a:pt x="5" y="335"/>
                  <a:pt x="5" y="335"/>
                  <a:pt x="4" y="327"/>
                </a:cubicBezTo>
                <a:cubicBezTo>
                  <a:pt x="4" y="325"/>
                  <a:pt x="4" y="325"/>
                  <a:pt x="4" y="324"/>
                </a:cubicBezTo>
                <a:cubicBezTo>
                  <a:pt x="5" y="323"/>
                  <a:pt x="5" y="323"/>
                  <a:pt x="4" y="323"/>
                </a:cubicBezTo>
                <a:cubicBezTo>
                  <a:pt x="4" y="323"/>
                  <a:pt x="4" y="323"/>
                  <a:pt x="4" y="323"/>
                </a:cubicBezTo>
                <a:cubicBezTo>
                  <a:pt x="4" y="323"/>
                  <a:pt x="4" y="323"/>
                  <a:pt x="4" y="323"/>
                </a:cubicBezTo>
                <a:cubicBezTo>
                  <a:pt x="4" y="323"/>
                  <a:pt x="4" y="323"/>
                  <a:pt x="4" y="323"/>
                </a:cubicBezTo>
                <a:cubicBezTo>
                  <a:pt x="4" y="323"/>
                  <a:pt x="4" y="323"/>
                  <a:pt x="4" y="324"/>
                </a:cubicBezTo>
                <a:cubicBezTo>
                  <a:pt x="4" y="323"/>
                  <a:pt x="4" y="323"/>
                  <a:pt x="4" y="323"/>
                </a:cubicBezTo>
                <a:cubicBezTo>
                  <a:pt x="4" y="323"/>
                  <a:pt x="4" y="323"/>
                  <a:pt x="4" y="323"/>
                </a:cubicBezTo>
                <a:cubicBezTo>
                  <a:pt x="3" y="323"/>
                  <a:pt x="3" y="323"/>
                  <a:pt x="3" y="323"/>
                </a:cubicBezTo>
                <a:cubicBezTo>
                  <a:pt x="3" y="323"/>
                  <a:pt x="2" y="331"/>
                  <a:pt x="3" y="332"/>
                </a:cubicBezTo>
                <a:cubicBezTo>
                  <a:pt x="3" y="331"/>
                  <a:pt x="3" y="330"/>
                  <a:pt x="3" y="329"/>
                </a:cubicBezTo>
                <a:cubicBezTo>
                  <a:pt x="4" y="329"/>
                  <a:pt x="3" y="332"/>
                  <a:pt x="3" y="334"/>
                </a:cubicBezTo>
                <a:cubicBezTo>
                  <a:pt x="3" y="335"/>
                  <a:pt x="3" y="337"/>
                  <a:pt x="4" y="337"/>
                </a:cubicBezTo>
                <a:cubicBezTo>
                  <a:pt x="4" y="337"/>
                  <a:pt x="4" y="337"/>
                  <a:pt x="4" y="337"/>
                </a:cubicBezTo>
                <a:cubicBezTo>
                  <a:pt x="4" y="337"/>
                  <a:pt x="4" y="337"/>
                  <a:pt x="4" y="339"/>
                </a:cubicBezTo>
                <a:cubicBezTo>
                  <a:pt x="4" y="339"/>
                  <a:pt x="4" y="342"/>
                  <a:pt x="4" y="343"/>
                </a:cubicBezTo>
                <a:moveTo>
                  <a:pt x="287" y="80"/>
                </a:moveTo>
                <a:cubicBezTo>
                  <a:pt x="287" y="79"/>
                  <a:pt x="288" y="78"/>
                  <a:pt x="289" y="77"/>
                </a:cubicBezTo>
                <a:cubicBezTo>
                  <a:pt x="289" y="76"/>
                  <a:pt x="289" y="76"/>
                  <a:pt x="289" y="75"/>
                </a:cubicBezTo>
                <a:cubicBezTo>
                  <a:pt x="288" y="75"/>
                  <a:pt x="288" y="75"/>
                  <a:pt x="287" y="74"/>
                </a:cubicBezTo>
                <a:cubicBezTo>
                  <a:pt x="289" y="71"/>
                  <a:pt x="289" y="71"/>
                  <a:pt x="290" y="70"/>
                </a:cubicBezTo>
                <a:cubicBezTo>
                  <a:pt x="289" y="70"/>
                  <a:pt x="288" y="70"/>
                  <a:pt x="287" y="70"/>
                </a:cubicBezTo>
                <a:cubicBezTo>
                  <a:pt x="286" y="70"/>
                  <a:pt x="286" y="70"/>
                  <a:pt x="286" y="70"/>
                </a:cubicBezTo>
                <a:cubicBezTo>
                  <a:pt x="284" y="70"/>
                  <a:pt x="282" y="72"/>
                  <a:pt x="280" y="72"/>
                </a:cubicBezTo>
                <a:cubicBezTo>
                  <a:pt x="279" y="72"/>
                  <a:pt x="279" y="72"/>
                  <a:pt x="278" y="72"/>
                </a:cubicBezTo>
                <a:cubicBezTo>
                  <a:pt x="278" y="71"/>
                  <a:pt x="277" y="71"/>
                  <a:pt x="276" y="71"/>
                </a:cubicBezTo>
                <a:cubicBezTo>
                  <a:pt x="274" y="71"/>
                  <a:pt x="272" y="73"/>
                  <a:pt x="270" y="73"/>
                </a:cubicBezTo>
                <a:cubicBezTo>
                  <a:pt x="270" y="73"/>
                  <a:pt x="269" y="73"/>
                  <a:pt x="268" y="73"/>
                </a:cubicBezTo>
                <a:cubicBezTo>
                  <a:pt x="268" y="72"/>
                  <a:pt x="269" y="72"/>
                  <a:pt x="269" y="71"/>
                </a:cubicBezTo>
                <a:cubicBezTo>
                  <a:pt x="269" y="71"/>
                  <a:pt x="270" y="70"/>
                  <a:pt x="270" y="70"/>
                </a:cubicBezTo>
                <a:cubicBezTo>
                  <a:pt x="270" y="69"/>
                  <a:pt x="270" y="69"/>
                  <a:pt x="270" y="68"/>
                </a:cubicBezTo>
                <a:cubicBezTo>
                  <a:pt x="269" y="69"/>
                  <a:pt x="269" y="69"/>
                  <a:pt x="269" y="69"/>
                </a:cubicBezTo>
                <a:cubicBezTo>
                  <a:pt x="268" y="69"/>
                  <a:pt x="268" y="70"/>
                  <a:pt x="268" y="70"/>
                </a:cubicBezTo>
                <a:cubicBezTo>
                  <a:pt x="268" y="70"/>
                  <a:pt x="262" y="67"/>
                  <a:pt x="258" y="73"/>
                </a:cubicBezTo>
                <a:cubicBezTo>
                  <a:pt x="259" y="73"/>
                  <a:pt x="260" y="73"/>
                  <a:pt x="261" y="73"/>
                </a:cubicBezTo>
                <a:cubicBezTo>
                  <a:pt x="263" y="73"/>
                  <a:pt x="263" y="73"/>
                  <a:pt x="263" y="73"/>
                </a:cubicBezTo>
                <a:cubicBezTo>
                  <a:pt x="263" y="75"/>
                  <a:pt x="263" y="75"/>
                  <a:pt x="263" y="75"/>
                </a:cubicBezTo>
                <a:cubicBezTo>
                  <a:pt x="264" y="76"/>
                  <a:pt x="262" y="76"/>
                  <a:pt x="262" y="77"/>
                </a:cubicBezTo>
                <a:cubicBezTo>
                  <a:pt x="260" y="76"/>
                  <a:pt x="257" y="76"/>
                  <a:pt x="256" y="76"/>
                </a:cubicBezTo>
                <a:cubicBezTo>
                  <a:pt x="255" y="77"/>
                  <a:pt x="255" y="78"/>
                  <a:pt x="254" y="79"/>
                </a:cubicBezTo>
                <a:cubicBezTo>
                  <a:pt x="255" y="78"/>
                  <a:pt x="255" y="78"/>
                  <a:pt x="256" y="78"/>
                </a:cubicBezTo>
                <a:cubicBezTo>
                  <a:pt x="257" y="78"/>
                  <a:pt x="258" y="78"/>
                  <a:pt x="258" y="78"/>
                </a:cubicBezTo>
                <a:cubicBezTo>
                  <a:pt x="259" y="79"/>
                  <a:pt x="259" y="79"/>
                  <a:pt x="259" y="79"/>
                </a:cubicBezTo>
                <a:cubicBezTo>
                  <a:pt x="258" y="80"/>
                  <a:pt x="257" y="81"/>
                  <a:pt x="256" y="82"/>
                </a:cubicBezTo>
                <a:cubicBezTo>
                  <a:pt x="256" y="83"/>
                  <a:pt x="256" y="83"/>
                  <a:pt x="256" y="83"/>
                </a:cubicBezTo>
                <a:cubicBezTo>
                  <a:pt x="256" y="83"/>
                  <a:pt x="257" y="83"/>
                  <a:pt x="257" y="83"/>
                </a:cubicBezTo>
                <a:cubicBezTo>
                  <a:pt x="259" y="83"/>
                  <a:pt x="260" y="83"/>
                  <a:pt x="261" y="83"/>
                </a:cubicBezTo>
                <a:cubicBezTo>
                  <a:pt x="262" y="83"/>
                  <a:pt x="262" y="83"/>
                  <a:pt x="263" y="83"/>
                </a:cubicBezTo>
                <a:cubicBezTo>
                  <a:pt x="264" y="83"/>
                  <a:pt x="264" y="83"/>
                  <a:pt x="264" y="84"/>
                </a:cubicBezTo>
                <a:cubicBezTo>
                  <a:pt x="264" y="84"/>
                  <a:pt x="264" y="86"/>
                  <a:pt x="266" y="86"/>
                </a:cubicBezTo>
                <a:cubicBezTo>
                  <a:pt x="267" y="86"/>
                  <a:pt x="268" y="86"/>
                  <a:pt x="269" y="86"/>
                </a:cubicBezTo>
                <a:cubicBezTo>
                  <a:pt x="270" y="85"/>
                  <a:pt x="270" y="85"/>
                  <a:pt x="272" y="83"/>
                </a:cubicBezTo>
                <a:cubicBezTo>
                  <a:pt x="273" y="83"/>
                  <a:pt x="275" y="82"/>
                  <a:pt x="275" y="82"/>
                </a:cubicBezTo>
                <a:cubicBezTo>
                  <a:pt x="276" y="82"/>
                  <a:pt x="277" y="82"/>
                  <a:pt x="277" y="81"/>
                </a:cubicBezTo>
                <a:cubicBezTo>
                  <a:pt x="278" y="80"/>
                  <a:pt x="279" y="80"/>
                  <a:pt x="281" y="80"/>
                </a:cubicBezTo>
                <a:cubicBezTo>
                  <a:pt x="282" y="79"/>
                  <a:pt x="282" y="79"/>
                  <a:pt x="287" y="80"/>
                </a:cubicBezTo>
                <a:moveTo>
                  <a:pt x="103" y="171"/>
                </a:moveTo>
                <a:cubicBezTo>
                  <a:pt x="104" y="170"/>
                  <a:pt x="104" y="170"/>
                  <a:pt x="104" y="170"/>
                </a:cubicBezTo>
                <a:cubicBezTo>
                  <a:pt x="104" y="169"/>
                  <a:pt x="104" y="169"/>
                  <a:pt x="104" y="168"/>
                </a:cubicBezTo>
                <a:cubicBezTo>
                  <a:pt x="104" y="168"/>
                  <a:pt x="104" y="168"/>
                  <a:pt x="104" y="168"/>
                </a:cubicBezTo>
                <a:cubicBezTo>
                  <a:pt x="103" y="168"/>
                  <a:pt x="103" y="164"/>
                  <a:pt x="103" y="164"/>
                </a:cubicBezTo>
                <a:cubicBezTo>
                  <a:pt x="103" y="163"/>
                  <a:pt x="103" y="163"/>
                  <a:pt x="101" y="162"/>
                </a:cubicBezTo>
                <a:cubicBezTo>
                  <a:pt x="101" y="162"/>
                  <a:pt x="101" y="162"/>
                  <a:pt x="101" y="161"/>
                </a:cubicBezTo>
                <a:cubicBezTo>
                  <a:pt x="104" y="158"/>
                  <a:pt x="104" y="158"/>
                  <a:pt x="104" y="158"/>
                </a:cubicBezTo>
                <a:cubicBezTo>
                  <a:pt x="105" y="157"/>
                  <a:pt x="106" y="157"/>
                  <a:pt x="106" y="157"/>
                </a:cubicBezTo>
                <a:cubicBezTo>
                  <a:pt x="108" y="155"/>
                  <a:pt x="108" y="154"/>
                  <a:pt x="108" y="153"/>
                </a:cubicBezTo>
                <a:cubicBezTo>
                  <a:pt x="108" y="152"/>
                  <a:pt x="108" y="152"/>
                  <a:pt x="108" y="152"/>
                </a:cubicBezTo>
                <a:cubicBezTo>
                  <a:pt x="108" y="152"/>
                  <a:pt x="106" y="153"/>
                  <a:pt x="106" y="153"/>
                </a:cubicBezTo>
                <a:cubicBezTo>
                  <a:pt x="104" y="155"/>
                  <a:pt x="104" y="157"/>
                  <a:pt x="102" y="158"/>
                </a:cubicBezTo>
                <a:cubicBezTo>
                  <a:pt x="99" y="162"/>
                  <a:pt x="95" y="165"/>
                  <a:pt x="92" y="168"/>
                </a:cubicBezTo>
                <a:cubicBezTo>
                  <a:pt x="90" y="170"/>
                  <a:pt x="90" y="170"/>
                  <a:pt x="88" y="174"/>
                </a:cubicBezTo>
                <a:cubicBezTo>
                  <a:pt x="90" y="175"/>
                  <a:pt x="92" y="175"/>
                  <a:pt x="94" y="175"/>
                </a:cubicBezTo>
                <a:cubicBezTo>
                  <a:pt x="95" y="175"/>
                  <a:pt x="95" y="175"/>
                  <a:pt x="95" y="177"/>
                </a:cubicBezTo>
                <a:cubicBezTo>
                  <a:pt x="94" y="180"/>
                  <a:pt x="95" y="181"/>
                  <a:pt x="95" y="182"/>
                </a:cubicBezTo>
                <a:cubicBezTo>
                  <a:pt x="96" y="181"/>
                  <a:pt x="96" y="181"/>
                  <a:pt x="96" y="181"/>
                </a:cubicBezTo>
                <a:cubicBezTo>
                  <a:pt x="97" y="181"/>
                  <a:pt x="97" y="180"/>
                  <a:pt x="99" y="176"/>
                </a:cubicBezTo>
                <a:cubicBezTo>
                  <a:pt x="101" y="173"/>
                  <a:pt x="101" y="173"/>
                  <a:pt x="103" y="171"/>
                </a:cubicBezTo>
                <a:moveTo>
                  <a:pt x="89" y="162"/>
                </a:moveTo>
                <a:cubicBezTo>
                  <a:pt x="89" y="162"/>
                  <a:pt x="89" y="162"/>
                  <a:pt x="89" y="162"/>
                </a:cubicBezTo>
                <a:cubicBezTo>
                  <a:pt x="89" y="162"/>
                  <a:pt x="89" y="161"/>
                  <a:pt x="88" y="161"/>
                </a:cubicBezTo>
                <a:cubicBezTo>
                  <a:pt x="88" y="161"/>
                  <a:pt x="88" y="161"/>
                  <a:pt x="88" y="161"/>
                </a:cubicBezTo>
                <a:cubicBezTo>
                  <a:pt x="88" y="160"/>
                  <a:pt x="88" y="160"/>
                  <a:pt x="88" y="159"/>
                </a:cubicBezTo>
                <a:cubicBezTo>
                  <a:pt x="88" y="158"/>
                  <a:pt x="88" y="158"/>
                  <a:pt x="88" y="158"/>
                </a:cubicBezTo>
                <a:cubicBezTo>
                  <a:pt x="88" y="158"/>
                  <a:pt x="88" y="158"/>
                  <a:pt x="88" y="158"/>
                </a:cubicBezTo>
                <a:cubicBezTo>
                  <a:pt x="87" y="158"/>
                  <a:pt x="87" y="159"/>
                  <a:pt x="86" y="159"/>
                </a:cubicBezTo>
                <a:cubicBezTo>
                  <a:pt x="86" y="159"/>
                  <a:pt x="86" y="160"/>
                  <a:pt x="86" y="160"/>
                </a:cubicBezTo>
                <a:cubicBezTo>
                  <a:pt x="86" y="161"/>
                  <a:pt x="86" y="161"/>
                  <a:pt x="86" y="162"/>
                </a:cubicBezTo>
                <a:cubicBezTo>
                  <a:pt x="85" y="165"/>
                  <a:pt x="85" y="165"/>
                  <a:pt x="85" y="165"/>
                </a:cubicBezTo>
                <a:cubicBezTo>
                  <a:pt x="85" y="166"/>
                  <a:pt x="85" y="166"/>
                  <a:pt x="89" y="162"/>
                </a:cubicBezTo>
                <a:moveTo>
                  <a:pt x="363" y="4"/>
                </a:moveTo>
                <a:cubicBezTo>
                  <a:pt x="363" y="3"/>
                  <a:pt x="363" y="3"/>
                  <a:pt x="363" y="3"/>
                </a:cubicBezTo>
                <a:cubicBezTo>
                  <a:pt x="363" y="3"/>
                  <a:pt x="363"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2" y="3"/>
                </a:cubicBezTo>
                <a:cubicBezTo>
                  <a:pt x="362" y="3"/>
                  <a:pt x="362" y="3"/>
                  <a:pt x="361" y="3"/>
                </a:cubicBezTo>
                <a:cubicBezTo>
                  <a:pt x="361" y="3"/>
                  <a:pt x="356"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4" y="4"/>
                </a:cubicBezTo>
                <a:cubicBezTo>
                  <a:pt x="354" y="4"/>
                  <a:pt x="354" y="4"/>
                  <a:pt x="353" y="4"/>
                </a:cubicBezTo>
                <a:cubicBezTo>
                  <a:pt x="351" y="5"/>
                  <a:pt x="349" y="5"/>
                  <a:pt x="348" y="6"/>
                </a:cubicBezTo>
                <a:cubicBezTo>
                  <a:pt x="350" y="5"/>
                  <a:pt x="352" y="5"/>
                  <a:pt x="354" y="4"/>
                </a:cubicBezTo>
                <a:cubicBezTo>
                  <a:pt x="354" y="4"/>
                  <a:pt x="355" y="4"/>
                  <a:pt x="355" y="4"/>
                </a:cubicBezTo>
                <a:cubicBezTo>
                  <a:pt x="358" y="3"/>
                  <a:pt x="358" y="3"/>
                  <a:pt x="360" y="3"/>
                </a:cubicBezTo>
                <a:cubicBezTo>
                  <a:pt x="359" y="3"/>
                  <a:pt x="359" y="3"/>
                  <a:pt x="359" y="3"/>
                </a:cubicBezTo>
                <a:cubicBezTo>
                  <a:pt x="357" y="3"/>
                  <a:pt x="354" y="3"/>
                  <a:pt x="352" y="4"/>
                </a:cubicBezTo>
                <a:cubicBezTo>
                  <a:pt x="354" y="3"/>
                  <a:pt x="354" y="3"/>
                  <a:pt x="355" y="3"/>
                </a:cubicBezTo>
                <a:cubicBezTo>
                  <a:pt x="355" y="3"/>
                  <a:pt x="355" y="3"/>
                  <a:pt x="356" y="3"/>
                </a:cubicBezTo>
                <a:cubicBezTo>
                  <a:pt x="357" y="3"/>
                  <a:pt x="357" y="3"/>
                  <a:pt x="357" y="3"/>
                </a:cubicBezTo>
                <a:cubicBezTo>
                  <a:pt x="357" y="3"/>
                  <a:pt x="357" y="3"/>
                  <a:pt x="357" y="3"/>
                </a:cubicBezTo>
                <a:cubicBezTo>
                  <a:pt x="357" y="3"/>
                  <a:pt x="356" y="3"/>
                  <a:pt x="356" y="3"/>
                </a:cubicBezTo>
                <a:cubicBezTo>
                  <a:pt x="355" y="3"/>
                  <a:pt x="355" y="3"/>
                  <a:pt x="354" y="3"/>
                </a:cubicBezTo>
                <a:cubicBezTo>
                  <a:pt x="354" y="3"/>
                  <a:pt x="353"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2" y="3"/>
                </a:cubicBezTo>
                <a:cubicBezTo>
                  <a:pt x="352" y="3"/>
                  <a:pt x="352"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1" y="3"/>
                  <a:pt x="351" y="3"/>
                </a:cubicBezTo>
                <a:cubicBezTo>
                  <a:pt x="351" y="3"/>
                  <a:pt x="350" y="3"/>
                  <a:pt x="350" y="3"/>
                </a:cubicBezTo>
                <a:cubicBezTo>
                  <a:pt x="351" y="3"/>
                  <a:pt x="353" y="2"/>
                  <a:pt x="355" y="2"/>
                </a:cubicBezTo>
                <a:cubicBezTo>
                  <a:pt x="356" y="2"/>
                  <a:pt x="356" y="2"/>
                  <a:pt x="358" y="2"/>
                </a:cubicBezTo>
                <a:cubicBezTo>
                  <a:pt x="359" y="2"/>
                  <a:pt x="359" y="2"/>
                  <a:pt x="359" y="2"/>
                </a:cubicBezTo>
                <a:cubicBezTo>
                  <a:pt x="359" y="2"/>
                  <a:pt x="360" y="2"/>
                  <a:pt x="361" y="2"/>
                </a:cubicBezTo>
                <a:cubicBezTo>
                  <a:pt x="362" y="2"/>
                  <a:pt x="362" y="2"/>
                  <a:pt x="364" y="2"/>
                </a:cubicBezTo>
                <a:cubicBezTo>
                  <a:pt x="364" y="2"/>
                  <a:pt x="365" y="2"/>
                  <a:pt x="365" y="1"/>
                </a:cubicBezTo>
                <a:cubicBezTo>
                  <a:pt x="365" y="1"/>
                  <a:pt x="365" y="1"/>
                  <a:pt x="365" y="1"/>
                </a:cubicBezTo>
                <a:cubicBezTo>
                  <a:pt x="365" y="1"/>
                  <a:pt x="365" y="1"/>
                  <a:pt x="365" y="1"/>
                </a:cubicBezTo>
                <a:cubicBezTo>
                  <a:pt x="366" y="1"/>
                  <a:pt x="366" y="1"/>
                  <a:pt x="366" y="1"/>
                </a:cubicBezTo>
                <a:cubicBezTo>
                  <a:pt x="366" y="1"/>
                  <a:pt x="366" y="1"/>
                  <a:pt x="366" y="1"/>
                </a:cubicBezTo>
                <a:cubicBezTo>
                  <a:pt x="366" y="1"/>
                  <a:pt x="365" y="1"/>
                  <a:pt x="366" y="1"/>
                </a:cubicBezTo>
                <a:cubicBezTo>
                  <a:pt x="366" y="1"/>
                  <a:pt x="366" y="1"/>
                  <a:pt x="366" y="1"/>
                </a:cubicBezTo>
                <a:cubicBezTo>
                  <a:pt x="365" y="1"/>
                  <a:pt x="365" y="1"/>
                  <a:pt x="365" y="1"/>
                </a:cubicBezTo>
                <a:cubicBezTo>
                  <a:pt x="365" y="1"/>
                  <a:pt x="365" y="1"/>
                  <a:pt x="365" y="1"/>
                </a:cubicBezTo>
                <a:cubicBezTo>
                  <a:pt x="365" y="1"/>
                  <a:pt x="365" y="1"/>
                  <a:pt x="365" y="1"/>
                </a:cubicBezTo>
                <a:cubicBezTo>
                  <a:pt x="364" y="1"/>
                  <a:pt x="364" y="1"/>
                  <a:pt x="364" y="1"/>
                </a:cubicBezTo>
                <a:cubicBezTo>
                  <a:pt x="363" y="1"/>
                  <a:pt x="363" y="1"/>
                  <a:pt x="363" y="1"/>
                </a:cubicBezTo>
                <a:cubicBezTo>
                  <a:pt x="364" y="1"/>
                  <a:pt x="364" y="1"/>
                  <a:pt x="364" y="1"/>
                </a:cubicBezTo>
                <a:cubicBezTo>
                  <a:pt x="364" y="1"/>
                  <a:pt x="364" y="1"/>
                  <a:pt x="365" y="1"/>
                </a:cubicBezTo>
                <a:cubicBezTo>
                  <a:pt x="365" y="1"/>
                  <a:pt x="366" y="1"/>
                  <a:pt x="366" y="1"/>
                </a:cubicBezTo>
                <a:cubicBezTo>
                  <a:pt x="367" y="1"/>
                  <a:pt x="367" y="1"/>
                  <a:pt x="368" y="1"/>
                </a:cubicBezTo>
                <a:cubicBezTo>
                  <a:pt x="369" y="1"/>
                  <a:pt x="370" y="0"/>
                  <a:pt x="370" y="0"/>
                </a:cubicBezTo>
                <a:cubicBezTo>
                  <a:pt x="370" y="0"/>
                  <a:pt x="370" y="0"/>
                  <a:pt x="370" y="0"/>
                </a:cubicBezTo>
                <a:cubicBezTo>
                  <a:pt x="370" y="0"/>
                  <a:pt x="370" y="0"/>
                  <a:pt x="370" y="0"/>
                </a:cubicBezTo>
                <a:cubicBezTo>
                  <a:pt x="370" y="0"/>
                  <a:pt x="370" y="0"/>
                  <a:pt x="369" y="0"/>
                </a:cubicBezTo>
                <a:cubicBezTo>
                  <a:pt x="369" y="0"/>
                  <a:pt x="368" y="0"/>
                  <a:pt x="367" y="0"/>
                </a:cubicBezTo>
                <a:cubicBezTo>
                  <a:pt x="367" y="0"/>
                  <a:pt x="367" y="0"/>
                  <a:pt x="367" y="0"/>
                </a:cubicBezTo>
                <a:cubicBezTo>
                  <a:pt x="367" y="0"/>
                  <a:pt x="367" y="0"/>
                  <a:pt x="367" y="0"/>
                </a:cubicBezTo>
                <a:cubicBezTo>
                  <a:pt x="365" y="0"/>
                  <a:pt x="363" y="1"/>
                  <a:pt x="362" y="1"/>
                </a:cubicBezTo>
                <a:cubicBezTo>
                  <a:pt x="361" y="1"/>
                  <a:pt x="361" y="1"/>
                  <a:pt x="362" y="0"/>
                </a:cubicBezTo>
                <a:cubicBezTo>
                  <a:pt x="362" y="0"/>
                  <a:pt x="363" y="0"/>
                  <a:pt x="363" y="0"/>
                </a:cubicBezTo>
                <a:cubicBezTo>
                  <a:pt x="363" y="0"/>
                  <a:pt x="362" y="0"/>
                  <a:pt x="361" y="0"/>
                </a:cubicBezTo>
                <a:cubicBezTo>
                  <a:pt x="361" y="0"/>
                  <a:pt x="361" y="0"/>
                  <a:pt x="361" y="0"/>
                </a:cubicBezTo>
                <a:cubicBezTo>
                  <a:pt x="360" y="0"/>
                  <a:pt x="360" y="0"/>
                  <a:pt x="360" y="0"/>
                </a:cubicBezTo>
                <a:cubicBezTo>
                  <a:pt x="360" y="0"/>
                  <a:pt x="360" y="0"/>
                  <a:pt x="360" y="0"/>
                </a:cubicBezTo>
                <a:cubicBezTo>
                  <a:pt x="359" y="0"/>
                  <a:pt x="359" y="1"/>
                  <a:pt x="358" y="1"/>
                </a:cubicBezTo>
                <a:cubicBezTo>
                  <a:pt x="357" y="1"/>
                  <a:pt x="357" y="1"/>
                  <a:pt x="357" y="1"/>
                </a:cubicBezTo>
                <a:cubicBezTo>
                  <a:pt x="357" y="1"/>
                  <a:pt x="357" y="1"/>
                  <a:pt x="357" y="1"/>
                </a:cubicBezTo>
                <a:cubicBezTo>
                  <a:pt x="357" y="1"/>
                  <a:pt x="357" y="1"/>
                  <a:pt x="357" y="1"/>
                </a:cubicBezTo>
                <a:cubicBezTo>
                  <a:pt x="356" y="1"/>
                  <a:pt x="356" y="1"/>
                  <a:pt x="356" y="1"/>
                </a:cubicBezTo>
                <a:cubicBezTo>
                  <a:pt x="356" y="1"/>
                  <a:pt x="356" y="1"/>
                  <a:pt x="356" y="1"/>
                </a:cubicBezTo>
                <a:cubicBezTo>
                  <a:pt x="355" y="1"/>
                  <a:pt x="354" y="1"/>
                  <a:pt x="353" y="1"/>
                </a:cubicBezTo>
                <a:cubicBezTo>
                  <a:pt x="353" y="1"/>
                  <a:pt x="353" y="1"/>
                  <a:pt x="353" y="1"/>
                </a:cubicBezTo>
                <a:cubicBezTo>
                  <a:pt x="354" y="1"/>
                  <a:pt x="354" y="1"/>
                  <a:pt x="354" y="1"/>
                </a:cubicBezTo>
                <a:cubicBezTo>
                  <a:pt x="354" y="1"/>
                  <a:pt x="354" y="1"/>
                  <a:pt x="354" y="1"/>
                </a:cubicBezTo>
                <a:cubicBezTo>
                  <a:pt x="354" y="1"/>
                  <a:pt x="354" y="1"/>
                  <a:pt x="354" y="1"/>
                </a:cubicBezTo>
                <a:cubicBezTo>
                  <a:pt x="354" y="1"/>
                  <a:pt x="354" y="1"/>
                  <a:pt x="354" y="1"/>
                </a:cubicBezTo>
                <a:cubicBezTo>
                  <a:pt x="354" y="1"/>
                  <a:pt x="354" y="1"/>
                  <a:pt x="354"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5" y="1"/>
                  <a:pt x="355" y="1"/>
                  <a:pt x="355" y="1"/>
                </a:cubicBezTo>
                <a:cubicBezTo>
                  <a:pt x="354" y="1"/>
                  <a:pt x="354" y="1"/>
                  <a:pt x="354" y="1"/>
                </a:cubicBezTo>
                <a:cubicBezTo>
                  <a:pt x="352" y="1"/>
                  <a:pt x="352" y="1"/>
                  <a:pt x="352" y="1"/>
                </a:cubicBezTo>
                <a:cubicBezTo>
                  <a:pt x="352" y="1"/>
                  <a:pt x="352" y="1"/>
                  <a:pt x="352" y="1"/>
                </a:cubicBezTo>
                <a:cubicBezTo>
                  <a:pt x="351" y="1"/>
                  <a:pt x="351" y="1"/>
                  <a:pt x="351" y="1"/>
                </a:cubicBezTo>
                <a:cubicBezTo>
                  <a:pt x="351" y="1"/>
                  <a:pt x="351" y="1"/>
                  <a:pt x="351" y="1"/>
                </a:cubicBezTo>
                <a:cubicBezTo>
                  <a:pt x="350" y="1"/>
                  <a:pt x="350" y="1"/>
                  <a:pt x="350" y="1"/>
                </a:cubicBezTo>
                <a:cubicBezTo>
                  <a:pt x="350" y="2"/>
                  <a:pt x="350" y="2"/>
                  <a:pt x="350" y="2"/>
                </a:cubicBezTo>
                <a:cubicBezTo>
                  <a:pt x="350" y="2"/>
                  <a:pt x="350" y="2"/>
                  <a:pt x="350" y="2"/>
                </a:cubicBezTo>
                <a:cubicBezTo>
                  <a:pt x="350" y="2"/>
                  <a:pt x="350" y="2"/>
                  <a:pt x="350" y="2"/>
                </a:cubicBezTo>
                <a:cubicBezTo>
                  <a:pt x="350" y="2"/>
                  <a:pt x="350" y="2"/>
                  <a:pt x="350" y="2"/>
                </a:cubicBezTo>
                <a:cubicBezTo>
                  <a:pt x="349" y="2"/>
                  <a:pt x="349" y="2"/>
                  <a:pt x="349" y="2"/>
                </a:cubicBezTo>
                <a:cubicBezTo>
                  <a:pt x="348" y="2"/>
                  <a:pt x="348" y="2"/>
                  <a:pt x="348" y="2"/>
                </a:cubicBezTo>
                <a:cubicBezTo>
                  <a:pt x="347" y="2"/>
                  <a:pt x="347" y="2"/>
                  <a:pt x="347" y="2"/>
                </a:cubicBezTo>
                <a:cubicBezTo>
                  <a:pt x="347" y="2"/>
                  <a:pt x="347" y="2"/>
                  <a:pt x="347" y="2"/>
                </a:cubicBezTo>
                <a:cubicBezTo>
                  <a:pt x="346" y="2"/>
                  <a:pt x="346" y="2"/>
                  <a:pt x="346" y="2"/>
                </a:cubicBezTo>
                <a:cubicBezTo>
                  <a:pt x="344" y="2"/>
                  <a:pt x="344" y="2"/>
                  <a:pt x="344" y="2"/>
                </a:cubicBezTo>
                <a:cubicBezTo>
                  <a:pt x="345" y="2"/>
                  <a:pt x="345" y="2"/>
                  <a:pt x="345"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6" y="2"/>
                  <a:pt x="347" y="2"/>
                  <a:pt x="347" y="2"/>
                </a:cubicBezTo>
                <a:cubicBezTo>
                  <a:pt x="347" y="2"/>
                  <a:pt x="347" y="2"/>
                  <a:pt x="347" y="2"/>
                </a:cubicBezTo>
                <a:cubicBezTo>
                  <a:pt x="348" y="2"/>
                  <a:pt x="348" y="2"/>
                  <a:pt x="348" y="2"/>
                </a:cubicBezTo>
                <a:cubicBezTo>
                  <a:pt x="348" y="2"/>
                  <a:pt x="348" y="2"/>
                  <a:pt x="348" y="2"/>
                </a:cubicBezTo>
                <a:cubicBezTo>
                  <a:pt x="349" y="2"/>
                  <a:pt x="349" y="2"/>
                  <a:pt x="349" y="2"/>
                </a:cubicBezTo>
                <a:cubicBezTo>
                  <a:pt x="349" y="2"/>
                  <a:pt x="349" y="2"/>
                  <a:pt x="349" y="2"/>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0" y="1"/>
                  <a:pt x="350" y="1"/>
                  <a:pt x="350" y="1"/>
                </a:cubicBezTo>
                <a:cubicBezTo>
                  <a:pt x="351" y="1"/>
                  <a:pt x="351" y="1"/>
                  <a:pt x="351" y="1"/>
                </a:cubicBezTo>
                <a:cubicBezTo>
                  <a:pt x="351" y="1"/>
                  <a:pt x="350" y="1"/>
                  <a:pt x="350" y="1"/>
                </a:cubicBezTo>
                <a:cubicBezTo>
                  <a:pt x="349" y="1"/>
                  <a:pt x="348" y="1"/>
                  <a:pt x="348" y="2"/>
                </a:cubicBezTo>
                <a:cubicBezTo>
                  <a:pt x="348" y="2"/>
                  <a:pt x="348" y="2"/>
                  <a:pt x="348" y="2"/>
                </a:cubicBezTo>
                <a:cubicBezTo>
                  <a:pt x="347" y="2"/>
                  <a:pt x="347" y="2"/>
                  <a:pt x="347" y="2"/>
                </a:cubicBezTo>
                <a:cubicBezTo>
                  <a:pt x="346" y="2"/>
                  <a:pt x="346" y="2"/>
                  <a:pt x="346" y="2"/>
                </a:cubicBezTo>
                <a:cubicBezTo>
                  <a:pt x="346" y="2"/>
                  <a:pt x="346" y="2"/>
                  <a:pt x="346" y="2"/>
                </a:cubicBezTo>
                <a:cubicBezTo>
                  <a:pt x="345" y="2"/>
                  <a:pt x="345" y="2"/>
                  <a:pt x="345" y="2"/>
                </a:cubicBezTo>
                <a:cubicBezTo>
                  <a:pt x="345" y="2"/>
                  <a:pt x="344" y="2"/>
                  <a:pt x="344" y="2"/>
                </a:cubicBezTo>
                <a:cubicBezTo>
                  <a:pt x="343" y="2"/>
                  <a:pt x="343" y="2"/>
                  <a:pt x="343" y="2"/>
                </a:cubicBezTo>
                <a:cubicBezTo>
                  <a:pt x="343" y="2"/>
                  <a:pt x="342" y="2"/>
                  <a:pt x="341" y="2"/>
                </a:cubicBezTo>
                <a:cubicBezTo>
                  <a:pt x="341" y="3"/>
                  <a:pt x="341" y="3"/>
                  <a:pt x="341" y="3"/>
                </a:cubicBezTo>
                <a:cubicBezTo>
                  <a:pt x="341" y="3"/>
                  <a:pt x="341" y="3"/>
                  <a:pt x="341" y="3"/>
                </a:cubicBezTo>
                <a:cubicBezTo>
                  <a:pt x="341" y="3"/>
                  <a:pt x="341" y="3"/>
                  <a:pt x="341" y="3"/>
                </a:cubicBezTo>
                <a:cubicBezTo>
                  <a:pt x="341" y="3"/>
                  <a:pt x="341" y="3"/>
                  <a:pt x="341" y="3"/>
                </a:cubicBezTo>
                <a:cubicBezTo>
                  <a:pt x="341" y="2"/>
                  <a:pt x="341" y="2"/>
                  <a:pt x="341" y="2"/>
                </a:cubicBezTo>
                <a:cubicBezTo>
                  <a:pt x="341" y="2"/>
                  <a:pt x="341" y="2"/>
                  <a:pt x="341" y="2"/>
                </a:cubicBezTo>
                <a:cubicBezTo>
                  <a:pt x="342" y="2"/>
                  <a:pt x="342" y="2"/>
                  <a:pt x="342" y="2"/>
                </a:cubicBezTo>
                <a:cubicBezTo>
                  <a:pt x="342" y="2"/>
                  <a:pt x="342" y="2"/>
                  <a:pt x="342" y="2"/>
                </a:cubicBezTo>
                <a:cubicBezTo>
                  <a:pt x="343" y="2"/>
                  <a:pt x="343" y="2"/>
                  <a:pt x="343" y="2"/>
                </a:cubicBezTo>
                <a:cubicBezTo>
                  <a:pt x="343" y="2"/>
                  <a:pt x="343" y="2"/>
                  <a:pt x="343" y="2"/>
                </a:cubicBezTo>
                <a:cubicBezTo>
                  <a:pt x="344" y="2"/>
                  <a:pt x="344" y="2"/>
                  <a:pt x="344" y="2"/>
                </a:cubicBezTo>
                <a:cubicBezTo>
                  <a:pt x="345" y="2"/>
                  <a:pt x="345" y="2"/>
                  <a:pt x="345" y="2"/>
                </a:cubicBezTo>
                <a:cubicBezTo>
                  <a:pt x="345" y="2"/>
                  <a:pt x="345" y="2"/>
                  <a:pt x="345" y="2"/>
                </a:cubicBezTo>
                <a:cubicBezTo>
                  <a:pt x="346" y="2"/>
                  <a:pt x="346" y="2"/>
                  <a:pt x="346" y="2"/>
                </a:cubicBezTo>
                <a:cubicBezTo>
                  <a:pt x="346" y="2"/>
                  <a:pt x="346" y="2"/>
                  <a:pt x="346" y="2"/>
                </a:cubicBezTo>
                <a:cubicBezTo>
                  <a:pt x="346" y="2"/>
                  <a:pt x="346" y="2"/>
                  <a:pt x="346" y="2"/>
                </a:cubicBezTo>
                <a:cubicBezTo>
                  <a:pt x="347" y="1"/>
                  <a:pt x="347" y="1"/>
                  <a:pt x="347" y="1"/>
                </a:cubicBezTo>
                <a:cubicBezTo>
                  <a:pt x="348" y="1"/>
                  <a:pt x="348" y="1"/>
                  <a:pt x="348" y="1"/>
                </a:cubicBezTo>
                <a:cubicBezTo>
                  <a:pt x="348" y="1"/>
                  <a:pt x="348" y="1"/>
                  <a:pt x="348" y="1"/>
                </a:cubicBezTo>
                <a:cubicBezTo>
                  <a:pt x="349" y="1"/>
                  <a:pt x="349" y="1"/>
                  <a:pt x="349" y="1"/>
                </a:cubicBezTo>
                <a:cubicBezTo>
                  <a:pt x="349" y="1"/>
                  <a:pt x="349" y="1"/>
                  <a:pt x="349" y="1"/>
                </a:cubicBezTo>
                <a:cubicBezTo>
                  <a:pt x="348" y="1"/>
                  <a:pt x="348" y="1"/>
                  <a:pt x="348" y="1"/>
                </a:cubicBezTo>
                <a:cubicBezTo>
                  <a:pt x="348" y="1"/>
                  <a:pt x="348" y="1"/>
                  <a:pt x="346" y="1"/>
                </a:cubicBezTo>
                <a:cubicBezTo>
                  <a:pt x="345" y="2"/>
                  <a:pt x="344" y="2"/>
                  <a:pt x="343" y="2"/>
                </a:cubicBezTo>
                <a:cubicBezTo>
                  <a:pt x="342" y="2"/>
                  <a:pt x="342" y="2"/>
                  <a:pt x="342" y="2"/>
                </a:cubicBezTo>
                <a:cubicBezTo>
                  <a:pt x="342" y="2"/>
                  <a:pt x="342" y="2"/>
                  <a:pt x="342" y="2"/>
                </a:cubicBezTo>
                <a:cubicBezTo>
                  <a:pt x="341" y="2"/>
                  <a:pt x="341" y="2"/>
                  <a:pt x="341" y="2"/>
                </a:cubicBezTo>
                <a:cubicBezTo>
                  <a:pt x="340" y="2"/>
                  <a:pt x="339" y="2"/>
                  <a:pt x="338" y="3"/>
                </a:cubicBezTo>
                <a:cubicBezTo>
                  <a:pt x="338" y="3"/>
                  <a:pt x="338" y="3"/>
                  <a:pt x="338" y="3"/>
                </a:cubicBezTo>
                <a:cubicBezTo>
                  <a:pt x="337" y="3"/>
                  <a:pt x="337" y="3"/>
                  <a:pt x="337" y="3"/>
                </a:cubicBezTo>
                <a:cubicBezTo>
                  <a:pt x="338" y="2"/>
                  <a:pt x="338" y="2"/>
                  <a:pt x="338" y="2"/>
                </a:cubicBezTo>
                <a:cubicBezTo>
                  <a:pt x="339" y="2"/>
                  <a:pt x="339" y="2"/>
                  <a:pt x="339" y="2"/>
                </a:cubicBezTo>
                <a:cubicBezTo>
                  <a:pt x="339" y="2"/>
                  <a:pt x="340" y="2"/>
                  <a:pt x="340" y="2"/>
                </a:cubicBezTo>
                <a:cubicBezTo>
                  <a:pt x="341" y="2"/>
                  <a:pt x="341" y="2"/>
                  <a:pt x="342" y="2"/>
                </a:cubicBezTo>
                <a:cubicBezTo>
                  <a:pt x="343" y="2"/>
                  <a:pt x="343" y="2"/>
                  <a:pt x="343" y="2"/>
                </a:cubicBezTo>
                <a:cubicBezTo>
                  <a:pt x="343" y="2"/>
                  <a:pt x="343" y="2"/>
                  <a:pt x="343" y="2"/>
                </a:cubicBezTo>
                <a:cubicBezTo>
                  <a:pt x="344" y="2"/>
                  <a:pt x="344" y="2"/>
                  <a:pt x="344" y="2"/>
                </a:cubicBezTo>
                <a:cubicBezTo>
                  <a:pt x="344" y="2"/>
                  <a:pt x="344" y="2"/>
                  <a:pt x="344" y="2"/>
                </a:cubicBezTo>
                <a:cubicBezTo>
                  <a:pt x="345" y="2"/>
                  <a:pt x="345" y="2"/>
                  <a:pt x="345" y="2"/>
                </a:cubicBezTo>
                <a:cubicBezTo>
                  <a:pt x="346" y="2"/>
                  <a:pt x="346" y="2"/>
                  <a:pt x="346" y="2"/>
                </a:cubicBezTo>
                <a:cubicBezTo>
                  <a:pt x="346" y="1"/>
                  <a:pt x="346" y="1"/>
                  <a:pt x="346" y="1"/>
                </a:cubicBezTo>
                <a:cubicBezTo>
                  <a:pt x="347" y="1"/>
                  <a:pt x="347" y="1"/>
                  <a:pt x="348" y="1"/>
                </a:cubicBezTo>
                <a:cubicBezTo>
                  <a:pt x="348" y="1"/>
                  <a:pt x="348" y="1"/>
                  <a:pt x="348" y="1"/>
                </a:cubicBezTo>
                <a:cubicBezTo>
                  <a:pt x="349" y="1"/>
                  <a:pt x="349" y="1"/>
                  <a:pt x="349" y="1"/>
                </a:cubicBezTo>
                <a:cubicBezTo>
                  <a:pt x="349" y="1"/>
                  <a:pt x="349" y="1"/>
                  <a:pt x="349" y="1"/>
                </a:cubicBezTo>
                <a:cubicBezTo>
                  <a:pt x="349" y="1"/>
                  <a:pt x="349" y="1"/>
                  <a:pt x="349" y="1"/>
                </a:cubicBezTo>
                <a:cubicBezTo>
                  <a:pt x="349" y="1"/>
                  <a:pt x="349" y="1"/>
                  <a:pt x="349" y="1"/>
                </a:cubicBezTo>
                <a:cubicBezTo>
                  <a:pt x="348" y="1"/>
                  <a:pt x="348" y="1"/>
                  <a:pt x="348" y="1"/>
                </a:cubicBezTo>
                <a:cubicBezTo>
                  <a:pt x="347" y="1"/>
                  <a:pt x="347" y="1"/>
                  <a:pt x="347" y="1"/>
                </a:cubicBezTo>
                <a:cubicBezTo>
                  <a:pt x="347" y="1"/>
                  <a:pt x="347" y="1"/>
                  <a:pt x="347" y="1"/>
                </a:cubicBezTo>
                <a:cubicBezTo>
                  <a:pt x="346" y="1"/>
                  <a:pt x="346" y="1"/>
                  <a:pt x="346" y="1"/>
                </a:cubicBezTo>
                <a:cubicBezTo>
                  <a:pt x="346" y="1"/>
                  <a:pt x="346" y="1"/>
                  <a:pt x="346" y="1"/>
                </a:cubicBezTo>
                <a:cubicBezTo>
                  <a:pt x="346" y="1"/>
                  <a:pt x="346" y="1"/>
                  <a:pt x="346" y="1"/>
                </a:cubicBezTo>
                <a:cubicBezTo>
                  <a:pt x="346" y="1"/>
                  <a:pt x="346" y="1"/>
                  <a:pt x="346" y="1"/>
                </a:cubicBezTo>
                <a:cubicBezTo>
                  <a:pt x="345" y="1"/>
                  <a:pt x="345" y="1"/>
                  <a:pt x="345" y="1"/>
                </a:cubicBezTo>
                <a:cubicBezTo>
                  <a:pt x="345" y="1"/>
                  <a:pt x="345" y="1"/>
                  <a:pt x="345" y="1"/>
                </a:cubicBezTo>
                <a:cubicBezTo>
                  <a:pt x="345" y="1"/>
                  <a:pt x="345" y="1"/>
                  <a:pt x="345" y="1"/>
                </a:cubicBezTo>
                <a:cubicBezTo>
                  <a:pt x="345" y="1"/>
                  <a:pt x="345" y="1"/>
                  <a:pt x="345" y="1"/>
                </a:cubicBezTo>
                <a:cubicBezTo>
                  <a:pt x="345" y="1"/>
                  <a:pt x="345" y="1"/>
                  <a:pt x="345" y="1"/>
                </a:cubicBezTo>
                <a:cubicBezTo>
                  <a:pt x="344" y="1"/>
                  <a:pt x="344" y="1"/>
                  <a:pt x="344" y="1"/>
                </a:cubicBezTo>
                <a:cubicBezTo>
                  <a:pt x="344" y="1"/>
                  <a:pt x="344" y="1"/>
                  <a:pt x="344" y="1"/>
                </a:cubicBezTo>
                <a:cubicBezTo>
                  <a:pt x="343" y="1"/>
                  <a:pt x="343" y="1"/>
                  <a:pt x="343" y="1"/>
                </a:cubicBezTo>
                <a:cubicBezTo>
                  <a:pt x="343" y="1"/>
                  <a:pt x="343" y="1"/>
                  <a:pt x="343" y="1"/>
                </a:cubicBezTo>
                <a:cubicBezTo>
                  <a:pt x="343" y="2"/>
                  <a:pt x="343" y="2"/>
                  <a:pt x="343" y="2"/>
                </a:cubicBezTo>
                <a:cubicBezTo>
                  <a:pt x="342" y="2"/>
                  <a:pt x="342" y="2"/>
                  <a:pt x="342"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8" y="2"/>
                  <a:pt x="338" y="2"/>
                  <a:pt x="338" y="2"/>
                </a:cubicBezTo>
                <a:cubicBezTo>
                  <a:pt x="337" y="2"/>
                  <a:pt x="337" y="2"/>
                  <a:pt x="337" y="2"/>
                </a:cubicBezTo>
                <a:cubicBezTo>
                  <a:pt x="336" y="2"/>
                  <a:pt x="336" y="2"/>
                  <a:pt x="336" y="2"/>
                </a:cubicBezTo>
                <a:cubicBezTo>
                  <a:pt x="335" y="3"/>
                  <a:pt x="335" y="3"/>
                  <a:pt x="335" y="3"/>
                </a:cubicBezTo>
                <a:cubicBezTo>
                  <a:pt x="335" y="3"/>
                  <a:pt x="335" y="3"/>
                  <a:pt x="335" y="3"/>
                </a:cubicBezTo>
                <a:cubicBezTo>
                  <a:pt x="335" y="3"/>
                  <a:pt x="335" y="3"/>
                  <a:pt x="335" y="3"/>
                </a:cubicBezTo>
                <a:cubicBezTo>
                  <a:pt x="335" y="3"/>
                  <a:pt x="335" y="3"/>
                  <a:pt x="335" y="3"/>
                </a:cubicBezTo>
                <a:cubicBezTo>
                  <a:pt x="335" y="3"/>
                  <a:pt x="335" y="3"/>
                  <a:pt x="335" y="3"/>
                </a:cubicBezTo>
                <a:cubicBezTo>
                  <a:pt x="336" y="3"/>
                  <a:pt x="336" y="3"/>
                  <a:pt x="336" y="3"/>
                </a:cubicBezTo>
                <a:cubicBezTo>
                  <a:pt x="336" y="2"/>
                  <a:pt x="336" y="2"/>
                  <a:pt x="336" y="2"/>
                </a:cubicBezTo>
                <a:cubicBezTo>
                  <a:pt x="336" y="2"/>
                  <a:pt x="336" y="2"/>
                  <a:pt x="336" y="2"/>
                </a:cubicBezTo>
                <a:cubicBezTo>
                  <a:pt x="337" y="2"/>
                  <a:pt x="337" y="2"/>
                  <a:pt x="337" y="2"/>
                </a:cubicBezTo>
                <a:cubicBezTo>
                  <a:pt x="337" y="2"/>
                  <a:pt x="337" y="2"/>
                  <a:pt x="337" y="2"/>
                </a:cubicBezTo>
                <a:cubicBezTo>
                  <a:pt x="337" y="2"/>
                  <a:pt x="337" y="2"/>
                  <a:pt x="337" y="2"/>
                </a:cubicBezTo>
                <a:cubicBezTo>
                  <a:pt x="337" y="2"/>
                  <a:pt x="337" y="2"/>
                  <a:pt x="337" y="2"/>
                </a:cubicBezTo>
                <a:cubicBezTo>
                  <a:pt x="338" y="2"/>
                  <a:pt x="338" y="2"/>
                  <a:pt x="338" y="2"/>
                </a:cubicBezTo>
                <a:cubicBezTo>
                  <a:pt x="339" y="2"/>
                  <a:pt x="339" y="2"/>
                  <a:pt x="339" y="2"/>
                </a:cubicBezTo>
                <a:cubicBezTo>
                  <a:pt x="340" y="2"/>
                  <a:pt x="340" y="2"/>
                  <a:pt x="340" y="2"/>
                </a:cubicBezTo>
                <a:cubicBezTo>
                  <a:pt x="340" y="2"/>
                  <a:pt x="340" y="2"/>
                  <a:pt x="340" y="2"/>
                </a:cubicBezTo>
                <a:cubicBezTo>
                  <a:pt x="341" y="2"/>
                  <a:pt x="341" y="2"/>
                  <a:pt x="341" y="2"/>
                </a:cubicBezTo>
                <a:cubicBezTo>
                  <a:pt x="341" y="2"/>
                  <a:pt x="341" y="2"/>
                  <a:pt x="341" y="2"/>
                </a:cubicBezTo>
                <a:cubicBezTo>
                  <a:pt x="341" y="2"/>
                  <a:pt x="341" y="2"/>
                  <a:pt x="341" y="2"/>
                </a:cubicBezTo>
                <a:cubicBezTo>
                  <a:pt x="340" y="2"/>
                  <a:pt x="340" y="2"/>
                  <a:pt x="340" y="2"/>
                </a:cubicBezTo>
                <a:cubicBezTo>
                  <a:pt x="340" y="2"/>
                  <a:pt x="340" y="2"/>
                  <a:pt x="340" y="2"/>
                </a:cubicBezTo>
                <a:cubicBezTo>
                  <a:pt x="339" y="2"/>
                  <a:pt x="339" y="2"/>
                  <a:pt x="339" y="2"/>
                </a:cubicBezTo>
                <a:cubicBezTo>
                  <a:pt x="339" y="2"/>
                  <a:pt x="339" y="2"/>
                  <a:pt x="339" y="2"/>
                </a:cubicBezTo>
                <a:cubicBezTo>
                  <a:pt x="338" y="2"/>
                  <a:pt x="338" y="2"/>
                  <a:pt x="338" y="2"/>
                </a:cubicBezTo>
                <a:cubicBezTo>
                  <a:pt x="337" y="2"/>
                  <a:pt x="336" y="2"/>
                  <a:pt x="336" y="2"/>
                </a:cubicBezTo>
                <a:cubicBezTo>
                  <a:pt x="335" y="2"/>
                  <a:pt x="335" y="2"/>
                  <a:pt x="335" y="2"/>
                </a:cubicBezTo>
                <a:cubicBezTo>
                  <a:pt x="335" y="2"/>
                  <a:pt x="335" y="2"/>
                  <a:pt x="335" y="2"/>
                </a:cubicBezTo>
                <a:cubicBezTo>
                  <a:pt x="334" y="2"/>
                  <a:pt x="334" y="2"/>
                  <a:pt x="334" y="2"/>
                </a:cubicBezTo>
                <a:cubicBezTo>
                  <a:pt x="332" y="3"/>
                  <a:pt x="331" y="3"/>
                  <a:pt x="329" y="3"/>
                </a:cubicBezTo>
                <a:cubicBezTo>
                  <a:pt x="329" y="3"/>
                  <a:pt x="329" y="3"/>
                  <a:pt x="329" y="3"/>
                </a:cubicBezTo>
                <a:cubicBezTo>
                  <a:pt x="330" y="3"/>
                  <a:pt x="330" y="3"/>
                  <a:pt x="330" y="3"/>
                </a:cubicBezTo>
                <a:cubicBezTo>
                  <a:pt x="330" y="3"/>
                  <a:pt x="330" y="3"/>
                  <a:pt x="330" y="3"/>
                </a:cubicBezTo>
                <a:cubicBezTo>
                  <a:pt x="330" y="3"/>
                  <a:pt x="330" y="3"/>
                  <a:pt x="330" y="3"/>
                </a:cubicBezTo>
                <a:cubicBezTo>
                  <a:pt x="330" y="3"/>
                  <a:pt x="329" y="3"/>
                  <a:pt x="328" y="3"/>
                </a:cubicBezTo>
                <a:cubicBezTo>
                  <a:pt x="327" y="3"/>
                  <a:pt x="326" y="3"/>
                  <a:pt x="325" y="3"/>
                </a:cubicBezTo>
                <a:cubicBezTo>
                  <a:pt x="325" y="3"/>
                  <a:pt x="324" y="4"/>
                  <a:pt x="323" y="4"/>
                </a:cubicBezTo>
                <a:cubicBezTo>
                  <a:pt x="323" y="4"/>
                  <a:pt x="323" y="4"/>
                  <a:pt x="323" y="4"/>
                </a:cubicBezTo>
                <a:cubicBezTo>
                  <a:pt x="323" y="4"/>
                  <a:pt x="323" y="4"/>
                  <a:pt x="323" y="4"/>
                </a:cubicBezTo>
                <a:cubicBezTo>
                  <a:pt x="323" y="4"/>
                  <a:pt x="323" y="4"/>
                  <a:pt x="323" y="4"/>
                </a:cubicBezTo>
                <a:cubicBezTo>
                  <a:pt x="322" y="4"/>
                  <a:pt x="322" y="4"/>
                  <a:pt x="322" y="4"/>
                </a:cubicBezTo>
                <a:cubicBezTo>
                  <a:pt x="322" y="4"/>
                  <a:pt x="322" y="4"/>
                  <a:pt x="322" y="4"/>
                </a:cubicBezTo>
                <a:cubicBezTo>
                  <a:pt x="322" y="4"/>
                  <a:pt x="322" y="4"/>
                  <a:pt x="322" y="4"/>
                </a:cubicBezTo>
                <a:cubicBezTo>
                  <a:pt x="321" y="4"/>
                  <a:pt x="321" y="4"/>
                  <a:pt x="321" y="4"/>
                </a:cubicBezTo>
                <a:cubicBezTo>
                  <a:pt x="321" y="4"/>
                  <a:pt x="321" y="4"/>
                  <a:pt x="321" y="4"/>
                </a:cubicBezTo>
                <a:cubicBezTo>
                  <a:pt x="320" y="4"/>
                  <a:pt x="320" y="4"/>
                  <a:pt x="320" y="4"/>
                </a:cubicBezTo>
                <a:cubicBezTo>
                  <a:pt x="320" y="4"/>
                  <a:pt x="320" y="4"/>
                  <a:pt x="320" y="4"/>
                </a:cubicBezTo>
                <a:cubicBezTo>
                  <a:pt x="320" y="4"/>
                  <a:pt x="320" y="4"/>
                  <a:pt x="320" y="4"/>
                </a:cubicBezTo>
                <a:cubicBezTo>
                  <a:pt x="319" y="4"/>
                  <a:pt x="319" y="4"/>
                  <a:pt x="319" y="4"/>
                </a:cubicBezTo>
                <a:cubicBezTo>
                  <a:pt x="319" y="4"/>
                  <a:pt x="318" y="4"/>
                  <a:pt x="317" y="5"/>
                </a:cubicBezTo>
                <a:cubicBezTo>
                  <a:pt x="317" y="5"/>
                  <a:pt x="317" y="5"/>
                  <a:pt x="317" y="5"/>
                </a:cubicBezTo>
                <a:cubicBezTo>
                  <a:pt x="316" y="5"/>
                  <a:pt x="315" y="5"/>
                  <a:pt x="315" y="5"/>
                </a:cubicBezTo>
                <a:cubicBezTo>
                  <a:pt x="315" y="5"/>
                  <a:pt x="315" y="5"/>
                  <a:pt x="314" y="5"/>
                </a:cubicBezTo>
                <a:cubicBezTo>
                  <a:pt x="314" y="5"/>
                  <a:pt x="314" y="5"/>
                  <a:pt x="314" y="5"/>
                </a:cubicBezTo>
                <a:cubicBezTo>
                  <a:pt x="313" y="5"/>
                  <a:pt x="313" y="5"/>
                  <a:pt x="313" y="5"/>
                </a:cubicBezTo>
                <a:cubicBezTo>
                  <a:pt x="313" y="5"/>
                  <a:pt x="313" y="5"/>
                  <a:pt x="314" y="5"/>
                </a:cubicBezTo>
                <a:cubicBezTo>
                  <a:pt x="314" y="5"/>
                  <a:pt x="314" y="5"/>
                  <a:pt x="314" y="5"/>
                </a:cubicBezTo>
                <a:cubicBezTo>
                  <a:pt x="315" y="5"/>
                  <a:pt x="315" y="5"/>
                  <a:pt x="315" y="5"/>
                </a:cubicBezTo>
                <a:cubicBezTo>
                  <a:pt x="314" y="5"/>
                  <a:pt x="313" y="6"/>
                  <a:pt x="312" y="6"/>
                </a:cubicBezTo>
                <a:cubicBezTo>
                  <a:pt x="311" y="6"/>
                  <a:pt x="311" y="6"/>
                  <a:pt x="311" y="6"/>
                </a:cubicBezTo>
                <a:cubicBezTo>
                  <a:pt x="311" y="6"/>
                  <a:pt x="311" y="6"/>
                  <a:pt x="311" y="6"/>
                </a:cubicBezTo>
                <a:cubicBezTo>
                  <a:pt x="310" y="6"/>
                  <a:pt x="310" y="6"/>
                  <a:pt x="310" y="6"/>
                </a:cubicBezTo>
                <a:cubicBezTo>
                  <a:pt x="309" y="6"/>
                  <a:pt x="308" y="6"/>
                  <a:pt x="307" y="7"/>
                </a:cubicBezTo>
                <a:cubicBezTo>
                  <a:pt x="306" y="7"/>
                  <a:pt x="305" y="7"/>
                  <a:pt x="305" y="7"/>
                </a:cubicBezTo>
                <a:cubicBezTo>
                  <a:pt x="304" y="7"/>
                  <a:pt x="304" y="7"/>
                  <a:pt x="304" y="7"/>
                </a:cubicBezTo>
                <a:cubicBezTo>
                  <a:pt x="303" y="7"/>
                  <a:pt x="303" y="7"/>
                  <a:pt x="303" y="7"/>
                </a:cubicBezTo>
                <a:cubicBezTo>
                  <a:pt x="303" y="7"/>
                  <a:pt x="303" y="7"/>
                  <a:pt x="303" y="7"/>
                </a:cubicBezTo>
                <a:cubicBezTo>
                  <a:pt x="303" y="7"/>
                  <a:pt x="303" y="7"/>
                  <a:pt x="303" y="7"/>
                </a:cubicBezTo>
                <a:cubicBezTo>
                  <a:pt x="302" y="8"/>
                  <a:pt x="302" y="8"/>
                  <a:pt x="302" y="8"/>
                </a:cubicBezTo>
                <a:cubicBezTo>
                  <a:pt x="302" y="8"/>
                  <a:pt x="302" y="8"/>
                  <a:pt x="302" y="8"/>
                </a:cubicBezTo>
                <a:cubicBezTo>
                  <a:pt x="302" y="7"/>
                  <a:pt x="302" y="7"/>
                  <a:pt x="302" y="7"/>
                </a:cubicBezTo>
                <a:cubicBezTo>
                  <a:pt x="302" y="7"/>
                  <a:pt x="302" y="7"/>
                  <a:pt x="302" y="7"/>
                </a:cubicBezTo>
                <a:cubicBezTo>
                  <a:pt x="301" y="8"/>
                  <a:pt x="301" y="8"/>
                  <a:pt x="301" y="8"/>
                </a:cubicBezTo>
                <a:cubicBezTo>
                  <a:pt x="300" y="8"/>
                  <a:pt x="300" y="8"/>
                  <a:pt x="300" y="8"/>
                </a:cubicBezTo>
                <a:cubicBezTo>
                  <a:pt x="300" y="8"/>
                  <a:pt x="300" y="8"/>
                  <a:pt x="299" y="8"/>
                </a:cubicBezTo>
                <a:cubicBezTo>
                  <a:pt x="299" y="8"/>
                  <a:pt x="298" y="8"/>
                  <a:pt x="298" y="8"/>
                </a:cubicBezTo>
                <a:cubicBezTo>
                  <a:pt x="298" y="8"/>
                  <a:pt x="298" y="8"/>
                  <a:pt x="298" y="8"/>
                </a:cubicBezTo>
                <a:cubicBezTo>
                  <a:pt x="298" y="8"/>
                  <a:pt x="298" y="8"/>
                  <a:pt x="297" y="8"/>
                </a:cubicBezTo>
                <a:cubicBezTo>
                  <a:pt x="296" y="8"/>
                  <a:pt x="296" y="8"/>
                  <a:pt x="296" y="8"/>
                </a:cubicBezTo>
                <a:cubicBezTo>
                  <a:pt x="295" y="8"/>
                  <a:pt x="295" y="8"/>
                  <a:pt x="295" y="8"/>
                </a:cubicBezTo>
                <a:cubicBezTo>
                  <a:pt x="295" y="8"/>
                  <a:pt x="295" y="8"/>
                  <a:pt x="295" y="8"/>
                </a:cubicBezTo>
                <a:cubicBezTo>
                  <a:pt x="295" y="9"/>
                  <a:pt x="295" y="9"/>
                  <a:pt x="295" y="9"/>
                </a:cubicBezTo>
                <a:cubicBezTo>
                  <a:pt x="294" y="9"/>
                  <a:pt x="294" y="9"/>
                  <a:pt x="294" y="9"/>
                </a:cubicBezTo>
                <a:cubicBezTo>
                  <a:pt x="294" y="9"/>
                  <a:pt x="294" y="9"/>
                  <a:pt x="294" y="9"/>
                </a:cubicBezTo>
                <a:cubicBezTo>
                  <a:pt x="293" y="9"/>
                  <a:pt x="293" y="9"/>
                  <a:pt x="293" y="9"/>
                </a:cubicBezTo>
                <a:cubicBezTo>
                  <a:pt x="292" y="9"/>
                  <a:pt x="292" y="9"/>
                  <a:pt x="292" y="9"/>
                </a:cubicBezTo>
                <a:cubicBezTo>
                  <a:pt x="292" y="9"/>
                  <a:pt x="292" y="9"/>
                  <a:pt x="292" y="9"/>
                </a:cubicBezTo>
                <a:cubicBezTo>
                  <a:pt x="292" y="9"/>
                  <a:pt x="292" y="9"/>
                  <a:pt x="292" y="9"/>
                </a:cubicBezTo>
                <a:cubicBezTo>
                  <a:pt x="289" y="10"/>
                  <a:pt x="287" y="11"/>
                  <a:pt x="284" y="11"/>
                </a:cubicBezTo>
                <a:cubicBezTo>
                  <a:pt x="284" y="11"/>
                  <a:pt x="284" y="11"/>
                  <a:pt x="284" y="11"/>
                </a:cubicBezTo>
                <a:cubicBezTo>
                  <a:pt x="283" y="12"/>
                  <a:pt x="283" y="12"/>
                  <a:pt x="283" y="12"/>
                </a:cubicBezTo>
                <a:cubicBezTo>
                  <a:pt x="283" y="12"/>
                  <a:pt x="283" y="12"/>
                  <a:pt x="283" y="12"/>
                </a:cubicBezTo>
                <a:cubicBezTo>
                  <a:pt x="282" y="12"/>
                  <a:pt x="282" y="12"/>
                  <a:pt x="282" y="12"/>
                </a:cubicBezTo>
                <a:cubicBezTo>
                  <a:pt x="282" y="12"/>
                  <a:pt x="282" y="12"/>
                  <a:pt x="282" y="12"/>
                </a:cubicBezTo>
                <a:cubicBezTo>
                  <a:pt x="283" y="12"/>
                  <a:pt x="283" y="12"/>
                  <a:pt x="283" y="12"/>
                </a:cubicBezTo>
                <a:cubicBezTo>
                  <a:pt x="284" y="12"/>
                  <a:pt x="284" y="12"/>
                  <a:pt x="284" y="12"/>
                </a:cubicBezTo>
                <a:cubicBezTo>
                  <a:pt x="284" y="12"/>
                  <a:pt x="284" y="12"/>
                  <a:pt x="285" y="12"/>
                </a:cubicBezTo>
                <a:cubicBezTo>
                  <a:pt x="285" y="12"/>
                  <a:pt x="285" y="12"/>
                  <a:pt x="285" y="12"/>
                </a:cubicBezTo>
                <a:cubicBezTo>
                  <a:pt x="285" y="12"/>
                  <a:pt x="285" y="12"/>
                  <a:pt x="285" y="12"/>
                </a:cubicBezTo>
                <a:cubicBezTo>
                  <a:pt x="284" y="12"/>
                  <a:pt x="283" y="12"/>
                  <a:pt x="282" y="13"/>
                </a:cubicBezTo>
                <a:cubicBezTo>
                  <a:pt x="282" y="13"/>
                  <a:pt x="282" y="13"/>
                  <a:pt x="281" y="13"/>
                </a:cubicBezTo>
                <a:cubicBezTo>
                  <a:pt x="281" y="13"/>
                  <a:pt x="281" y="13"/>
                  <a:pt x="281" y="13"/>
                </a:cubicBezTo>
                <a:cubicBezTo>
                  <a:pt x="280" y="13"/>
                  <a:pt x="280" y="13"/>
                  <a:pt x="279" y="13"/>
                </a:cubicBezTo>
                <a:cubicBezTo>
                  <a:pt x="279" y="13"/>
                  <a:pt x="279" y="13"/>
                  <a:pt x="279" y="13"/>
                </a:cubicBezTo>
                <a:cubicBezTo>
                  <a:pt x="279" y="13"/>
                  <a:pt x="279" y="13"/>
                  <a:pt x="279" y="13"/>
                </a:cubicBezTo>
                <a:cubicBezTo>
                  <a:pt x="279" y="13"/>
                  <a:pt x="279" y="13"/>
                  <a:pt x="279" y="13"/>
                </a:cubicBezTo>
                <a:cubicBezTo>
                  <a:pt x="279" y="13"/>
                  <a:pt x="279" y="13"/>
                  <a:pt x="279"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80" y="13"/>
                  <a:pt x="280" y="13"/>
                  <a:pt x="280" y="13"/>
                </a:cubicBezTo>
                <a:cubicBezTo>
                  <a:pt x="279" y="13"/>
                  <a:pt x="279" y="13"/>
                  <a:pt x="279" y="13"/>
                </a:cubicBezTo>
                <a:cubicBezTo>
                  <a:pt x="278" y="13"/>
                  <a:pt x="278" y="13"/>
                  <a:pt x="278" y="13"/>
                </a:cubicBezTo>
                <a:cubicBezTo>
                  <a:pt x="278" y="13"/>
                  <a:pt x="278" y="13"/>
                  <a:pt x="278" y="13"/>
                </a:cubicBezTo>
                <a:cubicBezTo>
                  <a:pt x="279" y="13"/>
                  <a:pt x="279" y="13"/>
                  <a:pt x="279" y="13"/>
                </a:cubicBezTo>
                <a:cubicBezTo>
                  <a:pt x="279" y="13"/>
                  <a:pt x="279" y="13"/>
                  <a:pt x="279" y="13"/>
                </a:cubicBezTo>
                <a:cubicBezTo>
                  <a:pt x="278" y="13"/>
                  <a:pt x="278" y="13"/>
                  <a:pt x="277" y="13"/>
                </a:cubicBezTo>
                <a:cubicBezTo>
                  <a:pt x="277" y="13"/>
                  <a:pt x="277" y="13"/>
                  <a:pt x="277" y="13"/>
                </a:cubicBezTo>
                <a:cubicBezTo>
                  <a:pt x="276" y="14"/>
                  <a:pt x="275" y="14"/>
                  <a:pt x="274" y="14"/>
                </a:cubicBezTo>
                <a:cubicBezTo>
                  <a:pt x="274" y="14"/>
                  <a:pt x="274" y="14"/>
                  <a:pt x="274" y="14"/>
                </a:cubicBezTo>
                <a:cubicBezTo>
                  <a:pt x="273" y="15"/>
                  <a:pt x="273" y="15"/>
                  <a:pt x="271" y="15"/>
                </a:cubicBezTo>
                <a:cubicBezTo>
                  <a:pt x="271" y="16"/>
                  <a:pt x="271" y="16"/>
                  <a:pt x="271" y="16"/>
                </a:cubicBezTo>
                <a:cubicBezTo>
                  <a:pt x="270" y="16"/>
                  <a:pt x="270" y="16"/>
                  <a:pt x="270" y="16"/>
                </a:cubicBezTo>
                <a:cubicBezTo>
                  <a:pt x="270" y="16"/>
                  <a:pt x="270" y="16"/>
                  <a:pt x="270" y="16"/>
                </a:cubicBezTo>
                <a:cubicBezTo>
                  <a:pt x="269" y="16"/>
                  <a:pt x="269" y="16"/>
                  <a:pt x="269" y="16"/>
                </a:cubicBezTo>
                <a:cubicBezTo>
                  <a:pt x="269" y="16"/>
                  <a:pt x="269" y="16"/>
                  <a:pt x="269" y="16"/>
                </a:cubicBezTo>
                <a:cubicBezTo>
                  <a:pt x="268" y="16"/>
                  <a:pt x="268" y="16"/>
                  <a:pt x="268" y="16"/>
                </a:cubicBezTo>
                <a:cubicBezTo>
                  <a:pt x="268" y="17"/>
                  <a:pt x="268" y="17"/>
                  <a:pt x="268" y="17"/>
                </a:cubicBezTo>
                <a:cubicBezTo>
                  <a:pt x="267" y="17"/>
                  <a:pt x="267" y="17"/>
                  <a:pt x="267" y="17"/>
                </a:cubicBezTo>
                <a:cubicBezTo>
                  <a:pt x="267" y="17"/>
                  <a:pt x="267" y="17"/>
                  <a:pt x="267" y="17"/>
                </a:cubicBezTo>
                <a:cubicBezTo>
                  <a:pt x="267" y="17"/>
                  <a:pt x="267" y="17"/>
                  <a:pt x="267" y="17"/>
                </a:cubicBezTo>
                <a:cubicBezTo>
                  <a:pt x="266" y="17"/>
                  <a:pt x="266" y="17"/>
                  <a:pt x="266" y="17"/>
                </a:cubicBezTo>
                <a:cubicBezTo>
                  <a:pt x="266" y="17"/>
                  <a:pt x="266" y="17"/>
                  <a:pt x="266" y="17"/>
                </a:cubicBezTo>
                <a:cubicBezTo>
                  <a:pt x="266" y="17"/>
                  <a:pt x="266" y="17"/>
                  <a:pt x="266" y="17"/>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5" y="18"/>
                  <a:pt x="265" y="18"/>
                  <a:pt x="265" y="18"/>
                </a:cubicBezTo>
                <a:cubicBezTo>
                  <a:pt x="266" y="18"/>
                  <a:pt x="266" y="18"/>
                  <a:pt x="266" y="18"/>
                </a:cubicBezTo>
                <a:cubicBezTo>
                  <a:pt x="266" y="17"/>
                  <a:pt x="267"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8" y="17"/>
                </a:cubicBezTo>
                <a:cubicBezTo>
                  <a:pt x="268" y="17"/>
                  <a:pt x="268" y="17"/>
                  <a:pt x="269" y="17"/>
                </a:cubicBezTo>
                <a:cubicBezTo>
                  <a:pt x="269" y="17"/>
                  <a:pt x="269" y="17"/>
                  <a:pt x="269" y="17"/>
                </a:cubicBezTo>
                <a:cubicBezTo>
                  <a:pt x="269" y="17"/>
                  <a:pt x="269" y="17"/>
                  <a:pt x="269" y="17"/>
                </a:cubicBezTo>
                <a:cubicBezTo>
                  <a:pt x="269" y="17"/>
                  <a:pt x="269" y="17"/>
                  <a:pt x="269" y="17"/>
                </a:cubicBezTo>
                <a:cubicBezTo>
                  <a:pt x="269" y="17"/>
                  <a:pt x="269" y="17"/>
                  <a:pt x="269"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0" y="17"/>
                  <a:pt x="270" y="17"/>
                  <a:pt x="270" y="17"/>
                </a:cubicBezTo>
                <a:cubicBezTo>
                  <a:pt x="271" y="17"/>
                  <a:pt x="271" y="17"/>
                  <a:pt x="271" y="17"/>
                </a:cubicBezTo>
                <a:cubicBezTo>
                  <a:pt x="271" y="17"/>
                  <a:pt x="271" y="17"/>
                  <a:pt x="271" y="17"/>
                </a:cubicBezTo>
                <a:cubicBezTo>
                  <a:pt x="272" y="16"/>
                  <a:pt x="272" y="16"/>
                  <a:pt x="272" y="16"/>
                </a:cubicBezTo>
                <a:cubicBezTo>
                  <a:pt x="271" y="17"/>
                  <a:pt x="271" y="17"/>
                  <a:pt x="271" y="17"/>
                </a:cubicBezTo>
                <a:cubicBezTo>
                  <a:pt x="271" y="17"/>
                  <a:pt x="271" y="17"/>
                  <a:pt x="271" y="17"/>
                </a:cubicBezTo>
                <a:cubicBezTo>
                  <a:pt x="271" y="17"/>
                  <a:pt x="271" y="17"/>
                  <a:pt x="271" y="17"/>
                </a:cubicBezTo>
                <a:cubicBezTo>
                  <a:pt x="271" y="17"/>
                  <a:pt x="271" y="17"/>
                  <a:pt x="271" y="17"/>
                </a:cubicBezTo>
                <a:cubicBezTo>
                  <a:pt x="271" y="18"/>
                  <a:pt x="271" y="18"/>
                  <a:pt x="271"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70" y="18"/>
                  <a:pt x="270" y="18"/>
                  <a:pt x="270" y="18"/>
                </a:cubicBezTo>
                <a:cubicBezTo>
                  <a:pt x="269" y="19"/>
                  <a:pt x="269" y="19"/>
                  <a:pt x="269" y="19"/>
                </a:cubicBezTo>
                <a:cubicBezTo>
                  <a:pt x="270" y="19"/>
                  <a:pt x="270" y="19"/>
                  <a:pt x="270" y="19"/>
                </a:cubicBezTo>
                <a:cubicBezTo>
                  <a:pt x="270" y="19"/>
                  <a:pt x="270" y="19"/>
                  <a:pt x="270" y="19"/>
                </a:cubicBezTo>
                <a:cubicBezTo>
                  <a:pt x="268" y="19"/>
                  <a:pt x="268" y="19"/>
                  <a:pt x="268" y="19"/>
                </a:cubicBezTo>
                <a:cubicBezTo>
                  <a:pt x="268" y="19"/>
                  <a:pt x="268" y="19"/>
                  <a:pt x="268" y="19"/>
                </a:cubicBezTo>
                <a:cubicBezTo>
                  <a:pt x="268" y="20"/>
                  <a:pt x="268" y="20"/>
                  <a:pt x="268" y="20"/>
                </a:cubicBezTo>
                <a:cubicBezTo>
                  <a:pt x="267" y="20"/>
                  <a:pt x="267" y="20"/>
                  <a:pt x="267" y="20"/>
                </a:cubicBezTo>
                <a:cubicBezTo>
                  <a:pt x="266" y="21"/>
                  <a:pt x="264" y="21"/>
                  <a:pt x="263" y="22"/>
                </a:cubicBezTo>
                <a:cubicBezTo>
                  <a:pt x="262" y="22"/>
                  <a:pt x="262" y="22"/>
                  <a:pt x="262" y="22"/>
                </a:cubicBezTo>
                <a:cubicBezTo>
                  <a:pt x="262" y="22"/>
                  <a:pt x="262" y="22"/>
                  <a:pt x="262" y="22"/>
                </a:cubicBezTo>
                <a:cubicBezTo>
                  <a:pt x="261" y="22"/>
                  <a:pt x="261" y="22"/>
                  <a:pt x="261" y="22"/>
                </a:cubicBezTo>
                <a:cubicBezTo>
                  <a:pt x="261" y="22"/>
                  <a:pt x="261" y="22"/>
                  <a:pt x="261" y="22"/>
                </a:cubicBezTo>
                <a:cubicBezTo>
                  <a:pt x="261" y="22"/>
                  <a:pt x="261" y="22"/>
                  <a:pt x="261" y="22"/>
                </a:cubicBezTo>
                <a:cubicBezTo>
                  <a:pt x="261" y="23"/>
                  <a:pt x="261" y="23"/>
                  <a:pt x="261" y="23"/>
                </a:cubicBezTo>
                <a:cubicBezTo>
                  <a:pt x="261" y="23"/>
                  <a:pt x="261" y="23"/>
                  <a:pt x="261" y="23"/>
                </a:cubicBezTo>
                <a:cubicBezTo>
                  <a:pt x="261" y="23"/>
                  <a:pt x="261" y="23"/>
                  <a:pt x="261" y="23"/>
                </a:cubicBezTo>
                <a:cubicBezTo>
                  <a:pt x="260" y="23"/>
                  <a:pt x="260" y="23"/>
                  <a:pt x="259" y="24"/>
                </a:cubicBezTo>
                <a:cubicBezTo>
                  <a:pt x="259" y="24"/>
                  <a:pt x="259" y="24"/>
                  <a:pt x="259" y="24"/>
                </a:cubicBezTo>
                <a:cubicBezTo>
                  <a:pt x="259" y="24"/>
                  <a:pt x="258" y="24"/>
                  <a:pt x="258" y="24"/>
                </a:cubicBezTo>
                <a:cubicBezTo>
                  <a:pt x="257" y="25"/>
                  <a:pt x="257" y="25"/>
                  <a:pt x="257" y="25"/>
                </a:cubicBezTo>
                <a:cubicBezTo>
                  <a:pt x="257" y="25"/>
                  <a:pt x="257" y="25"/>
                  <a:pt x="257" y="25"/>
                </a:cubicBezTo>
                <a:cubicBezTo>
                  <a:pt x="256" y="25"/>
                  <a:pt x="256" y="25"/>
                  <a:pt x="256" y="25"/>
                </a:cubicBezTo>
                <a:cubicBezTo>
                  <a:pt x="256" y="26"/>
                  <a:pt x="255" y="26"/>
                  <a:pt x="254" y="26"/>
                </a:cubicBezTo>
                <a:cubicBezTo>
                  <a:pt x="254" y="27"/>
                  <a:pt x="253" y="27"/>
                  <a:pt x="252" y="27"/>
                </a:cubicBezTo>
                <a:cubicBezTo>
                  <a:pt x="252" y="28"/>
                  <a:pt x="252" y="28"/>
                  <a:pt x="252" y="28"/>
                </a:cubicBezTo>
                <a:cubicBezTo>
                  <a:pt x="251" y="28"/>
                  <a:pt x="251" y="28"/>
                  <a:pt x="251" y="28"/>
                </a:cubicBezTo>
                <a:cubicBezTo>
                  <a:pt x="251" y="28"/>
                  <a:pt x="251" y="28"/>
                  <a:pt x="250" y="29"/>
                </a:cubicBezTo>
                <a:cubicBezTo>
                  <a:pt x="249" y="29"/>
                  <a:pt x="249" y="29"/>
                  <a:pt x="247" y="30"/>
                </a:cubicBezTo>
                <a:cubicBezTo>
                  <a:pt x="246" y="31"/>
                  <a:pt x="245" y="31"/>
                  <a:pt x="244" y="32"/>
                </a:cubicBezTo>
                <a:cubicBezTo>
                  <a:pt x="243" y="32"/>
                  <a:pt x="242" y="32"/>
                  <a:pt x="242" y="33"/>
                </a:cubicBezTo>
                <a:cubicBezTo>
                  <a:pt x="242" y="33"/>
                  <a:pt x="242" y="33"/>
                  <a:pt x="242" y="33"/>
                </a:cubicBezTo>
                <a:cubicBezTo>
                  <a:pt x="242" y="33"/>
                  <a:pt x="241" y="33"/>
                  <a:pt x="240" y="34"/>
                </a:cubicBezTo>
                <a:cubicBezTo>
                  <a:pt x="239" y="34"/>
                  <a:pt x="239" y="34"/>
                  <a:pt x="239" y="34"/>
                </a:cubicBezTo>
                <a:cubicBezTo>
                  <a:pt x="238" y="35"/>
                  <a:pt x="237" y="35"/>
                  <a:pt x="235" y="36"/>
                </a:cubicBezTo>
                <a:cubicBezTo>
                  <a:pt x="235" y="36"/>
                  <a:pt x="235" y="36"/>
                  <a:pt x="235" y="36"/>
                </a:cubicBezTo>
                <a:cubicBezTo>
                  <a:pt x="234" y="36"/>
                  <a:pt x="233" y="37"/>
                  <a:pt x="233" y="37"/>
                </a:cubicBezTo>
                <a:cubicBezTo>
                  <a:pt x="232" y="38"/>
                  <a:pt x="232" y="38"/>
                  <a:pt x="232" y="38"/>
                </a:cubicBezTo>
                <a:cubicBezTo>
                  <a:pt x="232" y="38"/>
                  <a:pt x="232" y="38"/>
                  <a:pt x="232" y="38"/>
                </a:cubicBezTo>
                <a:cubicBezTo>
                  <a:pt x="233" y="38"/>
                  <a:pt x="233" y="38"/>
                  <a:pt x="234" y="38"/>
                </a:cubicBezTo>
                <a:cubicBezTo>
                  <a:pt x="235" y="37"/>
                  <a:pt x="235" y="37"/>
                  <a:pt x="237" y="38"/>
                </a:cubicBezTo>
                <a:cubicBezTo>
                  <a:pt x="234" y="39"/>
                  <a:pt x="234" y="39"/>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3" y="40"/>
                  <a:pt x="233" y="40"/>
                  <a:pt x="233" y="40"/>
                </a:cubicBezTo>
                <a:cubicBezTo>
                  <a:pt x="232" y="42"/>
                  <a:pt x="232" y="42"/>
                  <a:pt x="231" y="43"/>
                </a:cubicBezTo>
                <a:cubicBezTo>
                  <a:pt x="230" y="43"/>
                  <a:pt x="230" y="43"/>
                  <a:pt x="230" y="43"/>
                </a:cubicBezTo>
                <a:cubicBezTo>
                  <a:pt x="230" y="43"/>
                  <a:pt x="230" y="43"/>
                  <a:pt x="229" y="43"/>
                </a:cubicBezTo>
                <a:cubicBezTo>
                  <a:pt x="229" y="43"/>
                  <a:pt x="229" y="43"/>
                  <a:pt x="229" y="43"/>
                </a:cubicBezTo>
                <a:cubicBezTo>
                  <a:pt x="229" y="43"/>
                  <a:pt x="229" y="43"/>
                  <a:pt x="228" y="42"/>
                </a:cubicBezTo>
                <a:cubicBezTo>
                  <a:pt x="229" y="42"/>
                  <a:pt x="229" y="42"/>
                  <a:pt x="229" y="42"/>
                </a:cubicBezTo>
                <a:cubicBezTo>
                  <a:pt x="219" y="46"/>
                  <a:pt x="219" y="46"/>
                  <a:pt x="219" y="46"/>
                </a:cubicBezTo>
                <a:cubicBezTo>
                  <a:pt x="219" y="47"/>
                  <a:pt x="219" y="47"/>
                  <a:pt x="217" y="49"/>
                </a:cubicBezTo>
                <a:cubicBezTo>
                  <a:pt x="220" y="48"/>
                  <a:pt x="220" y="48"/>
                  <a:pt x="221" y="48"/>
                </a:cubicBezTo>
                <a:cubicBezTo>
                  <a:pt x="222" y="47"/>
                  <a:pt x="223" y="46"/>
                  <a:pt x="224" y="46"/>
                </a:cubicBezTo>
                <a:cubicBezTo>
                  <a:pt x="224" y="45"/>
                  <a:pt x="224" y="45"/>
                  <a:pt x="224" y="45"/>
                </a:cubicBezTo>
                <a:cubicBezTo>
                  <a:pt x="225" y="44"/>
                  <a:pt x="225" y="44"/>
                  <a:pt x="225" y="44"/>
                </a:cubicBezTo>
                <a:cubicBezTo>
                  <a:pt x="225" y="44"/>
                  <a:pt x="225" y="44"/>
                  <a:pt x="226" y="44"/>
                </a:cubicBezTo>
                <a:cubicBezTo>
                  <a:pt x="226" y="45"/>
                  <a:pt x="226" y="45"/>
                  <a:pt x="226" y="45"/>
                </a:cubicBezTo>
                <a:cubicBezTo>
                  <a:pt x="226" y="45"/>
                  <a:pt x="226" y="45"/>
                  <a:pt x="227" y="46"/>
                </a:cubicBezTo>
                <a:cubicBezTo>
                  <a:pt x="226" y="46"/>
                  <a:pt x="226" y="46"/>
                  <a:pt x="226" y="46"/>
                </a:cubicBezTo>
                <a:cubicBezTo>
                  <a:pt x="226" y="46"/>
                  <a:pt x="225" y="47"/>
                  <a:pt x="225" y="47"/>
                </a:cubicBezTo>
                <a:cubicBezTo>
                  <a:pt x="224" y="47"/>
                  <a:pt x="223" y="48"/>
                  <a:pt x="222" y="48"/>
                </a:cubicBezTo>
                <a:cubicBezTo>
                  <a:pt x="222" y="48"/>
                  <a:pt x="222" y="48"/>
                  <a:pt x="221" y="49"/>
                </a:cubicBezTo>
                <a:cubicBezTo>
                  <a:pt x="221" y="49"/>
                  <a:pt x="220" y="50"/>
                  <a:pt x="220" y="50"/>
                </a:cubicBezTo>
                <a:cubicBezTo>
                  <a:pt x="219" y="51"/>
                  <a:pt x="218" y="52"/>
                  <a:pt x="217" y="52"/>
                </a:cubicBezTo>
                <a:cubicBezTo>
                  <a:pt x="217" y="52"/>
                  <a:pt x="216" y="52"/>
                  <a:pt x="215" y="52"/>
                </a:cubicBezTo>
                <a:cubicBezTo>
                  <a:pt x="215" y="52"/>
                  <a:pt x="214" y="53"/>
                  <a:pt x="213" y="53"/>
                </a:cubicBezTo>
                <a:cubicBezTo>
                  <a:pt x="213" y="53"/>
                  <a:pt x="213" y="53"/>
                  <a:pt x="213" y="53"/>
                </a:cubicBezTo>
                <a:cubicBezTo>
                  <a:pt x="213" y="53"/>
                  <a:pt x="213" y="53"/>
                  <a:pt x="212" y="53"/>
                </a:cubicBezTo>
                <a:cubicBezTo>
                  <a:pt x="211" y="54"/>
                  <a:pt x="209" y="55"/>
                  <a:pt x="208" y="55"/>
                </a:cubicBezTo>
                <a:cubicBezTo>
                  <a:pt x="206" y="56"/>
                  <a:pt x="204" y="56"/>
                  <a:pt x="203" y="58"/>
                </a:cubicBezTo>
                <a:cubicBezTo>
                  <a:pt x="203" y="58"/>
                  <a:pt x="203" y="58"/>
                  <a:pt x="202" y="59"/>
                </a:cubicBezTo>
                <a:cubicBezTo>
                  <a:pt x="193" y="66"/>
                  <a:pt x="193" y="66"/>
                  <a:pt x="193" y="67"/>
                </a:cubicBezTo>
                <a:cubicBezTo>
                  <a:pt x="194" y="67"/>
                  <a:pt x="194" y="67"/>
                  <a:pt x="195" y="67"/>
                </a:cubicBezTo>
                <a:cubicBezTo>
                  <a:pt x="195" y="67"/>
                  <a:pt x="195" y="67"/>
                  <a:pt x="195" y="67"/>
                </a:cubicBezTo>
                <a:cubicBezTo>
                  <a:pt x="195" y="68"/>
                  <a:pt x="194" y="68"/>
                  <a:pt x="194" y="69"/>
                </a:cubicBezTo>
                <a:cubicBezTo>
                  <a:pt x="193" y="69"/>
                  <a:pt x="193" y="68"/>
                  <a:pt x="193" y="69"/>
                </a:cubicBezTo>
                <a:cubicBezTo>
                  <a:pt x="187" y="73"/>
                  <a:pt x="187" y="73"/>
                  <a:pt x="186" y="74"/>
                </a:cubicBezTo>
                <a:cubicBezTo>
                  <a:pt x="188" y="74"/>
                  <a:pt x="189" y="72"/>
                  <a:pt x="191" y="73"/>
                </a:cubicBezTo>
                <a:cubicBezTo>
                  <a:pt x="190" y="73"/>
                  <a:pt x="189" y="74"/>
                  <a:pt x="187" y="76"/>
                </a:cubicBezTo>
                <a:cubicBezTo>
                  <a:pt x="182" y="79"/>
                  <a:pt x="178" y="81"/>
                  <a:pt x="173" y="94"/>
                </a:cubicBezTo>
                <a:cubicBezTo>
                  <a:pt x="173" y="95"/>
                  <a:pt x="173" y="95"/>
                  <a:pt x="173" y="95"/>
                </a:cubicBezTo>
                <a:cubicBezTo>
                  <a:pt x="173" y="95"/>
                  <a:pt x="173" y="96"/>
                  <a:pt x="173" y="97"/>
                </a:cubicBezTo>
                <a:cubicBezTo>
                  <a:pt x="174" y="97"/>
                  <a:pt x="174" y="97"/>
                  <a:pt x="175" y="96"/>
                </a:cubicBezTo>
                <a:cubicBezTo>
                  <a:pt x="175" y="96"/>
                  <a:pt x="175" y="96"/>
                  <a:pt x="176" y="96"/>
                </a:cubicBezTo>
                <a:cubicBezTo>
                  <a:pt x="176" y="96"/>
                  <a:pt x="176" y="96"/>
                  <a:pt x="177" y="97"/>
                </a:cubicBezTo>
                <a:cubicBezTo>
                  <a:pt x="176" y="97"/>
                  <a:pt x="176" y="98"/>
                  <a:pt x="175" y="99"/>
                </a:cubicBezTo>
                <a:cubicBezTo>
                  <a:pt x="176" y="99"/>
                  <a:pt x="176" y="100"/>
                  <a:pt x="177" y="100"/>
                </a:cubicBezTo>
                <a:cubicBezTo>
                  <a:pt x="176" y="101"/>
                  <a:pt x="176" y="102"/>
                  <a:pt x="176" y="102"/>
                </a:cubicBezTo>
                <a:cubicBezTo>
                  <a:pt x="177" y="102"/>
                  <a:pt x="180" y="102"/>
                  <a:pt x="182" y="100"/>
                </a:cubicBezTo>
                <a:cubicBezTo>
                  <a:pt x="182" y="100"/>
                  <a:pt x="182" y="99"/>
                  <a:pt x="183" y="99"/>
                </a:cubicBezTo>
                <a:cubicBezTo>
                  <a:pt x="194" y="85"/>
                  <a:pt x="196" y="85"/>
                  <a:pt x="197" y="85"/>
                </a:cubicBezTo>
                <a:cubicBezTo>
                  <a:pt x="197" y="85"/>
                  <a:pt x="198" y="85"/>
                  <a:pt x="198" y="85"/>
                </a:cubicBezTo>
                <a:cubicBezTo>
                  <a:pt x="201" y="85"/>
                  <a:pt x="203" y="82"/>
                  <a:pt x="205" y="81"/>
                </a:cubicBezTo>
                <a:cubicBezTo>
                  <a:pt x="206" y="80"/>
                  <a:pt x="208" y="79"/>
                  <a:pt x="209" y="77"/>
                </a:cubicBezTo>
                <a:cubicBezTo>
                  <a:pt x="211" y="76"/>
                  <a:pt x="211" y="76"/>
                  <a:pt x="220" y="70"/>
                </a:cubicBezTo>
                <a:cubicBezTo>
                  <a:pt x="221" y="70"/>
                  <a:pt x="222" y="70"/>
                  <a:pt x="223" y="70"/>
                </a:cubicBezTo>
                <a:cubicBezTo>
                  <a:pt x="224" y="68"/>
                  <a:pt x="224" y="68"/>
                  <a:pt x="225" y="67"/>
                </a:cubicBezTo>
                <a:cubicBezTo>
                  <a:pt x="226" y="67"/>
                  <a:pt x="226" y="67"/>
                  <a:pt x="227" y="68"/>
                </a:cubicBezTo>
                <a:cubicBezTo>
                  <a:pt x="225" y="69"/>
                  <a:pt x="225" y="69"/>
                  <a:pt x="225" y="70"/>
                </a:cubicBezTo>
                <a:cubicBezTo>
                  <a:pt x="228" y="71"/>
                  <a:pt x="229" y="68"/>
                  <a:pt x="232" y="67"/>
                </a:cubicBezTo>
                <a:cubicBezTo>
                  <a:pt x="232" y="67"/>
                  <a:pt x="232" y="67"/>
                  <a:pt x="233" y="67"/>
                </a:cubicBezTo>
                <a:cubicBezTo>
                  <a:pt x="234" y="67"/>
                  <a:pt x="234" y="67"/>
                  <a:pt x="235" y="66"/>
                </a:cubicBezTo>
                <a:cubicBezTo>
                  <a:pt x="237" y="65"/>
                  <a:pt x="239" y="64"/>
                  <a:pt x="241" y="63"/>
                </a:cubicBezTo>
                <a:cubicBezTo>
                  <a:pt x="242" y="63"/>
                  <a:pt x="242" y="63"/>
                  <a:pt x="245" y="61"/>
                </a:cubicBezTo>
                <a:cubicBezTo>
                  <a:pt x="247" y="61"/>
                  <a:pt x="247" y="61"/>
                  <a:pt x="247" y="61"/>
                </a:cubicBezTo>
                <a:cubicBezTo>
                  <a:pt x="247" y="60"/>
                  <a:pt x="247" y="60"/>
                  <a:pt x="248" y="60"/>
                </a:cubicBezTo>
                <a:cubicBezTo>
                  <a:pt x="251" y="58"/>
                  <a:pt x="251" y="58"/>
                  <a:pt x="252" y="57"/>
                </a:cubicBezTo>
                <a:cubicBezTo>
                  <a:pt x="252" y="56"/>
                  <a:pt x="252" y="56"/>
                  <a:pt x="252" y="56"/>
                </a:cubicBezTo>
                <a:cubicBezTo>
                  <a:pt x="252" y="56"/>
                  <a:pt x="252" y="56"/>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7"/>
                  <a:pt x="253" y="57"/>
                  <a:pt x="253" y="57"/>
                </a:cubicBezTo>
                <a:cubicBezTo>
                  <a:pt x="253" y="58"/>
                  <a:pt x="254" y="58"/>
                  <a:pt x="255" y="58"/>
                </a:cubicBezTo>
                <a:cubicBezTo>
                  <a:pt x="255" y="59"/>
                  <a:pt x="255" y="59"/>
                  <a:pt x="255" y="59"/>
                </a:cubicBezTo>
                <a:cubicBezTo>
                  <a:pt x="263" y="59"/>
                  <a:pt x="269" y="53"/>
                  <a:pt x="276" y="51"/>
                </a:cubicBezTo>
                <a:cubicBezTo>
                  <a:pt x="277" y="51"/>
                  <a:pt x="278" y="51"/>
                  <a:pt x="280" y="51"/>
                </a:cubicBezTo>
                <a:cubicBezTo>
                  <a:pt x="283" y="50"/>
                  <a:pt x="283" y="50"/>
                  <a:pt x="284" y="49"/>
                </a:cubicBezTo>
                <a:cubicBezTo>
                  <a:pt x="283" y="49"/>
                  <a:pt x="283" y="49"/>
                  <a:pt x="283" y="49"/>
                </a:cubicBezTo>
                <a:cubicBezTo>
                  <a:pt x="283" y="49"/>
                  <a:pt x="282" y="49"/>
                  <a:pt x="281" y="50"/>
                </a:cubicBezTo>
                <a:cubicBezTo>
                  <a:pt x="280" y="50"/>
                  <a:pt x="280" y="50"/>
                  <a:pt x="280" y="50"/>
                </a:cubicBezTo>
                <a:cubicBezTo>
                  <a:pt x="280" y="50"/>
                  <a:pt x="280" y="50"/>
                  <a:pt x="279" y="50"/>
                </a:cubicBezTo>
                <a:cubicBezTo>
                  <a:pt x="279" y="49"/>
                  <a:pt x="279" y="49"/>
                  <a:pt x="279" y="49"/>
                </a:cubicBezTo>
                <a:cubicBezTo>
                  <a:pt x="279" y="49"/>
                  <a:pt x="278" y="49"/>
                  <a:pt x="278" y="49"/>
                </a:cubicBezTo>
                <a:cubicBezTo>
                  <a:pt x="277" y="48"/>
                  <a:pt x="277" y="48"/>
                  <a:pt x="276" y="48"/>
                </a:cubicBezTo>
                <a:cubicBezTo>
                  <a:pt x="276" y="47"/>
                  <a:pt x="276" y="47"/>
                  <a:pt x="276" y="47"/>
                </a:cubicBezTo>
                <a:cubicBezTo>
                  <a:pt x="277" y="46"/>
                  <a:pt x="277" y="46"/>
                  <a:pt x="277" y="46"/>
                </a:cubicBezTo>
                <a:cubicBezTo>
                  <a:pt x="277" y="46"/>
                  <a:pt x="278" y="46"/>
                  <a:pt x="279" y="45"/>
                </a:cubicBezTo>
                <a:cubicBezTo>
                  <a:pt x="280" y="45"/>
                  <a:pt x="280" y="45"/>
                  <a:pt x="280" y="45"/>
                </a:cubicBezTo>
                <a:cubicBezTo>
                  <a:pt x="281" y="45"/>
                  <a:pt x="283" y="44"/>
                  <a:pt x="285" y="44"/>
                </a:cubicBezTo>
                <a:cubicBezTo>
                  <a:pt x="283" y="46"/>
                  <a:pt x="283" y="46"/>
                  <a:pt x="283" y="47"/>
                </a:cubicBezTo>
                <a:cubicBezTo>
                  <a:pt x="283" y="48"/>
                  <a:pt x="283" y="48"/>
                  <a:pt x="283" y="48"/>
                </a:cubicBezTo>
                <a:cubicBezTo>
                  <a:pt x="284" y="47"/>
                  <a:pt x="284" y="47"/>
                  <a:pt x="284" y="47"/>
                </a:cubicBezTo>
                <a:cubicBezTo>
                  <a:pt x="286" y="45"/>
                  <a:pt x="293" y="46"/>
                  <a:pt x="291" y="42"/>
                </a:cubicBezTo>
                <a:cubicBezTo>
                  <a:pt x="293" y="38"/>
                  <a:pt x="293" y="38"/>
                  <a:pt x="293" y="37"/>
                </a:cubicBezTo>
                <a:cubicBezTo>
                  <a:pt x="294" y="37"/>
                  <a:pt x="294" y="37"/>
                  <a:pt x="294" y="37"/>
                </a:cubicBezTo>
                <a:cubicBezTo>
                  <a:pt x="294" y="38"/>
                  <a:pt x="294" y="38"/>
                  <a:pt x="294" y="38"/>
                </a:cubicBezTo>
                <a:cubicBezTo>
                  <a:pt x="295" y="38"/>
                  <a:pt x="295" y="38"/>
                  <a:pt x="296" y="38"/>
                </a:cubicBezTo>
                <a:cubicBezTo>
                  <a:pt x="297" y="38"/>
                  <a:pt x="297" y="38"/>
                  <a:pt x="298" y="36"/>
                </a:cubicBezTo>
                <a:cubicBezTo>
                  <a:pt x="299" y="36"/>
                  <a:pt x="299" y="36"/>
                  <a:pt x="299" y="35"/>
                </a:cubicBezTo>
                <a:cubicBezTo>
                  <a:pt x="300" y="35"/>
                  <a:pt x="301" y="34"/>
                  <a:pt x="301" y="34"/>
                </a:cubicBezTo>
                <a:cubicBezTo>
                  <a:pt x="300" y="34"/>
                  <a:pt x="300" y="34"/>
                  <a:pt x="298" y="34"/>
                </a:cubicBezTo>
                <a:cubicBezTo>
                  <a:pt x="297" y="34"/>
                  <a:pt x="297" y="34"/>
                  <a:pt x="296" y="34"/>
                </a:cubicBezTo>
                <a:cubicBezTo>
                  <a:pt x="297" y="34"/>
                  <a:pt x="297" y="34"/>
                  <a:pt x="299" y="33"/>
                </a:cubicBezTo>
                <a:cubicBezTo>
                  <a:pt x="299" y="33"/>
                  <a:pt x="299" y="32"/>
                  <a:pt x="299" y="32"/>
                </a:cubicBezTo>
                <a:cubicBezTo>
                  <a:pt x="300" y="32"/>
                  <a:pt x="300" y="32"/>
                  <a:pt x="300" y="32"/>
                </a:cubicBezTo>
                <a:cubicBezTo>
                  <a:pt x="301" y="32"/>
                  <a:pt x="301" y="32"/>
                  <a:pt x="302" y="32"/>
                </a:cubicBezTo>
                <a:cubicBezTo>
                  <a:pt x="301" y="32"/>
                  <a:pt x="301" y="33"/>
                  <a:pt x="300" y="33"/>
                </a:cubicBezTo>
                <a:cubicBezTo>
                  <a:pt x="300" y="33"/>
                  <a:pt x="301" y="33"/>
                  <a:pt x="302" y="33"/>
                </a:cubicBezTo>
                <a:cubicBezTo>
                  <a:pt x="303" y="33"/>
                  <a:pt x="303" y="32"/>
                  <a:pt x="304" y="32"/>
                </a:cubicBezTo>
                <a:cubicBezTo>
                  <a:pt x="304" y="32"/>
                  <a:pt x="304" y="32"/>
                  <a:pt x="305" y="33"/>
                </a:cubicBezTo>
                <a:cubicBezTo>
                  <a:pt x="308" y="32"/>
                  <a:pt x="309" y="31"/>
                  <a:pt x="309" y="30"/>
                </a:cubicBezTo>
                <a:cubicBezTo>
                  <a:pt x="308" y="30"/>
                  <a:pt x="307" y="30"/>
                  <a:pt x="307" y="30"/>
                </a:cubicBezTo>
                <a:cubicBezTo>
                  <a:pt x="307" y="30"/>
                  <a:pt x="307" y="30"/>
                  <a:pt x="311" y="29"/>
                </a:cubicBezTo>
                <a:cubicBezTo>
                  <a:pt x="311" y="29"/>
                  <a:pt x="312" y="29"/>
                  <a:pt x="313" y="29"/>
                </a:cubicBezTo>
                <a:cubicBezTo>
                  <a:pt x="313" y="29"/>
                  <a:pt x="313" y="29"/>
                  <a:pt x="313" y="29"/>
                </a:cubicBezTo>
                <a:cubicBezTo>
                  <a:pt x="314" y="29"/>
                  <a:pt x="315" y="28"/>
                  <a:pt x="315" y="28"/>
                </a:cubicBezTo>
                <a:cubicBezTo>
                  <a:pt x="315" y="27"/>
                  <a:pt x="315" y="27"/>
                  <a:pt x="315" y="27"/>
                </a:cubicBezTo>
                <a:cubicBezTo>
                  <a:pt x="316" y="26"/>
                  <a:pt x="316" y="26"/>
                  <a:pt x="318" y="24"/>
                </a:cubicBezTo>
                <a:cubicBezTo>
                  <a:pt x="318" y="24"/>
                  <a:pt x="319" y="24"/>
                  <a:pt x="320" y="24"/>
                </a:cubicBezTo>
                <a:cubicBezTo>
                  <a:pt x="320" y="24"/>
                  <a:pt x="321" y="23"/>
                  <a:pt x="322" y="22"/>
                </a:cubicBezTo>
                <a:cubicBezTo>
                  <a:pt x="322" y="22"/>
                  <a:pt x="323" y="21"/>
                  <a:pt x="324" y="20"/>
                </a:cubicBezTo>
                <a:cubicBezTo>
                  <a:pt x="323" y="20"/>
                  <a:pt x="323" y="20"/>
                  <a:pt x="322" y="20"/>
                </a:cubicBezTo>
                <a:cubicBezTo>
                  <a:pt x="323" y="20"/>
                  <a:pt x="323" y="20"/>
                  <a:pt x="323" y="19"/>
                </a:cubicBezTo>
                <a:cubicBezTo>
                  <a:pt x="323" y="19"/>
                  <a:pt x="323" y="19"/>
                  <a:pt x="323" y="19"/>
                </a:cubicBezTo>
                <a:cubicBezTo>
                  <a:pt x="324" y="19"/>
                  <a:pt x="324" y="19"/>
                  <a:pt x="324" y="19"/>
                </a:cubicBezTo>
                <a:cubicBezTo>
                  <a:pt x="325" y="18"/>
                  <a:pt x="325" y="18"/>
                  <a:pt x="327" y="18"/>
                </a:cubicBezTo>
                <a:cubicBezTo>
                  <a:pt x="327" y="18"/>
                  <a:pt x="327" y="18"/>
                  <a:pt x="328" y="19"/>
                </a:cubicBezTo>
                <a:cubicBezTo>
                  <a:pt x="327" y="19"/>
                  <a:pt x="327" y="19"/>
                  <a:pt x="327" y="19"/>
                </a:cubicBezTo>
                <a:cubicBezTo>
                  <a:pt x="325" y="20"/>
                  <a:pt x="325" y="20"/>
                  <a:pt x="324" y="21"/>
                </a:cubicBezTo>
                <a:cubicBezTo>
                  <a:pt x="324" y="21"/>
                  <a:pt x="324" y="21"/>
                  <a:pt x="324" y="21"/>
                </a:cubicBezTo>
                <a:cubicBezTo>
                  <a:pt x="326" y="20"/>
                  <a:pt x="327" y="19"/>
                  <a:pt x="330" y="18"/>
                </a:cubicBezTo>
                <a:cubicBezTo>
                  <a:pt x="330" y="18"/>
                  <a:pt x="330" y="17"/>
                  <a:pt x="331" y="17"/>
                </a:cubicBezTo>
                <a:cubicBezTo>
                  <a:pt x="331" y="17"/>
                  <a:pt x="331" y="17"/>
                  <a:pt x="331" y="16"/>
                </a:cubicBezTo>
                <a:cubicBezTo>
                  <a:pt x="331" y="16"/>
                  <a:pt x="330" y="16"/>
                  <a:pt x="330" y="16"/>
                </a:cubicBezTo>
                <a:cubicBezTo>
                  <a:pt x="330" y="16"/>
                  <a:pt x="330" y="16"/>
                  <a:pt x="329" y="16"/>
                </a:cubicBezTo>
                <a:cubicBezTo>
                  <a:pt x="330" y="16"/>
                  <a:pt x="330" y="16"/>
                  <a:pt x="331" y="15"/>
                </a:cubicBezTo>
                <a:cubicBezTo>
                  <a:pt x="332" y="15"/>
                  <a:pt x="332" y="15"/>
                  <a:pt x="332" y="15"/>
                </a:cubicBezTo>
                <a:cubicBezTo>
                  <a:pt x="333" y="15"/>
                  <a:pt x="333" y="15"/>
                  <a:pt x="334" y="14"/>
                </a:cubicBezTo>
                <a:cubicBezTo>
                  <a:pt x="333" y="14"/>
                  <a:pt x="333" y="14"/>
                  <a:pt x="330" y="15"/>
                </a:cubicBezTo>
                <a:cubicBezTo>
                  <a:pt x="331" y="14"/>
                  <a:pt x="332" y="14"/>
                  <a:pt x="333" y="13"/>
                </a:cubicBezTo>
                <a:cubicBezTo>
                  <a:pt x="333" y="13"/>
                  <a:pt x="333" y="13"/>
                  <a:pt x="338" y="11"/>
                </a:cubicBezTo>
                <a:cubicBezTo>
                  <a:pt x="339" y="11"/>
                  <a:pt x="339" y="11"/>
                  <a:pt x="339" y="11"/>
                </a:cubicBezTo>
                <a:cubicBezTo>
                  <a:pt x="340" y="10"/>
                  <a:pt x="340" y="10"/>
                  <a:pt x="342" y="10"/>
                </a:cubicBezTo>
                <a:cubicBezTo>
                  <a:pt x="342" y="10"/>
                  <a:pt x="342" y="10"/>
                  <a:pt x="343" y="10"/>
                </a:cubicBezTo>
                <a:cubicBezTo>
                  <a:pt x="343" y="10"/>
                  <a:pt x="346" y="8"/>
                  <a:pt x="353" y="6"/>
                </a:cubicBezTo>
                <a:cubicBezTo>
                  <a:pt x="354" y="6"/>
                  <a:pt x="354" y="6"/>
                  <a:pt x="354" y="6"/>
                </a:cubicBezTo>
                <a:cubicBezTo>
                  <a:pt x="354" y="6"/>
                  <a:pt x="353" y="6"/>
                  <a:pt x="352" y="6"/>
                </a:cubicBezTo>
                <a:cubicBezTo>
                  <a:pt x="352" y="6"/>
                  <a:pt x="352" y="6"/>
                  <a:pt x="352" y="6"/>
                </a:cubicBezTo>
                <a:cubicBezTo>
                  <a:pt x="353" y="6"/>
                  <a:pt x="354" y="6"/>
                  <a:pt x="354" y="6"/>
                </a:cubicBezTo>
                <a:cubicBezTo>
                  <a:pt x="355" y="6"/>
                  <a:pt x="355" y="6"/>
                  <a:pt x="355" y="6"/>
                </a:cubicBezTo>
                <a:cubicBezTo>
                  <a:pt x="356" y="5"/>
                  <a:pt x="358" y="5"/>
                  <a:pt x="359" y="5"/>
                </a:cubicBezTo>
                <a:cubicBezTo>
                  <a:pt x="359" y="5"/>
                  <a:pt x="359" y="5"/>
                  <a:pt x="360" y="5"/>
                </a:cubicBezTo>
                <a:cubicBezTo>
                  <a:pt x="361" y="5"/>
                  <a:pt x="361" y="5"/>
                  <a:pt x="363" y="4"/>
                </a:cubicBezTo>
                <a:moveTo>
                  <a:pt x="346" y="1"/>
                </a:moveTo>
                <a:cubicBezTo>
                  <a:pt x="347" y="1"/>
                  <a:pt x="348" y="1"/>
                  <a:pt x="349" y="1"/>
                </a:cubicBezTo>
                <a:cubicBezTo>
                  <a:pt x="347" y="1"/>
                  <a:pt x="347" y="1"/>
                  <a:pt x="347" y="1"/>
                </a:cubicBezTo>
                <a:cubicBezTo>
                  <a:pt x="348" y="1"/>
                  <a:pt x="348" y="1"/>
                  <a:pt x="348" y="1"/>
                </a:cubicBezTo>
                <a:cubicBezTo>
                  <a:pt x="351" y="0"/>
                  <a:pt x="351" y="0"/>
                  <a:pt x="351" y="0"/>
                </a:cubicBezTo>
                <a:cubicBezTo>
                  <a:pt x="354" y="0"/>
                  <a:pt x="354" y="0"/>
                  <a:pt x="354" y="0"/>
                </a:cubicBezTo>
                <a:cubicBezTo>
                  <a:pt x="352" y="0"/>
                  <a:pt x="352" y="0"/>
                  <a:pt x="352" y="0"/>
                </a:cubicBezTo>
                <a:cubicBezTo>
                  <a:pt x="352" y="0"/>
                  <a:pt x="352" y="0"/>
                  <a:pt x="352" y="0"/>
                </a:cubicBezTo>
                <a:cubicBezTo>
                  <a:pt x="350" y="0"/>
                  <a:pt x="350" y="0"/>
                  <a:pt x="350" y="0"/>
                </a:cubicBezTo>
                <a:cubicBezTo>
                  <a:pt x="353" y="0"/>
                  <a:pt x="353" y="0"/>
                  <a:pt x="353" y="0"/>
                </a:cubicBezTo>
                <a:cubicBezTo>
                  <a:pt x="353" y="0"/>
                  <a:pt x="353" y="0"/>
                  <a:pt x="353" y="0"/>
                </a:cubicBezTo>
                <a:cubicBezTo>
                  <a:pt x="353" y="0"/>
                  <a:pt x="354" y="0"/>
                  <a:pt x="355" y="0"/>
                </a:cubicBezTo>
                <a:cubicBezTo>
                  <a:pt x="355" y="0"/>
                  <a:pt x="356" y="0"/>
                  <a:pt x="356" y="0"/>
                </a:cubicBezTo>
                <a:cubicBezTo>
                  <a:pt x="355" y="0"/>
                  <a:pt x="353" y="0"/>
                  <a:pt x="352" y="0"/>
                </a:cubicBezTo>
                <a:cubicBezTo>
                  <a:pt x="353" y="0"/>
                  <a:pt x="353" y="0"/>
                  <a:pt x="354" y="0"/>
                </a:cubicBezTo>
                <a:cubicBezTo>
                  <a:pt x="353" y="0"/>
                  <a:pt x="352" y="0"/>
                  <a:pt x="351" y="0"/>
                </a:cubicBezTo>
                <a:cubicBezTo>
                  <a:pt x="352" y="0"/>
                  <a:pt x="353" y="0"/>
                  <a:pt x="355" y="0"/>
                </a:cubicBezTo>
                <a:cubicBezTo>
                  <a:pt x="355" y="0"/>
                  <a:pt x="355" y="0"/>
                  <a:pt x="355" y="0"/>
                </a:cubicBezTo>
                <a:cubicBezTo>
                  <a:pt x="354" y="0"/>
                  <a:pt x="352" y="0"/>
                  <a:pt x="349" y="0"/>
                </a:cubicBezTo>
                <a:cubicBezTo>
                  <a:pt x="349" y="0"/>
                  <a:pt x="349" y="0"/>
                  <a:pt x="349" y="0"/>
                </a:cubicBezTo>
                <a:cubicBezTo>
                  <a:pt x="350" y="0"/>
                  <a:pt x="351" y="0"/>
                  <a:pt x="352" y="0"/>
                </a:cubicBezTo>
                <a:cubicBezTo>
                  <a:pt x="352" y="0"/>
                  <a:pt x="352" y="0"/>
                  <a:pt x="352" y="0"/>
                </a:cubicBezTo>
                <a:cubicBezTo>
                  <a:pt x="349" y="0"/>
                  <a:pt x="349" y="0"/>
                  <a:pt x="349" y="0"/>
                </a:cubicBezTo>
                <a:cubicBezTo>
                  <a:pt x="349" y="0"/>
                  <a:pt x="349" y="0"/>
                  <a:pt x="349" y="0"/>
                </a:cubicBezTo>
                <a:cubicBezTo>
                  <a:pt x="350" y="0"/>
                  <a:pt x="350" y="0"/>
                  <a:pt x="350" y="0"/>
                </a:cubicBezTo>
                <a:cubicBezTo>
                  <a:pt x="349" y="0"/>
                  <a:pt x="348" y="0"/>
                  <a:pt x="347" y="0"/>
                </a:cubicBezTo>
                <a:cubicBezTo>
                  <a:pt x="344" y="0"/>
                  <a:pt x="344" y="0"/>
                  <a:pt x="344" y="0"/>
                </a:cubicBezTo>
                <a:cubicBezTo>
                  <a:pt x="344" y="0"/>
                  <a:pt x="344" y="0"/>
                  <a:pt x="344" y="0"/>
                </a:cubicBezTo>
                <a:cubicBezTo>
                  <a:pt x="341" y="1"/>
                  <a:pt x="339" y="1"/>
                  <a:pt x="336" y="1"/>
                </a:cubicBezTo>
                <a:cubicBezTo>
                  <a:pt x="337" y="1"/>
                  <a:pt x="339" y="1"/>
                  <a:pt x="340" y="1"/>
                </a:cubicBezTo>
                <a:cubicBezTo>
                  <a:pt x="340" y="1"/>
                  <a:pt x="340" y="1"/>
                  <a:pt x="340" y="1"/>
                </a:cubicBezTo>
                <a:cubicBezTo>
                  <a:pt x="341" y="1"/>
                  <a:pt x="343" y="1"/>
                  <a:pt x="345" y="0"/>
                </a:cubicBezTo>
                <a:cubicBezTo>
                  <a:pt x="344" y="0"/>
                  <a:pt x="344" y="0"/>
                  <a:pt x="344" y="0"/>
                </a:cubicBezTo>
                <a:cubicBezTo>
                  <a:pt x="346" y="0"/>
                  <a:pt x="346" y="0"/>
                  <a:pt x="346" y="0"/>
                </a:cubicBezTo>
                <a:cubicBezTo>
                  <a:pt x="346" y="0"/>
                  <a:pt x="346" y="0"/>
                  <a:pt x="346" y="0"/>
                </a:cubicBezTo>
                <a:cubicBezTo>
                  <a:pt x="343" y="0"/>
                  <a:pt x="341" y="1"/>
                  <a:pt x="339" y="1"/>
                </a:cubicBezTo>
                <a:cubicBezTo>
                  <a:pt x="339" y="1"/>
                  <a:pt x="339" y="1"/>
                  <a:pt x="339" y="1"/>
                </a:cubicBezTo>
                <a:cubicBezTo>
                  <a:pt x="341" y="1"/>
                  <a:pt x="341" y="1"/>
                  <a:pt x="341" y="1"/>
                </a:cubicBezTo>
                <a:cubicBezTo>
                  <a:pt x="341" y="1"/>
                  <a:pt x="341" y="1"/>
                  <a:pt x="341" y="1"/>
                </a:cubicBezTo>
                <a:cubicBezTo>
                  <a:pt x="341" y="1"/>
                  <a:pt x="341" y="1"/>
                  <a:pt x="337" y="1"/>
                </a:cubicBezTo>
                <a:cubicBezTo>
                  <a:pt x="337" y="1"/>
                  <a:pt x="337" y="1"/>
                  <a:pt x="337" y="1"/>
                </a:cubicBezTo>
                <a:cubicBezTo>
                  <a:pt x="337" y="1"/>
                  <a:pt x="337" y="1"/>
                  <a:pt x="337" y="1"/>
                </a:cubicBezTo>
                <a:cubicBezTo>
                  <a:pt x="335" y="1"/>
                  <a:pt x="335" y="1"/>
                  <a:pt x="335" y="1"/>
                </a:cubicBezTo>
                <a:cubicBezTo>
                  <a:pt x="335" y="1"/>
                  <a:pt x="335" y="1"/>
                  <a:pt x="335" y="1"/>
                </a:cubicBezTo>
                <a:cubicBezTo>
                  <a:pt x="332" y="1"/>
                  <a:pt x="332" y="1"/>
                  <a:pt x="332" y="1"/>
                </a:cubicBezTo>
                <a:cubicBezTo>
                  <a:pt x="332" y="1"/>
                  <a:pt x="332" y="1"/>
                  <a:pt x="332" y="1"/>
                </a:cubicBezTo>
                <a:cubicBezTo>
                  <a:pt x="331" y="2"/>
                  <a:pt x="331" y="2"/>
                  <a:pt x="331" y="2"/>
                </a:cubicBezTo>
                <a:cubicBezTo>
                  <a:pt x="327" y="2"/>
                  <a:pt x="327" y="2"/>
                  <a:pt x="327" y="2"/>
                </a:cubicBezTo>
                <a:cubicBezTo>
                  <a:pt x="321" y="3"/>
                  <a:pt x="321" y="3"/>
                  <a:pt x="320" y="3"/>
                </a:cubicBezTo>
                <a:cubicBezTo>
                  <a:pt x="324" y="2"/>
                  <a:pt x="324" y="2"/>
                  <a:pt x="324" y="2"/>
                </a:cubicBezTo>
                <a:cubicBezTo>
                  <a:pt x="326" y="2"/>
                  <a:pt x="326" y="2"/>
                  <a:pt x="326" y="2"/>
                </a:cubicBezTo>
                <a:cubicBezTo>
                  <a:pt x="327" y="2"/>
                  <a:pt x="327" y="2"/>
                  <a:pt x="327" y="2"/>
                </a:cubicBezTo>
                <a:cubicBezTo>
                  <a:pt x="324" y="2"/>
                  <a:pt x="324" y="2"/>
                  <a:pt x="324" y="2"/>
                </a:cubicBezTo>
                <a:cubicBezTo>
                  <a:pt x="320" y="3"/>
                  <a:pt x="320" y="3"/>
                  <a:pt x="320" y="3"/>
                </a:cubicBezTo>
                <a:cubicBezTo>
                  <a:pt x="316" y="4"/>
                  <a:pt x="316" y="4"/>
                  <a:pt x="316" y="4"/>
                </a:cubicBezTo>
                <a:cubicBezTo>
                  <a:pt x="317" y="4"/>
                  <a:pt x="317" y="4"/>
                  <a:pt x="317" y="4"/>
                </a:cubicBezTo>
                <a:cubicBezTo>
                  <a:pt x="316" y="4"/>
                  <a:pt x="316" y="4"/>
                  <a:pt x="316" y="4"/>
                </a:cubicBezTo>
                <a:cubicBezTo>
                  <a:pt x="318" y="3"/>
                  <a:pt x="319" y="3"/>
                  <a:pt x="321" y="3"/>
                </a:cubicBezTo>
                <a:cubicBezTo>
                  <a:pt x="320" y="3"/>
                  <a:pt x="320" y="3"/>
                  <a:pt x="320" y="3"/>
                </a:cubicBezTo>
                <a:cubicBezTo>
                  <a:pt x="320" y="3"/>
                  <a:pt x="320" y="3"/>
                  <a:pt x="320" y="3"/>
                </a:cubicBezTo>
                <a:cubicBezTo>
                  <a:pt x="323" y="3"/>
                  <a:pt x="323" y="3"/>
                  <a:pt x="323" y="3"/>
                </a:cubicBezTo>
                <a:cubicBezTo>
                  <a:pt x="326" y="2"/>
                  <a:pt x="326" y="2"/>
                  <a:pt x="326" y="2"/>
                </a:cubicBezTo>
                <a:cubicBezTo>
                  <a:pt x="328" y="2"/>
                  <a:pt x="329" y="2"/>
                  <a:pt x="331" y="2"/>
                </a:cubicBezTo>
                <a:cubicBezTo>
                  <a:pt x="330" y="2"/>
                  <a:pt x="330" y="2"/>
                  <a:pt x="330" y="2"/>
                </a:cubicBezTo>
                <a:cubicBezTo>
                  <a:pt x="330" y="2"/>
                  <a:pt x="330" y="2"/>
                  <a:pt x="330" y="2"/>
                </a:cubicBezTo>
                <a:cubicBezTo>
                  <a:pt x="328" y="2"/>
                  <a:pt x="326" y="3"/>
                  <a:pt x="324" y="3"/>
                </a:cubicBezTo>
                <a:cubicBezTo>
                  <a:pt x="324" y="3"/>
                  <a:pt x="324" y="3"/>
                  <a:pt x="324" y="3"/>
                </a:cubicBezTo>
                <a:cubicBezTo>
                  <a:pt x="323" y="3"/>
                  <a:pt x="323" y="3"/>
                  <a:pt x="323" y="3"/>
                </a:cubicBezTo>
                <a:cubicBezTo>
                  <a:pt x="323" y="3"/>
                  <a:pt x="323" y="3"/>
                  <a:pt x="323" y="3"/>
                </a:cubicBezTo>
                <a:cubicBezTo>
                  <a:pt x="321" y="3"/>
                  <a:pt x="321" y="3"/>
                  <a:pt x="321" y="3"/>
                </a:cubicBezTo>
                <a:cubicBezTo>
                  <a:pt x="321" y="3"/>
                  <a:pt x="321" y="3"/>
                  <a:pt x="321" y="3"/>
                </a:cubicBezTo>
                <a:cubicBezTo>
                  <a:pt x="320" y="3"/>
                  <a:pt x="320" y="3"/>
                  <a:pt x="320" y="3"/>
                </a:cubicBezTo>
                <a:cubicBezTo>
                  <a:pt x="319" y="3"/>
                  <a:pt x="319" y="3"/>
                  <a:pt x="319" y="3"/>
                </a:cubicBezTo>
                <a:cubicBezTo>
                  <a:pt x="318" y="3"/>
                  <a:pt x="317" y="4"/>
                  <a:pt x="317" y="4"/>
                </a:cubicBezTo>
                <a:cubicBezTo>
                  <a:pt x="317" y="4"/>
                  <a:pt x="317" y="4"/>
                  <a:pt x="317" y="4"/>
                </a:cubicBezTo>
                <a:cubicBezTo>
                  <a:pt x="316" y="4"/>
                  <a:pt x="316" y="4"/>
                  <a:pt x="316" y="4"/>
                </a:cubicBezTo>
                <a:cubicBezTo>
                  <a:pt x="315" y="4"/>
                  <a:pt x="314" y="4"/>
                  <a:pt x="313" y="4"/>
                </a:cubicBezTo>
                <a:cubicBezTo>
                  <a:pt x="312" y="4"/>
                  <a:pt x="312" y="4"/>
                  <a:pt x="312" y="4"/>
                </a:cubicBezTo>
                <a:cubicBezTo>
                  <a:pt x="310" y="5"/>
                  <a:pt x="310" y="5"/>
                  <a:pt x="310" y="5"/>
                </a:cubicBezTo>
                <a:cubicBezTo>
                  <a:pt x="307" y="5"/>
                  <a:pt x="307" y="5"/>
                  <a:pt x="307" y="5"/>
                </a:cubicBezTo>
                <a:cubicBezTo>
                  <a:pt x="306" y="5"/>
                  <a:pt x="306" y="5"/>
                  <a:pt x="306" y="5"/>
                </a:cubicBezTo>
                <a:cubicBezTo>
                  <a:pt x="306" y="6"/>
                  <a:pt x="306" y="6"/>
                  <a:pt x="306" y="6"/>
                </a:cubicBezTo>
                <a:cubicBezTo>
                  <a:pt x="308" y="4"/>
                  <a:pt x="311" y="5"/>
                  <a:pt x="314" y="4"/>
                </a:cubicBezTo>
                <a:cubicBezTo>
                  <a:pt x="315" y="4"/>
                  <a:pt x="315" y="4"/>
                  <a:pt x="315" y="4"/>
                </a:cubicBezTo>
                <a:cubicBezTo>
                  <a:pt x="312" y="4"/>
                  <a:pt x="312" y="4"/>
                  <a:pt x="312" y="4"/>
                </a:cubicBezTo>
                <a:cubicBezTo>
                  <a:pt x="309" y="5"/>
                  <a:pt x="309" y="5"/>
                  <a:pt x="309" y="5"/>
                </a:cubicBezTo>
                <a:cubicBezTo>
                  <a:pt x="305" y="5"/>
                  <a:pt x="305" y="5"/>
                  <a:pt x="305" y="5"/>
                </a:cubicBezTo>
                <a:cubicBezTo>
                  <a:pt x="300" y="6"/>
                  <a:pt x="300" y="6"/>
                  <a:pt x="300" y="6"/>
                </a:cubicBezTo>
                <a:cubicBezTo>
                  <a:pt x="298" y="7"/>
                  <a:pt x="298" y="7"/>
                  <a:pt x="298" y="7"/>
                </a:cubicBezTo>
                <a:cubicBezTo>
                  <a:pt x="297" y="7"/>
                  <a:pt x="296" y="7"/>
                  <a:pt x="294" y="8"/>
                </a:cubicBezTo>
                <a:cubicBezTo>
                  <a:pt x="293" y="8"/>
                  <a:pt x="292" y="8"/>
                  <a:pt x="291" y="9"/>
                </a:cubicBezTo>
                <a:cubicBezTo>
                  <a:pt x="296" y="7"/>
                  <a:pt x="296" y="7"/>
                  <a:pt x="296" y="7"/>
                </a:cubicBezTo>
                <a:cubicBezTo>
                  <a:pt x="297" y="7"/>
                  <a:pt x="297" y="7"/>
                  <a:pt x="297" y="7"/>
                </a:cubicBezTo>
                <a:cubicBezTo>
                  <a:pt x="296" y="7"/>
                  <a:pt x="296" y="7"/>
                  <a:pt x="296" y="7"/>
                </a:cubicBezTo>
                <a:cubicBezTo>
                  <a:pt x="295" y="7"/>
                  <a:pt x="295" y="7"/>
                  <a:pt x="295" y="7"/>
                </a:cubicBezTo>
                <a:cubicBezTo>
                  <a:pt x="293" y="8"/>
                  <a:pt x="293" y="8"/>
                  <a:pt x="293" y="8"/>
                </a:cubicBezTo>
                <a:cubicBezTo>
                  <a:pt x="292" y="8"/>
                  <a:pt x="291" y="8"/>
                  <a:pt x="290" y="9"/>
                </a:cubicBezTo>
                <a:cubicBezTo>
                  <a:pt x="287" y="9"/>
                  <a:pt x="287" y="9"/>
                  <a:pt x="287" y="9"/>
                </a:cubicBezTo>
                <a:cubicBezTo>
                  <a:pt x="286" y="9"/>
                  <a:pt x="286" y="9"/>
                  <a:pt x="286" y="9"/>
                </a:cubicBezTo>
                <a:cubicBezTo>
                  <a:pt x="286" y="9"/>
                  <a:pt x="286" y="9"/>
                  <a:pt x="286" y="9"/>
                </a:cubicBezTo>
                <a:cubicBezTo>
                  <a:pt x="287" y="9"/>
                  <a:pt x="287" y="9"/>
                  <a:pt x="287" y="9"/>
                </a:cubicBezTo>
                <a:cubicBezTo>
                  <a:pt x="284" y="10"/>
                  <a:pt x="284" y="10"/>
                  <a:pt x="284" y="10"/>
                </a:cubicBezTo>
                <a:cubicBezTo>
                  <a:pt x="281" y="11"/>
                  <a:pt x="281" y="11"/>
                  <a:pt x="281" y="11"/>
                </a:cubicBezTo>
                <a:cubicBezTo>
                  <a:pt x="281" y="11"/>
                  <a:pt x="281" y="11"/>
                  <a:pt x="281" y="11"/>
                </a:cubicBezTo>
                <a:cubicBezTo>
                  <a:pt x="282" y="11"/>
                  <a:pt x="284" y="10"/>
                  <a:pt x="285" y="10"/>
                </a:cubicBezTo>
                <a:cubicBezTo>
                  <a:pt x="282" y="11"/>
                  <a:pt x="282" y="11"/>
                  <a:pt x="282" y="11"/>
                </a:cubicBezTo>
                <a:cubicBezTo>
                  <a:pt x="278" y="11"/>
                  <a:pt x="278" y="11"/>
                  <a:pt x="278" y="11"/>
                </a:cubicBezTo>
                <a:cubicBezTo>
                  <a:pt x="278" y="12"/>
                  <a:pt x="278" y="12"/>
                  <a:pt x="278" y="12"/>
                </a:cubicBezTo>
                <a:cubicBezTo>
                  <a:pt x="280" y="11"/>
                  <a:pt x="282" y="11"/>
                  <a:pt x="283" y="10"/>
                </a:cubicBezTo>
                <a:cubicBezTo>
                  <a:pt x="280" y="11"/>
                  <a:pt x="277" y="12"/>
                  <a:pt x="274" y="12"/>
                </a:cubicBezTo>
                <a:cubicBezTo>
                  <a:pt x="271" y="13"/>
                  <a:pt x="271" y="13"/>
                  <a:pt x="271" y="13"/>
                </a:cubicBezTo>
                <a:cubicBezTo>
                  <a:pt x="267" y="14"/>
                  <a:pt x="267" y="14"/>
                  <a:pt x="267" y="14"/>
                </a:cubicBezTo>
                <a:cubicBezTo>
                  <a:pt x="265" y="15"/>
                  <a:pt x="265" y="15"/>
                  <a:pt x="265" y="15"/>
                </a:cubicBezTo>
                <a:cubicBezTo>
                  <a:pt x="265" y="15"/>
                  <a:pt x="266" y="15"/>
                  <a:pt x="267" y="15"/>
                </a:cubicBezTo>
                <a:cubicBezTo>
                  <a:pt x="266" y="15"/>
                  <a:pt x="265" y="15"/>
                  <a:pt x="265" y="15"/>
                </a:cubicBezTo>
                <a:cubicBezTo>
                  <a:pt x="266" y="15"/>
                  <a:pt x="267" y="15"/>
                  <a:pt x="267" y="14"/>
                </a:cubicBezTo>
                <a:cubicBezTo>
                  <a:pt x="266" y="15"/>
                  <a:pt x="266" y="15"/>
                  <a:pt x="266" y="15"/>
                </a:cubicBezTo>
                <a:cubicBezTo>
                  <a:pt x="266" y="15"/>
                  <a:pt x="266" y="15"/>
                  <a:pt x="267" y="15"/>
                </a:cubicBezTo>
                <a:cubicBezTo>
                  <a:pt x="267" y="15"/>
                  <a:pt x="267" y="15"/>
                  <a:pt x="267" y="15"/>
                </a:cubicBezTo>
                <a:cubicBezTo>
                  <a:pt x="264" y="16"/>
                  <a:pt x="264" y="16"/>
                  <a:pt x="263" y="16"/>
                </a:cubicBezTo>
                <a:cubicBezTo>
                  <a:pt x="264" y="16"/>
                  <a:pt x="264" y="16"/>
                  <a:pt x="264" y="16"/>
                </a:cubicBezTo>
                <a:cubicBezTo>
                  <a:pt x="264" y="16"/>
                  <a:pt x="264" y="16"/>
                  <a:pt x="264" y="16"/>
                </a:cubicBezTo>
                <a:cubicBezTo>
                  <a:pt x="268" y="15"/>
                  <a:pt x="268" y="15"/>
                  <a:pt x="271" y="14"/>
                </a:cubicBezTo>
                <a:cubicBezTo>
                  <a:pt x="274" y="13"/>
                  <a:pt x="274" y="13"/>
                  <a:pt x="274" y="13"/>
                </a:cubicBezTo>
                <a:cubicBezTo>
                  <a:pt x="272" y="14"/>
                  <a:pt x="272" y="14"/>
                  <a:pt x="272" y="14"/>
                </a:cubicBezTo>
                <a:cubicBezTo>
                  <a:pt x="276" y="12"/>
                  <a:pt x="276" y="12"/>
                  <a:pt x="276" y="12"/>
                </a:cubicBezTo>
                <a:cubicBezTo>
                  <a:pt x="277" y="12"/>
                  <a:pt x="277" y="12"/>
                  <a:pt x="277" y="12"/>
                </a:cubicBezTo>
                <a:cubicBezTo>
                  <a:pt x="281" y="11"/>
                  <a:pt x="281" y="11"/>
                  <a:pt x="281" y="11"/>
                </a:cubicBezTo>
                <a:cubicBezTo>
                  <a:pt x="285" y="10"/>
                  <a:pt x="285" y="10"/>
                  <a:pt x="285" y="10"/>
                </a:cubicBezTo>
                <a:cubicBezTo>
                  <a:pt x="285" y="10"/>
                  <a:pt x="285" y="10"/>
                  <a:pt x="285" y="10"/>
                </a:cubicBezTo>
                <a:cubicBezTo>
                  <a:pt x="285" y="10"/>
                  <a:pt x="285" y="10"/>
                  <a:pt x="285" y="10"/>
                </a:cubicBezTo>
                <a:cubicBezTo>
                  <a:pt x="288" y="10"/>
                  <a:pt x="291" y="9"/>
                  <a:pt x="293" y="8"/>
                </a:cubicBezTo>
                <a:cubicBezTo>
                  <a:pt x="294" y="8"/>
                  <a:pt x="294" y="8"/>
                  <a:pt x="294" y="8"/>
                </a:cubicBezTo>
                <a:cubicBezTo>
                  <a:pt x="294" y="8"/>
                  <a:pt x="299" y="7"/>
                  <a:pt x="300" y="7"/>
                </a:cubicBezTo>
                <a:cubicBezTo>
                  <a:pt x="297" y="7"/>
                  <a:pt x="297" y="7"/>
                  <a:pt x="297" y="7"/>
                </a:cubicBezTo>
                <a:cubicBezTo>
                  <a:pt x="296" y="8"/>
                  <a:pt x="296" y="8"/>
                  <a:pt x="296" y="8"/>
                </a:cubicBezTo>
                <a:cubicBezTo>
                  <a:pt x="299" y="7"/>
                  <a:pt x="299" y="7"/>
                  <a:pt x="299" y="7"/>
                </a:cubicBezTo>
                <a:cubicBezTo>
                  <a:pt x="300" y="7"/>
                  <a:pt x="302" y="6"/>
                  <a:pt x="304" y="6"/>
                </a:cubicBezTo>
                <a:cubicBezTo>
                  <a:pt x="304" y="6"/>
                  <a:pt x="304" y="6"/>
                  <a:pt x="304" y="6"/>
                </a:cubicBezTo>
                <a:cubicBezTo>
                  <a:pt x="302" y="7"/>
                  <a:pt x="302" y="7"/>
                  <a:pt x="302" y="7"/>
                </a:cubicBezTo>
                <a:cubicBezTo>
                  <a:pt x="301" y="7"/>
                  <a:pt x="301" y="7"/>
                  <a:pt x="301" y="7"/>
                </a:cubicBezTo>
                <a:cubicBezTo>
                  <a:pt x="302" y="7"/>
                  <a:pt x="304" y="6"/>
                  <a:pt x="305" y="6"/>
                </a:cubicBezTo>
                <a:cubicBezTo>
                  <a:pt x="309" y="5"/>
                  <a:pt x="309" y="5"/>
                  <a:pt x="309" y="5"/>
                </a:cubicBezTo>
                <a:cubicBezTo>
                  <a:pt x="309" y="5"/>
                  <a:pt x="309" y="5"/>
                  <a:pt x="309" y="5"/>
                </a:cubicBezTo>
                <a:cubicBezTo>
                  <a:pt x="307" y="6"/>
                  <a:pt x="307" y="6"/>
                  <a:pt x="307" y="6"/>
                </a:cubicBezTo>
                <a:cubicBezTo>
                  <a:pt x="307" y="6"/>
                  <a:pt x="307" y="6"/>
                  <a:pt x="307" y="6"/>
                </a:cubicBezTo>
                <a:cubicBezTo>
                  <a:pt x="309" y="6"/>
                  <a:pt x="309" y="6"/>
                  <a:pt x="309" y="6"/>
                </a:cubicBezTo>
                <a:cubicBezTo>
                  <a:pt x="314" y="5"/>
                  <a:pt x="314" y="5"/>
                  <a:pt x="314" y="5"/>
                </a:cubicBezTo>
                <a:cubicBezTo>
                  <a:pt x="315" y="4"/>
                  <a:pt x="315" y="4"/>
                  <a:pt x="315" y="4"/>
                </a:cubicBezTo>
                <a:cubicBezTo>
                  <a:pt x="315" y="5"/>
                  <a:pt x="315" y="5"/>
                  <a:pt x="315" y="5"/>
                </a:cubicBezTo>
                <a:cubicBezTo>
                  <a:pt x="315" y="5"/>
                  <a:pt x="315" y="5"/>
                  <a:pt x="315" y="5"/>
                </a:cubicBezTo>
                <a:cubicBezTo>
                  <a:pt x="318" y="4"/>
                  <a:pt x="318" y="4"/>
                  <a:pt x="318" y="4"/>
                </a:cubicBezTo>
                <a:cubicBezTo>
                  <a:pt x="320" y="4"/>
                  <a:pt x="320" y="4"/>
                  <a:pt x="320" y="4"/>
                </a:cubicBezTo>
                <a:cubicBezTo>
                  <a:pt x="323" y="3"/>
                  <a:pt x="327" y="3"/>
                  <a:pt x="330" y="3"/>
                </a:cubicBezTo>
                <a:cubicBezTo>
                  <a:pt x="331" y="3"/>
                  <a:pt x="331" y="3"/>
                  <a:pt x="331" y="3"/>
                </a:cubicBezTo>
                <a:cubicBezTo>
                  <a:pt x="332" y="2"/>
                  <a:pt x="332" y="2"/>
                  <a:pt x="332" y="2"/>
                </a:cubicBezTo>
                <a:cubicBezTo>
                  <a:pt x="333" y="2"/>
                  <a:pt x="334" y="2"/>
                  <a:pt x="335" y="2"/>
                </a:cubicBezTo>
                <a:cubicBezTo>
                  <a:pt x="333" y="2"/>
                  <a:pt x="333" y="2"/>
                  <a:pt x="332" y="2"/>
                </a:cubicBezTo>
                <a:cubicBezTo>
                  <a:pt x="333" y="2"/>
                  <a:pt x="333" y="2"/>
                  <a:pt x="333" y="2"/>
                </a:cubicBezTo>
                <a:cubicBezTo>
                  <a:pt x="332" y="2"/>
                  <a:pt x="332" y="2"/>
                  <a:pt x="332" y="2"/>
                </a:cubicBezTo>
                <a:cubicBezTo>
                  <a:pt x="335" y="2"/>
                  <a:pt x="335" y="2"/>
                  <a:pt x="335" y="2"/>
                </a:cubicBezTo>
                <a:cubicBezTo>
                  <a:pt x="337" y="2"/>
                  <a:pt x="337" y="2"/>
                  <a:pt x="337" y="2"/>
                </a:cubicBezTo>
                <a:cubicBezTo>
                  <a:pt x="337" y="2"/>
                  <a:pt x="337" y="2"/>
                  <a:pt x="337" y="2"/>
                </a:cubicBezTo>
                <a:cubicBezTo>
                  <a:pt x="337" y="2"/>
                  <a:pt x="337" y="2"/>
                  <a:pt x="337" y="2"/>
                </a:cubicBezTo>
                <a:cubicBezTo>
                  <a:pt x="338" y="2"/>
                  <a:pt x="340" y="2"/>
                  <a:pt x="341" y="1"/>
                </a:cubicBezTo>
                <a:cubicBezTo>
                  <a:pt x="342" y="1"/>
                  <a:pt x="342" y="1"/>
                  <a:pt x="346" y="1"/>
                </a:cubicBezTo>
                <a:moveTo>
                  <a:pt x="300" y="6"/>
                </a:moveTo>
                <a:cubicBezTo>
                  <a:pt x="301" y="6"/>
                  <a:pt x="303" y="6"/>
                  <a:pt x="304" y="6"/>
                </a:cubicBezTo>
                <a:cubicBezTo>
                  <a:pt x="305" y="5"/>
                  <a:pt x="306" y="5"/>
                  <a:pt x="308" y="5"/>
                </a:cubicBezTo>
                <a:cubicBezTo>
                  <a:pt x="311" y="4"/>
                  <a:pt x="311" y="4"/>
                  <a:pt x="311" y="4"/>
                </a:cubicBezTo>
                <a:cubicBezTo>
                  <a:pt x="311" y="4"/>
                  <a:pt x="312" y="4"/>
                  <a:pt x="313" y="4"/>
                </a:cubicBezTo>
                <a:cubicBezTo>
                  <a:pt x="314" y="4"/>
                  <a:pt x="315" y="4"/>
                  <a:pt x="315" y="4"/>
                </a:cubicBezTo>
                <a:cubicBezTo>
                  <a:pt x="315" y="4"/>
                  <a:pt x="314" y="4"/>
                  <a:pt x="313" y="4"/>
                </a:cubicBezTo>
                <a:cubicBezTo>
                  <a:pt x="313" y="4"/>
                  <a:pt x="319" y="3"/>
                  <a:pt x="324" y="2"/>
                </a:cubicBezTo>
                <a:cubicBezTo>
                  <a:pt x="326" y="2"/>
                  <a:pt x="328" y="2"/>
                  <a:pt x="331" y="2"/>
                </a:cubicBezTo>
                <a:cubicBezTo>
                  <a:pt x="330" y="2"/>
                  <a:pt x="329" y="2"/>
                  <a:pt x="328" y="2"/>
                </a:cubicBezTo>
                <a:cubicBezTo>
                  <a:pt x="328" y="2"/>
                  <a:pt x="328" y="2"/>
                  <a:pt x="328" y="2"/>
                </a:cubicBezTo>
                <a:cubicBezTo>
                  <a:pt x="327" y="2"/>
                  <a:pt x="326" y="2"/>
                  <a:pt x="325" y="2"/>
                </a:cubicBezTo>
                <a:cubicBezTo>
                  <a:pt x="325" y="2"/>
                  <a:pt x="325" y="2"/>
                  <a:pt x="325" y="2"/>
                </a:cubicBezTo>
                <a:cubicBezTo>
                  <a:pt x="323" y="2"/>
                  <a:pt x="321" y="3"/>
                  <a:pt x="319" y="3"/>
                </a:cubicBezTo>
                <a:cubicBezTo>
                  <a:pt x="319" y="3"/>
                  <a:pt x="319" y="3"/>
                  <a:pt x="319" y="3"/>
                </a:cubicBezTo>
                <a:cubicBezTo>
                  <a:pt x="319" y="3"/>
                  <a:pt x="319" y="3"/>
                  <a:pt x="319" y="3"/>
                </a:cubicBezTo>
                <a:cubicBezTo>
                  <a:pt x="315" y="4"/>
                  <a:pt x="315" y="4"/>
                  <a:pt x="315" y="4"/>
                </a:cubicBezTo>
                <a:cubicBezTo>
                  <a:pt x="313" y="4"/>
                  <a:pt x="313" y="4"/>
                  <a:pt x="313" y="4"/>
                </a:cubicBezTo>
                <a:cubicBezTo>
                  <a:pt x="309" y="5"/>
                  <a:pt x="309" y="5"/>
                  <a:pt x="309" y="5"/>
                </a:cubicBezTo>
                <a:cubicBezTo>
                  <a:pt x="309" y="5"/>
                  <a:pt x="309" y="5"/>
                  <a:pt x="309" y="5"/>
                </a:cubicBezTo>
                <a:cubicBezTo>
                  <a:pt x="308" y="5"/>
                  <a:pt x="308" y="5"/>
                  <a:pt x="307" y="5"/>
                </a:cubicBezTo>
                <a:cubicBezTo>
                  <a:pt x="304" y="5"/>
                  <a:pt x="304" y="5"/>
                  <a:pt x="304" y="5"/>
                </a:cubicBezTo>
                <a:cubicBezTo>
                  <a:pt x="303" y="6"/>
                  <a:pt x="303" y="6"/>
                  <a:pt x="303" y="6"/>
                </a:cubicBezTo>
                <a:cubicBezTo>
                  <a:pt x="303" y="6"/>
                  <a:pt x="303" y="6"/>
                  <a:pt x="303" y="6"/>
                </a:cubicBezTo>
                <a:cubicBezTo>
                  <a:pt x="304" y="5"/>
                  <a:pt x="304" y="5"/>
                  <a:pt x="304" y="5"/>
                </a:cubicBezTo>
                <a:cubicBezTo>
                  <a:pt x="304" y="5"/>
                  <a:pt x="304" y="5"/>
                  <a:pt x="304" y="5"/>
                </a:cubicBezTo>
                <a:cubicBezTo>
                  <a:pt x="303" y="6"/>
                  <a:pt x="301" y="6"/>
                  <a:pt x="300" y="6"/>
                </a:cubicBezTo>
                <a:cubicBezTo>
                  <a:pt x="300" y="6"/>
                  <a:pt x="300" y="6"/>
                  <a:pt x="300" y="6"/>
                </a:cubicBezTo>
                <a:cubicBezTo>
                  <a:pt x="298" y="7"/>
                  <a:pt x="298" y="7"/>
                  <a:pt x="298" y="7"/>
                </a:cubicBezTo>
                <a:cubicBezTo>
                  <a:pt x="295" y="7"/>
                  <a:pt x="295" y="7"/>
                  <a:pt x="295" y="7"/>
                </a:cubicBezTo>
                <a:cubicBezTo>
                  <a:pt x="291" y="8"/>
                  <a:pt x="291" y="8"/>
                  <a:pt x="291" y="8"/>
                </a:cubicBezTo>
                <a:cubicBezTo>
                  <a:pt x="289" y="9"/>
                  <a:pt x="289" y="9"/>
                  <a:pt x="289" y="9"/>
                </a:cubicBezTo>
                <a:cubicBezTo>
                  <a:pt x="290" y="8"/>
                  <a:pt x="290" y="8"/>
                  <a:pt x="290" y="8"/>
                </a:cubicBezTo>
                <a:cubicBezTo>
                  <a:pt x="288" y="9"/>
                  <a:pt x="288" y="9"/>
                  <a:pt x="288" y="9"/>
                </a:cubicBezTo>
                <a:cubicBezTo>
                  <a:pt x="291" y="8"/>
                  <a:pt x="291" y="8"/>
                  <a:pt x="291" y="8"/>
                </a:cubicBezTo>
                <a:cubicBezTo>
                  <a:pt x="291" y="8"/>
                  <a:pt x="291" y="8"/>
                  <a:pt x="291" y="8"/>
                </a:cubicBezTo>
                <a:cubicBezTo>
                  <a:pt x="292" y="8"/>
                  <a:pt x="293" y="8"/>
                  <a:pt x="294" y="8"/>
                </a:cubicBezTo>
                <a:cubicBezTo>
                  <a:pt x="297" y="7"/>
                  <a:pt x="297" y="7"/>
                  <a:pt x="297" y="7"/>
                </a:cubicBezTo>
                <a:cubicBezTo>
                  <a:pt x="296" y="7"/>
                  <a:pt x="296" y="7"/>
                  <a:pt x="295" y="7"/>
                </a:cubicBezTo>
                <a:cubicBezTo>
                  <a:pt x="296" y="7"/>
                  <a:pt x="297" y="7"/>
                  <a:pt x="298" y="7"/>
                </a:cubicBezTo>
                <a:cubicBezTo>
                  <a:pt x="297" y="7"/>
                  <a:pt x="297" y="7"/>
                  <a:pt x="297" y="7"/>
                </a:cubicBezTo>
                <a:cubicBezTo>
                  <a:pt x="298" y="7"/>
                  <a:pt x="299" y="7"/>
                  <a:pt x="300" y="6"/>
                </a:cubicBezTo>
                <a:moveTo>
                  <a:pt x="275" y="12"/>
                </a:moveTo>
                <a:cubicBezTo>
                  <a:pt x="277" y="11"/>
                  <a:pt x="280" y="11"/>
                  <a:pt x="282" y="10"/>
                </a:cubicBezTo>
                <a:cubicBezTo>
                  <a:pt x="281" y="11"/>
                  <a:pt x="281" y="11"/>
                  <a:pt x="281" y="11"/>
                </a:cubicBezTo>
                <a:cubicBezTo>
                  <a:pt x="277" y="12"/>
                  <a:pt x="277" y="12"/>
                  <a:pt x="277" y="12"/>
                </a:cubicBezTo>
                <a:cubicBezTo>
                  <a:pt x="275" y="12"/>
                  <a:pt x="275" y="12"/>
                  <a:pt x="275" y="12"/>
                </a:cubicBezTo>
                <a:moveTo>
                  <a:pt x="251" y="20"/>
                </a:moveTo>
                <a:cubicBezTo>
                  <a:pt x="251" y="20"/>
                  <a:pt x="251" y="20"/>
                  <a:pt x="251" y="20"/>
                </a:cubicBezTo>
                <a:cubicBezTo>
                  <a:pt x="256" y="18"/>
                  <a:pt x="256" y="18"/>
                  <a:pt x="256" y="18"/>
                </a:cubicBezTo>
                <a:cubicBezTo>
                  <a:pt x="258" y="18"/>
                  <a:pt x="258" y="18"/>
                  <a:pt x="258" y="18"/>
                </a:cubicBezTo>
                <a:cubicBezTo>
                  <a:pt x="259" y="17"/>
                  <a:pt x="259" y="17"/>
                  <a:pt x="259" y="17"/>
                </a:cubicBezTo>
                <a:cubicBezTo>
                  <a:pt x="257" y="18"/>
                  <a:pt x="257" y="18"/>
                  <a:pt x="257" y="18"/>
                </a:cubicBezTo>
                <a:cubicBezTo>
                  <a:pt x="255" y="18"/>
                  <a:pt x="255" y="18"/>
                  <a:pt x="255" y="18"/>
                </a:cubicBezTo>
                <a:cubicBezTo>
                  <a:pt x="255" y="18"/>
                  <a:pt x="255" y="18"/>
                  <a:pt x="255" y="18"/>
                </a:cubicBezTo>
                <a:cubicBezTo>
                  <a:pt x="256" y="18"/>
                  <a:pt x="256" y="18"/>
                  <a:pt x="256" y="18"/>
                </a:cubicBezTo>
                <a:cubicBezTo>
                  <a:pt x="256" y="18"/>
                  <a:pt x="256" y="18"/>
                  <a:pt x="256" y="18"/>
                </a:cubicBezTo>
                <a:cubicBezTo>
                  <a:pt x="260" y="16"/>
                  <a:pt x="260" y="16"/>
                  <a:pt x="260" y="16"/>
                </a:cubicBezTo>
                <a:cubicBezTo>
                  <a:pt x="265" y="15"/>
                  <a:pt x="265" y="15"/>
                  <a:pt x="265" y="15"/>
                </a:cubicBezTo>
                <a:cubicBezTo>
                  <a:pt x="269" y="14"/>
                  <a:pt x="269" y="14"/>
                  <a:pt x="269" y="14"/>
                </a:cubicBezTo>
                <a:cubicBezTo>
                  <a:pt x="269" y="14"/>
                  <a:pt x="269" y="14"/>
                  <a:pt x="269" y="14"/>
                </a:cubicBezTo>
                <a:cubicBezTo>
                  <a:pt x="266" y="15"/>
                  <a:pt x="266" y="15"/>
                  <a:pt x="266" y="15"/>
                </a:cubicBezTo>
                <a:cubicBezTo>
                  <a:pt x="245" y="21"/>
                  <a:pt x="245" y="21"/>
                  <a:pt x="245" y="21"/>
                </a:cubicBezTo>
                <a:cubicBezTo>
                  <a:pt x="246" y="21"/>
                  <a:pt x="246" y="21"/>
                  <a:pt x="246" y="21"/>
                </a:cubicBezTo>
                <a:cubicBezTo>
                  <a:pt x="246" y="21"/>
                  <a:pt x="247" y="21"/>
                  <a:pt x="248" y="21"/>
                </a:cubicBezTo>
                <a:cubicBezTo>
                  <a:pt x="244" y="22"/>
                  <a:pt x="244" y="22"/>
                  <a:pt x="244" y="22"/>
                </a:cubicBezTo>
                <a:cubicBezTo>
                  <a:pt x="244" y="22"/>
                  <a:pt x="244" y="22"/>
                  <a:pt x="244" y="22"/>
                </a:cubicBezTo>
                <a:cubicBezTo>
                  <a:pt x="244" y="22"/>
                  <a:pt x="244" y="22"/>
                  <a:pt x="244" y="22"/>
                </a:cubicBezTo>
                <a:cubicBezTo>
                  <a:pt x="245" y="22"/>
                  <a:pt x="245" y="22"/>
                  <a:pt x="245" y="22"/>
                </a:cubicBezTo>
                <a:cubicBezTo>
                  <a:pt x="247" y="21"/>
                  <a:pt x="247" y="21"/>
                  <a:pt x="247" y="21"/>
                </a:cubicBezTo>
                <a:cubicBezTo>
                  <a:pt x="245" y="22"/>
                  <a:pt x="245" y="22"/>
                  <a:pt x="245" y="22"/>
                </a:cubicBezTo>
                <a:cubicBezTo>
                  <a:pt x="247" y="22"/>
                  <a:pt x="249" y="21"/>
                  <a:pt x="251" y="20"/>
                </a:cubicBezTo>
                <a:moveTo>
                  <a:pt x="179" y="56"/>
                </a:moveTo>
                <a:cubicBezTo>
                  <a:pt x="182" y="54"/>
                  <a:pt x="182" y="54"/>
                  <a:pt x="182" y="54"/>
                </a:cubicBezTo>
                <a:cubicBezTo>
                  <a:pt x="186" y="52"/>
                  <a:pt x="186" y="52"/>
                  <a:pt x="186" y="52"/>
                </a:cubicBezTo>
                <a:cubicBezTo>
                  <a:pt x="185" y="52"/>
                  <a:pt x="185" y="52"/>
                  <a:pt x="180" y="54"/>
                </a:cubicBezTo>
                <a:cubicBezTo>
                  <a:pt x="177" y="56"/>
                  <a:pt x="177" y="56"/>
                  <a:pt x="177" y="56"/>
                </a:cubicBezTo>
                <a:cubicBezTo>
                  <a:pt x="177" y="57"/>
                  <a:pt x="177" y="57"/>
                  <a:pt x="177" y="57"/>
                </a:cubicBezTo>
                <a:cubicBezTo>
                  <a:pt x="179" y="56"/>
                  <a:pt x="179" y="56"/>
                  <a:pt x="179" y="56"/>
                </a:cubicBezTo>
                <a:moveTo>
                  <a:pt x="156" y="69"/>
                </a:moveTo>
                <a:cubicBezTo>
                  <a:pt x="154" y="70"/>
                  <a:pt x="154" y="70"/>
                  <a:pt x="154" y="70"/>
                </a:cubicBezTo>
                <a:cubicBezTo>
                  <a:pt x="153" y="71"/>
                  <a:pt x="153" y="71"/>
                  <a:pt x="153" y="71"/>
                </a:cubicBezTo>
                <a:cubicBezTo>
                  <a:pt x="160" y="66"/>
                  <a:pt x="160" y="66"/>
                  <a:pt x="160" y="66"/>
                </a:cubicBezTo>
                <a:cubicBezTo>
                  <a:pt x="159" y="66"/>
                  <a:pt x="159" y="66"/>
                  <a:pt x="159" y="66"/>
                </a:cubicBezTo>
                <a:cubicBezTo>
                  <a:pt x="156" y="69"/>
                  <a:pt x="156" y="69"/>
                  <a:pt x="156" y="69"/>
                </a:cubicBezTo>
                <a:close/>
                <a:moveTo>
                  <a:pt x="6" y="417"/>
                </a:moveTo>
                <a:cubicBezTo>
                  <a:pt x="5" y="413"/>
                  <a:pt x="5" y="413"/>
                  <a:pt x="5" y="413"/>
                </a:cubicBezTo>
                <a:cubicBezTo>
                  <a:pt x="5" y="409"/>
                  <a:pt x="5" y="409"/>
                  <a:pt x="5" y="409"/>
                </a:cubicBezTo>
                <a:cubicBezTo>
                  <a:pt x="4" y="409"/>
                  <a:pt x="4" y="409"/>
                  <a:pt x="4" y="409"/>
                </a:cubicBezTo>
                <a:cubicBezTo>
                  <a:pt x="3" y="408"/>
                  <a:pt x="3" y="408"/>
                  <a:pt x="3" y="408"/>
                </a:cubicBezTo>
                <a:cubicBezTo>
                  <a:pt x="2" y="407"/>
                  <a:pt x="2" y="407"/>
                  <a:pt x="2" y="407"/>
                </a:cubicBezTo>
                <a:cubicBezTo>
                  <a:pt x="2" y="405"/>
                  <a:pt x="2" y="405"/>
                  <a:pt x="2" y="405"/>
                </a:cubicBezTo>
                <a:cubicBezTo>
                  <a:pt x="1" y="398"/>
                  <a:pt x="1" y="398"/>
                  <a:pt x="1" y="398"/>
                </a:cubicBezTo>
                <a:cubicBezTo>
                  <a:pt x="1" y="394"/>
                  <a:pt x="1" y="394"/>
                  <a:pt x="1" y="394"/>
                </a:cubicBezTo>
                <a:cubicBezTo>
                  <a:pt x="1" y="392"/>
                  <a:pt x="1" y="389"/>
                  <a:pt x="1" y="387"/>
                </a:cubicBezTo>
                <a:cubicBezTo>
                  <a:pt x="1" y="379"/>
                  <a:pt x="1" y="379"/>
                  <a:pt x="1" y="379"/>
                </a:cubicBezTo>
                <a:cubicBezTo>
                  <a:pt x="1" y="378"/>
                  <a:pt x="1" y="376"/>
                  <a:pt x="1" y="374"/>
                </a:cubicBezTo>
                <a:cubicBezTo>
                  <a:pt x="0" y="370"/>
                  <a:pt x="0" y="370"/>
                  <a:pt x="0" y="370"/>
                </a:cubicBezTo>
                <a:cubicBezTo>
                  <a:pt x="0" y="367"/>
                  <a:pt x="0" y="367"/>
                  <a:pt x="0" y="367"/>
                </a:cubicBezTo>
                <a:cubicBezTo>
                  <a:pt x="0" y="367"/>
                  <a:pt x="0" y="367"/>
                  <a:pt x="0" y="367"/>
                </a:cubicBezTo>
                <a:cubicBezTo>
                  <a:pt x="0" y="376"/>
                  <a:pt x="1" y="389"/>
                  <a:pt x="1" y="399"/>
                </a:cubicBezTo>
                <a:cubicBezTo>
                  <a:pt x="2" y="405"/>
                  <a:pt x="2" y="405"/>
                  <a:pt x="2" y="405"/>
                </a:cubicBezTo>
                <a:cubicBezTo>
                  <a:pt x="2" y="405"/>
                  <a:pt x="2" y="405"/>
                  <a:pt x="2" y="405"/>
                </a:cubicBezTo>
                <a:cubicBezTo>
                  <a:pt x="2" y="407"/>
                  <a:pt x="2" y="407"/>
                  <a:pt x="2" y="407"/>
                </a:cubicBezTo>
                <a:cubicBezTo>
                  <a:pt x="3" y="414"/>
                  <a:pt x="3" y="414"/>
                  <a:pt x="3" y="414"/>
                </a:cubicBezTo>
                <a:cubicBezTo>
                  <a:pt x="3" y="414"/>
                  <a:pt x="3" y="414"/>
                  <a:pt x="3" y="414"/>
                </a:cubicBezTo>
                <a:cubicBezTo>
                  <a:pt x="4" y="419"/>
                  <a:pt x="4" y="419"/>
                  <a:pt x="4" y="419"/>
                </a:cubicBezTo>
                <a:cubicBezTo>
                  <a:pt x="5" y="421"/>
                  <a:pt x="5" y="421"/>
                  <a:pt x="5" y="421"/>
                </a:cubicBezTo>
                <a:cubicBezTo>
                  <a:pt x="4" y="416"/>
                  <a:pt x="4" y="416"/>
                  <a:pt x="4" y="416"/>
                </a:cubicBezTo>
                <a:cubicBezTo>
                  <a:pt x="4" y="413"/>
                  <a:pt x="4" y="413"/>
                  <a:pt x="4" y="413"/>
                </a:cubicBezTo>
                <a:cubicBezTo>
                  <a:pt x="5" y="414"/>
                  <a:pt x="5" y="414"/>
                  <a:pt x="5" y="414"/>
                </a:cubicBezTo>
                <a:cubicBezTo>
                  <a:pt x="5" y="417"/>
                  <a:pt x="5" y="417"/>
                  <a:pt x="5" y="417"/>
                </a:cubicBezTo>
                <a:cubicBezTo>
                  <a:pt x="6" y="417"/>
                  <a:pt x="6" y="417"/>
                  <a:pt x="6" y="417"/>
                </a:cubicBezTo>
                <a:moveTo>
                  <a:pt x="182" y="64"/>
                </a:moveTo>
                <a:cubicBezTo>
                  <a:pt x="185" y="62"/>
                  <a:pt x="185" y="62"/>
                  <a:pt x="185" y="62"/>
                </a:cubicBezTo>
                <a:cubicBezTo>
                  <a:pt x="189" y="60"/>
                  <a:pt x="189" y="60"/>
                  <a:pt x="189" y="60"/>
                </a:cubicBezTo>
                <a:cubicBezTo>
                  <a:pt x="188" y="60"/>
                  <a:pt x="187" y="60"/>
                  <a:pt x="187" y="60"/>
                </a:cubicBezTo>
                <a:cubicBezTo>
                  <a:pt x="187" y="59"/>
                  <a:pt x="188" y="59"/>
                  <a:pt x="189" y="58"/>
                </a:cubicBezTo>
                <a:cubicBezTo>
                  <a:pt x="191" y="56"/>
                  <a:pt x="191" y="56"/>
                  <a:pt x="191" y="56"/>
                </a:cubicBezTo>
                <a:cubicBezTo>
                  <a:pt x="191" y="56"/>
                  <a:pt x="191" y="56"/>
                  <a:pt x="191" y="56"/>
                </a:cubicBezTo>
                <a:cubicBezTo>
                  <a:pt x="192" y="54"/>
                  <a:pt x="192" y="54"/>
                  <a:pt x="192" y="54"/>
                </a:cubicBezTo>
                <a:cubicBezTo>
                  <a:pt x="191" y="54"/>
                  <a:pt x="191" y="54"/>
                  <a:pt x="191" y="54"/>
                </a:cubicBezTo>
                <a:cubicBezTo>
                  <a:pt x="193" y="52"/>
                  <a:pt x="193" y="52"/>
                  <a:pt x="193" y="52"/>
                </a:cubicBezTo>
                <a:cubicBezTo>
                  <a:pt x="196" y="51"/>
                  <a:pt x="196" y="51"/>
                  <a:pt x="196" y="51"/>
                </a:cubicBezTo>
                <a:cubicBezTo>
                  <a:pt x="195" y="51"/>
                  <a:pt x="195" y="51"/>
                  <a:pt x="194" y="51"/>
                </a:cubicBezTo>
                <a:cubicBezTo>
                  <a:pt x="194" y="51"/>
                  <a:pt x="194" y="51"/>
                  <a:pt x="194" y="51"/>
                </a:cubicBezTo>
                <a:cubicBezTo>
                  <a:pt x="196" y="50"/>
                  <a:pt x="197" y="49"/>
                  <a:pt x="199" y="48"/>
                </a:cubicBezTo>
                <a:cubicBezTo>
                  <a:pt x="199" y="48"/>
                  <a:pt x="199" y="48"/>
                  <a:pt x="199" y="48"/>
                </a:cubicBezTo>
                <a:cubicBezTo>
                  <a:pt x="202" y="47"/>
                  <a:pt x="202" y="47"/>
                  <a:pt x="202" y="47"/>
                </a:cubicBezTo>
                <a:cubicBezTo>
                  <a:pt x="202" y="46"/>
                  <a:pt x="202" y="46"/>
                  <a:pt x="202" y="46"/>
                </a:cubicBezTo>
                <a:cubicBezTo>
                  <a:pt x="204" y="45"/>
                  <a:pt x="204" y="45"/>
                  <a:pt x="204" y="45"/>
                </a:cubicBezTo>
                <a:cubicBezTo>
                  <a:pt x="205" y="45"/>
                  <a:pt x="205" y="45"/>
                  <a:pt x="205" y="45"/>
                </a:cubicBezTo>
                <a:cubicBezTo>
                  <a:pt x="208" y="43"/>
                  <a:pt x="208" y="43"/>
                  <a:pt x="208" y="43"/>
                </a:cubicBezTo>
                <a:cubicBezTo>
                  <a:pt x="208" y="42"/>
                  <a:pt x="208" y="42"/>
                  <a:pt x="208" y="42"/>
                </a:cubicBezTo>
                <a:cubicBezTo>
                  <a:pt x="211" y="41"/>
                  <a:pt x="211" y="41"/>
                  <a:pt x="211" y="41"/>
                </a:cubicBezTo>
                <a:cubicBezTo>
                  <a:pt x="213" y="39"/>
                  <a:pt x="213" y="39"/>
                  <a:pt x="213" y="39"/>
                </a:cubicBezTo>
                <a:cubicBezTo>
                  <a:pt x="212" y="39"/>
                  <a:pt x="212" y="39"/>
                  <a:pt x="212" y="39"/>
                </a:cubicBezTo>
                <a:cubicBezTo>
                  <a:pt x="214" y="38"/>
                  <a:pt x="214" y="38"/>
                  <a:pt x="214" y="38"/>
                </a:cubicBezTo>
                <a:cubicBezTo>
                  <a:pt x="214" y="38"/>
                  <a:pt x="214" y="38"/>
                  <a:pt x="214" y="38"/>
                </a:cubicBezTo>
                <a:cubicBezTo>
                  <a:pt x="214" y="38"/>
                  <a:pt x="214" y="38"/>
                  <a:pt x="214" y="38"/>
                </a:cubicBezTo>
                <a:cubicBezTo>
                  <a:pt x="217" y="37"/>
                  <a:pt x="217" y="37"/>
                  <a:pt x="217" y="37"/>
                </a:cubicBezTo>
                <a:cubicBezTo>
                  <a:pt x="218" y="36"/>
                  <a:pt x="218" y="36"/>
                  <a:pt x="218" y="36"/>
                </a:cubicBezTo>
                <a:cubicBezTo>
                  <a:pt x="216" y="36"/>
                  <a:pt x="216" y="36"/>
                  <a:pt x="216" y="36"/>
                </a:cubicBezTo>
                <a:cubicBezTo>
                  <a:pt x="220" y="34"/>
                  <a:pt x="220" y="34"/>
                  <a:pt x="220" y="34"/>
                </a:cubicBezTo>
                <a:cubicBezTo>
                  <a:pt x="222" y="33"/>
                  <a:pt x="222" y="33"/>
                  <a:pt x="222" y="33"/>
                </a:cubicBezTo>
                <a:cubicBezTo>
                  <a:pt x="222" y="33"/>
                  <a:pt x="222" y="33"/>
                  <a:pt x="222" y="33"/>
                </a:cubicBezTo>
                <a:cubicBezTo>
                  <a:pt x="225" y="31"/>
                  <a:pt x="225" y="31"/>
                  <a:pt x="225" y="31"/>
                </a:cubicBezTo>
                <a:cubicBezTo>
                  <a:pt x="227" y="30"/>
                  <a:pt x="227" y="30"/>
                  <a:pt x="227" y="30"/>
                </a:cubicBezTo>
                <a:cubicBezTo>
                  <a:pt x="226" y="30"/>
                  <a:pt x="226" y="30"/>
                  <a:pt x="226" y="30"/>
                </a:cubicBezTo>
                <a:cubicBezTo>
                  <a:pt x="224" y="31"/>
                  <a:pt x="224" y="31"/>
                  <a:pt x="224" y="31"/>
                </a:cubicBezTo>
                <a:cubicBezTo>
                  <a:pt x="223" y="31"/>
                  <a:pt x="223" y="31"/>
                  <a:pt x="223" y="31"/>
                </a:cubicBezTo>
                <a:cubicBezTo>
                  <a:pt x="223" y="31"/>
                  <a:pt x="223" y="31"/>
                  <a:pt x="223" y="31"/>
                </a:cubicBezTo>
                <a:cubicBezTo>
                  <a:pt x="220" y="32"/>
                  <a:pt x="220" y="32"/>
                  <a:pt x="220" y="32"/>
                </a:cubicBezTo>
                <a:cubicBezTo>
                  <a:pt x="220" y="32"/>
                  <a:pt x="220" y="32"/>
                  <a:pt x="220" y="32"/>
                </a:cubicBezTo>
                <a:cubicBezTo>
                  <a:pt x="224" y="31"/>
                  <a:pt x="224" y="31"/>
                  <a:pt x="224" y="31"/>
                </a:cubicBezTo>
                <a:cubicBezTo>
                  <a:pt x="227" y="29"/>
                  <a:pt x="227" y="29"/>
                  <a:pt x="227" y="29"/>
                </a:cubicBezTo>
                <a:cubicBezTo>
                  <a:pt x="232" y="27"/>
                  <a:pt x="232" y="27"/>
                  <a:pt x="232" y="27"/>
                </a:cubicBezTo>
                <a:cubicBezTo>
                  <a:pt x="237" y="25"/>
                  <a:pt x="237" y="25"/>
                  <a:pt x="237" y="25"/>
                </a:cubicBezTo>
                <a:cubicBezTo>
                  <a:pt x="237" y="25"/>
                  <a:pt x="237" y="25"/>
                  <a:pt x="237" y="25"/>
                </a:cubicBezTo>
                <a:cubicBezTo>
                  <a:pt x="233" y="26"/>
                  <a:pt x="233" y="26"/>
                  <a:pt x="233" y="26"/>
                </a:cubicBezTo>
                <a:cubicBezTo>
                  <a:pt x="233" y="26"/>
                  <a:pt x="233" y="26"/>
                  <a:pt x="233" y="26"/>
                </a:cubicBezTo>
                <a:cubicBezTo>
                  <a:pt x="231" y="27"/>
                  <a:pt x="231" y="27"/>
                  <a:pt x="231" y="27"/>
                </a:cubicBezTo>
                <a:cubicBezTo>
                  <a:pt x="226" y="29"/>
                  <a:pt x="226" y="29"/>
                  <a:pt x="226" y="29"/>
                </a:cubicBezTo>
                <a:cubicBezTo>
                  <a:pt x="221" y="31"/>
                  <a:pt x="221" y="31"/>
                  <a:pt x="221" y="31"/>
                </a:cubicBezTo>
                <a:cubicBezTo>
                  <a:pt x="218" y="33"/>
                  <a:pt x="218" y="33"/>
                  <a:pt x="218" y="33"/>
                </a:cubicBezTo>
                <a:cubicBezTo>
                  <a:pt x="213" y="35"/>
                  <a:pt x="213" y="35"/>
                  <a:pt x="213" y="35"/>
                </a:cubicBezTo>
                <a:cubicBezTo>
                  <a:pt x="212" y="36"/>
                  <a:pt x="212" y="36"/>
                  <a:pt x="212" y="36"/>
                </a:cubicBezTo>
                <a:cubicBezTo>
                  <a:pt x="217" y="33"/>
                  <a:pt x="217" y="33"/>
                  <a:pt x="217" y="33"/>
                </a:cubicBezTo>
                <a:cubicBezTo>
                  <a:pt x="224" y="30"/>
                  <a:pt x="224" y="30"/>
                  <a:pt x="224" y="30"/>
                </a:cubicBezTo>
                <a:cubicBezTo>
                  <a:pt x="228" y="28"/>
                  <a:pt x="228" y="28"/>
                  <a:pt x="228" y="28"/>
                </a:cubicBezTo>
                <a:cubicBezTo>
                  <a:pt x="233" y="26"/>
                  <a:pt x="233" y="26"/>
                  <a:pt x="233" y="26"/>
                </a:cubicBezTo>
                <a:cubicBezTo>
                  <a:pt x="237" y="25"/>
                  <a:pt x="237" y="25"/>
                  <a:pt x="237" y="25"/>
                </a:cubicBezTo>
                <a:cubicBezTo>
                  <a:pt x="237" y="25"/>
                  <a:pt x="237" y="25"/>
                  <a:pt x="237" y="25"/>
                </a:cubicBezTo>
                <a:cubicBezTo>
                  <a:pt x="236" y="25"/>
                  <a:pt x="236" y="25"/>
                  <a:pt x="236" y="25"/>
                </a:cubicBezTo>
                <a:cubicBezTo>
                  <a:pt x="231" y="27"/>
                  <a:pt x="231" y="27"/>
                  <a:pt x="231" y="27"/>
                </a:cubicBezTo>
                <a:cubicBezTo>
                  <a:pt x="224" y="30"/>
                  <a:pt x="224" y="30"/>
                  <a:pt x="224" y="30"/>
                </a:cubicBezTo>
                <a:cubicBezTo>
                  <a:pt x="213" y="35"/>
                  <a:pt x="213" y="35"/>
                  <a:pt x="213" y="35"/>
                </a:cubicBezTo>
                <a:cubicBezTo>
                  <a:pt x="212" y="35"/>
                  <a:pt x="212" y="35"/>
                  <a:pt x="212" y="35"/>
                </a:cubicBezTo>
                <a:cubicBezTo>
                  <a:pt x="212" y="36"/>
                  <a:pt x="212" y="36"/>
                  <a:pt x="212" y="36"/>
                </a:cubicBezTo>
                <a:cubicBezTo>
                  <a:pt x="208" y="37"/>
                  <a:pt x="208" y="37"/>
                  <a:pt x="208" y="37"/>
                </a:cubicBezTo>
                <a:cubicBezTo>
                  <a:pt x="209" y="37"/>
                  <a:pt x="209" y="37"/>
                  <a:pt x="209" y="37"/>
                </a:cubicBezTo>
                <a:cubicBezTo>
                  <a:pt x="208" y="37"/>
                  <a:pt x="208" y="37"/>
                  <a:pt x="208" y="37"/>
                </a:cubicBezTo>
                <a:cubicBezTo>
                  <a:pt x="206" y="38"/>
                  <a:pt x="206" y="38"/>
                  <a:pt x="206" y="38"/>
                </a:cubicBezTo>
                <a:cubicBezTo>
                  <a:pt x="203" y="40"/>
                  <a:pt x="203" y="40"/>
                  <a:pt x="203" y="40"/>
                </a:cubicBezTo>
                <a:cubicBezTo>
                  <a:pt x="203" y="40"/>
                  <a:pt x="203" y="40"/>
                  <a:pt x="203" y="40"/>
                </a:cubicBezTo>
                <a:cubicBezTo>
                  <a:pt x="204" y="39"/>
                  <a:pt x="204" y="39"/>
                  <a:pt x="204" y="39"/>
                </a:cubicBezTo>
                <a:cubicBezTo>
                  <a:pt x="201" y="41"/>
                  <a:pt x="201" y="41"/>
                  <a:pt x="201" y="41"/>
                </a:cubicBezTo>
                <a:cubicBezTo>
                  <a:pt x="199" y="42"/>
                  <a:pt x="199" y="42"/>
                  <a:pt x="199" y="42"/>
                </a:cubicBezTo>
                <a:cubicBezTo>
                  <a:pt x="198" y="43"/>
                  <a:pt x="198" y="43"/>
                  <a:pt x="198" y="43"/>
                </a:cubicBezTo>
                <a:cubicBezTo>
                  <a:pt x="194" y="45"/>
                  <a:pt x="194" y="45"/>
                  <a:pt x="194" y="45"/>
                </a:cubicBezTo>
                <a:cubicBezTo>
                  <a:pt x="191" y="46"/>
                  <a:pt x="191" y="46"/>
                  <a:pt x="191" y="46"/>
                </a:cubicBezTo>
                <a:cubicBezTo>
                  <a:pt x="184" y="50"/>
                  <a:pt x="184" y="50"/>
                  <a:pt x="184" y="50"/>
                </a:cubicBezTo>
                <a:cubicBezTo>
                  <a:pt x="179" y="53"/>
                  <a:pt x="179" y="53"/>
                  <a:pt x="179" y="53"/>
                </a:cubicBezTo>
                <a:cubicBezTo>
                  <a:pt x="176" y="55"/>
                  <a:pt x="176" y="55"/>
                  <a:pt x="176" y="55"/>
                </a:cubicBezTo>
                <a:cubicBezTo>
                  <a:pt x="177" y="54"/>
                  <a:pt x="177" y="54"/>
                  <a:pt x="177" y="54"/>
                </a:cubicBezTo>
                <a:cubicBezTo>
                  <a:pt x="183" y="51"/>
                  <a:pt x="183" y="51"/>
                  <a:pt x="183" y="51"/>
                </a:cubicBezTo>
                <a:cubicBezTo>
                  <a:pt x="187" y="49"/>
                  <a:pt x="187" y="49"/>
                  <a:pt x="187" y="49"/>
                </a:cubicBezTo>
                <a:cubicBezTo>
                  <a:pt x="191" y="46"/>
                  <a:pt x="191" y="46"/>
                  <a:pt x="191" y="46"/>
                </a:cubicBezTo>
                <a:cubicBezTo>
                  <a:pt x="182" y="51"/>
                  <a:pt x="171" y="59"/>
                  <a:pt x="162" y="64"/>
                </a:cubicBezTo>
                <a:cubicBezTo>
                  <a:pt x="162" y="64"/>
                  <a:pt x="162" y="64"/>
                  <a:pt x="162" y="64"/>
                </a:cubicBezTo>
                <a:cubicBezTo>
                  <a:pt x="163" y="64"/>
                  <a:pt x="163" y="64"/>
                  <a:pt x="163" y="64"/>
                </a:cubicBezTo>
                <a:cubicBezTo>
                  <a:pt x="167" y="61"/>
                  <a:pt x="167" y="61"/>
                  <a:pt x="167" y="61"/>
                </a:cubicBezTo>
                <a:cubicBezTo>
                  <a:pt x="170" y="59"/>
                  <a:pt x="170" y="59"/>
                  <a:pt x="170" y="59"/>
                </a:cubicBezTo>
                <a:cubicBezTo>
                  <a:pt x="170" y="59"/>
                  <a:pt x="170" y="59"/>
                  <a:pt x="170" y="59"/>
                </a:cubicBezTo>
                <a:cubicBezTo>
                  <a:pt x="167" y="61"/>
                  <a:pt x="167" y="61"/>
                  <a:pt x="167" y="61"/>
                </a:cubicBezTo>
                <a:cubicBezTo>
                  <a:pt x="164" y="63"/>
                  <a:pt x="164" y="63"/>
                  <a:pt x="164" y="63"/>
                </a:cubicBezTo>
                <a:cubicBezTo>
                  <a:pt x="159" y="67"/>
                  <a:pt x="159" y="67"/>
                  <a:pt x="159" y="67"/>
                </a:cubicBezTo>
                <a:cubicBezTo>
                  <a:pt x="156" y="68"/>
                  <a:pt x="154" y="70"/>
                  <a:pt x="152" y="71"/>
                </a:cubicBezTo>
                <a:cubicBezTo>
                  <a:pt x="151" y="72"/>
                  <a:pt x="151" y="72"/>
                  <a:pt x="151" y="72"/>
                </a:cubicBezTo>
                <a:cubicBezTo>
                  <a:pt x="148" y="75"/>
                  <a:pt x="148" y="75"/>
                  <a:pt x="148" y="75"/>
                </a:cubicBezTo>
                <a:cubicBezTo>
                  <a:pt x="147" y="75"/>
                  <a:pt x="147" y="75"/>
                  <a:pt x="147" y="75"/>
                </a:cubicBezTo>
                <a:cubicBezTo>
                  <a:pt x="147" y="76"/>
                  <a:pt x="146" y="76"/>
                  <a:pt x="145" y="77"/>
                </a:cubicBezTo>
                <a:cubicBezTo>
                  <a:pt x="145" y="77"/>
                  <a:pt x="145" y="77"/>
                  <a:pt x="145" y="77"/>
                </a:cubicBezTo>
                <a:cubicBezTo>
                  <a:pt x="149" y="74"/>
                  <a:pt x="149" y="74"/>
                  <a:pt x="149" y="74"/>
                </a:cubicBezTo>
                <a:cubicBezTo>
                  <a:pt x="149" y="74"/>
                  <a:pt x="149" y="74"/>
                  <a:pt x="149" y="74"/>
                </a:cubicBezTo>
                <a:cubicBezTo>
                  <a:pt x="148" y="75"/>
                  <a:pt x="148" y="75"/>
                  <a:pt x="148" y="75"/>
                </a:cubicBezTo>
                <a:cubicBezTo>
                  <a:pt x="147" y="76"/>
                  <a:pt x="147" y="76"/>
                  <a:pt x="147" y="76"/>
                </a:cubicBezTo>
                <a:cubicBezTo>
                  <a:pt x="147" y="76"/>
                  <a:pt x="147" y="76"/>
                  <a:pt x="147" y="76"/>
                </a:cubicBezTo>
                <a:cubicBezTo>
                  <a:pt x="151" y="73"/>
                  <a:pt x="151" y="73"/>
                  <a:pt x="151" y="73"/>
                </a:cubicBezTo>
                <a:cubicBezTo>
                  <a:pt x="151" y="73"/>
                  <a:pt x="151" y="73"/>
                  <a:pt x="151" y="73"/>
                </a:cubicBezTo>
                <a:cubicBezTo>
                  <a:pt x="156" y="69"/>
                  <a:pt x="156" y="69"/>
                  <a:pt x="156" y="69"/>
                </a:cubicBezTo>
                <a:cubicBezTo>
                  <a:pt x="156" y="69"/>
                  <a:pt x="156" y="69"/>
                  <a:pt x="156" y="69"/>
                </a:cubicBezTo>
                <a:cubicBezTo>
                  <a:pt x="160" y="66"/>
                  <a:pt x="160" y="66"/>
                  <a:pt x="160" y="66"/>
                </a:cubicBezTo>
                <a:cubicBezTo>
                  <a:pt x="161" y="65"/>
                  <a:pt x="161" y="65"/>
                  <a:pt x="161" y="65"/>
                </a:cubicBezTo>
                <a:cubicBezTo>
                  <a:pt x="162" y="65"/>
                  <a:pt x="163" y="64"/>
                  <a:pt x="164" y="63"/>
                </a:cubicBezTo>
                <a:cubicBezTo>
                  <a:pt x="163" y="64"/>
                  <a:pt x="163" y="64"/>
                  <a:pt x="163" y="64"/>
                </a:cubicBezTo>
                <a:cubicBezTo>
                  <a:pt x="165" y="63"/>
                  <a:pt x="165" y="63"/>
                  <a:pt x="165" y="63"/>
                </a:cubicBezTo>
                <a:cubicBezTo>
                  <a:pt x="167" y="61"/>
                  <a:pt x="167" y="61"/>
                  <a:pt x="167" y="61"/>
                </a:cubicBezTo>
                <a:cubicBezTo>
                  <a:pt x="167" y="61"/>
                  <a:pt x="167" y="61"/>
                  <a:pt x="167" y="61"/>
                </a:cubicBezTo>
                <a:cubicBezTo>
                  <a:pt x="170" y="59"/>
                  <a:pt x="170" y="59"/>
                  <a:pt x="170" y="59"/>
                </a:cubicBezTo>
                <a:cubicBezTo>
                  <a:pt x="174" y="57"/>
                  <a:pt x="174" y="57"/>
                  <a:pt x="174" y="57"/>
                </a:cubicBezTo>
                <a:cubicBezTo>
                  <a:pt x="177" y="55"/>
                  <a:pt x="177" y="55"/>
                  <a:pt x="177" y="55"/>
                </a:cubicBezTo>
                <a:cubicBezTo>
                  <a:pt x="180" y="54"/>
                  <a:pt x="180" y="54"/>
                  <a:pt x="180" y="54"/>
                </a:cubicBezTo>
                <a:cubicBezTo>
                  <a:pt x="185" y="50"/>
                  <a:pt x="185" y="50"/>
                  <a:pt x="185" y="50"/>
                </a:cubicBezTo>
                <a:cubicBezTo>
                  <a:pt x="186" y="50"/>
                  <a:pt x="186" y="50"/>
                  <a:pt x="186" y="50"/>
                </a:cubicBezTo>
                <a:cubicBezTo>
                  <a:pt x="190" y="48"/>
                  <a:pt x="190" y="48"/>
                  <a:pt x="190" y="48"/>
                </a:cubicBezTo>
                <a:cubicBezTo>
                  <a:pt x="194" y="45"/>
                  <a:pt x="194" y="45"/>
                  <a:pt x="194" y="45"/>
                </a:cubicBezTo>
                <a:cubicBezTo>
                  <a:pt x="196" y="44"/>
                  <a:pt x="196" y="44"/>
                  <a:pt x="196" y="44"/>
                </a:cubicBezTo>
                <a:cubicBezTo>
                  <a:pt x="199" y="42"/>
                  <a:pt x="199" y="42"/>
                  <a:pt x="199" y="42"/>
                </a:cubicBezTo>
                <a:cubicBezTo>
                  <a:pt x="199" y="43"/>
                  <a:pt x="199" y="43"/>
                  <a:pt x="199" y="43"/>
                </a:cubicBezTo>
                <a:cubicBezTo>
                  <a:pt x="201" y="41"/>
                  <a:pt x="201" y="41"/>
                  <a:pt x="201" y="41"/>
                </a:cubicBezTo>
                <a:cubicBezTo>
                  <a:pt x="201" y="42"/>
                  <a:pt x="201" y="42"/>
                  <a:pt x="201" y="42"/>
                </a:cubicBezTo>
                <a:cubicBezTo>
                  <a:pt x="198" y="43"/>
                  <a:pt x="198" y="43"/>
                  <a:pt x="198" y="43"/>
                </a:cubicBezTo>
                <a:cubicBezTo>
                  <a:pt x="199" y="43"/>
                  <a:pt x="199" y="43"/>
                  <a:pt x="199" y="43"/>
                </a:cubicBezTo>
                <a:cubicBezTo>
                  <a:pt x="200" y="43"/>
                  <a:pt x="200" y="43"/>
                  <a:pt x="200" y="43"/>
                </a:cubicBezTo>
                <a:cubicBezTo>
                  <a:pt x="204" y="40"/>
                  <a:pt x="204" y="40"/>
                  <a:pt x="204" y="40"/>
                </a:cubicBezTo>
                <a:cubicBezTo>
                  <a:pt x="205" y="40"/>
                  <a:pt x="205" y="40"/>
                  <a:pt x="205" y="40"/>
                </a:cubicBezTo>
                <a:cubicBezTo>
                  <a:pt x="201" y="43"/>
                  <a:pt x="201" y="43"/>
                  <a:pt x="201" y="43"/>
                </a:cubicBezTo>
                <a:cubicBezTo>
                  <a:pt x="200" y="43"/>
                  <a:pt x="200" y="43"/>
                  <a:pt x="200" y="43"/>
                </a:cubicBezTo>
                <a:cubicBezTo>
                  <a:pt x="196" y="45"/>
                  <a:pt x="196" y="45"/>
                  <a:pt x="196" y="45"/>
                </a:cubicBezTo>
                <a:cubicBezTo>
                  <a:pt x="196" y="46"/>
                  <a:pt x="196" y="46"/>
                  <a:pt x="196" y="46"/>
                </a:cubicBezTo>
                <a:cubicBezTo>
                  <a:pt x="193" y="48"/>
                  <a:pt x="193" y="48"/>
                  <a:pt x="193" y="48"/>
                </a:cubicBezTo>
                <a:cubicBezTo>
                  <a:pt x="192" y="49"/>
                  <a:pt x="192" y="49"/>
                  <a:pt x="192" y="49"/>
                </a:cubicBezTo>
                <a:cubicBezTo>
                  <a:pt x="188" y="51"/>
                  <a:pt x="188" y="51"/>
                  <a:pt x="188" y="51"/>
                </a:cubicBezTo>
                <a:cubicBezTo>
                  <a:pt x="187" y="52"/>
                  <a:pt x="187" y="52"/>
                  <a:pt x="187" y="52"/>
                </a:cubicBezTo>
                <a:cubicBezTo>
                  <a:pt x="184" y="54"/>
                  <a:pt x="184" y="54"/>
                  <a:pt x="184" y="54"/>
                </a:cubicBezTo>
                <a:cubicBezTo>
                  <a:pt x="179" y="57"/>
                  <a:pt x="179" y="57"/>
                  <a:pt x="179" y="57"/>
                </a:cubicBezTo>
                <a:cubicBezTo>
                  <a:pt x="174" y="60"/>
                  <a:pt x="174" y="60"/>
                  <a:pt x="174" y="60"/>
                </a:cubicBezTo>
                <a:cubicBezTo>
                  <a:pt x="169" y="63"/>
                  <a:pt x="169" y="63"/>
                  <a:pt x="169" y="63"/>
                </a:cubicBezTo>
                <a:cubicBezTo>
                  <a:pt x="165" y="66"/>
                  <a:pt x="165" y="66"/>
                  <a:pt x="165" y="66"/>
                </a:cubicBezTo>
                <a:cubicBezTo>
                  <a:pt x="163" y="67"/>
                  <a:pt x="163" y="67"/>
                  <a:pt x="163" y="67"/>
                </a:cubicBezTo>
                <a:cubicBezTo>
                  <a:pt x="163" y="66"/>
                  <a:pt x="163" y="66"/>
                  <a:pt x="163" y="66"/>
                </a:cubicBezTo>
                <a:cubicBezTo>
                  <a:pt x="163" y="66"/>
                  <a:pt x="163" y="66"/>
                  <a:pt x="163" y="66"/>
                </a:cubicBezTo>
                <a:cubicBezTo>
                  <a:pt x="159" y="68"/>
                  <a:pt x="159" y="68"/>
                  <a:pt x="159" y="68"/>
                </a:cubicBezTo>
                <a:cubicBezTo>
                  <a:pt x="157" y="69"/>
                  <a:pt x="156" y="70"/>
                  <a:pt x="155" y="71"/>
                </a:cubicBezTo>
                <a:cubicBezTo>
                  <a:pt x="154" y="72"/>
                  <a:pt x="154" y="72"/>
                  <a:pt x="154" y="72"/>
                </a:cubicBezTo>
                <a:cubicBezTo>
                  <a:pt x="155" y="72"/>
                  <a:pt x="155" y="72"/>
                  <a:pt x="155" y="72"/>
                </a:cubicBezTo>
                <a:cubicBezTo>
                  <a:pt x="158" y="70"/>
                  <a:pt x="158" y="70"/>
                  <a:pt x="158" y="70"/>
                </a:cubicBezTo>
                <a:cubicBezTo>
                  <a:pt x="159" y="70"/>
                  <a:pt x="159" y="70"/>
                  <a:pt x="159" y="70"/>
                </a:cubicBezTo>
                <a:cubicBezTo>
                  <a:pt x="159" y="70"/>
                  <a:pt x="159" y="70"/>
                  <a:pt x="159" y="70"/>
                </a:cubicBezTo>
                <a:cubicBezTo>
                  <a:pt x="158" y="72"/>
                  <a:pt x="158" y="72"/>
                  <a:pt x="158" y="72"/>
                </a:cubicBezTo>
                <a:cubicBezTo>
                  <a:pt x="153" y="76"/>
                  <a:pt x="153" y="76"/>
                  <a:pt x="153" y="76"/>
                </a:cubicBezTo>
                <a:cubicBezTo>
                  <a:pt x="151" y="78"/>
                  <a:pt x="151" y="78"/>
                  <a:pt x="151" y="78"/>
                </a:cubicBezTo>
                <a:cubicBezTo>
                  <a:pt x="148" y="81"/>
                  <a:pt x="148" y="81"/>
                  <a:pt x="148" y="81"/>
                </a:cubicBezTo>
                <a:cubicBezTo>
                  <a:pt x="148" y="81"/>
                  <a:pt x="149" y="81"/>
                  <a:pt x="149" y="81"/>
                </a:cubicBezTo>
                <a:cubicBezTo>
                  <a:pt x="145" y="85"/>
                  <a:pt x="145" y="85"/>
                  <a:pt x="145" y="85"/>
                </a:cubicBezTo>
                <a:cubicBezTo>
                  <a:pt x="147" y="85"/>
                  <a:pt x="147" y="85"/>
                  <a:pt x="147" y="85"/>
                </a:cubicBezTo>
                <a:cubicBezTo>
                  <a:pt x="146" y="87"/>
                  <a:pt x="146" y="87"/>
                  <a:pt x="146" y="87"/>
                </a:cubicBezTo>
                <a:cubicBezTo>
                  <a:pt x="149" y="85"/>
                  <a:pt x="149" y="85"/>
                  <a:pt x="149" y="85"/>
                </a:cubicBezTo>
                <a:cubicBezTo>
                  <a:pt x="153" y="80"/>
                  <a:pt x="153" y="80"/>
                  <a:pt x="153" y="80"/>
                </a:cubicBezTo>
                <a:cubicBezTo>
                  <a:pt x="154" y="78"/>
                  <a:pt x="154" y="78"/>
                  <a:pt x="154" y="78"/>
                </a:cubicBezTo>
                <a:cubicBezTo>
                  <a:pt x="157" y="76"/>
                  <a:pt x="157" y="76"/>
                  <a:pt x="157" y="76"/>
                </a:cubicBezTo>
                <a:cubicBezTo>
                  <a:pt x="155" y="78"/>
                  <a:pt x="155" y="78"/>
                  <a:pt x="155" y="78"/>
                </a:cubicBezTo>
                <a:cubicBezTo>
                  <a:pt x="153" y="82"/>
                  <a:pt x="153" y="82"/>
                  <a:pt x="153" y="82"/>
                </a:cubicBezTo>
                <a:cubicBezTo>
                  <a:pt x="152" y="84"/>
                  <a:pt x="152" y="84"/>
                  <a:pt x="152" y="84"/>
                </a:cubicBezTo>
                <a:cubicBezTo>
                  <a:pt x="153" y="83"/>
                  <a:pt x="155" y="82"/>
                  <a:pt x="156" y="80"/>
                </a:cubicBezTo>
                <a:cubicBezTo>
                  <a:pt x="160" y="78"/>
                  <a:pt x="160" y="78"/>
                  <a:pt x="160" y="78"/>
                </a:cubicBezTo>
                <a:cubicBezTo>
                  <a:pt x="161" y="76"/>
                  <a:pt x="161" y="76"/>
                  <a:pt x="161" y="76"/>
                </a:cubicBezTo>
                <a:cubicBezTo>
                  <a:pt x="167" y="71"/>
                  <a:pt x="167" y="71"/>
                  <a:pt x="167" y="71"/>
                </a:cubicBezTo>
                <a:cubicBezTo>
                  <a:pt x="168" y="69"/>
                  <a:pt x="168" y="69"/>
                  <a:pt x="168" y="69"/>
                </a:cubicBezTo>
                <a:cubicBezTo>
                  <a:pt x="174" y="64"/>
                  <a:pt x="174" y="64"/>
                  <a:pt x="174" y="64"/>
                </a:cubicBezTo>
                <a:cubicBezTo>
                  <a:pt x="176" y="62"/>
                  <a:pt x="176" y="62"/>
                  <a:pt x="176" y="62"/>
                </a:cubicBezTo>
                <a:cubicBezTo>
                  <a:pt x="179" y="61"/>
                  <a:pt x="179" y="61"/>
                  <a:pt x="179" y="61"/>
                </a:cubicBezTo>
                <a:cubicBezTo>
                  <a:pt x="174" y="66"/>
                  <a:pt x="174" y="66"/>
                  <a:pt x="174" y="66"/>
                </a:cubicBezTo>
                <a:cubicBezTo>
                  <a:pt x="170" y="70"/>
                  <a:pt x="170" y="70"/>
                  <a:pt x="170" y="70"/>
                </a:cubicBezTo>
                <a:cubicBezTo>
                  <a:pt x="171" y="70"/>
                  <a:pt x="171" y="70"/>
                  <a:pt x="171" y="70"/>
                </a:cubicBezTo>
                <a:cubicBezTo>
                  <a:pt x="176" y="67"/>
                  <a:pt x="176" y="67"/>
                  <a:pt x="176" y="67"/>
                </a:cubicBezTo>
                <a:cubicBezTo>
                  <a:pt x="179" y="65"/>
                  <a:pt x="179" y="65"/>
                  <a:pt x="179" y="65"/>
                </a:cubicBezTo>
                <a:cubicBezTo>
                  <a:pt x="182" y="64"/>
                  <a:pt x="182" y="64"/>
                  <a:pt x="182" y="64"/>
                </a:cubicBezTo>
                <a:cubicBezTo>
                  <a:pt x="182" y="64"/>
                  <a:pt x="182" y="64"/>
                  <a:pt x="182" y="64"/>
                </a:cubicBezTo>
                <a:moveTo>
                  <a:pt x="110" y="148"/>
                </a:moveTo>
                <a:cubicBezTo>
                  <a:pt x="112" y="146"/>
                  <a:pt x="112" y="146"/>
                  <a:pt x="112" y="146"/>
                </a:cubicBezTo>
                <a:cubicBezTo>
                  <a:pt x="113" y="144"/>
                  <a:pt x="113" y="144"/>
                  <a:pt x="113" y="144"/>
                </a:cubicBezTo>
                <a:cubicBezTo>
                  <a:pt x="115" y="143"/>
                  <a:pt x="115" y="143"/>
                  <a:pt x="115" y="143"/>
                </a:cubicBezTo>
                <a:cubicBezTo>
                  <a:pt x="118" y="139"/>
                  <a:pt x="118" y="139"/>
                  <a:pt x="118" y="139"/>
                </a:cubicBezTo>
                <a:cubicBezTo>
                  <a:pt x="116" y="138"/>
                  <a:pt x="116" y="138"/>
                  <a:pt x="116" y="138"/>
                </a:cubicBezTo>
                <a:cubicBezTo>
                  <a:pt x="117" y="135"/>
                  <a:pt x="117" y="135"/>
                  <a:pt x="117" y="135"/>
                </a:cubicBezTo>
                <a:cubicBezTo>
                  <a:pt x="116" y="135"/>
                  <a:pt x="115" y="135"/>
                  <a:pt x="115" y="135"/>
                </a:cubicBezTo>
                <a:cubicBezTo>
                  <a:pt x="111" y="137"/>
                  <a:pt x="111" y="137"/>
                  <a:pt x="111" y="137"/>
                </a:cubicBezTo>
                <a:cubicBezTo>
                  <a:pt x="108" y="139"/>
                  <a:pt x="108" y="139"/>
                  <a:pt x="108" y="139"/>
                </a:cubicBezTo>
                <a:cubicBezTo>
                  <a:pt x="108" y="138"/>
                  <a:pt x="108" y="138"/>
                  <a:pt x="108" y="138"/>
                </a:cubicBezTo>
                <a:cubicBezTo>
                  <a:pt x="111" y="135"/>
                  <a:pt x="111" y="135"/>
                  <a:pt x="111" y="135"/>
                </a:cubicBezTo>
                <a:cubicBezTo>
                  <a:pt x="114" y="134"/>
                  <a:pt x="114" y="134"/>
                  <a:pt x="114" y="134"/>
                </a:cubicBezTo>
                <a:cubicBezTo>
                  <a:pt x="118" y="133"/>
                  <a:pt x="118" y="133"/>
                  <a:pt x="118" y="133"/>
                </a:cubicBezTo>
                <a:cubicBezTo>
                  <a:pt x="121" y="131"/>
                  <a:pt x="121" y="131"/>
                  <a:pt x="121" y="131"/>
                </a:cubicBezTo>
                <a:cubicBezTo>
                  <a:pt x="119" y="130"/>
                  <a:pt x="119" y="130"/>
                  <a:pt x="119" y="130"/>
                </a:cubicBezTo>
                <a:cubicBezTo>
                  <a:pt x="119" y="128"/>
                  <a:pt x="119" y="128"/>
                  <a:pt x="119" y="128"/>
                </a:cubicBezTo>
                <a:cubicBezTo>
                  <a:pt x="118" y="127"/>
                  <a:pt x="118" y="127"/>
                  <a:pt x="118" y="127"/>
                </a:cubicBezTo>
                <a:cubicBezTo>
                  <a:pt x="119" y="124"/>
                  <a:pt x="119" y="124"/>
                  <a:pt x="119" y="124"/>
                </a:cubicBezTo>
                <a:cubicBezTo>
                  <a:pt x="120" y="121"/>
                  <a:pt x="120" y="121"/>
                  <a:pt x="120" y="121"/>
                </a:cubicBezTo>
                <a:cubicBezTo>
                  <a:pt x="122" y="119"/>
                  <a:pt x="122" y="119"/>
                  <a:pt x="122" y="119"/>
                </a:cubicBezTo>
                <a:cubicBezTo>
                  <a:pt x="123" y="118"/>
                  <a:pt x="123" y="118"/>
                  <a:pt x="123" y="118"/>
                </a:cubicBezTo>
                <a:cubicBezTo>
                  <a:pt x="125" y="116"/>
                  <a:pt x="125" y="116"/>
                  <a:pt x="125" y="116"/>
                </a:cubicBezTo>
                <a:cubicBezTo>
                  <a:pt x="127" y="112"/>
                  <a:pt x="127" y="112"/>
                  <a:pt x="127" y="112"/>
                </a:cubicBezTo>
                <a:cubicBezTo>
                  <a:pt x="130" y="108"/>
                  <a:pt x="130" y="108"/>
                  <a:pt x="130" y="108"/>
                </a:cubicBezTo>
                <a:cubicBezTo>
                  <a:pt x="136" y="100"/>
                  <a:pt x="136" y="100"/>
                  <a:pt x="136" y="100"/>
                </a:cubicBezTo>
                <a:cubicBezTo>
                  <a:pt x="139" y="96"/>
                  <a:pt x="139" y="96"/>
                  <a:pt x="139" y="96"/>
                </a:cubicBezTo>
                <a:cubicBezTo>
                  <a:pt x="133" y="101"/>
                  <a:pt x="133" y="101"/>
                  <a:pt x="133" y="101"/>
                </a:cubicBezTo>
                <a:cubicBezTo>
                  <a:pt x="132" y="102"/>
                  <a:pt x="130" y="103"/>
                  <a:pt x="129" y="104"/>
                </a:cubicBezTo>
                <a:cubicBezTo>
                  <a:pt x="126" y="106"/>
                  <a:pt x="126" y="106"/>
                  <a:pt x="126" y="106"/>
                </a:cubicBezTo>
                <a:cubicBezTo>
                  <a:pt x="123" y="108"/>
                  <a:pt x="123" y="108"/>
                  <a:pt x="123" y="108"/>
                </a:cubicBezTo>
                <a:cubicBezTo>
                  <a:pt x="122" y="108"/>
                  <a:pt x="122" y="108"/>
                  <a:pt x="122" y="108"/>
                </a:cubicBezTo>
                <a:cubicBezTo>
                  <a:pt x="124" y="105"/>
                  <a:pt x="124" y="105"/>
                  <a:pt x="124" y="105"/>
                </a:cubicBezTo>
                <a:cubicBezTo>
                  <a:pt x="125" y="103"/>
                  <a:pt x="125" y="103"/>
                  <a:pt x="125" y="103"/>
                </a:cubicBezTo>
                <a:cubicBezTo>
                  <a:pt x="123" y="104"/>
                  <a:pt x="123" y="104"/>
                  <a:pt x="123" y="104"/>
                </a:cubicBezTo>
                <a:cubicBezTo>
                  <a:pt x="128" y="100"/>
                  <a:pt x="128" y="100"/>
                  <a:pt x="128" y="100"/>
                </a:cubicBezTo>
                <a:cubicBezTo>
                  <a:pt x="130" y="98"/>
                  <a:pt x="132" y="96"/>
                  <a:pt x="134" y="94"/>
                </a:cubicBezTo>
                <a:cubicBezTo>
                  <a:pt x="137" y="91"/>
                  <a:pt x="137" y="91"/>
                  <a:pt x="137" y="91"/>
                </a:cubicBezTo>
                <a:cubicBezTo>
                  <a:pt x="137" y="91"/>
                  <a:pt x="137" y="91"/>
                  <a:pt x="137" y="91"/>
                </a:cubicBezTo>
                <a:cubicBezTo>
                  <a:pt x="138" y="89"/>
                  <a:pt x="138" y="89"/>
                  <a:pt x="138" y="89"/>
                </a:cubicBezTo>
                <a:cubicBezTo>
                  <a:pt x="141" y="85"/>
                  <a:pt x="141" y="85"/>
                  <a:pt x="141" y="85"/>
                </a:cubicBezTo>
                <a:cubicBezTo>
                  <a:pt x="144" y="82"/>
                  <a:pt x="144" y="82"/>
                  <a:pt x="144" y="82"/>
                </a:cubicBezTo>
                <a:cubicBezTo>
                  <a:pt x="142" y="83"/>
                  <a:pt x="142" y="83"/>
                  <a:pt x="142" y="83"/>
                </a:cubicBezTo>
                <a:cubicBezTo>
                  <a:pt x="141" y="83"/>
                  <a:pt x="141" y="83"/>
                  <a:pt x="141" y="83"/>
                </a:cubicBezTo>
                <a:cubicBezTo>
                  <a:pt x="142" y="82"/>
                  <a:pt x="142" y="82"/>
                  <a:pt x="142" y="82"/>
                </a:cubicBezTo>
                <a:cubicBezTo>
                  <a:pt x="142" y="82"/>
                  <a:pt x="142" y="82"/>
                  <a:pt x="142" y="82"/>
                </a:cubicBezTo>
                <a:cubicBezTo>
                  <a:pt x="139" y="84"/>
                  <a:pt x="139" y="84"/>
                  <a:pt x="139" y="84"/>
                </a:cubicBezTo>
                <a:cubicBezTo>
                  <a:pt x="135" y="87"/>
                  <a:pt x="135" y="87"/>
                  <a:pt x="135" y="87"/>
                </a:cubicBezTo>
                <a:cubicBezTo>
                  <a:pt x="131" y="91"/>
                  <a:pt x="131" y="91"/>
                  <a:pt x="131" y="91"/>
                </a:cubicBezTo>
                <a:cubicBezTo>
                  <a:pt x="127" y="94"/>
                  <a:pt x="127" y="94"/>
                  <a:pt x="127" y="94"/>
                </a:cubicBezTo>
                <a:cubicBezTo>
                  <a:pt x="123" y="98"/>
                  <a:pt x="123" y="98"/>
                  <a:pt x="123" y="98"/>
                </a:cubicBezTo>
                <a:cubicBezTo>
                  <a:pt x="123" y="97"/>
                  <a:pt x="123" y="97"/>
                  <a:pt x="123" y="97"/>
                </a:cubicBezTo>
                <a:cubicBezTo>
                  <a:pt x="119" y="101"/>
                  <a:pt x="119" y="101"/>
                  <a:pt x="119" y="101"/>
                </a:cubicBezTo>
                <a:cubicBezTo>
                  <a:pt x="117" y="103"/>
                  <a:pt x="117" y="103"/>
                  <a:pt x="117" y="103"/>
                </a:cubicBezTo>
                <a:cubicBezTo>
                  <a:pt x="115" y="105"/>
                  <a:pt x="115" y="105"/>
                  <a:pt x="115" y="105"/>
                </a:cubicBezTo>
                <a:cubicBezTo>
                  <a:pt x="113" y="108"/>
                  <a:pt x="113" y="108"/>
                  <a:pt x="113" y="108"/>
                </a:cubicBezTo>
                <a:cubicBezTo>
                  <a:pt x="109" y="113"/>
                  <a:pt x="109" y="113"/>
                  <a:pt x="109" y="113"/>
                </a:cubicBezTo>
                <a:cubicBezTo>
                  <a:pt x="107" y="115"/>
                  <a:pt x="105" y="116"/>
                  <a:pt x="103" y="118"/>
                </a:cubicBezTo>
                <a:cubicBezTo>
                  <a:pt x="99" y="122"/>
                  <a:pt x="99" y="122"/>
                  <a:pt x="99" y="122"/>
                </a:cubicBezTo>
                <a:cubicBezTo>
                  <a:pt x="96" y="125"/>
                  <a:pt x="96" y="125"/>
                  <a:pt x="96" y="125"/>
                </a:cubicBezTo>
                <a:cubicBezTo>
                  <a:pt x="95" y="126"/>
                  <a:pt x="95" y="126"/>
                  <a:pt x="95" y="126"/>
                </a:cubicBezTo>
                <a:cubicBezTo>
                  <a:pt x="91" y="131"/>
                  <a:pt x="91" y="131"/>
                  <a:pt x="91" y="131"/>
                </a:cubicBezTo>
                <a:cubicBezTo>
                  <a:pt x="89" y="133"/>
                  <a:pt x="87" y="135"/>
                  <a:pt x="85" y="137"/>
                </a:cubicBezTo>
                <a:cubicBezTo>
                  <a:pt x="83" y="141"/>
                  <a:pt x="83" y="141"/>
                  <a:pt x="83" y="141"/>
                </a:cubicBezTo>
                <a:cubicBezTo>
                  <a:pt x="80" y="144"/>
                  <a:pt x="80" y="144"/>
                  <a:pt x="80" y="144"/>
                </a:cubicBezTo>
                <a:cubicBezTo>
                  <a:pt x="77" y="148"/>
                  <a:pt x="77" y="148"/>
                  <a:pt x="77" y="148"/>
                </a:cubicBezTo>
                <a:cubicBezTo>
                  <a:pt x="76" y="148"/>
                  <a:pt x="76" y="148"/>
                  <a:pt x="76" y="148"/>
                </a:cubicBezTo>
                <a:cubicBezTo>
                  <a:pt x="80" y="143"/>
                  <a:pt x="80" y="143"/>
                  <a:pt x="80" y="143"/>
                </a:cubicBezTo>
                <a:cubicBezTo>
                  <a:pt x="83" y="138"/>
                  <a:pt x="83" y="138"/>
                  <a:pt x="83" y="138"/>
                </a:cubicBezTo>
                <a:cubicBezTo>
                  <a:pt x="84" y="137"/>
                  <a:pt x="85" y="135"/>
                  <a:pt x="86" y="134"/>
                </a:cubicBezTo>
                <a:cubicBezTo>
                  <a:pt x="91" y="128"/>
                  <a:pt x="91" y="128"/>
                  <a:pt x="91" y="128"/>
                </a:cubicBezTo>
                <a:cubicBezTo>
                  <a:pt x="95" y="124"/>
                  <a:pt x="95" y="124"/>
                  <a:pt x="95" y="124"/>
                </a:cubicBezTo>
                <a:cubicBezTo>
                  <a:pt x="96" y="123"/>
                  <a:pt x="96" y="123"/>
                  <a:pt x="96" y="123"/>
                </a:cubicBezTo>
                <a:cubicBezTo>
                  <a:pt x="96" y="122"/>
                  <a:pt x="96" y="122"/>
                  <a:pt x="96" y="122"/>
                </a:cubicBezTo>
                <a:cubicBezTo>
                  <a:pt x="97" y="121"/>
                  <a:pt x="97" y="121"/>
                  <a:pt x="97" y="121"/>
                </a:cubicBezTo>
                <a:cubicBezTo>
                  <a:pt x="99" y="119"/>
                  <a:pt x="99" y="119"/>
                  <a:pt x="99" y="119"/>
                </a:cubicBezTo>
                <a:cubicBezTo>
                  <a:pt x="92" y="126"/>
                  <a:pt x="85" y="135"/>
                  <a:pt x="79" y="142"/>
                </a:cubicBezTo>
                <a:cubicBezTo>
                  <a:pt x="67" y="158"/>
                  <a:pt x="67" y="158"/>
                  <a:pt x="47" y="190"/>
                </a:cubicBezTo>
                <a:cubicBezTo>
                  <a:pt x="37" y="208"/>
                  <a:pt x="37" y="208"/>
                  <a:pt x="23" y="243"/>
                </a:cubicBezTo>
                <a:cubicBezTo>
                  <a:pt x="19" y="253"/>
                  <a:pt x="15" y="267"/>
                  <a:pt x="12" y="277"/>
                </a:cubicBezTo>
                <a:cubicBezTo>
                  <a:pt x="11" y="280"/>
                  <a:pt x="11" y="280"/>
                  <a:pt x="11" y="280"/>
                </a:cubicBezTo>
                <a:cubicBezTo>
                  <a:pt x="11" y="280"/>
                  <a:pt x="11" y="280"/>
                  <a:pt x="11" y="280"/>
                </a:cubicBezTo>
                <a:cubicBezTo>
                  <a:pt x="12" y="278"/>
                  <a:pt x="12" y="278"/>
                  <a:pt x="12" y="278"/>
                </a:cubicBezTo>
                <a:cubicBezTo>
                  <a:pt x="12" y="277"/>
                  <a:pt x="12" y="277"/>
                  <a:pt x="12" y="277"/>
                </a:cubicBezTo>
                <a:cubicBezTo>
                  <a:pt x="11" y="281"/>
                  <a:pt x="11" y="281"/>
                  <a:pt x="11" y="281"/>
                </a:cubicBezTo>
                <a:cubicBezTo>
                  <a:pt x="10" y="286"/>
                  <a:pt x="10" y="286"/>
                  <a:pt x="10" y="286"/>
                </a:cubicBezTo>
                <a:cubicBezTo>
                  <a:pt x="10" y="288"/>
                  <a:pt x="10" y="289"/>
                  <a:pt x="9" y="291"/>
                </a:cubicBezTo>
                <a:cubicBezTo>
                  <a:pt x="9" y="294"/>
                  <a:pt x="9" y="294"/>
                  <a:pt x="9" y="294"/>
                </a:cubicBezTo>
                <a:cubicBezTo>
                  <a:pt x="8" y="297"/>
                  <a:pt x="8" y="297"/>
                  <a:pt x="8" y="297"/>
                </a:cubicBezTo>
                <a:cubicBezTo>
                  <a:pt x="8" y="300"/>
                  <a:pt x="8" y="300"/>
                  <a:pt x="8" y="300"/>
                </a:cubicBezTo>
                <a:cubicBezTo>
                  <a:pt x="7" y="304"/>
                  <a:pt x="7" y="304"/>
                  <a:pt x="7" y="304"/>
                </a:cubicBezTo>
                <a:cubicBezTo>
                  <a:pt x="7" y="306"/>
                  <a:pt x="7" y="306"/>
                  <a:pt x="7" y="306"/>
                </a:cubicBezTo>
                <a:cubicBezTo>
                  <a:pt x="6" y="310"/>
                  <a:pt x="6" y="310"/>
                  <a:pt x="6" y="310"/>
                </a:cubicBezTo>
                <a:cubicBezTo>
                  <a:pt x="6" y="311"/>
                  <a:pt x="6" y="311"/>
                  <a:pt x="6" y="311"/>
                </a:cubicBezTo>
                <a:cubicBezTo>
                  <a:pt x="7" y="308"/>
                  <a:pt x="7" y="308"/>
                  <a:pt x="7" y="308"/>
                </a:cubicBezTo>
                <a:cubicBezTo>
                  <a:pt x="8" y="304"/>
                  <a:pt x="8" y="304"/>
                  <a:pt x="8" y="304"/>
                </a:cubicBezTo>
                <a:cubicBezTo>
                  <a:pt x="9" y="298"/>
                  <a:pt x="9" y="298"/>
                  <a:pt x="9" y="298"/>
                </a:cubicBezTo>
                <a:cubicBezTo>
                  <a:pt x="10" y="291"/>
                  <a:pt x="10" y="291"/>
                  <a:pt x="10" y="291"/>
                </a:cubicBezTo>
                <a:cubicBezTo>
                  <a:pt x="12" y="283"/>
                  <a:pt x="12" y="283"/>
                  <a:pt x="12" y="283"/>
                </a:cubicBezTo>
                <a:cubicBezTo>
                  <a:pt x="12" y="280"/>
                  <a:pt x="13" y="277"/>
                  <a:pt x="14" y="274"/>
                </a:cubicBezTo>
                <a:cubicBezTo>
                  <a:pt x="15" y="272"/>
                  <a:pt x="15" y="270"/>
                  <a:pt x="16" y="268"/>
                </a:cubicBezTo>
                <a:cubicBezTo>
                  <a:pt x="18" y="262"/>
                  <a:pt x="18" y="262"/>
                  <a:pt x="18" y="262"/>
                </a:cubicBezTo>
                <a:cubicBezTo>
                  <a:pt x="19" y="260"/>
                  <a:pt x="19" y="260"/>
                  <a:pt x="19" y="260"/>
                </a:cubicBezTo>
                <a:cubicBezTo>
                  <a:pt x="21" y="255"/>
                  <a:pt x="21" y="255"/>
                  <a:pt x="21" y="255"/>
                </a:cubicBezTo>
                <a:cubicBezTo>
                  <a:pt x="23" y="252"/>
                  <a:pt x="23" y="252"/>
                  <a:pt x="23" y="252"/>
                </a:cubicBezTo>
                <a:cubicBezTo>
                  <a:pt x="24" y="250"/>
                  <a:pt x="24" y="250"/>
                  <a:pt x="24" y="250"/>
                </a:cubicBezTo>
                <a:cubicBezTo>
                  <a:pt x="26" y="246"/>
                  <a:pt x="26" y="246"/>
                  <a:pt x="26" y="246"/>
                </a:cubicBezTo>
                <a:cubicBezTo>
                  <a:pt x="27" y="244"/>
                  <a:pt x="27" y="244"/>
                  <a:pt x="27" y="244"/>
                </a:cubicBezTo>
                <a:cubicBezTo>
                  <a:pt x="29" y="237"/>
                  <a:pt x="29" y="237"/>
                  <a:pt x="29" y="237"/>
                </a:cubicBezTo>
                <a:cubicBezTo>
                  <a:pt x="30" y="235"/>
                  <a:pt x="30" y="235"/>
                  <a:pt x="30" y="235"/>
                </a:cubicBezTo>
                <a:cubicBezTo>
                  <a:pt x="31" y="231"/>
                  <a:pt x="31" y="231"/>
                  <a:pt x="31" y="231"/>
                </a:cubicBezTo>
                <a:cubicBezTo>
                  <a:pt x="32" y="228"/>
                  <a:pt x="32" y="228"/>
                  <a:pt x="32" y="228"/>
                </a:cubicBezTo>
                <a:cubicBezTo>
                  <a:pt x="34" y="226"/>
                  <a:pt x="34" y="226"/>
                  <a:pt x="34" y="226"/>
                </a:cubicBezTo>
                <a:cubicBezTo>
                  <a:pt x="32" y="231"/>
                  <a:pt x="32" y="231"/>
                  <a:pt x="32" y="231"/>
                </a:cubicBezTo>
                <a:cubicBezTo>
                  <a:pt x="35" y="226"/>
                  <a:pt x="35" y="226"/>
                  <a:pt x="35" y="226"/>
                </a:cubicBezTo>
                <a:cubicBezTo>
                  <a:pt x="37" y="223"/>
                  <a:pt x="37" y="223"/>
                  <a:pt x="37" y="223"/>
                </a:cubicBezTo>
                <a:cubicBezTo>
                  <a:pt x="38" y="220"/>
                  <a:pt x="38" y="220"/>
                  <a:pt x="38" y="220"/>
                </a:cubicBezTo>
                <a:cubicBezTo>
                  <a:pt x="42" y="212"/>
                  <a:pt x="42" y="212"/>
                  <a:pt x="42" y="212"/>
                </a:cubicBezTo>
                <a:cubicBezTo>
                  <a:pt x="43" y="212"/>
                  <a:pt x="43" y="212"/>
                  <a:pt x="44" y="212"/>
                </a:cubicBezTo>
                <a:cubicBezTo>
                  <a:pt x="46" y="210"/>
                  <a:pt x="46" y="210"/>
                  <a:pt x="46" y="210"/>
                </a:cubicBezTo>
                <a:cubicBezTo>
                  <a:pt x="48" y="209"/>
                  <a:pt x="48" y="209"/>
                  <a:pt x="48" y="209"/>
                </a:cubicBezTo>
                <a:cubicBezTo>
                  <a:pt x="49" y="206"/>
                  <a:pt x="49" y="206"/>
                  <a:pt x="49" y="206"/>
                </a:cubicBezTo>
                <a:cubicBezTo>
                  <a:pt x="52" y="199"/>
                  <a:pt x="52" y="199"/>
                  <a:pt x="52" y="199"/>
                </a:cubicBezTo>
                <a:cubicBezTo>
                  <a:pt x="56" y="194"/>
                  <a:pt x="56" y="194"/>
                  <a:pt x="56" y="194"/>
                </a:cubicBezTo>
                <a:cubicBezTo>
                  <a:pt x="56" y="194"/>
                  <a:pt x="57" y="194"/>
                  <a:pt x="57" y="194"/>
                </a:cubicBezTo>
                <a:cubicBezTo>
                  <a:pt x="59" y="192"/>
                  <a:pt x="59" y="192"/>
                  <a:pt x="59" y="192"/>
                </a:cubicBezTo>
                <a:cubicBezTo>
                  <a:pt x="60" y="192"/>
                  <a:pt x="60" y="192"/>
                  <a:pt x="60" y="192"/>
                </a:cubicBezTo>
                <a:cubicBezTo>
                  <a:pt x="63" y="189"/>
                  <a:pt x="63" y="189"/>
                  <a:pt x="63" y="189"/>
                </a:cubicBezTo>
                <a:cubicBezTo>
                  <a:pt x="66" y="186"/>
                  <a:pt x="66" y="186"/>
                  <a:pt x="66" y="186"/>
                </a:cubicBezTo>
                <a:cubicBezTo>
                  <a:pt x="68" y="186"/>
                  <a:pt x="69" y="186"/>
                  <a:pt x="70" y="187"/>
                </a:cubicBezTo>
                <a:cubicBezTo>
                  <a:pt x="70" y="188"/>
                  <a:pt x="69" y="188"/>
                  <a:pt x="69" y="189"/>
                </a:cubicBezTo>
                <a:cubicBezTo>
                  <a:pt x="68" y="189"/>
                  <a:pt x="67" y="189"/>
                  <a:pt x="66" y="189"/>
                </a:cubicBezTo>
                <a:cubicBezTo>
                  <a:pt x="63" y="192"/>
                  <a:pt x="63" y="192"/>
                  <a:pt x="61" y="196"/>
                </a:cubicBezTo>
                <a:cubicBezTo>
                  <a:pt x="61" y="197"/>
                  <a:pt x="61" y="197"/>
                  <a:pt x="61" y="197"/>
                </a:cubicBezTo>
                <a:cubicBezTo>
                  <a:pt x="64" y="195"/>
                  <a:pt x="64" y="195"/>
                  <a:pt x="64" y="195"/>
                </a:cubicBezTo>
                <a:cubicBezTo>
                  <a:pt x="66" y="193"/>
                  <a:pt x="66" y="193"/>
                  <a:pt x="66" y="193"/>
                </a:cubicBezTo>
                <a:cubicBezTo>
                  <a:pt x="68" y="192"/>
                  <a:pt x="68" y="192"/>
                  <a:pt x="68" y="192"/>
                </a:cubicBezTo>
                <a:cubicBezTo>
                  <a:pt x="71" y="190"/>
                  <a:pt x="71" y="190"/>
                  <a:pt x="71" y="190"/>
                </a:cubicBezTo>
                <a:cubicBezTo>
                  <a:pt x="73" y="189"/>
                  <a:pt x="73" y="189"/>
                  <a:pt x="73" y="189"/>
                </a:cubicBezTo>
                <a:cubicBezTo>
                  <a:pt x="77" y="185"/>
                  <a:pt x="77" y="185"/>
                  <a:pt x="77" y="185"/>
                </a:cubicBezTo>
                <a:cubicBezTo>
                  <a:pt x="80" y="182"/>
                  <a:pt x="80" y="182"/>
                  <a:pt x="80" y="182"/>
                </a:cubicBezTo>
                <a:cubicBezTo>
                  <a:pt x="83" y="178"/>
                  <a:pt x="83" y="178"/>
                  <a:pt x="83" y="178"/>
                </a:cubicBezTo>
                <a:cubicBezTo>
                  <a:pt x="80" y="179"/>
                  <a:pt x="80" y="179"/>
                  <a:pt x="80" y="179"/>
                </a:cubicBezTo>
                <a:cubicBezTo>
                  <a:pt x="75" y="184"/>
                  <a:pt x="75" y="184"/>
                  <a:pt x="75" y="184"/>
                </a:cubicBezTo>
                <a:cubicBezTo>
                  <a:pt x="73" y="184"/>
                  <a:pt x="73" y="184"/>
                  <a:pt x="73" y="184"/>
                </a:cubicBezTo>
                <a:cubicBezTo>
                  <a:pt x="73" y="182"/>
                  <a:pt x="73" y="182"/>
                  <a:pt x="73" y="182"/>
                </a:cubicBezTo>
                <a:cubicBezTo>
                  <a:pt x="73" y="178"/>
                  <a:pt x="73" y="178"/>
                  <a:pt x="73" y="178"/>
                </a:cubicBezTo>
                <a:cubicBezTo>
                  <a:pt x="76" y="171"/>
                  <a:pt x="76" y="171"/>
                  <a:pt x="76" y="171"/>
                </a:cubicBezTo>
                <a:cubicBezTo>
                  <a:pt x="80" y="168"/>
                  <a:pt x="80" y="168"/>
                  <a:pt x="80" y="168"/>
                </a:cubicBezTo>
                <a:cubicBezTo>
                  <a:pt x="83" y="163"/>
                  <a:pt x="83" y="163"/>
                  <a:pt x="83" y="163"/>
                </a:cubicBezTo>
                <a:cubicBezTo>
                  <a:pt x="81" y="162"/>
                  <a:pt x="81" y="162"/>
                  <a:pt x="81" y="162"/>
                </a:cubicBezTo>
                <a:cubicBezTo>
                  <a:pt x="78" y="164"/>
                  <a:pt x="78" y="164"/>
                  <a:pt x="78" y="164"/>
                </a:cubicBezTo>
                <a:cubicBezTo>
                  <a:pt x="73" y="168"/>
                  <a:pt x="73" y="168"/>
                  <a:pt x="73" y="168"/>
                </a:cubicBezTo>
                <a:cubicBezTo>
                  <a:pt x="67" y="174"/>
                  <a:pt x="67" y="174"/>
                  <a:pt x="67" y="174"/>
                </a:cubicBezTo>
                <a:cubicBezTo>
                  <a:pt x="63" y="178"/>
                  <a:pt x="63" y="178"/>
                  <a:pt x="63" y="178"/>
                </a:cubicBezTo>
                <a:cubicBezTo>
                  <a:pt x="66" y="175"/>
                  <a:pt x="66" y="175"/>
                  <a:pt x="66" y="175"/>
                </a:cubicBezTo>
                <a:cubicBezTo>
                  <a:pt x="69" y="171"/>
                  <a:pt x="69" y="171"/>
                  <a:pt x="69" y="171"/>
                </a:cubicBezTo>
                <a:cubicBezTo>
                  <a:pt x="71" y="169"/>
                  <a:pt x="71" y="169"/>
                  <a:pt x="71" y="169"/>
                </a:cubicBezTo>
                <a:cubicBezTo>
                  <a:pt x="71" y="167"/>
                  <a:pt x="71" y="167"/>
                  <a:pt x="71" y="167"/>
                </a:cubicBezTo>
                <a:cubicBezTo>
                  <a:pt x="71" y="167"/>
                  <a:pt x="72" y="167"/>
                  <a:pt x="72" y="167"/>
                </a:cubicBezTo>
                <a:cubicBezTo>
                  <a:pt x="75" y="164"/>
                  <a:pt x="75" y="164"/>
                  <a:pt x="75" y="164"/>
                </a:cubicBezTo>
                <a:cubicBezTo>
                  <a:pt x="78" y="161"/>
                  <a:pt x="78" y="161"/>
                  <a:pt x="78" y="161"/>
                </a:cubicBezTo>
                <a:cubicBezTo>
                  <a:pt x="80" y="161"/>
                  <a:pt x="80" y="161"/>
                  <a:pt x="80" y="161"/>
                </a:cubicBezTo>
                <a:cubicBezTo>
                  <a:pt x="83" y="157"/>
                  <a:pt x="83" y="157"/>
                  <a:pt x="83" y="157"/>
                </a:cubicBezTo>
                <a:cubicBezTo>
                  <a:pt x="85" y="156"/>
                  <a:pt x="85" y="156"/>
                  <a:pt x="85" y="156"/>
                </a:cubicBezTo>
                <a:cubicBezTo>
                  <a:pt x="86" y="156"/>
                  <a:pt x="87" y="156"/>
                  <a:pt x="87" y="156"/>
                </a:cubicBezTo>
                <a:cubicBezTo>
                  <a:pt x="92" y="156"/>
                  <a:pt x="92" y="156"/>
                  <a:pt x="92" y="156"/>
                </a:cubicBezTo>
                <a:cubicBezTo>
                  <a:pt x="93" y="157"/>
                  <a:pt x="93" y="157"/>
                  <a:pt x="93" y="157"/>
                </a:cubicBezTo>
                <a:cubicBezTo>
                  <a:pt x="95" y="157"/>
                  <a:pt x="95" y="157"/>
                  <a:pt x="95" y="157"/>
                </a:cubicBezTo>
                <a:cubicBezTo>
                  <a:pt x="99" y="154"/>
                  <a:pt x="99" y="154"/>
                  <a:pt x="99" y="154"/>
                </a:cubicBezTo>
                <a:cubicBezTo>
                  <a:pt x="104" y="150"/>
                  <a:pt x="104" y="150"/>
                  <a:pt x="104" y="150"/>
                </a:cubicBezTo>
                <a:cubicBezTo>
                  <a:pt x="107" y="150"/>
                  <a:pt x="107" y="150"/>
                  <a:pt x="107" y="150"/>
                </a:cubicBezTo>
                <a:cubicBezTo>
                  <a:pt x="110" y="148"/>
                  <a:pt x="110" y="148"/>
                  <a:pt x="110" y="148"/>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3" name="Arc 214"/>
          <p:cNvSpPr/>
          <p:nvPr/>
        </p:nvSpPr>
        <p:spPr>
          <a:xfrm>
            <a:off x="4912829" y="2901778"/>
            <a:ext cx="2351160" cy="2351160"/>
          </a:xfrm>
          <a:prstGeom prst="arc">
            <a:avLst>
              <a:gd name="adj1" fmla="val 21578092"/>
              <a:gd name="adj2" fmla="val 16283076"/>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6">
              <a:latin typeface="微软雅黑" panose="020B0503020204020204" pitchFamily="34" charset="-122"/>
              <a:ea typeface="微软雅黑" panose="020B0503020204020204" pitchFamily="34" charset="-122"/>
            </a:endParaRPr>
          </a:p>
        </p:txBody>
      </p:sp>
      <p:cxnSp>
        <p:nvCxnSpPr>
          <p:cNvPr id="64" name="Straight Connector 219"/>
          <p:cNvCxnSpPr/>
          <p:nvPr/>
        </p:nvCxnSpPr>
        <p:spPr>
          <a:xfrm flipH="1">
            <a:off x="2091236"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220"/>
          <p:cNvCxnSpPr/>
          <p:nvPr/>
        </p:nvCxnSpPr>
        <p:spPr>
          <a:xfrm flipH="1">
            <a:off x="7263989"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69" name="Straight Connector 224"/>
          <p:cNvCxnSpPr/>
          <p:nvPr/>
        </p:nvCxnSpPr>
        <p:spPr>
          <a:xfrm flipH="1">
            <a:off x="9537241" y="4077358"/>
            <a:ext cx="548115"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228"/>
          <p:cNvCxnSpPr/>
          <p:nvPr/>
        </p:nvCxnSpPr>
        <p:spPr>
          <a:xfrm flipH="1">
            <a:off x="6116816" y="2904237"/>
            <a:ext cx="900896" cy="0"/>
          </a:xfrm>
          <a:prstGeom prst="line">
            <a:avLst/>
          </a:prstGeom>
          <a:ln w="19050">
            <a:solidFill>
              <a:schemeClr val="tx1">
                <a:lumMod val="65000"/>
                <a:lumOff val="3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nvGrpSpPr>
          <p:cNvPr id="74" name="Group 232"/>
          <p:cNvGrpSpPr/>
          <p:nvPr/>
        </p:nvGrpSpPr>
        <p:grpSpPr>
          <a:xfrm>
            <a:off x="7044936" y="2498563"/>
            <a:ext cx="823368" cy="823363"/>
            <a:chOff x="864537" y="1822859"/>
            <a:chExt cx="971309" cy="971307"/>
          </a:xfrm>
        </p:grpSpPr>
        <p:sp>
          <p:nvSpPr>
            <p:cNvPr id="75" name="Oval 233"/>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02</a:t>
              </a:r>
            </a:p>
          </p:txBody>
        </p:sp>
        <p:sp>
          <p:nvSpPr>
            <p:cNvPr id="76" name="Oval 234"/>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77" name="Straight Connector 238"/>
          <p:cNvCxnSpPr/>
          <p:nvPr/>
        </p:nvCxnSpPr>
        <p:spPr>
          <a:xfrm>
            <a:off x="2338199"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78" name="Group 240"/>
          <p:cNvGrpSpPr/>
          <p:nvPr/>
        </p:nvGrpSpPr>
        <p:grpSpPr>
          <a:xfrm>
            <a:off x="1926515" y="5006795"/>
            <a:ext cx="823368" cy="823363"/>
            <a:chOff x="864537" y="1822859"/>
            <a:chExt cx="971309" cy="971307"/>
          </a:xfrm>
        </p:grpSpPr>
        <p:sp>
          <p:nvSpPr>
            <p:cNvPr id="79" name="Oval 241"/>
            <p:cNvSpPr/>
            <p:nvPr/>
          </p:nvSpPr>
          <p:spPr>
            <a:xfrm>
              <a:off x="932451"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01</a:t>
              </a:r>
            </a:p>
          </p:txBody>
        </p:sp>
        <p:sp>
          <p:nvSpPr>
            <p:cNvPr id="80" name="Oval 242"/>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cxnSp>
        <p:nvCxnSpPr>
          <p:cNvPr id="81" name="Straight Connector 248"/>
          <p:cNvCxnSpPr/>
          <p:nvPr/>
        </p:nvCxnSpPr>
        <p:spPr>
          <a:xfrm>
            <a:off x="9804863" y="4099775"/>
            <a:ext cx="0" cy="881515"/>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2" name="Group 249"/>
          <p:cNvGrpSpPr/>
          <p:nvPr/>
        </p:nvGrpSpPr>
        <p:grpSpPr>
          <a:xfrm>
            <a:off x="9393179" y="5006795"/>
            <a:ext cx="823368" cy="823363"/>
            <a:chOff x="864537" y="1822859"/>
            <a:chExt cx="971309" cy="971307"/>
          </a:xfrm>
        </p:grpSpPr>
        <p:sp>
          <p:nvSpPr>
            <p:cNvPr id="83" name="Oval 250"/>
            <p:cNvSpPr/>
            <p:nvPr/>
          </p:nvSpPr>
          <p:spPr>
            <a:xfrm>
              <a:off x="932452" y="1890773"/>
              <a:ext cx="835480" cy="83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b="1" dirty="0">
                  <a:solidFill>
                    <a:schemeClr val="bg1"/>
                  </a:solidFill>
                  <a:latin typeface="微软雅黑" panose="020B0503020204020204" pitchFamily="34" charset="-122"/>
                  <a:ea typeface="微软雅黑" panose="020B0503020204020204" pitchFamily="34" charset="-122"/>
                </a:rPr>
                <a:t>03</a:t>
              </a:r>
            </a:p>
          </p:txBody>
        </p:sp>
        <p:sp>
          <p:nvSpPr>
            <p:cNvPr id="84" name="Oval 251"/>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812104" y="3214790"/>
            <a:ext cx="1725136" cy="1725136"/>
            <a:chOff x="7812104" y="3185821"/>
            <a:chExt cx="1725136" cy="1725136"/>
          </a:xfrm>
        </p:grpSpPr>
        <p:grpSp>
          <p:nvGrpSpPr>
            <p:cNvPr id="66" name="Group 221"/>
            <p:cNvGrpSpPr/>
            <p:nvPr/>
          </p:nvGrpSpPr>
          <p:grpSpPr>
            <a:xfrm>
              <a:off x="7812104" y="3185821"/>
              <a:ext cx="1725136" cy="1725136"/>
              <a:chOff x="2183615" y="1663567"/>
              <a:chExt cx="1293852" cy="1293852"/>
            </a:xfrm>
          </p:grpSpPr>
          <p:sp>
            <p:nvSpPr>
              <p:cNvPr id="67" name="Oval 222"/>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8" name="Oval 223"/>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85" name="Group 9"/>
            <p:cNvGrpSpPr>
              <a:grpSpLocks noChangeAspect="1"/>
            </p:cNvGrpSpPr>
            <p:nvPr/>
          </p:nvGrpSpPr>
          <p:grpSpPr>
            <a:xfrm>
              <a:off x="8242990" y="3702679"/>
              <a:ext cx="863364" cy="691421"/>
              <a:chOff x="4572000" y="3414713"/>
              <a:chExt cx="374651" cy="277813"/>
            </a:xfrm>
            <a:solidFill>
              <a:schemeClr val="bg1"/>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6" name="组合 25"/>
          <p:cNvGrpSpPr/>
          <p:nvPr/>
        </p:nvGrpSpPr>
        <p:grpSpPr>
          <a:xfrm>
            <a:off x="796158" y="3429821"/>
            <a:ext cx="1295079" cy="1295076"/>
            <a:chOff x="796158" y="3400852"/>
            <a:chExt cx="1295079" cy="1295076"/>
          </a:xfrm>
        </p:grpSpPr>
        <p:grpSp>
          <p:nvGrpSpPr>
            <p:cNvPr id="60" name="Group 211"/>
            <p:cNvGrpSpPr/>
            <p:nvPr/>
          </p:nvGrpSpPr>
          <p:grpSpPr>
            <a:xfrm>
              <a:off x="796158" y="3400852"/>
              <a:ext cx="1295079" cy="1295076"/>
              <a:chOff x="864537" y="1822859"/>
              <a:chExt cx="971309" cy="971307"/>
            </a:xfrm>
          </p:grpSpPr>
          <p:sp>
            <p:nvSpPr>
              <p:cNvPr id="61" name="Oval 189"/>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62" name="Oval 209"/>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88" name="Group 12"/>
            <p:cNvGrpSpPr/>
            <p:nvPr/>
          </p:nvGrpSpPr>
          <p:grpSpPr>
            <a:xfrm>
              <a:off x="1136503" y="3747067"/>
              <a:ext cx="614388" cy="602647"/>
              <a:chOff x="2905125" y="4002088"/>
              <a:chExt cx="249238" cy="244475"/>
            </a:xfrm>
            <a:solidFill>
              <a:schemeClr val="bg1"/>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2" name="组合 11"/>
          <p:cNvGrpSpPr/>
          <p:nvPr/>
        </p:nvGrpSpPr>
        <p:grpSpPr>
          <a:xfrm>
            <a:off x="2639580" y="3214790"/>
            <a:ext cx="1725136" cy="1725136"/>
            <a:chOff x="2639580" y="3185821"/>
            <a:chExt cx="1725136" cy="1725136"/>
          </a:xfrm>
        </p:grpSpPr>
        <p:grpSp>
          <p:nvGrpSpPr>
            <p:cNvPr id="57" name="Group 210"/>
            <p:cNvGrpSpPr/>
            <p:nvPr/>
          </p:nvGrpSpPr>
          <p:grpSpPr>
            <a:xfrm>
              <a:off x="2639580" y="3185821"/>
              <a:ext cx="1725136" cy="1725136"/>
              <a:chOff x="2183615" y="1663567"/>
              <a:chExt cx="1293852" cy="1293852"/>
            </a:xfrm>
          </p:grpSpPr>
          <p:sp>
            <p:nvSpPr>
              <p:cNvPr id="58" name="Oval 195"/>
              <p:cNvSpPr/>
              <p:nvPr/>
            </p:nvSpPr>
            <p:spPr>
              <a:xfrm>
                <a:off x="2283175" y="1763127"/>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59" name="Oval 208"/>
              <p:cNvSpPr/>
              <p:nvPr/>
            </p:nvSpPr>
            <p:spPr>
              <a:xfrm>
                <a:off x="2183615" y="1663567"/>
                <a:ext cx="1293852" cy="1293852"/>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latin typeface="微软雅黑" panose="020B0503020204020204" pitchFamily="34" charset="-122"/>
                  <a:ea typeface="微软雅黑" panose="020B0503020204020204" pitchFamily="34" charset="-122"/>
                </a:endParaRPr>
              </a:p>
            </p:txBody>
          </p:sp>
        </p:grpSp>
        <p:grpSp>
          <p:nvGrpSpPr>
            <p:cNvPr id="91" name="Group 15"/>
            <p:cNvGrpSpPr/>
            <p:nvPr/>
          </p:nvGrpSpPr>
          <p:grpSpPr>
            <a:xfrm>
              <a:off x="3002121" y="3679103"/>
              <a:ext cx="1000054" cy="738573"/>
              <a:chOff x="3052763" y="2647950"/>
              <a:chExt cx="346075" cy="255588"/>
            </a:xfrm>
            <a:solidFill>
              <a:schemeClr val="bg1"/>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24" name="组合 23"/>
          <p:cNvGrpSpPr/>
          <p:nvPr/>
        </p:nvGrpSpPr>
        <p:grpSpPr>
          <a:xfrm>
            <a:off x="10085357" y="3429821"/>
            <a:ext cx="1295079" cy="1295076"/>
            <a:chOff x="10085357" y="3400852"/>
            <a:chExt cx="1295079" cy="1295076"/>
          </a:xfrm>
        </p:grpSpPr>
        <p:grpSp>
          <p:nvGrpSpPr>
            <p:cNvPr id="70" name="Group 225"/>
            <p:cNvGrpSpPr/>
            <p:nvPr/>
          </p:nvGrpSpPr>
          <p:grpSpPr>
            <a:xfrm>
              <a:off x="10085357" y="3400852"/>
              <a:ext cx="1295079" cy="1295076"/>
              <a:chOff x="864537" y="1822859"/>
              <a:chExt cx="971309" cy="971307"/>
            </a:xfrm>
          </p:grpSpPr>
          <p:sp>
            <p:nvSpPr>
              <p:cNvPr id="71" name="Oval 226"/>
              <p:cNvSpPr/>
              <p:nvPr/>
            </p:nvSpPr>
            <p:spPr>
              <a:xfrm>
                <a:off x="932451" y="1890773"/>
                <a:ext cx="835480" cy="8354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sp>
            <p:nvSpPr>
              <p:cNvPr id="72" name="Oval 227"/>
              <p:cNvSpPr/>
              <p:nvPr/>
            </p:nvSpPr>
            <p:spPr>
              <a:xfrm>
                <a:off x="864537" y="1822859"/>
                <a:ext cx="971309" cy="971307"/>
              </a:xfrm>
              <a:prstGeom prst="ellipse">
                <a:avLst/>
              </a:prstGeom>
              <a:noFill/>
              <a:ln w="19050">
                <a:solidFill>
                  <a:schemeClr val="tx1">
                    <a:lumMod val="65000"/>
                    <a:lumOff val="3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0509761" y="3757074"/>
              <a:ext cx="446271" cy="582632"/>
              <a:chOff x="9896690" y="3140691"/>
              <a:chExt cx="425020" cy="554888"/>
            </a:xfrm>
            <a:solidFill>
              <a:schemeClr val="bg1"/>
            </a:solid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sp>
        <p:nvSpPr>
          <p:cNvPr id="104" name="矩形 103"/>
          <p:cNvSpPr/>
          <p:nvPr/>
        </p:nvSpPr>
        <p:spPr>
          <a:xfrm>
            <a:off x="2763530" y="5106171"/>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2763530"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106" name="矩形 105"/>
          <p:cNvSpPr/>
          <p:nvPr/>
        </p:nvSpPr>
        <p:spPr>
          <a:xfrm>
            <a:off x="6792676" y="1283702"/>
            <a:ext cx="1551767"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792676" y="169043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108" name="矩形 107"/>
          <p:cNvSpPr/>
          <p:nvPr/>
        </p:nvSpPr>
        <p:spPr>
          <a:xfrm>
            <a:off x="7827765" y="5106171"/>
            <a:ext cx="1551767" cy="430879"/>
          </a:xfrm>
          <a:prstGeom prst="rect">
            <a:avLst/>
          </a:prstGeom>
        </p:spPr>
        <p:txBody>
          <a:bodyPr wrap="square" lIns="91431" tIns="45716" rIns="91431" bIns="45716">
            <a:spAutoFit/>
          </a:bodyPr>
          <a:lstStyle/>
          <a:p>
            <a:pPr algn="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6311239" y="551290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300" dirty="0" smtClean="0">
                <a:solidFill>
                  <a:schemeClr val="tx1">
                    <a:lumMod val="65000"/>
                    <a:lumOff val="35000"/>
                  </a:schemeClr>
                </a:solidFill>
                <a:sym typeface="微软雅黑" pitchFamily="34" charset="-122"/>
              </a:rPr>
              <a:t>在此</a:t>
            </a:r>
            <a:r>
              <a:rPr lang="zh-CN" altLang="en-US" sz="1300" dirty="0">
                <a:solidFill>
                  <a:schemeClr val="tx1">
                    <a:lumMod val="65000"/>
                    <a:lumOff val="35000"/>
                  </a:schemeClr>
                </a:solidFill>
                <a:sym typeface="微软雅黑" pitchFamily="34" charset="-122"/>
              </a:rPr>
              <a:t>录入上述图表</a:t>
            </a:r>
            <a:r>
              <a:rPr lang="zh-CN" altLang="en-US" sz="1300" dirty="0" smtClean="0">
                <a:solidFill>
                  <a:schemeClr val="tx1">
                    <a:lumMod val="65000"/>
                    <a:lumOff val="35000"/>
                  </a:schemeClr>
                </a:solidFill>
                <a:sym typeface="微软雅黑" pitchFamily="34" charset="-122"/>
              </a:rPr>
              <a:t>的描述</a:t>
            </a:r>
            <a:r>
              <a:rPr lang="zh-CN" altLang="en-US" sz="1300" dirty="0">
                <a:solidFill>
                  <a:schemeClr val="tx1">
                    <a:lumMod val="65000"/>
                    <a:lumOff val="35000"/>
                  </a:schemeClr>
                </a:solidFill>
                <a:sym typeface="微软雅黑" pitchFamily="34" charset="-122"/>
              </a:rPr>
              <a:t>说明，在此录入上述图表的描述说明，在此录入上述图表的描述说明。</a:t>
            </a:r>
          </a:p>
        </p:txBody>
      </p:sp>
      <p:sp>
        <p:nvSpPr>
          <p:cNvPr id="9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9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0526365"/>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23" presetClass="entr" presetSubtype="16"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8" presetClass="entr" presetSubtype="6"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strips(downRight)">
                                      <p:cBhvr>
                                        <p:cTn id="20" dur="500"/>
                                        <p:tgtEl>
                                          <p:spTgt spid="63"/>
                                        </p:tgtEl>
                                      </p:cBhvr>
                                    </p:animEffect>
                                  </p:childTnLst>
                                </p:cTn>
                              </p:par>
                            </p:childTnLst>
                          </p:cTn>
                        </p:par>
                        <p:par>
                          <p:cTn id="21" fill="hold">
                            <p:stCondLst>
                              <p:cond delay="2000"/>
                            </p:stCondLst>
                            <p:childTnLst>
                              <p:par>
                                <p:cTn id="22" presetID="18" presetClass="entr" presetSubtype="12"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strips(downLeft)">
                                      <p:cBhvr>
                                        <p:cTn id="24" dur="500"/>
                                        <p:tgtEl>
                                          <p:spTgt spid="55"/>
                                        </p:tgtEl>
                                      </p:cBhvr>
                                    </p:animEffect>
                                  </p:childTnLst>
                                </p:cTn>
                              </p:par>
                              <p:par>
                                <p:cTn id="25" presetID="18" presetClass="entr" presetSubtype="3" fill="hold" nodeType="withEffect">
                                  <p:stCondLst>
                                    <p:cond delay="250"/>
                                  </p:stCondLst>
                                  <p:childTnLst>
                                    <p:set>
                                      <p:cBhvr>
                                        <p:cTn id="26" dur="1" fill="hold">
                                          <p:stCondLst>
                                            <p:cond delay="0"/>
                                          </p:stCondLst>
                                        </p:cTn>
                                        <p:tgtEl>
                                          <p:spTgt spid="65"/>
                                        </p:tgtEl>
                                        <p:attrNameLst>
                                          <p:attrName>style.visibility</p:attrName>
                                        </p:attrNameLst>
                                      </p:cBhvr>
                                      <p:to>
                                        <p:strVal val="visible"/>
                                      </p:to>
                                    </p:set>
                                    <p:animEffect transition="in" filter="strips(upRight)">
                                      <p:cBhvr>
                                        <p:cTn id="27" dur="500"/>
                                        <p:tgtEl>
                                          <p:spTgt spid="65"/>
                                        </p:tgtEl>
                                      </p:cBhvr>
                                    </p:animEffect>
                                  </p:childTnLst>
                                </p:cTn>
                              </p:par>
                            </p:childTnLst>
                          </p:cTn>
                        </p:par>
                        <p:par>
                          <p:cTn id="28" fill="hold">
                            <p:stCondLst>
                              <p:cond delay="2750"/>
                            </p:stCondLst>
                            <p:childTnLst>
                              <p:par>
                                <p:cTn id="29" presetID="2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18" presetClass="entr" presetSubtype="12"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strips(downLeft)">
                                      <p:cBhvr>
                                        <p:cTn id="40" dur="500"/>
                                        <p:tgtEl>
                                          <p:spTgt spid="64"/>
                                        </p:tgtEl>
                                      </p:cBhvr>
                                    </p:animEffect>
                                  </p:childTnLst>
                                </p:cTn>
                              </p:par>
                              <p:par>
                                <p:cTn id="41" presetID="18" presetClass="entr" presetSubtype="3" fill="hold" nodeType="withEffect">
                                  <p:stCondLst>
                                    <p:cond delay="250"/>
                                  </p:stCondLst>
                                  <p:childTnLst>
                                    <p:set>
                                      <p:cBhvr>
                                        <p:cTn id="42" dur="1" fill="hold">
                                          <p:stCondLst>
                                            <p:cond delay="0"/>
                                          </p:stCondLst>
                                        </p:cTn>
                                        <p:tgtEl>
                                          <p:spTgt spid="69"/>
                                        </p:tgtEl>
                                        <p:attrNameLst>
                                          <p:attrName>style.visibility</p:attrName>
                                        </p:attrNameLst>
                                      </p:cBhvr>
                                      <p:to>
                                        <p:strVal val="visible"/>
                                      </p:to>
                                    </p:set>
                                    <p:animEffect transition="in" filter="strips(upRight)">
                                      <p:cBhvr>
                                        <p:cTn id="43" dur="500"/>
                                        <p:tgtEl>
                                          <p:spTgt spid="69"/>
                                        </p:tgtEl>
                                      </p:cBhvr>
                                    </p:animEffect>
                                  </p:childTnLst>
                                </p:cTn>
                              </p:par>
                            </p:childTnLst>
                          </p:cTn>
                        </p:par>
                        <p:par>
                          <p:cTn id="44" fill="hold">
                            <p:stCondLst>
                              <p:cond delay="4250"/>
                            </p:stCondLst>
                            <p:childTnLst>
                              <p:par>
                                <p:cTn id="45" presetID="2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childTnLst>
                                </p:cTn>
                              </p:par>
                              <p:par>
                                <p:cTn id="49" presetID="23" presetClass="entr" presetSubtype="16" fill="hold" nodeType="withEffect">
                                  <p:stCondLst>
                                    <p:cond delay="25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18" presetClass="entr" presetSubtype="12" fill="hold" nodeType="after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strips(downLeft)">
                                      <p:cBhvr>
                                        <p:cTn id="56" dur="500"/>
                                        <p:tgtEl>
                                          <p:spTgt spid="77"/>
                                        </p:tgtEl>
                                      </p:cBhvr>
                                    </p:animEffect>
                                  </p:childTnLst>
                                </p:cTn>
                              </p:par>
                            </p:childTnLst>
                          </p:cTn>
                        </p:par>
                        <p:par>
                          <p:cTn id="57" fill="hold">
                            <p:stCondLst>
                              <p:cond delay="5500"/>
                            </p:stCondLst>
                            <p:childTnLst>
                              <p:par>
                                <p:cTn id="58" presetID="23" presetClass="entr" presetSubtype="16" fill="hold" nodeType="afterEffect">
                                  <p:stCondLst>
                                    <p:cond delay="0"/>
                                  </p:stCondLst>
                                  <p:childTnLst>
                                    <p:set>
                                      <p:cBhvr>
                                        <p:cTn id="59" dur="1" fill="hold">
                                          <p:stCondLst>
                                            <p:cond delay="0"/>
                                          </p:stCondLst>
                                        </p:cTn>
                                        <p:tgtEl>
                                          <p:spTgt spid="78"/>
                                        </p:tgtEl>
                                        <p:attrNameLst>
                                          <p:attrName>style.visibility</p:attrName>
                                        </p:attrNameLst>
                                      </p:cBhvr>
                                      <p:to>
                                        <p:strVal val="visible"/>
                                      </p:to>
                                    </p:set>
                                    <p:anim calcmode="lin" valueType="num">
                                      <p:cBhvr>
                                        <p:cTn id="60" dur="500" fill="hold"/>
                                        <p:tgtEl>
                                          <p:spTgt spid="78"/>
                                        </p:tgtEl>
                                        <p:attrNameLst>
                                          <p:attrName>ppt_w</p:attrName>
                                        </p:attrNameLst>
                                      </p:cBhvr>
                                      <p:tavLst>
                                        <p:tav tm="0">
                                          <p:val>
                                            <p:fltVal val="0"/>
                                          </p:val>
                                        </p:tav>
                                        <p:tav tm="100000">
                                          <p:val>
                                            <p:strVal val="#ppt_w"/>
                                          </p:val>
                                        </p:tav>
                                      </p:tavLst>
                                    </p:anim>
                                    <p:anim calcmode="lin" valueType="num">
                                      <p:cBhvr>
                                        <p:cTn id="61" dur="500" fill="hold"/>
                                        <p:tgtEl>
                                          <p:spTgt spid="78"/>
                                        </p:tgtEl>
                                        <p:attrNameLst>
                                          <p:attrName>ppt_h</p:attrName>
                                        </p:attrNameLst>
                                      </p:cBhvr>
                                      <p:tavLst>
                                        <p:tav tm="0">
                                          <p:val>
                                            <p:fltVal val="0"/>
                                          </p:val>
                                        </p:tav>
                                        <p:tav tm="100000">
                                          <p:val>
                                            <p:strVal val="#ppt_h"/>
                                          </p:val>
                                        </p:tav>
                                      </p:tavLst>
                                    </p:anim>
                                  </p:childTnLst>
                                </p:cTn>
                              </p:par>
                            </p:childTnLst>
                          </p:cTn>
                        </p:par>
                        <p:par>
                          <p:cTn id="62" fill="hold">
                            <p:stCondLst>
                              <p:cond delay="6000"/>
                            </p:stCondLst>
                            <p:childTnLst>
                              <p:par>
                                <p:cTn id="63" presetID="12" presetClass="entr" presetSubtype="2"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 calcmode="lin" valueType="num">
                                      <p:cBhvr additive="base">
                                        <p:cTn id="65" dur="500"/>
                                        <p:tgtEl>
                                          <p:spTgt spid="104"/>
                                        </p:tgtEl>
                                        <p:attrNameLst>
                                          <p:attrName>ppt_x</p:attrName>
                                        </p:attrNameLst>
                                      </p:cBhvr>
                                      <p:tavLst>
                                        <p:tav tm="0">
                                          <p:val>
                                            <p:strVal val="#ppt_x+#ppt_w*1.125000"/>
                                          </p:val>
                                        </p:tav>
                                        <p:tav tm="100000">
                                          <p:val>
                                            <p:strVal val="#ppt_x"/>
                                          </p:val>
                                        </p:tav>
                                      </p:tavLst>
                                    </p:anim>
                                    <p:animEffect transition="in" filter="wipe(left)">
                                      <p:cBhvr>
                                        <p:cTn id="66" dur="500"/>
                                        <p:tgtEl>
                                          <p:spTgt spid="104"/>
                                        </p:tgtEl>
                                      </p:cBhvr>
                                    </p:animEffect>
                                  </p:childTnLst>
                                </p:cTn>
                              </p:par>
                            </p:childTnLst>
                          </p:cTn>
                        </p:par>
                        <p:par>
                          <p:cTn id="67" fill="hold">
                            <p:stCondLst>
                              <p:cond delay="6500"/>
                            </p:stCondLst>
                            <p:childTnLst>
                              <p:par>
                                <p:cTn id="68" presetID="22" presetClass="entr" presetSubtype="8" fill="hold" grpId="0" nodeType="afterEffect">
                                  <p:stCondLst>
                                    <p:cond delay="0"/>
                                  </p:stCondLst>
                                  <p:childTnLst>
                                    <p:set>
                                      <p:cBhvr>
                                        <p:cTn id="69" dur="1" fill="hold">
                                          <p:stCondLst>
                                            <p:cond delay="0"/>
                                          </p:stCondLst>
                                        </p:cTn>
                                        <p:tgtEl>
                                          <p:spTgt spid="105"/>
                                        </p:tgtEl>
                                        <p:attrNameLst>
                                          <p:attrName>style.visibility</p:attrName>
                                        </p:attrNameLst>
                                      </p:cBhvr>
                                      <p:to>
                                        <p:strVal val="visible"/>
                                      </p:to>
                                    </p:set>
                                    <p:animEffect transition="in" filter="wipe(left)">
                                      <p:cBhvr>
                                        <p:cTn id="70" dur="500"/>
                                        <p:tgtEl>
                                          <p:spTgt spid="105"/>
                                        </p:tgtEl>
                                      </p:cBhvr>
                                    </p:animEffect>
                                  </p:childTnLst>
                                </p:cTn>
                              </p:par>
                            </p:childTnLst>
                          </p:cTn>
                        </p:par>
                        <p:par>
                          <p:cTn id="71" fill="hold">
                            <p:stCondLst>
                              <p:cond delay="7000"/>
                            </p:stCondLst>
                            <p:childTnLst>
                              <p:par>
                                <p:cTn id="72" presetID="18" presetClass="entr" presetSubtype="3" fill="hold" nodeType="afterEffect">
                                  <p:stCondLst>
                                    <p:cond delay="0"/>
                                  </p:stCondLst>
                                  <p:childTnLst>
                                    <p:set>
                                      <p:cBhvr>
                                        <p:cTn id="73" dur="1" fill="hold">
                                          <p:stCondLst>
                                            <p:cond delay="0"/>
                                          </p:stCondLst>
                                        </p:cTn>
                                        <p:tgtEl>
                                          <p:spTgt spid="73"/>
                                        </p:tgtEl>
                                        <p:attrNameLst>
                                          <p:attrName>style.visibility</p:attrName>
                                        </p:attrNameLst>
                                      </p:cBhvr>
                                      <p:to>
                                        <p:strVal val="visible"/>
                                      </p:to>
                                    </p:set>
                                    <p:animEffect transition="in" filter="strips(upRight)">
                                      <p:cBhvr>
                                        <p:cTn id="74" dur="500"/>
                                        <p:tgtEl>
                                          <p:spTgt spid="73"/>
                                        </p:tgtEl>
                                      </p:cBhvr>
                                    </p:animEffect>
                                  </p:childTnLst>
                                </p:cTn>
                              </p:par>
                            </p:childTnLst>
                          </p:cTn>
                        </p:par>
                        <p:par>
                          <p:cTn id="75" fill="hold">
                            <p:stCondLst>
                              <p:cond delay="7500"/>
                            </p:stCondLst>
                            <p:childTnLst>
                              <p:par>
                                <p:cTn id="76" presetID="23" presetClass="entr" presetSubtype="16"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p:cTn id="78" dur="500" fill="hold"/>
                                        <p:tgtEl>
                                          <p:spTgt spid="74"/>
                                        </p:tgtEl>
                                        <p:attrNameLst>
                                          <p:attrName>ppt_w</p:attrName>
                                        </p:attrNameLst>
                                      </p:cBhvr>
                                      <p:tavLst>
                                        <p:tav tm="0">
                                          <p:val>
                                            <p:fltVal val="0"/>
                                          </p:val>
                                        </p:tav>
                                        <p:tav tm="100000">
                                          <p:val>
                                            <p:strVal val="#ppt_w"/>
                                          </p:val>
                                        </p:tav>
                                      </p:tavLst>
                                    </p:anim>
                                    <p:anim calcmode="lin" valueType="num">
                                      <p:cBhvr>
                                        <p:cTn id="79" dur="500" fill="hold"/>
                                        <p:tgtEl>
                                          <p:spTgt spid="74"/>
                                        </p:tgtEl>
                                        <p:attrNameLst>
                                          <p:attrName>ppt_h</p:attrName>
                                        </p:attrNameLst>
                                      </p:cBhvr>
                                      <p:tavLst>
                                        <p:tav tm="0">
                                          <p:val>
                                            <p:fltVal val="0"/>
                                          </p:val>
                                        </p:tav>
                                        <p:tav tm="100000">
                                          <p:val>
                                            <p:strVal val="#ppt_h"/>
                                          </p:val>
                                        </p:tav>
                                      </p:tavLst>
                                    </p:anim>
                                  </p:childTnLst>
                                </p:cTn>
                              </p:par>
                            </p:childTnLst>
                          </p:cTn>
                        </p:par>
                        <p:par>
                          <p:cTn id="80" fill="hold">
                            <p:stCondLst>
                              <p:cond delay="8000"/>
                            </p:stCondLst>
                            <p:childTnLst>
                              <p:par>
                                <p:cTn id="81" presetID="12" presetClass="entr" presetSubtype="1" fill="hold" grpId="0" nodeType="afterEffect">
                                  <p:stCondLst>
                                    <p:cond delay="0"/>
                                  </p:stCondLst>
                                  <p:childTnLst>
                                    <p:set>
                                      <p:cBhvr>
                                        <p:cTn id="82" dur="1" fill="hold">
                                          <p:stCondLst>
                                            <p:cond delay="0"/>
                                          </p:stCondLst>
                                        </p:cTn>
                                        <p:tgtEl>
                                          <p:spTgt spid="106"/>
                                        </p:tgtEl>
                                        <p:attrNameLst>
                                          <p:attrName>style.visibility</p:attrName>
                                        </p:attrNameLst>
                                      </p:cBhvr>
                                      <p:to>
                                        <p:strVal val="visible"/>
                                      </p:to>
                                    </p:set>
                                    <p:anim calcmode="lin" valueType="num">
                                      <p:cBhvr additive="base">
                                        <p:cTn id="83" dur="500"/>
                                        <p:tgtEl>
                                          <p:spTgt spid="106"/>
                                        </p:tgtEl>
                                        <p:attrNameLst>
                                          <p:attrName>ppt_y</p:attrName>
                                        </p:attrNameLst>
                                      </p:cBhvr>
                                      <p:tavLst>
                                        <p:tav tm="0">
                                          <p:val>
                                            <p:strVal val="#ppt_y-#ppt_h*1.125000"/>
                                          </p:val>
                                        </p:tav>
                                        <p:tav tm="100000">
                                          <p:val>
                                            <p:strVal val="#ppt_y"/>
                                          </p:val>
                                        </p:tav>
                                      </p:tavLst>
                                    </p:anim>
                                    <p:animEffect transition="in" filter="wipe(down)">
                                      <p:cBhvr>
                                        <p:cTn id="84" dur="500"/>
                                        <p:tgtEl>
                                          <p:spTgt spid="106"/>
                                        </p:tgtEl>
                                      </p:cBhvr>
                                    </p:animEffect>
                                  </p:childTnLst>
                                </p:cTn>
                              </p:par>
                            </p:childTnLst>
                          </p:cTn>
                        </p:par>
                        <p:par>
                          <p:cTn id="85" fill="hold">
                            <p:stCondLst>
                              <p:cond delay="8500"/>
                            </p:stCondLst>
                            <p:childTnLst>
                              <p:par>
                                <p:cTn id="86" presetID="22" presetClass="entr" presetSubtype="1"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up)">
                                      <p:cBhvr>
                                        <p:cTn id="88" dur="500"/>
                                        <p:tgtEl>
                                          <p:spTgt spid="107"/>
                                        </p:tgtEl>
                                      </p:cBhvr>
                                    </p:animEffect>
                                  </p:childTnLst>
                                </p:cTn>
                              </p:par>
                            </p:childTnLst>
                          </p:cTn>
                        </p:par>
                        <p:par>
                          <p:cTn id="89" fill="hold">
                            <p:stCondLst>
                              <p:cond delay="9000"/>
                            </p:stCondLst>
                            <p:childTnLst>
                              <p:par>
                                <p:cTn id="90" presetID="18" presetClass="entr" presetSubtype="12" fill="hold" nodeType="afterEffect">
                                  <p:stCondLst>
                                    <p:cond delay="0"/>
                                  </p:stCondLst>
                                  <p:childTnLst>
                                    <p:set>
                                      <p:cBhvr>
                                        <p:cTn id="91" dur="1" fill="hold">
                                          <p:stCondLst>
                                            <p:cond delay="0"/>
                                          </p:stCondLst>
                                        </p:cTn>
                                        <p:tgtEl>
                                          <p:spTgt spid="81"/>
                                        </p:tgtEl>
                                        <p:attrNameLst>
                                          <p:attrName>style.visibility</p:attrName>
                                        </p:attrNameLst>
                                      </p:cBhvr>
                                      <p:to>
                                        <p:strVal val="visible"/>
                                      </p:to>
                                    </p:set>
                                    <p:animEffect transition="in" filter="strips(downLeft)">
                                      <p:cBhvr>
                                        <p:cTn id="92" dur="500"/>
                                        <p:tgtEl>
                                          <p:spTgt spid="81"/>
                                        </p:tgtEl>
                                      </p:cBhvr>
                                    </p:animEffect>
                                  </p:childTnLst>
                                </p:cTn>
                              </p:par>
                            </p:childTnLst>
                          </p:cTn>
                        </p:par>
                        <p:par>
                          <p:cTn id="93" fill="hold">
                            <p:stCondLst>
                              <p:cond delay="9500"/>
                            </p:stCondLst>
                            <p:childTnLst>
                              <p:par>
                                <p:cTn id="94" presetID="23" presetClass="entr" presetSubtype="16" fill="hold" nodeType="afterEffect">
                                  <p:stCondLst>
                                    <p:cond delay="0"/>
                                  </p:stCondLst>
                                  <p:childTnLst>
                                    <p:set>
                                      <p:cBhvr>
                                        <p:cTn id="95" dur="1" fill="hold">
                                          <p:stCondLst>
                                            <p:cond delay="0"/>
                                          </p:stCondLst>
                                        </p:cTn>
                                        <p:tgtEl>
                                          <p:spTgt spid="82"/>
                                        </p:tgtEl>
                                        <p:attrNameLst>
                                          <p:attrName>style.visibility</p:attrName>
                                        </p:attrNameLst>
                                      </p:cBhvr>
                                      <p:to>
                                        <p:strVal val="visible"/>
                                      </p:to>
                                    </p:set>
                                    <p:anim calcmode="lin" valueType="num">
                                      <p:cBhvr>
                                        <p:cTn id="96" dur="500" fill="hold"/>
                                        <p:tgtEl>
                                          <p:spTgt spid="82"/>
                                        </p:tgtEl>
                                        <p:attrNameLst>
                                          <p:attrName>ppt_w</p:attrName>
                                        </p:attrNameLst>
                                      </p:cBhvr>
                                      <p:tavLst>
                                        <p:tav tm="0">
                                          <p:val>
                                            <p:fltVal val="0"/>
                                          </p:val>
                                        </p:tav>
                                        <p:tav tm="100000">
                                          <p:val>
                                            <p:strVal val="#ppt_w"/>
                                          </p:val>
                                        </p:tav>
                                      </p:tavLst>
                                    </p:anim>
                                    <p:anim calcmode="lin" valueType="num">
                                      <p:cBhvr>
                                        <p:cTn id="97" dur="500" fill="hold"/>
                                        <p:tgtEl>
                                          <p:spTgt spid="82"/>
                                        </p:tgtEl>
                                        <p:attrNameLst>
                                          <p:attrName>ppt_h</p:attrName>
                                        </p:attrNameLst>
                                      </p:cBhvr>
                                      <p:tavLst>
                                        <p:tav tm="0">
                                          <p:val>
                                            <p:fltVal val="0"/>
                                          </p:val>
                                        </p:tav>
                                        <p:tav tm="100000">
                                          <p:val>
                                            <p:strVal val="#ppt_h"/>
                                          </p:val>
                                        </p:tav>
                                      </p:tavLst>
                                    </p:anim>
                                  </p:childTnLst>
                                </p:cTn>
                              </p:par>
                            </p:childTnLst>
                          </p:cTn>
                        </p:par>
                        <p:par>
                          <p:cTn id="98" fill="hold">
                            <p:stCondLst>
                              <p:cond delay="10000"/>
                            </p:stCondLst>
                            <p:childTnLst>
                              <p:par>
                                <p:cTn id="99" presetID="12" presetClass="entr" presetSubtype="8"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 calcmode="lin" valueType="num">
                                      <p:cBhvr additive="base">
                                        <p:cTn id="101" dur="500"/>
                                        <p:tgtEl>
                                          <p:spTgt spid="108"/>
                                        </p:tgtEl>
                                        <p:attrNameLst>
                                          <p:attrName>ppt_x</p:attrName>
                                        </p:attrNameLst>
                                      </p:cBhvr>
                                      <p:tavLst>
                                        <p:tav tm="0">
                                          <p:val>
                                            <p:strVal val="#ppt_x-#ppt_w*1.125000"/>
                                          </p:val>
                                        </p:tav>
                                        <p:tav tm="100000">
                                          <p:val>
                                            <p:strVal val="#ppt_x"/>
                                          </p:val>
                                        </p:tav>
                                      </p:tavLst>
                                    </p:anim>
                                    <p:animEffect transition="in" filter="wipe(right)">
                                      <p:cBhvr>
                                        <p:cTn id="102" dur="500"/>
                                        <p:tgtEl>
                                          <p:spTgt spid="108"/>
                                        </p:tgtEl>
                                      </p:cBhvr>
                                    </p:animEffect>
                                  </p:childTnLst>
                                </p:cTn>
                              </p:par>
                            </p:childTnLst>
                          </p:cTn>
                        </p:par>
                        <p:par>
                          <p:cTn id="103" fill="hold">
                            <p:stCondLst>
                              <p:cond delay="10500"/>
                            </p:stCondLst>
                            <p:childTnLst>
                              <p:par>
                                <p:cTn id="104" presetID="22" presetClass="entr" presetSubtype="2" fill="hold" grpId="0" nodeType="afterEffect">
                                  <p:stCondLst>
                                    <p:cond delay="0"/>
                                  </p:stCondLst>
                                  <p:childTnLst>
                                    <p:set>
                                      <p:cBhvr>
                                        <p:cTn id="105" dur="1" fill="hold">
                                          <p:stCondLst>
                                            <p:cond delay="0"/>
                                          </p:stCondLst>
                                        </p:cTn>
                                        <p:tgtEl>
                                          <p:spTgt spid="109"/>
                                        </p:tgtEl>
                                        <p:attrNameLst>
                                          <p:attrName>style.visibility</p:attrName>
                                        </p:attrNameLst>
                                      </p:cBhvr>
                                      <p:to>
                                        <p:strVal val="visible"/>
                                      </p:to>
                                    </p:set>
                                    <p:animEffect transition="in" filter="wipe(right)">
                                      <p:cBhvr>
                                        <p:cTn id="106" dur="500"/>
                                        <p:tgtEl>
                                          <p:spTgt spid="109"/>
                                        </p:tgtEl>
                                      </p:cBhvr>
                                    </p:animEffect>
                                  </p:childTnLst>
                                </p:cTn>
                              </p:par>
                            </p:childTnLst>
                          </p:cTn>
                        </p:par>
                        <p:par>
                          <p:cTn id="107" fill="hold">
                            <p:stCondLst>
                              <p:cond delay="11000"/>
                            </p:stCondLst>
                            <p:childTnLst>
                              <p:par>
                                <p:cTn id="108" presetID="22" presetClass="entr" presetSubtype="8"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wipe(left)">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6" grpId="0" animBg="1"/>
      <p:bldP spid="63" grpId="0" animBg="1"/>
      <p:bldP spid="104" grpId="0"/>
      <p:bldP spid="105" grpId="0"/>
      <p:bldP spid="106" grpId="0"/>
      <p:bldP spid="107" grpId="0"/>
      <p:bldP spid="108" grpId="0"/>
      <p:bldP spid="109" grpId="0"/>
      <p:bldP spid="95" grpId="0"/>
      <p:bldP spid="9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81"/>
          <p:cNvGrpSpPr/>
          <p:nvPr/>
        </p:nvGrpSpPr>
        <p:grpSpPr>
          <a:xfrm>
            <a:off x="8016236" y="4394564"/>
            <a:ext cx="980017" cy="1134533"/>
            <a:chOff x="5028984" y="2913471"/>
            <a:chExt cx="735013" cy="850900"/>
          </a:xfrm>
        </p:grpSpPr>
        <p:sp>
          <p:nvSpPr>
            <p:cNvPr id="38" name="Rectangle 6"/>
            <p:cNvSpPr>
              <a:spLocks noChangeArrowheads="1"/>
            </p:cNvSpPr>
            <p:nvPr/>
          </p:nvSpPr>
          <p:spPr bwMode="auto">
            <a:xfrm>
              <a:off x="545125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5" name="Oval 7"/>
            <p:cNvSpPr>
              <a:spLocks noChangeArrowheads="1"/>
            </p:cNvSpPr>
            <p:nvPr/>
          </p:nvSpPr>
          <p:spPr bwMode="auto">
            <a:xfrm>
              <a:off x="5198847" y="3107146"/>
              <a:ext cx="565150" cy="566737"/>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6" name="Rectangle 13"/>
            <p:cNvSpPr>
              <a:spLocks noChangeArrowheads="1"/>
            </p:cNvSpPr>
            <p:nvPr/>
          </p:nvSpPr>
          <p:spPr bwMode="auto">
            <a:xfrm>
              <a:off x="5208372" y="3251609"/>
              <a:ext cx="381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47" name="Oval 14"/>
            <p:cNvSpPr>
              <a:spLocks noChangeArrowheads="1"/>
            </p:cNvSpPr>
            <p:nvPr/>
          </p:nvSpPr>
          <p:spPr bwMode="auto">
            <a:xfrm>
              <a:off x="5028984" y="2913471"/>
              <a:ext cx="406400" cy="636587"/>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48" name="Group 78"/>
          <p:cNvGrpSpPr/>
          <p:nvPr/>
        </p:nvGrpSpPr>
        <p:grpSpPr>
          <a:xfrm>
            <a:off x="3280415" y="4335905"/>
            <a:ext cx="895352" cy="1270000"/>
            <a:chOff x="2050833" y="2869478"/>
            <a:chExt cx="671514" cy="952500"/>
          </a:xfrm>
        </p:grpSpPr>
        <p:sp>
          <p:nvSpPr>
            <p:cNvPr id="49" name="Rectangle 10"/>
            <p:cNvSpPr>
              <a:spLocks noChangeArrowheads="1"/>
            </p:cNvSpPr>
            <p:nvPr/>
          </p:nvSpPr>
          <p:spPr bwMode="auto">
            <a:xfrm>
              <a:off x="2242922" y="3667991"/>
              <a:ext cx="50800" cy="153987"/>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0" name="Rectangle 11"/>
            <p:cNvSpPr>
              <a:spLocks noChangeArrowheads="1"/>
            </p:cNvSpPr>
            <p:nvPr/>
          </p:nvSpPr>
          <p:spPr bwMode="auto">
            <a:xfrm>
              <a:off x="2498509"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1" name="Oval 12"/>
            <p:cNvSpPr>
              <a:spLocks noChangeArrowheads="1"/>
            </p:cNvSpPr>
            <p:nvPr/>
          </p:nvSpPr>
          <p:spPr bwMode="auto">
            <a:xfrm>
              <a:off x="2312772" y="2949984"/>
              <a:ext cx="409575" cy="635000"/>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2" name="Oval 20"/>
            <p:cNvSpPr>
              <a:spLocks noChangeArrowheads="1"/>
            </p:cNvSpPr>
            <p:nvPr/>
          </p:nvSpPr>
          <p:spPr bwMode="auto">
            <a:xfrm>
              <a:off x="2050833" y="2869478"/>
              <a:ext cx="436566" cy="830262"/>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53" name="Group 77"/>
          <p:cNvGrpSpPr/>
          <p:nvPr/>
        </p:nvGrpSpPr>
        <p:grpSpPr>
          <a:xfrm>
            <a:off x="1655329" y="4565724"/>
            <a:ext cx="984251" cy="1193800"/>
            <a:chOff x="942759" y="2869021"/>
            <a:chExt cx="738188" cy="895350"/>
          </a:xfrm>
        </p:grpSpPr>
        <p:sp>
          <p:nvSpPr>
            <p:cNvPr id="54" name="Rectangle 8"/>
            <p:cNvSpPr>
              <a:spLocks noChangeArrowheads="1"/>
            </p:cNvSpPr>
            <p:nvPr/>
          </p:nvSpPr>
          <p:spPr bwMode="auto">
            <a:xfrm>
              <a:off x="1182472" y="3251609"/>
              <a:ext cx="50800" cy="5127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5" name="Rectangle 9"/>
            <p:cNvSpPr>
              <a:spLocks noChangeArrowheads="1"/>
            </p:cNvSpPr>
            <p:nvPr/>
          </p:nvSpPr>
          <p:spPr bwMode="auto">
            <a:xfrm>
              <a:off x="1450759" y="3384237"/>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6" name="Oval 17"/>
            <p:cNvSpPr>
              <a:spLocks noChangeArrowheads="1"/>
            </p:cNvSpPr>
            <p:nvPr/>
          </p:nvSpPr>
          <p:spPr bwMode="auto">
            <a:xfrm>
              <a:off x="942759" y="2869021"/>
              <a:ext cx="520700" cy="523875"/>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57" name="Oval 29"/>
            <p:cNvSpPr>
              <a:spLocks noChangeArrowheads="1"/>
            </p:cNvSpPr>
            <p:nvPr/>
          </p:nvSpPr>
          <p:spPr bwMode="auto">
            <a:xfrm>
              <a:off x="1271372" y="3073087"/>
              <a:ext cx="409575" cy="409575"/>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grpSp>
        <p:nvGrpSpPr>
          <p:cNvPr id="58" name="Group 82"/>
          <p:cNvGrpSpPr/>
          <p:nvPr/>
        </p:nvGrpSpPr>
        <p:grpSpPr>
          <a:xfrm>
            <a:off x="9345372" y="4878992"/>
            <a:ext cx="898333" cy="880533"/>
            <a:chOff x="6224853" y="3161578"/>
            <a:chExt cx="673750" cy="660400"/>
          </a:xfrm>
        </p:grpSpPr>
        <p:sp>
          <p:nvSpPr>
            <p:cNvPr id="59" name="Rectangle 24"/>
            <p:cNvSpPr>
              <a:spLocks noChangeArrowheads="1"/>
            </p:cNvSpPr>
            <p:nvPr/>
          </p:nvSpPr>
          <p:spPr bwMode="auto">
            <a:xfrm>
              <a:off x="6397891" y="3327809"/>
              <a:ext cx="50800" cy="436562"/>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0" name="Oval 25"/>
            <p:cNvSpPr>
              <a:spLocks noChangeArrowheads="1"/>
            </p:cNvSpPr>
            <p:nvPr/>
          </p:nvSpPr>
          <p:spPr bwMode="auto">
            <a:xfrm>
              <a:off x="6224853" y="3254784"/>
              <a:ext cx="406400" cy="409575"/>
            </a:xfrm>
            <a:prstGeom prst="ellipse">
              <a:avLst/>
            </a:pr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1" name="Rectangle 30"/>
            <p:cNvSpPr>
              <a:spLocks noChangeArrowheads="1"/>
            </p:cNvSpPr>
            <p:nvPr/>
          </p:nvSpPr>
          <p:spPr bwMode="auto">
            <a:xfrm>
              <a:off x="6633490" y="3475903"/>
              <a:ext cx="38100" cy="346075"/>
            </a:xfrm>
            <a:prstGeom prst="rect">
              <a:avLst/>
            </a:prstGeom>
            <a:solidFill>
              <a:srgbClr val="6F5839"/>
            </a:solidFill>
            <a:ln w="9525">
              <a:noFill/>
              <a:miter lim="800000"/>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62" name="Oval 31"/>
            <p:cNvSpPr>
              <a:spLocks noChangeArrowheads="1"/>
            </p:cNvSpPr>
            <p:nvPr/>
          </p:nvSpPr>
          <p:spPr bwMode="auto">
            <a:xfrm>
              <a:off x="6412828" y="3161578"/>
              <a:ext cx="485775" cy="484187"/>
            </a:xfrm>
            <a:prstGeom prst="ellipse">
              <a:avLst/>
            </a:pr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65" name="Freeform 5"/>
          <p:cNvSpPr>
            <a:spLocks/>
          </p:cNvSpPr>
          <p:nvPr/>
        </p:nvSpPr>
        <p:spPr bwMode="auto">
          <a:xfrm>
            <a:off x="5173139" y="2464518"/>
            <a:ext cx="1845725" cy="3371817"/>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bg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9" name="任意多边形 98"/>
          <p:cNvSpPr>
            <a:spLocks/>
          </p:cNvSpPr>
          <p:nvPr/>
        </p:nvSpPr>
        <p:spPr bwMode="auto">
          <a:xfrm>
            <a:off x="0" y="5413676"/>
            <a:ext cx="12192000" cy="1444324"/>
          </a:xfrm>
          <a:custGeom>
            <a:avLst/>
            <a:gdLst>
              <a:gd name="connsiteX0" fmla="*/ 6099175 w 12192000"/>
              <a:gd name="connsiteY0" fmla="*/ 0 h 1444324"/>
              <a:gd name="connsiteX1" fmla="*/ 10707688 w 12192000"/>
              <a:gd name="connsiteY1" fmla="*/ 362504 h 1444324"/>
              <a:gd name="connsiteX2" fmla="*/ 12192000 w 12192000"/>
              <a:gd name="connsiteY2" fmla="*/ 788446 h 1444324"/>
              <a:gd name="connsiteX3" fmla="*/ 12192000 w 12192000"/>
              <a:gd name="connsiteY3" fmla="*/ 1397156 h 1444324"/>
              <a:gd name="connsiteX4" fmla="*/ 12192000 w 12192000"/>
              <a:gd name="connsiteY4" fmla="*/ 1444324 h 1444324"/>
              <a:gd name="connsiteX5" fmla="*/ 0 w 12192000"/>
              <a:gd name="connsiteY5" fmla="*/ 1444324 h 1444324"/>
              <a:gd name="connsiteX6" fmla="*/ 0 w 12192000"/>
              <a:gd name="connsiteY6" fmla="*/ 1391752 h 1444324"/>
              <a:gd name="connsiteX7" fmla="*/ 0 w 12192000"/>
              <a:gd name="connsiteY7" fmla="*/ 792977 h 1444324"/>
              <a:gd name="connsiteX8" fmla="*/ 1492250 w 12192000"/>
              <a:gd name="connsiteY8" fmla="*/ 362504 h 1444324"/>
              <a:gd name="connsiteX9" fmla="*/ 6099175 w 12192000"/>
              <a:gd name="connsiteY9" fmla="*/ 0 h 1444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444324">
                <a:moveTo>
                  <a:pt x="6099175" y="0"/>
                </a:moveTo>
                <a:cubicBezTo>
                  <a:pt x="7899400" y="0"/>
                  <a:pt x="9434512" y="121212"/>
                  <a:pt x="10707688" y="362504"/>
                </a:cubicBezTo>
                <a:cubicBezTo>
                  <a:pt x="11379200" y="490513"/>
                  <a:pt x="11874500" y="633249"/>
                  <a:pt x="12192000" y="788446"/>
                </a:cubicBezTo>
                <a:cubicBezTo>
                  <a:pt x="12192000" y="1070236"/>
                  <a:pt x="12192000" y="1263967"/>
                  <a:pt x="12192000" y="1397156"/>
                </a:cubicBezTo>
                <a:lnTo>
                  <a:pt x="12192000" y="1444324"/>
                </a:lnTo>
                <a:lnTo>
                  <a:pt x="0" y="1444324"/>
                </a:lnTo>
                <a:lnTo>
                  <a:pt x="0" y="1391752"/>
                </a:lnTo>
                <a:cubicBezTo>
                  <a:pt x="0" y="792977"/>
                  <a:pt x="0" y="792977"/>
                  <a:pt x="0" y="792977"/>
                </a:cubicBezTo>
                <a:cubicBezTo>
                  <a:pt x="315913" y="635515"/>
                  <a:pt x="812800" y="491646"/>
                  <a:pt x="1492250" y="362504"/>
                </a:cubicBezTo>
                <a:cubicBezTo>
                  <a:pt x="2763838" y="121212"/>
                  <a:pt x="4300538" y="0"/>
                  <a:pt x="6099175" y="0"/>
                </a:cubicBezTo>
                <a:close/>
              </a:path>
            </a:pathLst>
          </a:custGeom>
          <a:solidFill>
            <a:schemeClr val="accent2">
              <a:lumMod val="50000"/>
            </a:schemeClr>
          </a:solidFill>
          <a:ln w="9525">
            <a:noFill/>
            <a:round/>
            <a:headEnd/>
            <a:tailEnd/>
          </a:ln>
        </p:spPr>
        <p:txBody>
          <a:bodyPr vert="horz" wrap="square" lIns="121920" tIns="60960" rIns="121920" bIns="60960" numCol="1" anchor="t" anchorCtr="0" compatLnSpc="1">
            <a:prstTxWarp prst="textNoShape">
              <a:avLst/>
            </a:prstTxWarp>
            <a:noAutofit/>
          </a:bodyPr>
          <a:lstStyle/>
          <a:p>
            <a:endParaRPr lang="en-US" sz="3556">
              <a:latin typeface="微软雅黑" panose="020B0503020204020204" pitchFamily="34" charset="-122"/>
              <a:ea typeface="微软雅黑" panose="020B0503020204020204" pitchFamily="34" charset="-122"/>
            </a:endParaRPr>
          </a:p>
        </p:txBody>
      </p:sp>
      <p:sp>
        <p:nvSpPr>
          <p:cNvPr id="67" name="TextBox 9"/>
          <p:cNvSpPr txBox="1"/>
          <p:nvPr/>
        </p:nvSpPr>
        <p:spPr>
          <a:xfrm>
            <a:off x="1034780" y="5819149"/>
            <a:ext cx="10122441"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2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bg1">
                    <a:lumMod val="95000"/>
                  </a:schemeClr>
                </a:solidFill>
                <a:sym typeface="微软雅黑" pitchFamily="34" charset="-122"/>
              </a:rPr>
              <a:t>在此录入图表的综合描述说明。在此录入上述图表的综合描述说明，在此录入上述</a:t>
            </a:r>
            <a:r>
              <a:rPr lang="zh-CN" altLang="en-US" dirty="0" smtClean="0">
                <a:solidFill>
                  <a:schemeClr val="bg1">
                    <a:lumMod val="95000"/>
                  </a:schemeClr>
                </a:solidFill>
                <a:sym typeface="微软雅黑" pitchFamily="34" charset="-122"/>
              </a:rPr>
              <a:t>图表</a:t>
            </a:r>
            <a:endParaRPr lang="en-US" altLang="zh-CN" dirty="0" smtClean="0">
              <a:solidFill>
                <a:schemeClr val="bg1">
                  <a:lumMod val="95000"/>
                </a:schemeClr>
              </a:solidFill>
              <a:sym typeface="微软雅黑" pitchFamily="34" charset="-122"/>
            </a:endParaRPr>
          </a:p>
          <a:p>
            <a:r>
              <a:rPr lang="zh-CN" altLang="en-US" dirty="0" smtClean="0">
                <a:solidFill>
                  <a:schemeClr val="bg1">
                    <a:lumMod val="95000"/>
                  </a:schemeClr>
                </a:solidFill>
                <a:sym typeface="微软雅黑" pitchFamily="34" charset="-122"/>
              </a:rPr>
              <a:t>的</a:t>
            </a:r>
            <a:r>
              <a:rPr lang="zh-CN" altLang="en-US" dirty="0">
                <a:solidFill>
                  <a:schemeClr val="bg1">
                    <a:lumMod val="95000"/>
                  </a:schemeClr>
                </a:solidFill>
                <a:sym typeface="微软雅黑" pitchFamily="34" charset="-122"/>
              </a:rPr>
              <a:t>综合描述说明，在此录入上述图表的综合描述说明，在此录入上述图表的综合描述说明，在此录入上述图表的综合描述说明。</a:t>
            </a:r>
          </a:p>
        </p:txBody>
      </p:sp>
      <p:sp>
        <p:nvSpPr>
          <p:cNvPr id="88" name="文本框 87"/>
          <p:cNvSpPr txBox="1"/>
          <p:nvPr/>
        </p:nvSpPr>
        <p:spPr>
          <a:xfrm>
            <a:off x="7978822" y="1899452"/>
            <a:ext cx="3033063" cy="1007808"/>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dirty="0">
                <a:sym typeface="微软雅黑" pitchFamily="34" charset="-122"/>
              </a:rPr>
              <a:t>在此录入上述图表的描述说明，在此录入上述图表的描述说明，在此录入上述图表的描述说明。</a:t>
            </a:r>
          </a:p>
        </p:txBody>
      </p:sp>
      <p:sp>
        <p:nvSpPr>
          <p:cNvPr id="89" name="文本框 88"/>
          <p:cNvSpPr txBox="1"/>
          <p:nvPr/>
        </p:nvSpPr>
        <p:spPr>
          <a:xfrm>
            <a:off x="7985369" y="1547065"/>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90" name="文本框 89"/>
          <p:cNvSpPr txBox="1"/>
          <p:nvPr/>
        </p:nvSpPr>
        <p:spPr>
          <a:xfrm>
            <a:off x="8002585" y="3367855"/>
            <a:ext cx="3033063" cy="705155"/>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dirty="0">
                <a:sym typeface="微软雅黑" pitchFamily="34" charset="-122"/>
              </a:rPr>
              <a:t>在此录入上述图表的描述说明，在此录入上述图表的描述说明，在此录入上述图表的描述说明。</a:t>
            </a:r>
          </a:p>
        </p:txBody>
      </p:sp>
      <p:sp>
        <p:nvSpPr>
          <p:cNvPr id="91" name="文本框 90"/>
          <p:cNvSpPr txBox="1"/>
          <p:nvPr/>
        </p:nvSpPr>
        <p:spPr>
          <a:xfrm>
            <a:off x="7996252" y="3015468"/>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sp>
        <p:nvSpPr>
          <p:cNvPr id="92" name="文本框 91"/>
          <p:cNvSpPr txBox="1"/>
          <p:nvPr/>
        </p:nvSpPr>
        <p:spPr>
          <a:xfrm>
            <a:off x="1018741" y="3367855"/>
            <a:ext cx="3194604"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ct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93" name="文本框 92"/>
          <p:cNvSpPr txBox="1"/>
          <p:nvPr/>
        </p:nvSpPr>
        <p:spPr>
          <a:xfrm>
            <a:off x="3002756" y="3015468"/>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94" name="文本框 93"/>
          <p:cNvSpPr txBox="1"/>
          <p:nvPr/>
        </p:nvSpPr>
        <p:spPr>
          <a:xfrm>
            <a:off x="1018741" y="1899452"/>
            <a:ext cx="3194604" cy="1163739"/>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ts val="0"/>
              </a:spcBef>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algn="r">
              <a:lnSpc>
                <a:spcPct val="113000"/>
              </a:lnSpc>
              <a:spcBef>
                <a:spcPts val="0"/>
              </a:spcBef>
            </a:pP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3002756" y="1547065"/>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 name="组合 2"/>
          <p:cNvGrpSpPr/>
          <p:nvPr/>
        </p:nvGrpSpPr>
        <p:grpSpPr>
          <a:xfrm>
            <a:off x="6710476" y="1888212"/>
            <a:ext cx="1113973" cy="1113971"/>
            <a:chOff x="6710476" y="1888212"/>
            <a:chExt cx="1113973" cy="1113971"/>
          </a:xfrm>
          <a:solidFill>
            <a:schemeClr val="accent1"/>
          </a:solidFill>
        </p:grpSpPr>
        <p:sp>
          <p:nvSpPr>
            <p:cNvPr id="63" name="Oval 13"/>
            <p:cNvSpPr/>
            <p:nvPr/>
          </p:nvSpPr>
          <p:spPr>
            <a:xfrm>
              <a:off x="6710476" y="1888212"/>
              <a:ext cx="1113973" cy="1113971"/>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grpSp>
          <p:nvGrpSpPr>
            <p:cNvPr id="115" name="Group 55"/>
            <p:cNvGrpSpPr/>
            <p:nvPr/>
          </p:nvGrpSpPr>
          <p:grpSpPr>
            <a:xfrm>
              <a:off x="7004202" y="2137989"/>
              <a:ext cx="526521" cy="518164"/>
              <a:chOff x="1587575" y="2265358"/>
              <a:chExt cx="314468" cy="309477"/>
            </a:xfrm>
            <a:grpFill/>
          </p:grpSpPr>
          <p:sp>
            <p:nvSpPr>
              <p:cNvPr id="116"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17"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4" name="组合 3"/>
          <p:cNvGrpSpPr/>
          <p:nvPr/>
        </p:nvGrpSpPr>
        <p:grpSpPr>
          <a:xfrm>
            <a:off x="4367552" y="1888212"/>
            <a:ext cx="1113973" cy="1113971"/>
            <a:chOff x="4367552" y="1888212"/>
            <a:chExt cx="1113973" cy="1113971"/>
          </a:xfrm>
          <a:solidFill>
            <a:schemeClr val="accent1"/>
          </a:solidFill>
        </p:grpSpPr>
        <p:sp>
          <p:nvSpPr>
            <p:cNvPr id="64" name="Oval 14"/>
            <p:cNvSpPr/>
            <p:nvPr/>
          </p:nvSpPr>
          <p:spPr>
            <a:xfrm>
              <a:off x="4367552" y="1888212"/>
              <a:ext cx="1113973" cy="1113971"/>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sp>
          <p:nvSpPr>
            <p:cNvPr id="132" name="Freeform 62"/>
            <p:cNvSpPr>
              <a:spLocks noEditPoints="1"/>
            </p:cNvSpPr>
            <p:nvPr/>
          </p:nvSpPr>
          <p:spPr bwMode="auto">
            <a:xfrm>
              <a:off x="4764643" y="2181656"/>
              <a:ext cx="319790" cy="43083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grpFill/>
            <a:ln>
              <a:noFill/>
            </a:ln>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5153237" y="1371135"/>
            <a:ext cx="1788893" cy="1788891"/>
            <a:chOff x="5173139" y="1322888"/>
            <a:chExt cx="1788893" cy="1788891"/>
          </a:xfrm>
          <a:solidFill>
            <a:schemeClr val="accent1"/>
          </a:solidFill>
        </p:grpSpPr>
        <p:sp>
          <p:nvSpPr>
            <p:cNvPr id="69" name="Oval 11"/>
            <p:cNvSpPr/>
            <p:nvPr/>
          </p:nvSpPr>
          <p:spPr>
            <a:xfrm>
              <a:off x="5173139" y="1322888"/>
              <a:ext cx="1788893" cy="1788891"/>
            </a:xfrm>
            <a:prstGeom prst="ellipse">
              <a:avLst/>
            </a:prstGeom>
            <a:solidFill>
              <a:schemeClr val="bg1"/>
            </a:solidFill>
            <a:ln w="38100" cmpd="sng">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03" name="Group 47"/>
            <p:cNvGrpSpPr/>
            <p:nvPr/>
          </p:nvGrpSpPr>
          <p:grpSpPr>
            <a:xfrm>
              <a:off x="5744854" y="1812677"/>
              <a:ext cx="645463" cy="809312"/>
              <a:chOff x="5106627" y="2260366"/>
              <a:chExt cx="324452" cy="406813"/>
            </a:xfrm>
            <a:grpFill/>
          </p:grpSpPr>
          <p:sp>
            <p:nvSpPr>
              <p:cNvPr id="104"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5"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6"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0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6339023" y="2756378"/>
            <a:ext cx="1459644" cy="1459644"/>
            <a:chOff x="6339023" y="2756378"/>
            <a:chExt cx="1459644" cy="1459644"/>
          </a:xfrm>
          <a:solidFill>
            <a:schemeClr val="accent1"/>
          </a:solidFill>
        </p:grpSpPr>
        <p:sp>
          <p:nvSpPr>
            <p:cNvPr id="70" name="Oval 12"/>
            <p:cNvSpPr/>
            <p:nvPr/>
          </p:nvSpPr>
          <p:spPr>
            <a:xfrm>
              <a:off x="6339023" y="2756378"/>
              <a:ext cx="1459644" cy="1459644"/>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tIns="0" bIns="121920"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26" name="Group 101"/>
            <p:cNvGrpSpPr/>
            <p:nvPr/>
          </p:nvGrpSpPr>
          <p:grpSpPr>
            <a:xfrm>
              <a:off x="6726846" y="3144200"/>
              <a:ext cx="684000" cy="684000"/>
              <a:chOff x="6352023" y="2360197"/>
              <a:chExt cx="406813" cy="406813"/>
            </a:xfrm>
            <a:grpFill/>
          </p:grpSpPr>
          <p:sp>
            <p:nvSpPr>
              <p:cNvPr id="127" name="Freeform 39"/>
              <p:cNvSpPr>
                <a:spLocks noEditPoints="1"/>
              </p:cNvSpPr>
              <p:nvPr/>
            </p:nvSpPr>
            <p:spPr bwMode="auto">
              <a:xfrm>
                <a:off x="6352023"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128"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sp>
            <p:nvSpPr>
              <p:cNvPr id="129"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379103" y="2756378"/>
            <a:ext cx="1459644" cy="1459644"/>
            <a:chOff x="4379103" y="2756378"/>
            <a:chExt cx="1459644" cy="1459644"/>
          </a:xfrm>
          <a:solidFill>
            <a:schemeClr val="accent1"/>
          </a:solidFill>
        </p:grpSpPr>
        <p:sp>
          <p:nvSpPr>
            <p:cNvPr id="71" name="Oval 15"/>
            <p:cNvSpPr/>
            <p:nvPr/>
          </p:nvSpPr>
          <p:spPr>
            <a:xfrm>
              <a:off x="4379103" y="2756378"/>
              <a:ext cx="1459644" cy="1459644"/>
            </a:xfrm>
            <a:prstGeom prst="ellipse">
              <a:avLst/>
            </a:prstGeom>
            <a:solidFill>
              <a:schemeClr val="bg1"/>
            </a:solidFill>
            <a:ln w="3810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1"/>
                </a:solidFill>
                <a:latin typeface="微软雅黑" panose="020B0503020204020204" pitchFamily="34" charset="-122"/>
                <a:ea typeface="微软雅黑" panose="020B0503020204020204" pitchFamily="34" charset="-122"/>
              </a:endParaRPr>
            </a:p>
          </p:txBody>
        </p:sp>
        <p:grpSp>
          <p:nvGrpSpPr>
            <p:cNvPr id="110" name="Group 52"/>
            <p:cNvGrpSpPr/>
            <p:nvPr/>
          </p:nvGrpSpPr>
          <p:grpSpPr>
            <a:xfrm>
              <a:off x="4883442" y="3199655"/>
              <a:ext cx="488611" cy="635193"/>
              <a:chOff x="6421904" y="4798576"/>
              <a:chExt cx="299494" cy="389342"/>
            </a:xfrm>
            <a:grpFill/>
          </p:grpSpPr>
          <p:sp>
            <p:nvSpPr>
              <p:cNvPr id="111"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12"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6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6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6298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500"/>
                                        <p:tgtEl>
                                          <p:spTgt spid="68"/>
                                        </p:tgtEl>
                                      </p:cBhvr>
                                    </p:animEffect>
                                  </p:childTnLst>
                                </p:cTn>
                              </p:par>
                            </p:childTnLst>
                          </p:cTn>
                        </p:par>
                        <p:par>
                          <p:cTn id="12" fill="hold">
                            <p:stCondLst>
                              <p:cond delay="1000"/>
                            </p:stCondLst>
                            <p:childTnLst>
                              <p:par>
                                <p:cTn id="13" presetID="2" presetClass="entr" presetSubtype="4" accel="50000" decel="50000"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 calcmode="lin" valueType="num">
                                      <p:cBhvr additive="base">
                                        <p:cTn id="15" dur="500" fill="hold"/>
                                        <p:tgtEl>
                                          <p:spTgt spid="99"/>
                                        </p:tgtEl>
                                        <p:attrNameLst>
                                          <p:attrName>ppt_x</p:attrName>
                                        </p:attrNameLst>
                                      </p:cBhvr>
                                      <p:tavLst>
                                        <p:tav tm="0">
                                          <p:val>
                                            <p:strVal val="#ppt_x"/>
                                          </p:val>
                                        </p:tav>
                                        <p:tav tm="100000">
                                          <p:val>
                                            <p:strVal val="#ppt_x"/>
                                          </p:val>
                                        </p:tav>
                                      </p:tavLst>
                                    </p:anim>
                                    <p:anim calcmode="lin" valueType="num">
                                      <p:cBhvr additive="base">
                                        <p:cTn id="16" dur="500" fill="hold"/>
                                        <p:tgtEl>
                                          <p:spTgt spid="9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down)">
                                      <p:cBhvr>
                                        <p:cTn id="20" dur="1000"/>
                                        <p:tgtEl>
                                          <p:spTgt spid="65"/>
                                        </p:tgtEl>
                                      </p:cBhvr>
                                    </p:animEffect>
                                  </p:childTnLst>
                                </p:cTn>
                              </p:par>
                            </p:childTnLst>
                          </p:cTn>
                        </p:par>
                        <p:par>
                          <p:cTn id="21" fill="hold">
                            <p:stCondLst>
                              <p:cond delay="2500"/>
                            </p:stCondLst>
                            <p:childTnLst>
                              <p:par>
                                <p:cTn id="22" presetID="2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childTnLst>
                                </p:cTn>
                              </p:par>
                            </p:childTnLst>
                          </p:cTn>
                        </p:par>
                        <p:par>
                          <p:cTn id="26" fill="hold">
                            <p:stCondLst>
                              <p:cond delay="3000"/>
                            </p:stCondLst>
                            <p:childTnLst>
                              <p:par>
                                <p:cTn id="27" presetID="2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childTnLst>
                                </p:cTn>
                              </p:par>
                            </p:childTnLst>
                          </p:cTn>
                        </p:par>
                        <p:par>
                          <p:cTn id="31" fill="hold">
                            <p:stCondLst>
                              <p:cond delay="3500"/>
                            </p:stCondLst>
                            <p:childTnLst>
                              <p:par>
                                <p:cTn id="32" presetID="2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childTnLst>
                                </p:cTn>
                              </p:par>
                            </p:childTnLst>
                          </p:cTn>
                        </p:par>
                        <p:par>
                          <p:cTn id="36" fill="hold">
                            <p:stCondLst>
                              <p:cond delay="4000"/>
                            </p:stCondLst>
                            <p:childTnLst>
                              <p:par>
                                <p:cTn id="37" presetID="23" presetClass="entr" presetSubtype="16"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23" presetClass="entr" presetSubtype="16"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childTnLst>
                                </p:cTn>
                              </p:par>
                            </p:childTnLst>
                          </p:cTn>
                        </p:par>
                        <p:par>
                          <p:cTn id="46" fill="hold">
                            <p:stCondLst>
                              <p:cond delay="5000"/>
                            </p:stCondLst>
                            <p:childTnLst>
                              <p:par>
                                <p:cTn id="47" presetID="12" presetClass="entr" presetSubtype="4"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slide(fromBottom)">
                                      <p:cBhvr>
                                        <p:cTn id="49" dur="500"/>
                                        <p:tgtEl>
                                          <p:spTgt spid="53"/>
                                        </p:tgtEl>
                                      </p:cBhvr>
                                    </p:animEffect>
                                  </p:childTnLst>
                                </p:cTn>
                              </p:par>
                              <p:par>
                                <p:cTn id="50" presetID="12" presetClass="entr" presetSubtype="4" fill="hold"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slide(fromBottom)">
                                      <p:cBhvr>
                                        <p:cTn id="52" dur="500"/>
                                        <p:tgtEl>
                                          <p:spTgt spid="48"/>
                                        </p:tgtEl>
                                      </p:cBhvr>
                                    </p:animEffect>
                                  </p:childTnLst>
                                </p:cTn>
                              </p:par>
                              <p:par>
                                <p:cTn id="53" presetID="12" presetClass="entr" presetSubtype="4" fill="hold" nodeType="withEffect">
                                  <p:stCondLst>
                                    <p:cond delay="250"/>
                                  </p:stCondLst>
                                  <p:childTnLst>
                                    <p:set>
                                      <p:cBhvr>
                                        <p:cTn id="54" dur="1" fill="hold">
                                          <p:stCondLst>
                                            <p:cond delay="0"/>
                                          </p:stCondLst>
                                        </p:cTn>
                                        <p:tgtEl>
                                          <p:spTgt spid="37"/>
                                        </p:tgtEl>
                                        <p:attrNameLst>
                                          <p:attrName>style.visibility</p:attrName>
                                        </p:attrNameLst>
                                      </p:cBhvr>
                                      <p:to>
                                        <p:strVal val="visible"/>
                                      </p:to>
                                    </p:set>
                                    <p:animEffect transition="in" filter="slide(fromBottom)">
                                      <p:cBhvr>
                                        <p:cTn id="55" dur="500"/>
                                        <p:tgtEl>
                                          <p:spTgt spid="37"/>
                                        </p:tgtEl>
                                      </p:cBhvr>
                                    </p:animEffect>
                                  </p:childTnLst>
                                </p:cTn>
                              </p:par>
                              <p:par>
                                <p:cTn id="56" presetID="12" presetClass="entr" presetSubtype="4" fill="hold" nodeType="withEffect">
                                  <p:stCondLst>
                                    <p:cond delay="500"/>
                                  </p:stCondLst>
                                  <p:childTnLst>
                                    <p:set>
                                      <p:cBhvr>
                                        <p:cTn id="57" dur="1" fill="hold">
                                          <p:stCondLst>
                                            <p:cond delay="0"/>
                                          </p:stCondLst>
                                        </p:cTn>
                                        <p:tgtEl>
                                          <p:spTgt spid="58"/>
                                        </p:tgtEl>
                                        <p:attrNameLst>
                                          <p:attrName>style.visibility</p:attrName>
                                        </p:attrNameLst>
                                      </p:cBhvr>
                                      <p:to>
                                        <p:strVal val="visible"/>
                                      </p:to>
                                    </p:set>
                                    <p:animEffect transition="in" filter="slide(fromBottom)">
                                      <p:cBhvr>
                                        <p:cTn id="58" dur="500"/>
                                        <p:tgtEl>
                                          <p:spTgt spid="58"/>
                                        </p:tgtEl>
                                      </p:cBhvr>
                                    </p:animEffect>
                                  </p:childTnLst>
                                </p:cTn>
                              </p:par>
                            </p:childTnLst>
                          </p:cTn>
                        </p:par>
                        <p:par>
                          <p:cTn id="59" fill="hold">
                            <p:stCondLst>
                              <p:cond delay="6000"/>
                            </p:stCondLst>
                            <p:childTnLst>
                              <p:par>
                                <p:cTn id="60" presetID="12" presetClass="entr" presetSubtype="8" fill="hold" grpId="0" nodeType="afterEffect">
                                  <p:stCondLst>
                                    <p:cond delay="250"/>
                                  </p:stCondLst>
                                  <p:childTnLst>
                                    <p:set>
                                      <p:cBhvr>
                                        <p:cTn id="61" dur="1" fill="hold">
                                          <p:stCondLst>
                                            <p:cond delay="0"/>
                                          </p:stCondLst>
                                        </p:cTn>
                                        <p:tgtEl>
                                          <p:spTgt spid="89"/>
                                        </p:tgtEl>
                                        <p:attrNameLst>
                                          <p:attrName>style.visibility</p:attrName>
                                        </p:attrNameLst>
                                      </p:cBhvr>
                                      <p:to>
                                        <p:strVal val="visible"/>
                                      </p:to>
                                    </p:set>
                                    <p:animEffect transition="in" filter="slide(fromLeft)">
                                      <p:cBhvr>
                                        <p:cTn id="62" dur="500"/>
                                        <p:tgtEl>
                                          <p:spTgt spid="89"/>
                                        </p:tgtEl>
                                      </p:cBhvr>
                                    </p:animEffect>
                                  </p:childTnLst>
                                </p:cTn>
                              </p:par>
                              <p:par>
                                <p:cTn id="63" presetID="12" presetClass="entr" presetSubtype="8" fill="hold" grpId="0" nodeType="withEffect">
                                  <p:stCondLst>
                                    <p:cond delay="250"/>
                                  </p:stCondLst>
                                  <p:childTnLst>
                                    <p:set>
                                      <p:cBhvr>
                                        <p:cTn id="64" dur="1" fill="hold">
                                          <p:stCondLst>
                                            <p:cond delay="0"/>
                                          </p:stCondLst>
                                        </p:cTn>
                                        <p:tgtEl>
                                          <p:spTgt spid="88"/>
                                        </p:tgtEl>
                                        <p:attrNameLst>
                                          <p:attrName>style.visibility</p:attrName>
                                        </p:attrNameLst>
                                      </p:cBhvr>
                                      <p:to>
                                        <p:strVal val="visible"/>
                                      </p:to>
                                    </p:set>
                                    <p:animEffect transition="in" filter="slide(fromLeft)">
                                      <p:cBhvr>
                                        <p:cTn id="65" dur="500"/>
                                        <p:tgtEl>
                                          <p:spTgt spid="88"/>
                                        </p:tgtEl>
                                      </p:cBhvr>
                                    </p:animEffect>
                                  </p:childTnLst>
                                </p:cTn>
                              </p:par>
                            </p:childTnLst>
                          </p:cTn>
                        </p:par>
                        <p:par>
                          <p:cTn id="66" fill="hold">
                            <p:stCondLst>
                              <p:cond delay="675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94"/>
                                        </p:tgtEl>
                                        <p:attrNameLst>
                                          <p:attrName>style.visibility</p:attrName>
                                        </p:attrNameLst>
                                      </p:cBhvr>
                                      <p:to>
                                        <p:strVal val="visible"/>
                                      </p:to>
                                    </p:set>
                                    <p:anim calcmode="lin" valueType="num">
                                      <p:cBhvr additive="base">
                                        <p:cTn id="73" dur="500"/>
                                        <p:tgtEl>
                                          <p:spTgt spid="94"/>
                                        </p:tgtEl>
                                        <p:attrNameLst>
                                          <p:attrName>ppt_x</p:attrName>
                                        </p:attrNameLst>
                                      </p:cBhvr>
                                      <p:tavLst>
                                        <p:tav tm="0">
                                          <p:val>
                                            <p:strVal val="#ppt_x+#ppt_w*1.125000"/>
                                          </p:val>
                                        </p:tav>
                                        <p:tav tm="100000">
                                          <p:val>
                                            <p:strVal val="#ppt_x"/>
                                          </p:val>
                                        </p:tav>
                                      </p:tavLst>
                                    </p:anim>
                                    <p:animEffect transition="in" filter="wipe(left)">
                                      <p:cBhvr>
                                        <p:cTn id="74" dur="500"/>
                                        <p:tgtEl>
                                          <p:spTgt spid="94"/>
                                        </p:tgtEl>
                                      </p:cBhvr>
                                    </p:animEffect>
                                  </p:childTnLst>
                                </p:cTn>
                              </p:par>
                            </p:childTnLst>
                          </p:cTn>
                        </p:par>
                        <p:par>
                          <p:cTn id="75" fill="hold">
                            <p:stCondLst>
                              <p:cond delay="7250"/>
                            </p:stCondLst>
                            <p:childTnLst>
                              <p:par>
                                <p:cTn id="76" presetID="12" presetClass="entr" presetSubtype="8" fill="hold" grpId="0" nodeType="afterEffect">
                                  <p:stCondLst>
                                    <p:cond delay="0"/>
                                  </p:stCondLst>
                                  <p:childTnLst>
                                    <p:set>
                                      <p:cBhvr>
                                        <p:cTn id="77" dur="1" fill="hold">
                                          <p:stCondLst>
                                            <p:cond delay="0"/>
                                          </p:stCondLst>
                                        </p:cTn>
                                        <p:tgtEl>
                                          <p:spTgt spid="91"/>
                                        </p:tgtEl>
                                        <p:attrNameLst>
                                          <p:attrName>style.visibility</p:attrName>
                                        </p:attrNameLst>
                                      </p:cBhvr>
                                      <p:to>
                                        <p:strVal val="visible"/>
                                      </p:to>
                                    </p:set>
                                    <p:anim calcmode="lin" valueType="num">
                                      <p:cBhvr additive="base">
                                        <p:cTn id="78" dur="500"/>
                                        <p:tgtEl>
                                          <p:spTgt spid="91"/>
                                        </p:tgtEl>
                                        <p:attrNameLst>
                                          <p:attrName>ppt_x</p:attrName>
                                        </p:attrNameLst>
                                      </p:cBhvr>
                                      <p:tavLst>
                                        <p:tav tm="0">
                                          <p:val>
                                            <p:strVal val="#ppt_x-#ppt_w*1.125000"/>
                                          </p:val>
                                        </p:tav>
                                        <p:tav tm="100000">
                                          <p:val>
                                            <p:strVal val="#ppt_x"/>
                                          </p:val>
                                        </p:tav>
                                      </p:tavLst>
                                    </p:anim>
                                    <p:animEffect transition="in" filter="wipe(right)">
                                      <p:cBhvr>
                                        <p:cTn id="79" dur="500"/>
                                        <p:tgtEl>
                                          <p:spTgt spid="91"/>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90"/>
                                        </p:tgtEl>
                                        <p:attrNameLst>
                                          <p:attrName>style.visibility</p:attrName>
                                        </p:attrNameLst>
                                      </p:cBhvr>
                                      <p:to>
                                        <p:strVal val="visible"/>
                                      </p:to>
                                    </p:set>
                                    <p:anim calcmode="lin" valueType="num">
                                      <p:cBhvr additive="base">
                                        <p:cTn id="82" dur="500"/>
                                        <p:tgtEl>
                                          <p:spTgt spid="90"/>
                                        </p:tgtEl>
                                        <p:attrNameLst>
                                          <p:attrName>ppt_x</p:attrName>
                                        </p:attrNameLst>
                                      </p:cBhvr>
                                      <p:tavLst>
                                        <p:tav tm="0">
                                          <p:val>
                                            <p:strVal val="#ppt_x-#ppt_w*1.125000"/>
                                          </p:val>
                                        </p:tav>
                                        <p:tav tm="100000">
                                          <p:val>
                                            <p:strVal val="#ppt_x"/>
                                          </p:val>
                                        </p:tav>
                                      </p:tavLst>
                                    </p:anim>
                                    <p:animEffect transition="in" filter="wipe(right)">
                                      <p:cBhvr>
                                        <p:cTn id="83" dur="500"/>
                                        <p:tgtEl>
                                          <p:spTgt spid="90"/>
                                        </p:tgtEl>
                                      </p:cBhvr>
                                    </p:animEffect>
                                  </p:childTnLst>
                                </p:cTn>
                              </p:par>
                            </p:childTnLst>
                          </p:cTn>
                        </p:par>
                        <p:par>
                          <p:cTn id="84" fill="hold">
                            <p:stCondLst>
                              <p:cond delay="7750"/>
                            </p:stCondLst>
                            <p:childTnLst>
                              <p:par>
                                <p:cTn id="85" presetID="12" presetClass="entr" presetSubtype="2" fill="hold" grpId="0" nodeType="afterEffect">
                                  <p:stCondLst>
                                    <p:cond delay="0"/>
                                  </p:stCondLst>
                                  <p:childTnLst>
                                    <p:set>
                                      <p:cBhvr>
                                        <p:cTn id="86" dur="1" fill="hold">
                                          <p:stCondLst>
                                            <p:cond delay="0"/>
                                          </p:stCondLst>
                                        </p:cTn>
                                        <p:tgtEl>
                                          <p:spTgt spid="93"/>
                                        </p:tgtEl>
                                        <p:attrNameLst>
                                          <p:attrName>style.visibility</p:attrName>
                                        </p:attrNameLst>
                                      </p:cBhvr>
                                      <p:to>
                                        <p:strVal val="visible"/>
                                      </p:to>
                                    </p:set>
                                    <p:anim calcmode="lin" valueType="num">
                                      <p:cBhvr additive="base">
                                        <p:cTn id="87" dur="500"/>
                                        <p:tgtEl>
                                          <p:spTgt spid="93"/>
                                        </p:tgtEl>
                                        <p:attrNameLst>
                                          <p:attrName>ppt_x</p:attrName>
                                        </p:attrNameLst>
                                      </p:cBhvr>
                                      <p:tavLst>
                                        <p:tav tm="0">
                                          <p:val>
                                            <p:strVal val="#ppt_x+#ppt_w*1.125000"/>
                                          </p:val>
                                        </p:tav>
                                        <p:tav tm="100000">
                                          <p:val>
                                            <p:strVal val="#ppt_x"/>
                                          </p:val>
                                        </p:tav>
                                      </p:tavLst>
                                    </p:anim>
                                    <p:animEffect transition="in" filter="wipe(left)">
                                      <p:cBhvr>
                                        <p:cTn id="88" dur="500"/>
                                        <p:tgtEl>
                                          <p:spTgt spid="93"/>
                                        </p:tgtEl>
                                      </p:cBhvr>
                                    </p:animEffect>
                                  </p:childTnLst>
                                </p:cTn>
                              </p:par>
                              <p:par>
                                <p:cTn id="89" presetID="12" presetClass="entr" presetSubtype="2" fill="hold" grpId="0" nodeType="withEffect">
                                  <p:stCondLst>
                                    <p:cond delay="0"/>
                                  </p:stCondLst>
                                  <p:childTnLst>
                                    <p:set>
                                      <p:cBhvr>
                                        <p:cTn id="90" dur="1" fill="hold">
                                          <p:stCondLst>
                                            <p:cond delay="0"/>
                                          </p:stCondLst>
                                        </p:cTn>
                                        <p:tgtEl>
                                          <p:spTgt spid="92"/>
                                        </p:tgtEl>
                                        <p:attrNameLst>
                                          <p:attrName>style.visibility</p:attrName>
                                        </p:attrNameLst>
                                      </p:cBhvr>
                                      <p:to>
                                        <p:strVal val="visible"/>
                                      </p:to>
                                    </p:set>
                                    <p:anim calcmode="lin" valueType="num">
                                      <p:cBhvr additive="base">
                                        <p:cTn id="91" dur="500"/>
                                        <p:tgtEl>
                                          <p:spTgt spid="92"/>
                                        </p:tgtEl>
                                        <p:attrNameLst>
                                          <p:attrName>ppt_x</p:attrName>
                                        </p:attrNameLst>
                                      </p:cBhvr>
                                      <p:tavLst>
                                        <p:tav tm="0">
                                          <p:val>
                                            <p:strVal val="#ppt_x+#ppt_w*1.125000"/>
                                          </p:val>
                                        </p:tav>
                                        <p:tav tm="100000">
                                          <p:val>
                                            <p:strVal val="#ppt_x"/>
                                          </p:val>
                                        </p:tav>
                                      </p:tavLst>
                                    </p:anim>
                                    <p:animEffect transition="in" filter="wipe(left)">
                                      <p:cBhvr>
                                        <p:cTn id="92" dur="500"/>
                                        <p:tgtEl>
                                          <p:spTgt spid="92"/>
                                        </p:tgtEl>
                                      </p:cBhvr>
                                    </p:animEffect>
                                  </p:childTnLst>
                                </p:cTn>
                              </p:par>
                            </p:childTnLst>
                          </p:cTn>
                        </p:par>
                        <p:par>
                          <p:cTn id="93" fill="hold">
                            <p:stCondLst>
                              <p:cond delay="8250"/>
                            </p:stCondLst>
                            <p:childTnLst>
                              <p:par>
                                <p:cTn id="94" presetID="10" presetClass="entr" presetSubtype="0" fill="hold" grpId="0" nodeType="after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fade">
                                      <p:cBhvr>
                                        <p:cTn id="9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99" grpId="0" animBg="1"/>
      <p:bldP spid="67" grpId="0"/>
      <p:bldP spid="88" grpId="0"/>
      <p:bldP spid="89" grpId="0"/>
      <p:bldP spid="90" grpId="0"/>
      <p:bldP spid="91" grpId="0"/>
      <p:bldP spid="92" grpId="0"/>
      <p:bldP spid="93" grpId="0"/>
      <p:bldP spid="94" grpId="0"/>
      <p:bldP spid="95" grpId="0"/>
      <p:bldP spid="66"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9"/>
          <p:cNvSpPr>
            <a:spLocks/>
          </p:cNvSpPr>
          <p:nvPr/>
        </p:nvSpPr>
        <p:spPr bwMode="auto">
          <a:xfrm>
            <a:off x="9133419" y="5046104"/>
            <a:ext cx="143933"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51" name="Group 134"/>
          <p:cNvGrpSpPr/>
          <p:nvPr/>
        </p:nvGrpSpPr>
        <p:grpSpPr>
          <a:xfrm>
            <a:off x="5051036" y="3090370"/>
            <a:ext cx="2089928" cy="3231617"/>
            <a:chOff x="3606801" y="1272140"/>
            <a:chExt cx="1920875" cy="2970213"/>
          </a:xfrm>
        </p:grpSpPr>
        <p:sp>
          <p:nvSpPr>
            <p:cNvPr id="70" name="Freeform 37"/>
            <p:cNvSpPr>
              <a:spLocks/>
            </p:cNvSpPr>
            <p:nvPr/>
          </p:nvSpPr>
          <p:spPr bwMode="auto">
            <a:xfrm>
              <a:off x="4586288" y="1272140"/>
              <a:ext cx="885825" cy="628650"/>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7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88" name="Freeform 36"/>
              <p:cNvSpPr>
                <a:spLocks/>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9"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0"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solidFill>
                <a:schemeClr val="tx1">
                  <a:lumMod val="90000"/>
                  <a:lumOff val="1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83" name="Freeform 40"/>
            <p:cNvSpPr>
              <a:spLocks/>
            </p:cNvSpPr>
            <p:nvPr/>
          </p:nvSpPr>
          <p:spPr bwMode="auto">
            <a:xfrm>
              <a:off x="3662363" y="1272140"/>
              <a:ext cx="923925" cy="628650"/>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4" name="Freeform 41"/>
            <p:cNvSpPr>
              <a:spLocks/>
            </p:cNvSpPr>
            <p:nvPr/>
          </p:nvSpPr>
          <p:spPr bwMode="auto">
            <a:xfrm>
              <a:off x="4586288" y="1984928"/>
              <a:ext cx="941388" cy="639763"/>
            </a:xfrm>
            <a:custGeom>
              <a:avLst/>
              <a:gdLst/>
              <a:ahLst/>
              <a:cxnLst>
                <a:cxn ang="0">
                  <a:pos x="0" y="606"/>
                </a:cxn>
                <a:cxn ang="0">
                  <a:pos x="0" y="0"/>
                </a:cxn>
                <a:cxn ang="0">
                  <a:pos x="864" y="0"/>
                </a:cxn>
                <a:cxn ang="0">
                  <a:pos x="892" y="235"/>
                </a:cxn>
                <a:cxn ang="0">
                  <a:pos x="816" y="606"/>
                </a:cxn>
                <a:cxn ang="0">
                  <a:pos x="0" y="606"/>
                </a:cxn>
              </a:cxnLst>
              <a:rect l="0" t="0" r="r" b="b"/>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5" name="Freeform 42"/>
            <p:cNvSpPr>
              <a:spLocks/>
            </p:cNvSpPr>
            <p:nvPr/>
          </p:nvSpPr>
          <p:spPr bwMode="auto">
            <a:xfrm>
              <a:off x="3606801" y="1984928"/>
              <a:ext cx="979488" cy="639763"/>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6" name="Freeform 43"/>
            <p:cNvSpPr>
              <a:spLocks/>
            </p:cNvSpPr>
            <p:nvPr/>
          </p:nvSpPr>
          <p:spPr bwMode="auto">
            <a:xfrm>
              <a:off x="3730626" y="2710415"/>
              <a:ext cx="855663" cy="641350"/>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7" name="Freeform 44"/>
            <p:cNvSpPr>
              <a:spLocks/>
            </p:cNvSpPr>
            <p:nvPr/>
          </p:nvSpPr>
          <p:spPr bwMode="auto">
            <a:xfrm>
              <a:off x="4586288" y="2710415"/>
              <a:ext cx="819150" cy="641350"/>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91" name="Oval 108"/>
          <p:cNvSpPr/>
          <p:nvPr/>
        </p:nvSpPr>
        <p:spPr>
          <a:xfrm>
            <a:off x="4163095" y="4112076"/>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0" name="Oval 121"/>
          <p:cNvSpPr/>
          <p:nvPr/>
        </p:nvSpPr>
        <p:spPr>
          <a:xfrm>
            <a:off x="7308907" y="4112076"/>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5" name="Oval 48"/>
          <p:cNvSpPr/>
          <p:nvPr/>
        </p:nvSpPr>
        <p:spPr>
          <a:xfrm>
            <a:off x="4858390" y="2506251"/>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7" name="Oval 50"/>
          <p:cNvSpPr/>
          <p:nvPr/>
        </p:nvSpPr>
        <p:spPr>
          <a:xfrm>
            <a:off x="6613612" y="2506251"/>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67086" y="2245467"/>
            <a:ext cx="720000" cy="720000"/>
            <a:chOff x="5767086" y="2245467"/>
            <a:chExt cx="720000" cy="720000"/>
          </a:xfrm>
        </p:grpSpPr>
        <p:sp>
          <p:nvSpPr>
            <p:cNvPr id="106" name="Oval 49"/>
            <p:cNvSpPr/>
            <p:nvPr/>
          </p:nvSpPr>
          <p:spPr>
            <a:xfrm>
              <a:off x="5767086" y="2245467"/>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115"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 name="组合 6"/>
          <p:cNvGrpSpPr/>
          <p:nvPr/>
        </p:nvGrpSpPr>
        <p:grpSpPr>
          <a:xfrm>
            <a:off x="4485089" y="4969620"/>
            <a:ext cx="720000" cy="720000"/>
            <a:chOff x="4485089" y="4969620"/>
            <a:chExt cx="720000" cy="720000"/>
          </a:xfrm>
        </p:grpSpPr>
        <p:sp>
          <p:nvSpPr>
            <p:cNvPr id="95" name="Oval 113"/>
            <p:cNvSpPr/>
            <p:nvPr/>
          </p:nvSpPr>
          <p:spPr>
            <a:xfrm>
              <a:off x="4485089"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0"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986912" y="4969620"/>
            <a:ext cx="720000" cy="720000"/>
            <a:chOff x="6986912" y="4969620"/>
            <a:chExt cx="720000" cy="720000"/>
          </a:xfrm>
        </p:grpSpPr>
        <p:sp>
          <p:nvSpPr>
            <p:cNvPr id="104" name="Oval 131"/>
            <p:cNvSpPr/>
            <p:nvPr/>
          </p:nvSpPr>
          <p:spPr>
            <a:xfrm>
              <a:off x="6986912"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4" name="Freeform 168"/>
            <p:cNvSpPr>
              <a:spLocks noChangeAspect="1" noEditPoints="1"/>
            </p:cNvSpPr>
            <p:nvPr/>
          </p:nvSpPr>
          <p:spPr bwMode="auto">
            <a:xfrm>
              <a:off x="7168555"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4223862" y="3221300"/>
            <a:ext cx="720000" cy="720000"/>
            <a:chOff x="4223862" y="3221300"/>
            <a:chExt cx="720000" cy="720000"/>
          </a:xfrm>
        </p:grpSpPr>
        <p:sp>
          <p:nvSpPr>
            <p:cNvPr id="49" name="Oval 98"/>
            <p:cNvSpPr/>
            <p:nvPr/>
          </p:nvSpPr>
          <p:spPr>
            <a:xfrm>
              <a:off x="4223862"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8"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7248140" y="3221300"/>
            <a:ext cx="720000" cy="720000"/>
            <a:chOff x="7248140" y="3221300"/>
            <a:chExt cx="720000" cy="720000"/>
          </a:xfrm>
        </p:grpSpPr>
        <p:sp>
          <p:nvSpPr>
            <p:cNvPr id="99" name="Oval 117"/>
            <p:cNvSpPr/>
            <p:nvPr/>
          </p:nvSpPr>
          <p:spPr>
            <a:xfrm>
              <a:off x="7248140"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31" name="Group 92"/>
            <p:cNvGrpSpPr/>
            <p:nvPr/>
          </p:nvGrpSpPr>
          <p:grpSpPr>
            <a:xfrm>
              <a:off x="7402081" y="3457484"/>
              <a:ext cx="436183" cy="271696"/>
              <a:chOff x="5172076" y="1938338"/>
              <a:chExt cx="471488" cy="293688"/>
            </a:xfrm>
            <a:solidFill>
              <a:schemeClr val="bg1">
                <a:lumMod val="95000"/>
              </a:schemeClr>
            </a:solidFill>
          </p:grpSpPr>
          <p:sp>
            <p:nvSpPr>
              <p:cNvPr id="132"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3"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4"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135" name="矩形 134"/>
          <p:cNvSpPr/>
          <p:nvPr/>
        </p:nvSpPr>
        <p:spPr>
          <a:xfrm>
            <a:off x="8178986" y="3021249"/>
            <a:ext cx="1723531"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6" name="矩形 47"/>
          <p:cNvSpPr>
            <a:spLocks noChangeArrowheads="1"/>
          </p:cNvSpPr>
          <p:nvPr/>
        </p:nvSpPr>
        <p:spPr bwMode="auto">
          <a:xfrm>
            <a:off x="8178986" y="3388686"/>
            <a:ext cx="304311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说明，在此录入图表的描述说明，在此录入上述图表的描述说明。</a:t>
            </a:r>
          </a:p>
        </p:txBody>
      </p:sp>
      <p:sp>
        <p:nvSpPr>
          <p:cNvPr id="137" name="矩形 136"/>
          <p:cNvSpPr/>
          <p:nvPr/>
        </p:nvSpPr>
        <p:spPr>
          <a:xfrm>
            <a:off x="2595164" y="4910221"/>
            <a:ext cx="1723531"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1275577" y="5277658"/>
            <a:ext cx="3043118"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在此录入图表的描述说明，在此录入上述图表的描述说明，在此录入上述图表的描述说明。</a:t>
            </a:r>
          </a:p>
        </p:txBody>
      </p:sp>
      <p:sp>
        <p:nvSpPr>
          <p:cNvPr id="139" name="矩形 138"/>
          <p:cNvSpPr/>
          <p:nvPr/>
        </p:nvSpPr>
        <p:spPr>
          <a:xfrm>
            <a:off x="7900571" y="4910221"/>
            <a:ext cx="1723531"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7903372" y="5277658"/>
            <a:ext cx="30694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a:t>
            </a:r>
          </a:p>
        </p:txBody>
      </p:sp>
      <p:sp>
        <p:nvSpPr>
          <p:cNvPr id="141" name="矩形 140"/>
          <p:cNvSpPr/>
          <p:nvPr/>
        </p:nvSpPr>
        <p:spPr>
          <a:xfrm>
            <a:off x="2595164" y="3101459"/>
            <a:ext cx="1723531"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2" name="矩形 47"/>
          <p:cNvSpPr>
            <a:spLocks noChangeArrowheads="1"/>
          </p:cNvSpPr>
          <p:nvPr/>
        </p:nvSpPr>
        <p:spPr bwMode="auto">
          <a:xfrm>
            <a:off x="946484" y="3468896"/>
            <a:ext cx="312668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说明，在此</a:t>
            </a:r>
            <a:r>
              <a:rPr lang="zh-CN" altLang="en-US" sz="1400" dirty="0" smtClean="0">
                <a:solidFill>
                  <a:schemeClr val="tx1">
                    <a:lumMod val="65000"/>
                    <a:lumOff val="35000"/>
                  </a:schemeClr>
                </a:solidFill>
                <a:sym typeface="微软雅黑" pitchFamily="34" charset="-122"/>
              </a:rPr>
              <a:t>录入图表的综合描述</a:t>
            </a:r>
            <a:r>
              <a:rPr lang="zh-CN" altLang="en-US" sz="1400" dirty="0">
                <a:solidFill>
                  <a:schemeClr val="tx1">
                    <a:lumMod val="65000"/>
                    <a:lumOff val="35000"/>
                  </a:schemeClr>
                </a:solidFill>
                <a:sym typeface="微软雅黑" pitchFamily="34" charset="-122"/>
              </a:rPr>
              <a:t>说明。</a:t>
            </a:r>
          </a:p>
        </p:txBody>
      </p:sp>
      <p:sp>
        <p:nvSpPr>
          <p:cNvPr id="143" name="矩形 142"/>
          <p:cNvSpPr/>
          <p:nvPr/>
        </p:nvSpPr>
        <p:spPr>
          <a:xfrm>
            <a:off x="5234234" y="1130447"/>
            <a:ext cx="1723531" cy="400101"/>
          </a:xfrm>
          <a:prstGeom prst="rect">
            <a:avLst/>
          </a:prstGeom>
        </p:spPr>
        <p:txBody>
          <a:bodyPr wrap="none" lIns="91431" tIns="45716" rIns="91431" bIns="45716">
            <a:spAutoFit/>
          </a:bodyPr>
          <a:lstStyle/>
          <a:p>
            <a:pPr algn="ctr"/>
            <a:r>
              <a:rPr lang="zh-CN" altLang="en-US" sz="2000" b="1" dirty="0" smtClean="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4" name="矩形 47"/>
          <p:cNvSpPr>
            <a:spLocks noChangeArrowheads="1"/>
          </p:cNvSpPr>
          <p:nvPr/>
        </p:nvSpPr>
        <p:spPr bwMode="auto">
          <a:xfrm>
            <a:off x="4399152" y="1497884"/>
            <a:ext cx="339369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a:t>
            </a:r>
            <a:r>
              <a:rPr lang="zh-CN" altLang="en-US" sz="1400" dirty="0" smtClean="0">
                <a:solidFill>
                  <a:schemeClr val="tx1">
                    <a:lumMod val="65000"/>
                    <a:lumOff val="35000"/>
                  </a:schemeClr>
                </a:solidFill>
                <a:sym typeface="微软雅黑" pitchFamily="34" charset="-122"/>
              </a:rPr>
              <a:t>录入上述图表的综合描述</a:t>
            </a:r>
            <a:r>
              <a:rPr lang="zh-CN" altLang="en-US" sz="1400" dirty="0">
                <a:solidFill>
                  <a:schemeClr val="tx1">
                    <a:lumMod val="65000"/>
                    <a:lumOff val="35000"/>
                  </a:schemeClr>
                </a:solidFill>
                <a:sym typeface="微软雅黑" pitchFamily="34" charset="-122"/>
              </a:rPr>
              <a:t>说明，在此录入图表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5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965693"/>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fill="hold" nodeType="afterEffect" p14:presetBounceEnd="40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40000">
                                          <p:cBhvr additive="base">
                                            <p:cTn id="2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14:presetBounceEnd="40000">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14:bounceEnd="40000">
                                          <p:cBhvr additive="base">
                                            <p:cTn id="24" dur="500" fill="hold"/>
                                            <p:tgtEl>
                                              <p:spTgt spid="107"/>
                                            </p:tgtEl>
                                            <p:attrNameLst>
                                              <p:attrName>ppt_x</p:attrName>
                                            </p:attrNameLst>
                                          </p:cBhvr>
                                          <p:tavLst>
                                            <p:tav tm="0">
                                              <p:val>
                                                <p:strVal val="1+#ppt_w/2"/>
                                              </p:val>
                                            </p:tav>
                                            <p:tav tm="100000">
                                              <p:val>
                                                <p:strVal val="#ppt_x"/>
                                              </p:val>
                                            </p:tav>
                                          </p:tavLst>
                                        </p:anim>
                                        <p:anim calcmode="lin" valueType="num" p14:bounceEnd="40000">
                                          <p:cBhvr additive="base">
                                            <p:cTn id="25" dur="500" fill="hold"/>
                                            <p:tgtEl>
                                              <p:spTgt spid="107"/>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14:presetBounceEnd="40000">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14:bounceEnd="40000">
                                          <p:cBhvr additive="base">
                                            <p:cTn id="28" dur="500" fill="hold"/>
                                            <p:tgtEl>
                                              <p:spTgt spid="105"/>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105"/>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14:presetBounceEnd="40000">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9" fill="hold" nodeType="withEffect" p14:presetBounceEnd="40000">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14:bounceEnd="40000">
                                          <p:cBhvr additive="base">
                                            <p:cTn id="36"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5"/>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14:presetBounceEnd="40000">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14:bounceEnd="40000">
                                          <p:cBhvr additive="base">
                                            <p:cTn id="40" dur="500" fill="hold"/>
                                            <p:tgtEl>
                                              <p:spTgt spid="100"/>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10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14:presetBounceEnd="40000">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14:bounceEnd="40000">
                                          <p:cBhvr additive="base">
                                            <p:cTn id="44" dur="500" fill="hold"/>
                                            <p:tgtEl>
                                              <p:spTgt spid="91"/>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91"/>
                                            </p:tgtEl>
                                            <p:attrNameLst>
                                              <p:attrName>ppt_y</p:attrName>
                                            </p:attrNameLst>
                                          </p:cBhvr>
                                          <p:tavLst>
                                            <p:tav tm="0">
                                              <p:val>
                                                <p:strVal val="#ppt_y"/>
                                              </p:val>
                                            </p:tav>
                                            <p:tav tm="100000">
                                              <p:val>
                                                <p:strVal val="#ppt_y"/>
                                              </p:val>
                                            </p:tav>
                                          </p:tavLst>
                                        </p:anim>
                                      </p:childTnLst>
                                    </p:cTn>
                                  </p:par>
                                  <p:par>
                                    <p:cTn id="46" presetID="2" presetClass="entr" presetSubtype="6" fill="hold" nodeType="withEffect" p14:presetBounceEnd="40000">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14:bounceEnd="40000">
                                          <p:cBhvr additive="base">
                                            <p:cTn id="48"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14:presetBounceEnd="40000">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14:bounceEnd="40000">
                                          <p:cBhvr additive="base">
                                            <p:cTn id="52"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143"/>
                                            </p:tgtEl>
                                            <p:attrNameLst>
                                              <p:attrName>style.visibility</p:attrName>
                                            </p:attrNameLst>
                                          </p:cBhvr>
                                          <p:to>
                                            <p:strVal val="visible"/>
                                          </p:to>
                                        </p:set>
                                        <p:anim calcmode="lin" valueType="num">
                                          <p:cBhvr additive="base">
                                            <p:cTn id="57" dur="350"/>
                                            <p:tgtEl>
                                              <p:spTgt spid="143"/>
                                            </p:tgtEl>
                                            <p:attrNameLst>
                                              <p:attrName>ppt_y</p:attrName>
                                            </p:attrNameLst>
                                          </p:cBhvr>
                                          <p:tavLst>
                                            <p:tav tm="0">
                                              <p:val>
                                                <p:strVal val="#ppt_y+#ppt_h*1.125000"/>
                                              </p:val>
                                            </p:tav>
                                            <p:tav tm="100000">
                                              <p:val>
                                                <p:strVal val="#ppt_y"/>
                                              </p:val>
                                            </p:tav>
                                          </p:tavLst>
                                        </p:anim>
                                        <p:animEffect transition="in" filter="wipe(up)">
                                          <p:cBhvr>
                                            <p:cTn id="58" dur="350"/>
                                            <p:tgtEl>
                                              <p:spTgt spid="143"/>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additive="base">
                                            <p:cTn id="61" dur="350"/>
                                            <p:tgtEl>
                                              <p:spTgt spid="144"/>
                                            </p:tgtEl>
                                            <p:attrNameLst>
                                              <p:attrName>ppt_y</p:attrName>
                                            </p:attrNameLst>
                                          </p:cBhvr>
                                          <p:tavLst>
                                            <p:tav tm="0">
                                              <p:val>
                                                <p:strVal val="#ppt_y+#ppt_h*1.125000"/>
                                              </p:val>
                                            </p:tav>
                                            <p:tav tm="100000">
                                              <p:val>
                                                <p:strVal val="#ppt_y"/>
                                              </p:val>
                                            </p:tav>
                                          </p:tavLst>
                                        </p:anim>
                                        <p:animEffect transition="in" filter="wipe(up)">
                                          <p:cBhvr>
                                            <p:cTn id="62" dur="350"/>
                                            <p:tgtEl>
                                              <p:spTgt spid="144"/>
                                            </p:tgtEl>
                                          </p:cBhvr>
                                        </p:animEffect>
                                      </p:childTnLst>
                                    </p:cTn>
                                  </p:par>
                                </p:childTnLst>
                              </p:cTn>
                            </p:par>
                            <p:par>
                              <p:cTn id="63" fill="hold">
                                <p:stCondLst>
                                  <p:cond delay="2350"/>
                                </p:stCondLst>
                                <p:childTnLst>
                                  <p:par>
                                    <p:cTn id="64" presetID="12" presetClass="entr" presetSubtype="8"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350"/>
                                            <p:tgtEl>
                                              <p:spTgt spid="135"/>
                                            </p:tgtEl>
                                            <p:attrNameLst>
                                              <p:attrName>ppt_x</p:attrName>
                                            </p:attrNameLst>
                                          </p:cBhvr>
                                          <p:tavLst>
                                            <p:tav tm="0">
                                              <p:val>
                                                <p:strVal val="#ppt_x-#ppt_w*1.125000"/>
                                              </p:val>
                                            </p:tav>
                                            <p:tav tm="100000">
                                              <p:val>
                                                <p:strVal val="#ppt_x"/>
                                              </p:val>
                                            </p:tav>
                                          </p:tavLst>
                                        </p:anim>
                                        <p:animEffect transition="in" filter="wipe(right)">
                                          <p:cBhvr>
                                            <p:cTn id="67" dur="350"/>
                                            <p:tgtEl>
                                              <p:spTgt spid="13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350"/>
                                            <p:tgtEl>
                                              <p:spTgt spid="136"/>
                                            </p:tgtEl>
                                            <p:attrNameLst>
                                              <p:attrName>ppt_x</p:attrName>
                                            </p:attrNameLst>
                                          </p:cBhvr>
                                          <p:tavLst>
                                            <p:tav tm="0">
                                              <p:val>
                                                <p:strVal val="#ppt_x-#ppt_w*1.125000"/>
                                              </p:val>
                                            </p:tav>
                                            <p:tav tm="100000">
                                              <p:val>
                                                <p:strVal val="#ppt_x"/>
                                              </p:val>
                                            </p:tav>
                                          </p:tavLst>
                                        </p:anim>
                                        <p:animEffect transition="in" filter="wipe(right)">
                                          <p:cBhvr>
                                            <p:cTn id="71" dur="350"/>
                                            <p:tgtEl>
                                              <p:spTgt spid="136"/>
                                            </p:tgtEl>
                                          </p:cBhvr>
                                        </p:animEffect>
                                      </p:childTnLst>
                                    </p:cTn>
                                  </p:par>
                                </p:childTnLst>
                              </p:cTn>
                            </p:par>
                            <p:par>
                              <p:cTn id="72" fill="hold">
                                <p:stCondLst>
                                  <p:cond delay="2700"/>
                                </p:stCondLst>
                                <p:childTnLst>
                                  <p:par>
                                    <p:cTn id="73" presetID="12" presetClass="entr" presetSubtype="2"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 calcmode="lin" valueType="num">
                                          <p:cBhvr additive="base">
                                            <p:cTn id="75" dur="350"/>
                                            <p:tgtEl>
                                              <p:spTgt spid="141"/>
                                            </p:tgtEl>
                                            <p:attrNameLst>
                                              <p:attrName>ppt_x</p:attrName>
                                            </p:attrNameLst>
                                          </p:cBhvr>
                                          <p:tavLst>
                                            <p:tav tm="0">
                                              <p:val>
                                                <p:strVal val="#ppt_x+#ppt_w*1.125000"/>
                                              </p:val>
                                            </p:tav>
                                            <p:tav tm="100000">
                                              <p:val>
                                                <p:strVal val="#ppt_x"/>
                                              </p:val>
                                            </p:tav>
                                          </p:tavLst>
                                        </p:anim>
                                        <p:animEffect transition="in" filter="wipe(left)">
                                          <p:cBhvr>
                                            <p:cTn id="76" dur="350"/>
                                            <p:tgtEl>
                                              <p:spTgt spid="141"/>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42"/>
                                            </p:tgtEl>
                                            <p:attrNameLst>
                                              <p:attrName>style.visibility</p:attrName>
                                            </p:attrNameLst>
                                          </p:cBhvr>
                                          <p:to>
                                            <p:strVal val="visible"/>
                                          </p:to>
                                        </p:set>
                                        <p:anim calcmode="lin" valueType="num">
                                          <p:cBhvr additive="base">
                                            <p:cTn id="79" dur="350"/>
                                            <p:tgtEl>
                                              <p:spTgt spid="142"/>
                                            </p:tgtEl>
                                            <p:attrNameLst>
                                              <p:attrName>ppt_x</p:attrName>
                                            </p:attrNameLst>
                                          </p:cBhvr>
                                          <p:tavLst>
                                            <p:tav tm="0">
                                              <p:val>
                                                <p:strVal val="#ppt_x+#ppt_w*1.125000"/>
                                              </p:val>
                                            </p:tav>
                                            <p:tav tm="100000">
                                              <p:val>
                                                <p:strVal val="#ppt_x"/>
                                              </p:val>
                                            </p:tav>
                                          </p:tavLst>
                                        </p:anim>
                                        <p:animEffect transition="in" filter="wipe(left)">
                                          <p:cBhvr>
                                            <p:cTn id="80" dur="350"/>
                                            <p:tgtEl>
                                              <p:spTgt spid="142"/>
                                            </p:tgtEl>
                                          </p:cBhvr>
                                        </p:animEffect>
                                      </p:childTnLst>
                                    </p:cTn>
                                  </p:par>
                                </p:childTnLst>
                              </p:cTn>
                            </p:par>
                            <p:par>
                              <p:cTn id="81" fill="hold">
                                <p:stCondLst>
                                  <p:cond delay="3050"/>
                                </p:stCondLst>
                                <p:childTnLst>
                                  <p:par>
                                    <p:cTn id="82" presetID="12" presetClass="entr" presetSubtype="8"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 calcmode="lin" valueType="num">
                                          <p:cBhvr additive="base">
                                            <p:cTn id="84" dur="350"/>
                                            <p:tgtEl>
                                              <p:spTgt spid="139"/>
                                            </p:tgtEl>
                                            <p:attrNameLst>
                                              <p:attrName>ppt_x</p:attrName>
                                            </p:attrNameLst>
                                          </p:cBhvr>
                                          <p:tavLst>
                                            <p:tav tm="0">
                                              <p:val>
                                                <p:strVal val="#ppt_x-#ppt_w*1.125000"/>
                                              </p:val>
                                            </p:tav>
                                            <p:tav tm="100000">
                                              <p:val>
                                                <p:strVal val="#ppt_x"/>
                                              </p:val>
                                            </p:tav>
                                          </p:tavLst>
                                        </p:anim>
                                        <p:animEffect transition="in" filter="wipe(right)">
                                          <p:cBhvr>
                                            <p:cTn id="85" dur="350"/>
                                            <p:tgtEl>
                                              <p:spTgt spid="13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40"/>
                                            </p:tgtEl>
                                            <p:attrNameLst>
                                              <p:attrName>style.visibility</p:attrName>
                                            </p:attrNameLst>
                                          </p:cBhvr>
                                          <p:to>
                                            <p:strVal val="visible"/>
                                          </p:to>
                                        </p:set>
                                        <p:anim calcmode="lin" valueType="num">
                                          <p:cBhvr additive="base">
                                            <p:cTn id="88" dur="350"/>
                                            <p:tgtEl>
                                              <p:spTgt spid="140"/>
                                            </p:tgtEl>
                                            <p:attrNameLst>
                                              <p:attrName>ppt_x</p:attrName>
                                            </p:attrNameLst>
                                          </p:cBhvr>
                                          <p:tavLst>
                                            <p:tav tm="0">
                                              <p:val>
                                                <p:strVal val="#ppt_x-#ppt_w*1.125000"/>
                                              </p:val>
                                            </p:tav>
                                            <p:tav tm="100000">
                                              <p:val>
                                                <p:strVal val="#ppt_x"/>
                                              </p:val>
                                            </p:tav>
                                          </p:tavLst>
                                        </p:anim>
                                        <p:animEffect transition="in" filter="wipe(right)">
                                          <p:cBhvr>
                                            <p:cTn id="89" dur="350"/>
                                            <p:tgtEl>
                                              <p:spTgt spid="140"/>
                                            </p:tgtEl>
                                          </p:cBhvr>
                                        </p:animEffect>
                                      </p:childTnLst>
                                    </p:cTn>
                                  </p:par>
                                </p:childTnLst>
                              </p:cTn>
                            </p:par>
                            <p:par>
                              <p:cTn id="90" fill="hold">
                                <p:stCondLst>
                                  <p:cond delay="3400"/>
                                </p:stCondLst>
                                <p:childTnLst>
                                  <p:par>
                                    <p:cTn id="91" presetID="12" presetClass="entr" presetSubtype="2" fill="hold" grpId="0" nodeType="afterEffect">
                                      <p:stCondLst>
                                        <p:cond delay="0"/>
                                      </p:stCondLst>
                                      <p:childTnLst>
                                        <p:set>
                                          <p:cBhvr>
                                            <p:cTn id="92" dur="1" fill="hold">
                                              <p:stCondLst>
                                                <p:cond delay="0"/>
                                              </p:stCondLst>
                                            </p:cTn>
                                            <p:tgtEl>
                                              <p:spTgt spid="137"/>
                                            </p:tgtEl>
                                            <p:attrNameLst>
                                              <p:attrName>style.visibility</p:attrName>
                                            </p:attrNameLst>
                                          </p:cBhvr>
                                          <p:to>
                                            <p:strVal val="visible"/>
                                          </p:to>
                                        </p:set>
                                        <p:anim calcmode="lin" valueType="num">
                                          <p:cBhvr additive="base">
                                            <p:cTn id="93" dur="350"/>
                                            <p:tgtEl>
                                              <p:spTgt spid="137"/>
                                            </p:tgtEl>
                                            <p:attrNameLst>
                                              <p:attrName>ppt_x</p:attrName>
                                            </p:attrNameLst>
                                          </p:cBhvr>
                                          <p:tavLst>
                                            <p:tav tm="0">
                                              <p:val>
                                                <p:strVal val="#ppt_x+#ppt_w*1.125000"/>
                                              </p:val>
                                            </p:tav>
                                            <p:tav tm="100000">
                                              <p:val>
                                                <p:strVal val="#ppt_x"/>
                                              </p:val>
                                            </p:tav>
                                          </p:tavLst>
                                        </p:anim>
                                        <p:animEffect transition="in" filter="wipe(left)">
                                          <p:cBhvr>
                                            <p:cTn id="94" dur="350"/>
                                            <p:tgtEl>
                                              <p:spTgt spid="13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additive="base">
                                            <p:cTn id="97" dur="350"/>
                                            <p:tgtEl>
                                              <p:spTgt spid="138"/>
                                            </p:tgtEl>
                                            <p:attrNameLst>
                                              <p:attrName>ppt_x</p:attrName>
                                            </p:attrNameLst>
                                          </p:cBhvr>
                                          <p:tavLst>
                                            <p:tav tm="0">
                                              <p:val>
                                                <p:strVal val="#ppt_x+#ppt_w*1.125000"/>
                                              </p:val>
                                            </p:tav>
                                            <p:tav tm="100000">
                                              <p:val>
                                                <p:strVal val="#ppt_x"/>
                                              </p:val>
                                            </p:tav>
                                          </p:tavLst>
                                        </p:anim>
                                        <p:animEffect transition="in" filter="wipe(left)">
                                          <p:cBhvr>
                                            <p:cTn id="98"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P spid="52" grpId="0"/>
          <p:bldP spid="5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3" fill="hold" grpId="0" nodeType="withEffect">
                                      <p:stCondLst>
                                        <p:cond delay="0"/>
                                      </p:stCondLst>
                                      <p:childTnLst>
                                        <p:set>
                                          <p:cBhvr>
                                            <p:cTn id="23" dur="1" fill="hold">
                                              <p:stCondLst>
                                                <p:cond delay="0"/>
                                              </p:stCondLst>
                                            </p:cTn>
                                            <p:tgtEl>
                                              <p:spTgt spid="107"/>
                                            </p:tgtEl>
                                            <p:attrNameLst>
                                              <p:attrName>style.visibility</p:attrName>
                                            </p:attrNameLst>
                                          </p:cBhvr>
                                          <p:to>
                                            <p:strVal val="visible"/>
                                          </p:to>
                                        </p:set>
                                        <p:anim calcmode="lin" valueType="num">
                                          <p:cBhvr additive="base">
                                            <p:cTn id="24" dur="500" fill="hold"/>
                                            <p:tgtEl>
                                              <p:spTgt spid="107"/>
                                            </p:tgtEl>
                                            <p:attrNameLst>
                                              <p:attrName>ppt_x</p:attrName>
                                            </p:attrNameLst>
                                          </p:cBhvr>
                                          <p:tavLst>
                                            <p:tav tm="0">
                                              <p:val>
                                                <p:strVal val="1+#ppt_w/2"/>
                                              </p:val>
                                            </p:tav>
                                            <p:tav tm="100000">
                                              <p:val>
                                                <p:strVal val="#ppt_x"/>
                                              </p:val>
                                            </p:tav>
                                          </p:tavLst>
                                        </p:anim>
                                        <p:anim calcmode="lin" valueType="num">
                                          <p:cBhvr additive="base">
                                            <p:cTn id="25" dur="500" fill="hold"/>
                                            <p:tgtEl>
                                              <p:spTgt spid="107"/>
                                            </p:tgtEl>
                                            <p:attrNameLst>
                                              <p:attrName>ppt_y</p:attrName>
                                            </p:attrNameLst>
                                          </p:cBhvr>
                                          <p:tavLst>
                                            <p:tav tm="0">
                                              <p:val>
                                                <p:strVal val="0-#ppt_h/2"/>
                                              </p:val>
                                            </p:tav>
                                            <p:tav tm="100000">
                                              <p:val>
                                                <p:strVal val="#ppt_y"/>
                                              </p:val>
                                            </p:tav>
                                          </p:tavLst>
                                        </p:anim>
                                      </p:childTnLst>
                                    </p:cTn>
                                  </p:par>
                                  <p:par>
                                    <p:cTn id="26" presetID="2" presetClass="entr" presetSubtype="9" fill="hold" grpId="0" nodeType="withEffect">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cBhvr additive="base">
                                            <p:cTn id="28" dur="500" fill="hold"/>
                                            <p:tgtEl>
                                              <p:spTgt spid="105"/>
                                            </p:tgtEl>
                                            <p:attrNameLst>
                                              <p:attrName>ppt_x</p:attrName>
                                            </p:attrNameLst>
                                          </p:cBhvr>
                                          <p:tavLst>
                                            <p:tav tm="0">
                                              <p:val>
                                                <p:strVal val="0-#ppt_w/2"/>
                                              </p:val>
                                            </p:tav>
                                            <p:tav tm="100000">
                                              <p:val>
                                                <p:strVal val="#ppt_x"/>
                                              </p:val>
                                            </p:tav>
                                          </p:tavLst>
                                        </p:anim>
                                        <p:anim calcmode="lin" valueType="num">
                                          <p:cBhvr additive="base">
                                            <p:cTn id="29" dur="500" fill="hold"/>
                                            <p:tgtEl>
                                              <p:spTgt spid="105"/>
                                            </p:tgtEl>
                                            <p:attrNameLst>
                                              <p:attrName>ppt_y</p:attrName>
                                            </p:attrNameLst>
                                          </p:cBhvr>
                                          <p:tavLst>
                                            <p:tav tm="0">
                                              <p:val>
                                                <p:strVal val="0-#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0-#ppt_h/2"/>
                                              </p:val>
                                            </p:tav>
                                            <p:tav tm="100000">
                                              <p:val>
                                                <p:strVal val="#ppt_y"/>
                                              </p:val>
                                            </p:tav>
                                          </p:tavLst>
                                        </p:anim>
                                      </p:childTnLst>
                                    </p:cTn>
                                  </p:par>
                                  <p:par>
                                    <p:cTn id="34" presetID="2" presetClass="entr" presetSubtype="9"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0-#ppt_h/2"/>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00"/>
                                            </p:tgtEl>
                                            <p:attrNameLst>
                                              <p:attrName>style.visibility</p:attrName>
                                            </p:attrNameLst>
                                          </p:cBhvr>
                                          <p:to>
                                            <p:strVal val="visible"/>
                                          </p:to>
                                        </p:set>
                                        <p:anim calcmode="lin" valueType="num">
                                          <p:cBhvr additive="base">
                                            <p:cTn id="40" dur="500" fill="hold"/>
                                            <p:tgtEl>
                                              <p:spTgt spid="100"/>
                                            </p:tgtEl>
                                            <p:attrNameLst>
                                              <p:attrName>ppt_x</p:attrName>
                                            </p:attrNameLst>
                                          </p:cBhvr>
                                          <p:tavLst>
                                            <p:tav tm="0">
                                              <p:val>
                                                <p:strVal val="1+#ppt_w/2"/>
                                              </p:val>
                                            </p:tav>
                                            <p:tav tm="100000">
                                              <p:val>
                                                <p:strVal val="#ppt_x"/>
                                              </p:val>
                                            </p:tav>
                                          </p:tavLst>
                                        </p:anim>
                                        <p:anim calcmode="lin" valueType="num">
                                          <p:cBhvr additive="base">
                                            <p:cTn id="41" dur="500" fill="hold"/>
                                            <p:tgtEl>
                                              <p:spTgt spid="10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1"/>
                                            </p:tgtEl>
                                            <p:attrNameLst>
                                              <p:attrName>style.visibility</p:attrName>
                                            </p:attrNameLst>
                                          </p:cBhvr>
                                          <p:to>
                                            <p:strVal val="visible"/>
                                          </p:to>
                                        </p:set>
                                        <p:anim calcmode="lin" valueType="num">
                                          <p:cBhvr additive="base">
                                            <p:cTn id="44" dur="500" fill="hold"/>
                                            <p:tgtEl>
                                              <p:spTgt spid="91"/>
                                            </p:tgtEl>
                                            <p:attrNameLst>
                                              <p:attrName>ppt_x</p:attrName>
                                            </p:attrNameLst>
                                          </p:cBhvr>
                                          <p:tavLst>
                                            <p:tav tm="0">
                                              <p:val>
                                                <p:strVal val="0-#ppt_w/2"/>
                                              </p:val>
                                            </p:tav>
                                            <p:tav tm="100000">
                                              <p:val>
                                                <p:strVal val="#ppt_x"/>
                                              </p:val>
                                            </p:tav>
                                          </p:tavLst>
                                        </p:anim>
                                        <p:anim calcmode="lin" valueType="num">
                                          <p:cBhvr additive="base">
                                            <p:cTn id="45" dur="500" fill="hold"/>
                                            <p:tgtEl>
                                              <p:spTgt spid="91"/>
                                            </p:tgtEl>
                                            <p:attrNameLst>
                                              <p:attrName>ppt_y</p:attrName>
                                            </p:attrNameLst>
                                          </p:cBhvr>
                                          <p:tavLst>
                                            <p:tav tm="0">
                                              <p:val>
                                                <p:strVal val="#ppt_y"/>
                                              </p:val>
                                            </p:tav>
                                            <p:tav tm="100000">
                                              <p:val>
                                                <p:strVal val="#ppt_y"/>
                                              </p:val>
                                            </p:tav>
                                          </p:tavLst>
                                        </p:anim>
                                      </p:childTnLst>
                                    </p:cTn>
                                  </p:par>
                                  <p:par>
                                    <p:cTn id="46" presetID="2" presetClass="entr" presetSubtype="6"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1+#ppt_w/2"/>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12" presetClass="entr" presetSubtype="4" fill="hold" grpId="0" nodeType="afterEffect">
                                      <p:stCondLst>
                                        <p:cond delay="0"/>
                                      </p:stCondLst>
                                      <p:childTnLst>
                                        <p:set>
                                          <p:cBhvr>
                                            <p:cTn id="56" dur="1" fill="hold">
                                              <p:stCondLst>
                                                <p:cond delay="0"/>
                                              </p:stCondLst>
                                            </p:cTn>
                                            <p:tgtEl>
                                              <p:spTgt spid="143"/>
                                            </p:tgtEl>
                                            <p:attrNameLst>
                                              <p:attrName>style.visibility</p:attrName>
                                            </p:attrNameLst>
                                          </p:cBhvr>
                                          <p:to>
                                            <p:strVal val="visible"/>
                                          </p:to>
                                        </p:set>
                                        <p:anim calcmode="lin" valueType="num">
                                          <p:cBhvr additive="base">
                                            <p:cTn id="57" dur="350"/>
                                            <p:tgtEl>
                                              <p:spTgt spid="143"/>
                                            </p:tgtEl>
                                            <p:attrNameLst>
                                              <p:attrName>ppt_y</p:attrName>
                                            </p:attrNameLst>
                                          </p:cBhvr>
                                          <p:tavLst>
                                            <p:tav tm="0">
                                              <p:val>
                                                <p:strVal val="#ppt_y+#ppt_h*1.125000"/>
                                              </p:val>
                                            </p:tav>
                                            <p:tav tm="100000">
                                              <p:val>
                                                <p:strVal val="#ppt_y"/>
                                              </p:val>
                                            </p:tav>
                                          </p:tavLst>
                                        </p:anim>
                                        <p:animEffect transition="in" filter="wipe(up)">
                                          <p:cBhvr>
                                            <p:cTn id="58" dur="350"/>
                                            <p:tgtEl>
                                              <p:spTgt spid="143"/>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additive="base">
                                            <p:cTn id="61" dur="350"/>
                                            <p:tgtEl>
                                              <p:spTgt spid="144"/>
                                            </p:tgtEl>
                                            <p:attrNameLst>
                                              <p:attrName>ppt_y</p:attrName>
                                            </p:attrNameLst>
                                          </p:cBhvr>
                                          <p:tavLst>
                                            <p:tav tm="0">
                                              <p:val>
                                                <p:strVal val="#ppt_y+#ppt_h*1.125000"/>
                                              </p:val>
                                            </p:tav>
                                            <p:tav tm="100000">
                                              <p:val>
                                                <p:strVal val="#ppt_y"/>
                                              </p:val>
                                            </p:tav>
                                          </p:tavLst>
                                        </p:anim>
                                        <p:animEffect transition="in" filter="wipe(up)">
                                          <p:cBhvr>
                                            <p:cTn id="62" dur="350"/>
                                            <p:tgtEl>
                                              <p:spTgt spid="144"/>
                                            </p:tgtEl>
                                          </p:cBhvr>
                                        </p:animEffect>
                                      </p:childTnLst>
                                    </p:cTn>
                                  </p:par>
                                </p:childTnLst>
                              </p:cTn>
                            </p:par>
                            <p:par>
                              <p:cTn id="63" fill="hold">
                                <p:stCondLst>
                                  <p:cond delay="2350"/>
                                </p:stCondLst>
                                <p:childTnLst>
                                  <p:par>
                                    <p:cTn id="64" presetID="12" presetClass="entr" presetSubtype="8"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 calcmode="lin" valueType="num">
                                          <p:cBhvr additive="base">
                                            <p:cTn id="66" dur="350"/>
                                            <p:tgtEl>
                                              <p:spTgt spid="135"/>
                                            </p:tgtEl>
                                            <p:attrNameLst>
                                              <p:attrName>ppt_x</p:attrName>
                                            </p:attrNameLst>
                                          </p:cBhvr>
                                          <p:tavLst>
                                            <p:tav tm="0">
                                              <p:val>
                                                <p:strVal val="#ppt_x-#ppt_w*1.125000"/>
                                              </p:val>
                                            </p:tav>
                                            <p:tav tm="100000">
                                              <p:val>
                                                <p:strVal val="#ppt_x"/>
                                              </p:val>
                                            </p:tav>
                                          </p:tavLst>
                                        </p:anim>
                                        <p:animEffect transition="in" filter="wipe(right)">
                                          <p:cBhvr>
                                            <p:cTn id="67" dur="350"/>
                                            <p:tgtEl>
                                              <p:spTgt spid="135"/>
                                            </p:tgtEl>
                                          </p:cBhvr>
                                        </p:animEffect>
                                      </p:childTnLst>
                                    </p:cTn>
                                  </p:par>
                                  <p:par>
                                    <p:cTn id="68" presetID="12" presetClass="entr" presetSubtype="8" fill="hold" grpId="0" nodeType="withEffect">
                                      <p:stCondLst>
                                        <p:cond delay="0"/>
                                      </p:stCondLst>
                                      <p:childTnLst>
                                        <p:set>
                                          <p:cBhvr>
                                            <p:cTn id="69" dur="1" fill="hold">
                                              <p:stCondLst>
                                                <p:cond delay="0"/>
                                              </p:stCondLst>
                                            </p:cTn>
                                            <p:tgtEl>
                                              <p:spTgt spid="136"/>
                                            </p:tgtEl>
                                            <p:attrNameLst>
                                              <p:attrName>style.visibility</p:attrName>
                                            </p:attrNameLst>
                                          </p:cBhvr>
                                          <p:to>
                                            <p:strVal val="visible"/>
                                          </p:to>
                                        </p:set>
                                        <p:anim calcmode="lin" valueType="num">
                                          <p:cBhvr additive="base">
                                            <p:cTn id="70" dur="350"/>
                                            <p:tgtEl>
                                              <p:spTgt spid="136"/>
                                            </p:tgtEl>
                                            <p:attrNameLst>
                                              <p:attrName>ppt_x</p:attrName>
                                            </p:attrNameLst>
                                          </p:cBhvr>
                                          <p:tavLst>
                                            <p:tav tm="0">
                                              <p:val>
                                                <p:strVal val="#ppt_x-#ppt_w*1.125000"/>
                                              </p:val>
                                            </p:tav>
                                            <p:tav tm="100000">
                                              <p:val>
                                                <p:strVal val="#ppt_x"/>
                                              </p:val>
                                            </p:tav>
                                          </p:tavLst>
                                        </p:anim>
                                        <p:animEffect transition="in" filter="wipe(right)">
                                          <p:cBhvr>
                                            <p:cTn id="71" dur="350"/>
                                            <p:tgtEl>
                                              <p:spTgt spid="136"/>
                                            </p:tgtEl>
                                          </p:cBhvr>
                                        </p:animEffect>
                                      </p:childTnLst>
                                    </p:cTn>
                                  </p:par>
                                </p:childTnLst>
                              </p:cTn>
                            </p:par>
                            <p:par>
                              <p:cTn id="72" fill="hold">
                                <p:stCondLst>
                                  <p:cond delay="2700"/>
                                </p:stCondLst>
                                <p:childTnLst>
                                  <p:par>
                                    <p:cTn id="73" presetID="12" presetClass="entr" presetSubtype="2" fill="hold" grpId="0" nodeType="afterEffect">
                                      <p:stCondLst>
                                        <p:cond delay="0"/>
                                      </p:stCondLst>
                                      <p:childTnLst>
                                        <p:set>
                                          <p:cBhvr>
                                            <p:cTn id="74" dur="1" fill="hold">
                                              <p:stCondLst>
                                                <p:cond delay="0"/>
                                              </p:stCondLst>
                                            </p:cTn>
                                            <p:tgtEl>
                                              <p:spTgt spid="141"/>
                                            </p:tgtEl>
                                            <p:attrNameLst>
                                              <p:attrName>style.visibility</p:attrName>
                                            </p:attrNameLst>
                                          </p:cBhvr>
                                          <p:to>
                                            <p:strVal val="visible"/>
                                          </p:to>
                                        </p:set>
                                        <p:anim calcmode="lin" valueType="num">
                                          <p:cBhvr additive="base">
                                            <p:cTn id="75" dur="350"/>
                                            <p:tgtEl>
                                              <p:spTgt spid="141"/>
                                            </p:tgtEl>
                                            <p:attrNameLst>
                                              <p:attrName>ppt_x</p:attrName>
                                            </p:attrNameLst>
                                          </p:cBhvr>
                                          <p:tavLst>
                                            <p:tav tm="0">
                                              <p:val>
                                                <p:strVal val="#ppt_x+#ppt_w*1.125000"/>
                                              </p:val>
                                            </p:tav>
                                            <p:tav tm="100000">
                                              <p:val>
                                                <p:strVal val="#ppt_x"/>
                                              </p:val>
                                            </p:tav>
                                          </p:tavLst>
                                        </p:anim>
                                        <p:animEffect transition="in" filter="wipe(left)">
                                          <p:cBhvr>
                                            <p:cTn id="76" dur="350"/>
                                            <p:tgtEl>
                                              <p:spTgt spid="141"/>
                                            </p:tgtEl>
                                          </p:cBhvr>
                                        </p:animEffect>
                                      </p:childTnLst>
                                    </p:cTn>
                                  </p:par>
                                  <p:par>
                                    <p:cTn id="77" presetID="12" presetClass="entr" presetSubtype="2" fill="hold" grpId="0" nodeType="withEffect">
                                      <p:stCondLst>
                                        <p:cond delay="0"/>
                                      </p:stCondLst>
                                      <p:childTnLst>
                                        <p:set>
                                          <p:cBhvr>
                                            <p:cTn id="78" dur="1" fill="hold">
                                              <p:stCondLst>
                                                <p:cond delay="0"/>
                                              </p:stCondLst>
                                            </p:cTn>
                                            <p:tgtEl>
                                              <p:spTgt spid="142"/>
                                            </p:tgtEl>
                                            <p:attrNameLst>
                                              <p:attrName>style.visibility</p:attrName>
                                            </p:attrNameLst>
                                          </p:cBhvr>
                                          <p:to>
                                            <p:strVal val="visible"/>
                                          </p:to>
                                        </p:set>
                                        <p:anim calcmode="lin" valueType="num">
                                          <p:cBhvr additive="base">
                                            <p:cTn id="79" dur="350"/>
                                            <p:tgtEl>
                                              <p:spTgt spid="142"/>
                                            </p:tgtEl>
                                            <p:attrNameLst>
                                              <p:attrName>ppt_x</p:attrName>
                                            </p:attrNameLst>
                                          </p:cBhvr>
                                          <p:tavLst>
                                            <p:tav tm="0">
                                              <p:val>
                                                <p:strVal val="#ppt_x+#ppt_w*1.125000"/>
                                              </p:val>
                                            </p:tav>
                                            <p:tav tm="100000">
                                              <p:val>
                                                <p:strVal val="#ppt_x"/>
                                              </p:val>
                                            </p:tav>
                                          </p:tavLst>
                                        </p:anim>
                                        <p:animEffect transition="in" filter="wipe(left)">
                                          <p:cBhvr>
                                            <p:cTn id="80" dur="350"/>
                                            <p:tgtEl>
                                              <p:spTgt spid="142"/>
                                            </p:tgtEl>
                                          </p:cBhvr>
                                        </p:animEffect>
                                      </p:childTnLst>
                                    </p:cTn>
                                  </p:par>
                                </p:childTnLst>
                              </p:cTn>
                            </p:par>
                            <p:par>
                              <p:cTn id="81" fill="hold">
                                <p:stCondLst>
                                  <p:cond delay="3050"/>
                                </p:stCondLst>
                                <p:childTnLst>
                                  <p:par>
                                    <p:cTn id="82" presetID="12" presetClass="entr" presetSubtype="8" fill="hold" grpId="0" nodeType="afterEffect">
                                      <p:stCondLst>
                                        <p:cond delay="0"/>
                                      </p:stCondLst>
                                      <p:childTnLst>
                                        <p:set>
                                          <p:cBhvr>
                                            <p:cTn id="83" dur="1" fill="hold">
                                              <p:stCondLst>
                                                <p:cond delay="0"/>
                                              </p:stCondLst>
                                            </p:cTn>
                                            <p:tgtEl>
                                              <p:spTgt spid="139"/>
                                            </p:tgtEl>
                                            <p:attrNameLst>
                                              <p:attrName>style.visibility</p:attrName>
                                            </p:attrNameLst>
                                          </p:cBhvr>
                                          <p:to>
                                            <p:strVal val="visible"/>
                                          </p:to>
                                        </p:set>
                                        <p:anim calcmode="lin" valueType="num">
                                          <p:cBhvr additive="base">
                                            <p:cTn id="84" dur="350"/>
                                            <p:tgtEl>
                                              <p:spTgt spid="139"/>
                                            </p:tgtEl>
                                            <p:attrNameLst>
                                              <p:attrName>ppt_x</p:attrName>
                                            </p:attrNameLst>
                                          </p:cBhvr>
                                          <p:tavLst>
                                            <p:tav tm="0">
                                              <p:val>
                                                <p:strVal val="#ppt_x-#ppt_w*1.125000"/>
                                              </p:val>
                                            </p:tav>
                                            <p:tav tm="100000">
                                              <p:val>
                                                <p:strVal val="#ppt_x"/>
                                              </p:val>
                                            </p:tav>
                                          </p:tavLst>
                                        </p:anim>
                                        <p:animEffect transition="in" filter="wipe(right)">
                                          <p:cBhvr>
                                            <p:cTn id="85" dur="350"/>
                                            <p:tgtEl>
                                              <p:spTgt spid="139"/>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140"/>
                                            </p:tgtEl>
                                            <p:attrNameLst>
                                              <p:attrName>style.visibility</p:attrName>
                                            </p:attrNameLst>
                                          </p:cBhvr>
                                          <p:to>
                                            <p:strVal val="visible"/>
                                          </p:to>
                                        </p:set>
                                        <p:anim calcmode="lin" valueType="num">
                                          <p:cBhvr additive="base">
                                            <p:cTn id="88" dur="350"/>
                                            <p:tgtEl>
                                              <p:spTgt spid="140"/>
                                            </p:tgtEl>
                                            <p:attrNameLst>
                                              <p:attrName>ppt_x</p:attrName>
                                            </p:attrNameLst>
                                          </p:cBhvr>
                                          <p:tavLst>
                                            <p:tav tm="0">
                                              <p:val>
                                                <p:strVal val="#ppt_x-#ppt_w*1.125000"/>
                                              </p:val>
                                            </p:tav>
                                            <p:tav tm="100000">
                                              <p:val>
                                                <p:strVal val="#ppt_x"/>
                                              </p:val>
                                            </p:tav>
                                          </p:tavLst>
                                        </p:anim>
                                        <p:animEffect transition="in" filter="wipe(right)">
                                          <p:cBhvr>
                                            <p:cTn id="89" dur="350"/>
                                            <p:tgtEl>
                                              <p:spTgt spid="140"/>
                                            </p:tgtEl>
                                          </p:cBhvr>
                                        </p:animEffect>
                                      </p:childTnLst>
                                    </p:cTn>
                                  </p:par>
                                </p:childTnLst>
                              </p:cTn>
                            </p:par>
                            <p:par>
                              <p:cTn id="90" fill="hold">
                                <p:stCondLst>
                                  <p:cond delay="3400"/>
                                </p:stCondLst>
                                <p:childTnLst>
                                  <p:par>
                                    <p:cTn id="91" presetID="12" presetClass="entr" presetSubtype="2" fill="hold" grpId="0" nodeType="afterEffect">
                                      <p:stCondLst>
                                        <p:cond delay="0"/>
                                      </p:stCondLst>
                                      <p:childTnLst>
                                        <p:set>
                                          <p:cBhvr>
                                            <p:cTn id="92" dur="1" fill="hold">
                                              <p:stCondLst>
                                                <p:cond delay="0"/>
                                              </p:stCondLst>
                                            </p:cTn>
                                            <p:tgtEl>
                                              <p:spTgt spid="137"/>
                                            </p:tgtEl>
                                            <p:attrNameLst>
                                              <p:attrName>style.visibility</p:attrName>
                                            </p:attrNameLst>
                                          </p:cBhvr>
                                          <p:to>
                                            <p:strVal val="visible"/>
                                          </p:to>
                                        </p:set>
                                        <p:anim calcmode="lin" valueType="num">
                                          <p:cBhvr additive="base">
                                            <p:cTn id="93" dur="350"/>
                                            <p:tgtEl>
                                              <p:spTgt spid="137"/>
                                            </p:tgtEl>
                                            <p:attrNameLst>
                                              <p:attrName>ppt_x</p:attrName>
                                            </p:attrNameLst>
                                          </p:cBhvr>
                                          <p:tavLst>
                                            <p:tav tm="0">
                                              <p:val>
                                                <p:strVal val="#ppt_x+#ppt_w*1.125000"/>
                                              </p:val>
                                            </p:tav>
                                            <p:tav tm="100000">
                                              <p:val>
                                                <p:strVal val="#ppt_x"/>
                                              </p:val>
                                            </p:tav>
                                          </p:tavLst>
                                        </p:anim>
                                        <p:animEffect transition="in" filter="wipe(left)">
                                          <p:cBhvr>
                                            <p:cTn id="94" dur="350"/>
                                            <p:tgtEl>
                                              <p:spTgt spid="13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additive="base">
                                            <p:cTn id="97" dur="350"/>
                                            <p:tgtEl>
                                              <p:spTgt spid="138"/>
                                            </p:tgtEl>
                                            <p:attrNameLst>
                                              <p:attrName>ppt_x</p:attrName>
                                            </p:attrNameLst>
                                          </p:cBhvr>
                                          <p:tavLst>
                                            <p:tav tm="0">
                                              <p:val>
                                                <p:strVal val="#ppt_x+#ppt_w*1.125000"/>
                                              </p:val>
                                            </p:tav>
                                            <p:tav tm="100000">
                                              <p:val>
                                                <p:strVal val="#ppt_x"/>
                                              </p:val>
                                            </p:tav>
                                          </p:tavLst>
                                        </p:anim>
                                        <p:animEffect transition="in" filter="wipe(left)">
                                          <p:cBhvr>
                                            <p:cTn id="98" dur="35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0" grpId="0" animBg="1"/>
          <p:bldP spid="105" grpId="0" animBg="1"/>
          <p:bldP spid="107" grpId="0" animBg="1"/>
          <p:bldP spid="135" grpId="0"/>
          <p:bldP spid="136" grpId="0"/>
          <p:bldP spid="137" grpId="0"/>
          <p:bldP spid="138" grpId="0"/>
          <p:bldP spid="139" grpId="0"/>
          <p:bldP spid="140" grpId="0"/>
          <p:bldP spid="141" grpId="0"/>
          <p:bldP spid="142" grpId="0"/>
          <p:bldP spid="143" grpId="0"/>
          <p:bldP spid="144" grpId="0"/>
          <p:bldP spid="52" grpId="0"/>
          <p:bldP spid="5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Block Arc 38"/>
          <p:cNvSpPr/>
          <p:nvPr/>
        </p:nvSpPr>
        <p:spPr>
          <a:xfrm>
            <a:off x="6866791" y="2381786"/>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34" name="Block Arc 37"/>
          <p:cNvSpPr/>
          <p:nvPr/>
        </p:nvSpPr>
        <p:spPr>
          <a:xfrm rot="10800000">
            <a:off x="4987260" y="2378904"/>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35" name="Block Arc 36"/>
          <p:cNvSpPr/>
          <p:nvPr/>
        </p:nvSpPr>
        <p:spPr>
          <a:xfrm>
            <a:off x="3109826" y="2398720"/>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4" name="TextBox 107"/>
          <p:cNvSpPr txBox="1"/>
          <p:nvPr/>
        </p:nvSpPr>
        <p:spPr>
          <a:xfrm>
            <a:off x="1034781" y="5802815"/>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a:t>
            </a:r>
            <a:r>
              <a:rPr lang="zh-CN" altLang="en-US" dirty="0" smtClean="0">
                <a:sym typeface="微软雅黑" pitchFamily="34" charset="-122"/>
              </a:rPr>
              <a:t>说明，</a:t>
            </a:r>
            <a:r>
              <a:rPr lang="zh-CN" altLang="en-US" dirty="0">
                <a:sym typeface="微软雅黑" pitchFamily="34" charset="-122"/>
              </a:rPr>
              <a:t>在此录入上述图表的综合描述说明。</a:t>
            </a:r>
          </a:p>
        </p:txBody>
      </p:sp>
      <p:cxnSp>
        <p:nvCxnSpPr>
          <p:cNvPr id="55" name="Straight Connector 108"/>
          <p:cNvCxnSpPr/>
          <p:nvPr/>
        </p:nvCxnSpPr>
        <p:spPr>
          <a:xfrm>
            <a:off x="1042975" y="5678620"/>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6" name="Block Arc 51"/>
          <p:cNvSpPr/>
          <p:nvPr/>
        </p:nvSpPr>
        <p:spPr>
          <a:xfrm>
            <a:off x="1229243"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7" name="Block Arc 53"/>
          <p:cNvSpPr/>
          <p:nvPr/>
        </p:nvSpPr>
        <p:spPr>
          <a:xfrm>
            <a:off x="4987260"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8" name="Block Arc 55"/>
          <p:cNvSpPr/>
          <p:nvPr/>
        </p:nvSpPr>
        <p:spPr>
          <a:xfrm>
            <a:off x="8745276" y="2381786"/>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59" name="Freeform 62"/>
          <p:cNvSpPr/>
          <p:nvPr/>
        </p:nvSpPr>
        <p:spPr>
          <a:xfrm>
            <a:off x="170332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altLang="zh-CN" sz="2400" b="1" dirty="0" smtClean="0">
                <a:solidFill>
                  <a:schemeClr val="accent1"/>
                </a:solidFill>
                <a:latin typeface="微软雅黑" panose="020B0503020204020204" pitchFamily="34" charset="-122"/>
                <a:ea typeface="微软雅黑" panose="020B0503020204020204" pitchFamily="34" charset="-122"/>
              </a:rPr>
              <a:t>2012</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0" name="Freeform 63"/>
          <p:cNvSpPr/>
          <p:nvPr/>
        </p:nvSpPr>
        <p:spPr>
          <a:xfrm>
            <a:off x="358334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2016</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1" name="Freeform 64"/>
          <p:cNvSpPr/>
          <p:nvPr/>
        </p:nvSpPr>
        <p:spPr>
          <a:xfrm>
            <a:off x="546336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201</a:t>
            </a:r>
            <a:r>
              <a:rPr lang="en-US" altLang="zh-CN" sz="2400" b="1" dirty="0">
                <a:solidFill>
                  <a:schemeClr val="accent1"/>
                </a:solidFill>
                <a:latin typeface="微软雅黑" panose="020B0503020204020204" pitchFamily="34" charset="-122"/>
                <a:ea typeface="微软雅黑" panose="020B0503020204020204" pitchFamily="34" charset="-122"/>
              </a:rPr>
              <a:t>6</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2" name="Freeform 65"/>
          <p:cNvSpPr/>
          <p:nvPr/>
        </p:nvSpPr>
        <p:spPr>
          <a:xfrm>
            <a:off x="7343381"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201</a:t>
            </a:r>
            <a:r>
              <a:rPr lang="en-US" altLang="zh-CN" sz="2400" b="1" dirty="0" smtClean="0">
                <a:solidFill>
                  <a:schemeClr val="accent1"/>
                </a:solidFill>
                <a:latin typeface="微软雅黑" panose="020B0503020204020204" pitchFamily="34" charset="-122"/>
                <a:ea typeface="微软雅黑" panose="020B0503020204020204" pitchFamily="34" charset="-122"/>
              </a:rPr>
              <a:t>8</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63" name="Freeform 66"/>
          <p:cNvSpPr/>
          <p:nvPr/>
        </p:nvSpPr>
        <p:spPr>
          <a:xfrm>
            <a:off x="9223403" y="2868629"/>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bg1">
              <a:lumMod val="8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r>
              <a:rPr lang="en-US" sz="2400" b="1" dirty="0" smtClean="0">
                <a:solidFill>
                  <a:schemeClr val="accent1"/>
                </a:solidFill>
                <a:latin typeface="微软雅黑" panose="020B0503020204020204" pitchFamily="34" charset="-122"/>
                <a:ea typeface="微软雅黑" panose="020B0503020204020204" pitchFamily="34" charset="-122"/>
              </a:rPr>
              <a:t>20</a:t>
            </a:r>
            <a:r>
              <a:rPr lang="en-US" altLang="zh-CN" sz="2400" b="1" dirty="0" smtClean="0">
                <a:solidFill>
                  <a:schemeClr val="accent1"/>
                </a:solidFill>
                <a:latin typeface="微软雅黑" panose="020B0503020204020204" pitchFamily="34" charset="-122"/>
                <a:ea typeface="微软雅黑" panose="020B0503020204020204" pitchFamily="34" charset="-122"/>
              </a:rPr>
              <a:t>20</a:t>
            </a:r>
            <a:endParaRPr lang="en-US" sz="2400" b="1" dirty="0">
              <a:solidFill>
                <a:schemeClr val="accent1"/>
              </a:solidFill>
              <a:latin typeface="微软雅黑" panose="020B0503020204020204" pitchFamily="34" charset="-122"/>
              <a:ea typeface="微软雅黑" panose="020B0503020204020204" pitchFamily="34" charset="-122"/>
            </a:endParaRPr>
          </a:p>
        </p:txBody>
      </p:sp>
      <p:sp>
        <p:nvSpPr>
          <p:cNvPr id="84" name="Block Arc 35"/>
          <p:cNvSpPr/>
          <p:nvPr/>
        </p:nvSpPr>
        <p:spPr>
          <a:xfrm rot="10800000">
            <a:off x="1229242" y="2378902"/>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5" name="Block Arc 52"/>
          <p:cNvSpPr/>
          <p:nvPr/>
        </p:nvSpPr>
        <p:spPr>
          <a:xfrm rot="10800000">
            <a:off x="3109828" y="2378904"/>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6" name="Block Arc 39"/>
          <p:cNvSpPr/>
          <p:nvPr/>
        </p:nvSpPr>
        <p:spPr>
          <a:xfrm rot="10800000">
            <a:off x="8745276" y="2378904"/>
            <a:ext cx="2217579" cy="2217579"/>
          </a:xfrm>
          <a:prstGeom prst="blockArc">
            <a:avLst>
              <a:gd name="adj1" fmla="val 10800000"/>
              <a:gd name="adj2" fmla="val 3"/>
              <a:gd name="adj3" fmla="val 152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7" name="Block Arc 54"/>
          <p:cNvSpPr/>
          <p:nvPr/>
        </p:nvSpPr>
        <p:spPr>
          <a:xfrm rot="10800000">
            <a:off x="6866793" y="2378904"/>
            <a:ext cx="2217579"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90" name="矩形 89"/>
          <p:cNvSpPr/>
          <p:nvPr/>
        </p:nvSpPr>
        <p:spPr>
          <a:xfrm>
            <a:off x="1686552"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1" name="矩形 47"/>
          <p:cNvSpPr>
            <a:spLocks noChangeArrowheads="1"/>
          </p:cNvSpPr>
          <p:nvPr/>
        </p:nvSpPr>
        <p:spPr bwMode="auto">
          <a:xfrm>
            <a:off x="1361651"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2" name="矩形 91"/>
          <p:cNvSpPr/>
          <p:nvPr/>
        </p:nvSpPr>
        <p:spPr>
          <a:xfrm>
            <a:off x="5439468"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3" name="矩形 47"/>
          <p:cNvSpPr>
            <a:spLocks noChangeArrowheads="1"/>
          </p:cNvSpPr>
          <p:nvPr/>
        </p:nvSpPr>
        <p:spPr bwMode="auto">
          <a:xfrm>
            <a:off x="5114567"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4" name="矩形 93"/>
          <p:cNvSpPr/>
          <p:nvPr/>
        </p:nvSpPr>
        <p:spPr>
          <a:xfrm>
            <a:off x="9192287" y="1370411"/>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5" name="矩形 47"/>
          <p:cNvSpPr>
            <a:spLocks noChangeArrowheads="1"/>
          </p:cNvSpPr>
          <p:nvPr/>
        </p:nvSpPr>
        <p:spPr bwMode="auto">
          <a:xfrm>
            <a:off x="8867386" y="1758709"/>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6" name="矩形 95"/>
          <p:cNvSpPr/>
          <p:nvPr/>
        </p:nvSpPr>
        <p:spPr>
          <a:xfrm>
            <a:off x="3562036" y="4601936"/>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7" name="矩形 47"/>
          <p:cNvSpPr>
            <a:spLocks noChangeArrowheads="1"/>
          </p:cNvSpPr>
          <p:nvPr/>
        </p:nvSpPr>
        <p:spPr bwMode="auto">
          <a:xfrm>
            <a:off x="3237135" y="4990234"/>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98" name="矩形 97"/>
          <p:cNvSpPr/>
          <p:nvPr/>
        </p:nvSpPr>
        <p:spPr>
          <a:xfrm>
            <a:off x="7314953" y="4601936"/>
            <a:ext cx="1313162" cy="430879"/>
          </a:xfrm>
          <a:prstGeom prst="rect">
            <a:avLst/>
          </a:prstGeom>
        </p:spPr>
        <p:txBody>
          <a:bodyPr wrap="none" lIns="91431" tIns="45716" rIns="91431" bIns="45716">
            <a:spAutoFit/>
          </a:bodyPr>
          <a:lstStyle/>
          <a:p>
            <a:pPr algn="ctr"/>
            <a:r>
              <a:rPr lang="zh-CN" altLang="en-US" sz="2200" b="1" dirty="0">
                <a:solidFill>
                  <a:schemeClr val="tx1">
                    <a:lumMod val="65000"/>
                    <a:lumOff val="35000"/>
                  </a:schemeClr>
                </a:solidFill>
                <a:latin typeface="微软雅黑" pitchFamily="34" charset="-122"/>
                <a:ea typeface="微软雅黑" pitchFamily="34" charset="-122"/>
              </a:rPr>
              <a:t>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99" name="矩形 47"/>
          <p:cNvSpPr>
            <a:spLocks noChangeArrowheads="1"/>
          </p:cNvSpPr>
          <p:nvPr/>
        </p:nvSpPr>
        <p:spPr bwMode="auto">
          <a:xfrm>
            <a:off x="6990052" y="4990234"/>
            <a:ext cx="1962964"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a:t>
            </a:r>
            <a:r>
              <a:rPr lang="zh-CN" altLang="en-US" sz="1400" dirty="0" smtClean="0">
                <a:solidFill>
                  <a:schemeClr val="tx1">
                    <a:lumMod val="65000"/>
                    <a:lumOff val="35000"/>
                  </a:schemeClr>
                </a:solidFill>
                <a:sym typeface="微软雅黑" pitchFamily="34" charset="-122"/>
              </a:rPr>
              <a:t>的</a:t>
            </a:r>
            <a:r>
              <a:rPr lang="zh-CN" altLang="en-US" sz="1400" dirty="0">
                <a:solidFill>
                  <a:schemeClr val="tx1">
                    <a:lumMod val="65000"/>
                    <a:lumOff val="35000"/>
                  </a:schemeClr>
                </a:solidFill>
                <a:sym typeface="微软雅黑" pitchFamily="34" charset="-122"/>
              </a:rPr>
              <a:t>综合</a:t>
            </a:r>
            <a:r>
              <a:rPr lang="zh-CN" altLang="en-US" sz="1400" dirty="0" smtClean="0">
                <a:solidFill>
                  <a:schemeClr val="tx1">
                    <a:lumMod val="65000"/>
                    <a:lumOff val="35000"/>
                  </a:schemeClr>
                </a:solidFill>
                <a:sym typeface="微软雅黑" pitchFamily="34" charset="-122"/>
              </a:rPr>
              <a:t>描述说明。</a:t>
            </a:r>
            <a:endParaRPr lang="zh-CN" altLang="en-US" sz="1400" dirty="0">
              <a:solidFill>
                <a:schemeClr val="tx1">
                  <a:lumMod val="65000"/>
                  <a:lumOff val="35000"/>
                </a:schemeClr>
              </a:solidFill>
              <a:sym typeface="微软雅黑" pitchFamily="34" charset="-122"/>
            </a:endParaRPr>
          </a:p>
        </p:txBody>
      </p:sp>
      <p:sp>
        <p:nvSpPr>
          <p:cNvPr id="3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13456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400"/>
                                        <p:tgtEl>
                                          <p:spTgt spid="56"/>
                                        </p:tgtEl>
                                      </p:cBhvr>
                                    </p:animEffect>
                                  </p:childTnLst>
                                </p:cTn>
                              </p:par>
                            </p:childTnLst>
                          </p:cTn>
                        </p:par>
                        <p:par>
                          <p:cTn id="16" fill="hold">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400"/>
                                        <p:tgtEl>
                                          <p:spTgt spid="85"/>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left)">
                                      <p:cBhvr>
                                        <p:cTn id="23" dur="400"/>
                                        <p:tgtEl>
                                          <p:spTgt spid="57"/>
                                        </p:tgtEl>
                                      </p:cBhvr>
                                    </p:animEffect>
                                  </p:childTnLst>
                                </p:cTn>
                              </p:par>
                            </p:childTnLst>
                          </p:cTn>
                        </p:par>
                        <p:par>
                          <p:cTn id="24" fill="hold">
                            <p:stCondLst>
                              <p:cond delay="2200"/>
                            </p:stCondLst>
                            <p:childTnLst>
                              <p:par>
                                <p:cTn id="25" presetID="22" presetClass="entr" presetSubtype="8"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left)">
                                      <p:cBhvr>
                                        <p:cTn id="27" dur="400"/>
                                        <p:tgtEl>
                                          <p:spTgt spid="87"/>
                                        </p:tgtEl>
                                      </p:cBhvr>
                                    </p:animEffect>
                                  </p:childTnLst>
                                </p:cTn>
                              </p:par>
                            </p:childTnLst>
                          </p:cTn>
                        </p:par>
                        <p:par>
                          <p:cTn id="28" fill="hold">
                            <p:stCondLst>
                              <p:cond delay="2600"/>
                            </p:stCondLst>
                            <p:childTnLst>
                              <p:par>
                                <p:cTn id="29" presetID="22" presetClass="entr" presetSubtype="8"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wipe(left)">
                                      <p:cBhvr>
                                        <p:cTn id="31" dur="400"/>
                                        <p:tgtEl>
                                          <p:spTgt spid="58"/>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wipe(left)">
                                      <p:cBhvr>
                                        <p:cTn id="35" dur="400"/>
                                        <p:tgtEl>
                                          <p:spTgt spid="84"/>
                                        </p:tgtEl>
                                      </p:cBhvr>
                                    </p:animEffect>
                                  </p:childTnLst>
                                </p:cTn>
                              </p:par>
                            </p:childTnLst>
                          </p:cTn>
                        </p:par>
                        <p:par>
                          <p:cTn id="36" fill="hold">
                            <p:stCondLst>
                              <p:cond delay="340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400"/>
                                        <p:tgtEl>
                                          <p:spTgt spid="35"/>
                                        </p:tgtEl>
                                      </p:cBhvr>
                                    </p:animEffect>
                                  </p:childTnLst>
                                </p:cTn>
                              </p:par>
                            </p:childTnLst>
                          </p:cTn>
                        </p:par>
                        <p:par>
                          <p:cTn id="40" fill="hold">
                            <p:stCondLst>
                              <p:cond delay="3800"/>
                            </p:stCondLst>
                            <p:childTnLst>
                              <p:par>
                                <p:cTn id="41" presetID="22" presetClass="entr" presetSubtype="8"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400"/>
                                        <p:tgtEl>
                                          <p:spTgt spid="34"/>
                                        </p:tgtEl>
                                      </p:cBhvr>
                                    </p:animEffect>
                                  </p:childTnLst>
                                </p:cTn>
                              </p:par>
                            </p:childTnLst>
                          </p:cTn>
                        </p:par>
                        <p:par>
                          <p:cTn id="44" fill="hold">
                            <p:stCondLst>
                              <p:cond delay="4200"/>
                            </p:stCondLst>
                            <p:childTnLst>
                              <p:par>
                                <p:cTn id="45" presetID="22" presetClass="entr" presetSubtype="8"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400"/>
                                        <p:tgtEl>
                                          <p:spTgt spid="33"/>
                                        </p:tgtEl>
                                      </p:cBhvr>
                                    </p:animEffect>
                                  </p:childTnLst>
                                </p:cTn>
                              </p:par>
                            </p:childTnLst>
                          </p:cTn>
                        </p:par>
                        <p:par>
                          <p:cTn id="48" fill="hold">
                            <p:stCondLst>
                              <p:cond delay="4600"/>
                            </p:stCondLst>
                            <p:childTnLst>
                              <p:par>
                                <p:cTn id="49" presetID="22" presetClass="entr" presetSubtype="8"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wipe(left)">
                                      <p:cBhvr>
                                        <p:cTn id="51" dur="400"/>
                                        <p:tgtEl>
                                          <p:spTgt spid="86"/>
                                        </p:tgtEl>
                                      </p:cBhvr>
                                    </p:animEffect>
                                  </p:childTnLst>
                                </p:cTn>
                              </p:par>
                            </p:childTnLst>
                          </p:cTn>
                        </p:par>
                        <p:par>
                          <p:cTn id="52" fill="hold">
                            <p:stCondLst>
                              <p:cond delay="5000"/>
                            </p:stCondLst>
                            <p:childTnLst>
                              <p:par>
                                <p:cTn id="53" presetID="23" presetClass="entr" presetSubtype="16"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p:cTn id="55" dur="500" fill="hold"/>
                                        <p:tgtEl>
                                          <p:spTgt spid="59"/>
                                        </p:tgtEl>
                                        <p:attrNameLst>
                                          <p:attrName>ppt_w</p:attrName>
                                        </p:attrNameLst>
                                      </p:cBhvr>
                                      <p:tavLst>
                                        <p:tav tm="0">
                                          <p:val>
                                            <p:fltVal val="0"/>
                                          </p:val>
                                        </p:tav>
                                        <p:tav tm="100000">
                                          <p:val>
                                            <p:strVal val="#ppt_w"/>
                                          </p:val>
                                        </p:tav>
                                      </p:tavLst>
                                    </p:anim>
                                    <p:anim calcmode="lin" valueType="num">
                                      <p:cBhvr>
                                        <p:cTn id="56" dur="500" fill="hold"/>
                                        <p:tgtEl>
                                          <p:spTgt spid="59"/>
                                        </p:tgtEl>
                                        <p:attrNameLst>
                                          <p:attrName>ppt_h</p:attrName>
                                        </p:attrNameLst>
                                      </p:cBhvr>
                                      <p:tavLst>
                                        <p:tav tm="0">
                                          <p:val>
                                            <p:fltVal val="0"/>
                                          </p:val>
                                        </p:tav>
                                        <p:tav tm="100000">
                                          <p:val>
                                            <p:strVal val="#ppt_h"/>
                                          </p:val>
                                        </p:tav>
                                      </p:tavLst>
                                    </p:anim>
                                  </p:childTnLst>
                                </p:cTn>
                              </p:par>
                            </p:childTnLst>
                          </p:cTn>
                        </p:par>
                        <p:par>
                          <p:cTn id="57" fill="hold">
                            <p:stCondLst>
                              <p:cond delay="5500"/>
                            </p:stCondLst>
                            <p:childTnLst>
                              <p:par>
                                <p:cTn id="58" presetID="12" presetClass="entr" presetSubtype="4" fill="hold" grpId="0"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slide(fromBottom)">
                                      <p:cBhvr>
                                        <p:cTn id="60" dur="500"/>
                                        <p:tgtEl>
                                          <p:spTgt spid="90"/>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slide(fromBottom)">
                                      <p:cBhvr>
                                        <p:cTn id="63" dur="500"/>
                                        <p:tgtEl>
                                          <p:spTgt spid="91"/>
                                        </p:tgtEl>
                                      </p:cBhvr>
                                    </p:animEffect>
                                  </p:childTnLst>
                                </p:cTn>
                              </p:par>
                            </p:childTnLst>
                          </p:cTn>
                        </p:par>
                        <p:par>
                          <p:cTn id="64" fill="hold">
                            <p:stCondLst>
                              <p:cond delay="6000"/>
                            </p:stCondLst>
                            <p:childTnLst>
                              <p:par>
                                <p:cTn id="65" presetID="23" presetClass="entr" presetSubtype="16"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500" fill="hold"/>
                                        <p:tgtEl>
                                          <p:spTgt spid="60"/>
                                        </p:tgtEl>
                                        <p:attrNameLst>
                                          <p:attrName>ppt_w</p:attrName>
                                        </p:attrNameLst>
                                      </p:cBhvr>
                                      <p:tavLst>
                                        <p:tav tm="0">
                                          <p:val>
                                            <p:fltVal val="0"/>
                                          </p:val>
                                        </p:tav>
                                        <p:tav tm="100000">
                                          <p:val>
                                            <p:strVal val="#ppt_w"/>
                                          </p:val>
                                        </p:tav>
                                      </p:tavLst>
                                    </p:anim>
                                    <p:anim calcmode="lin" valueType="num">
                                      <p:cBhvr>
                                        <p:cTn id="68" dur="500" fill="hold"/>
                                        <p:tgtEl>
                                          <p:spTgt spid="60"/>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12" presetClass="entr" presetSubtype="1" fill="hold" grpId="0" nodeType="afterEffect">
                                  <p:stCondLst>
                                    <p:cond delay="0"/>
                                  </p:stCondLst>
                                  <p:childTnLst>
                                    <p:set>
                                      <p:cBhvr>
                                        <p:cTn id="71" dur="1" fill="hold">
                                          <p:stCondLst>
                                            <p:cond delay="0"/>
                                          </p:stCondLst>
                                        </p:cTn>
                                        <p:tgtEl>
                                          <p:spTgt spid="96"/>
                                        </p:tgtEl>
                                        <p:attrNameLst>
                                          <p:attrName>style.visibility</p:attrName>
                                        </p:attrNameLst>
                                      </p:cBhvr>
                                      <p:to>
                                        <p:strVal val="visible"/>
                                      </p:to>
                                    </p:set>
                                    <p:anim calcmode="lin" valueType="num">
                                      <p:cBhvr additive="base">
                                        <p:cTn id="72" dur="500"/>
                                        <p:tgtEl>
                                          <p:spTgt spid="96"/>
                                        </p:tgtEl>
                                        <p:attrNameLst>
                                          <p:attrName>ppt_y</p:attrName>
                                        </p:attrNameLst>
                                      </p:cBhvr>
                                      <p:tavLst>
                                        <p:tav tm="0">
                                          <p:val>
                                            <p:strVal val="#ppt_y-#ppt_h*1.125000"/>
                                          </p:val>
                                        </p:tav>
                                        <p:tav tm="100000">
                                          <p:val>
                                            <p:strVal val="#ppt_y"/>
                                          </p:val>
                                        </p:tav>
                                      </p:tavLst>
                                    </p:anim>
                                    <p:animEffect transition="in" filter="wipe(down)">
                                      <p:cBhvr>
                                        <p:cTn id="73" dur="500"/>
                                        <p:tgtEl>
                                          <p:spTgt spid="96"/>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 calcmode="lin" valueType="num">
                                      <p:cBhvr additive="base">
                                        <p:cTn id="76" dur="500"/>
                                        <p:tgtEl>
                                          <p:spTgt spid="97"/>
                                        </p:tgtEl>
                                        <p:attrNameLst>
                                          <p:attrName>ppt_y</p:attrName>
                                        </p:attrNameLst>
                                      </p:cBhvr>
                                      <p:tavLst>
                                        <p:tav tm="0">
                                          <p:val>
                                            <p:strVal val="#ppt_y-#ppt_h*1.125000"/>
                                          </p:val>
                                        </p:tav>
                                        <p:tav tm="100000">
                                          <p:val>
                                            <p:strVal val="#ppt_y"/>
                                          </p:val>
                                        </p:tav>
                                      </p:tavLst>
                                    </p:anim>
                                    <p:animEffect transition="in" filter="wipe(down)">
                                      <p:cBhvr>
                                        <p:cTn id="77" dur="500"/>
                                        <p:tgtEl>
                                          <p:spTgt spid="97"/>
                                        </p:tgtEl>
                                      </p:cBhvr>
                                    </p:animEffect>
                                  </p:childTnLst>
                                </p:cTn>
                              </p:par>
                            </p:childTnLst>
                          </p:cTn>
                        </p:par>
                        <p:par>
                          <p:cTn id="78" fill="hold">
                            <p:stCondLst>
                              <p:cond delay="7000"/>
                            </p:stCondLst>
                            <p:childTnLst>
                              <p:par>
                                <p:cTn id="79" presetID="23" presetClass="entr" presetSubtype="16" fill="hold" grpId="0" nodeType="after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childTnLst>
                                </p:cTn>
                              </p:par>
                            </p:childTnLst>
                          </p:cTn>
                        </p:par>
                        <p:par>
                          <p:cTn id="83" fill="hold">
                            <p:stCondLst>
                              <p:cond delay="7500"/>
                            </p:stCondLst>
                            <p:childTnLst>
                              <p:par>
                                <p:cTn id="84" presetID="1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slide(fromBottom)">
                                      <p:cBhvr>
                                        <p:cTn id="86" dur="500"/>
                                        <p:tgtEl>
                                          <p:spTgt spid="92"/>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93"/>
                                        </p:tgtEl>
                                        <p:attrNameLst>
                                          <p:attrName>style.visibility</p:attrName>
                                        </p:attrNameLst>
                                      </p:cBhvr>
                                      <p:to>
                                        <p:strVal val="visible"/>
                                      </p:to>
                                    </p:set>
                                    <p:animEffect transition="in" filter="slide(fromBottom)">
                                      <p:cBhvr>
                                        <p:cTn id="89" dur="500"/>
                                        <p:tgtEl>
                                          <p:spTgt spid="93"/>
                                        </p:tgtEl>
                                      </p:cBhvr>
                                    </p:animEffect>
                                  </p:childTnLst>
                                </p:cTn>
                              </p:par>
                            </p:childTnLst>
                          </p:cTn>
                        </p:par>
                        <p:par>
                          <p:cTn id="90" fill="hold">
                            <p:stCondLst>
                              <p:cond delay="8000"/>
                            </p:stCondLst>
                            <p:childTnLst>
                              <p:par>
                                <p:cTn id="91" presetID="23" presetClass="entr" presetSubtype="16" fill="hold" grpId="0" nodeType="afterEffect">
                                  <p:stCondLst>
                                    <p:cond delay="0"/>
                                  </p:stCondLst>
                                  <p:childTnLst>
                                    <p:set>
                                      <p:cBhvr>
                                        <p:cTn id="92" dur="1" fill="hold">
                                          <p:stCondLst>
                                            <p:cond delay="0"/>
                                          </p:stCondLst>
                                        </p:cTn>
                                        <p:tgtEl>
                                          <p:spTgt spid="62"/>
                                        </p:tgtEl>
                                        <p:attrNameLst>
                                          <p:attrName>style.visibility</p:attrName>
                                        </p:attrNameLst>
                                      </p:cBhvr>
                                      <p:to>
                                        <p:strVal val="visible"/>
                                      </p:to>
                                    </p:set>
                                    <p:anim calcmode="lin" valueType="num">
                                      <p:cBhvr>
                                        <p:cTn id="93" dur="500" fill="hold"/>
                                        <p:tgtEl>
                                          <p:spTgt spid="62"/>
                                        </p:tgtEl>
                                        <p:attrNameLst>
                                          <p:attrName>ppt_w</p:attrName>
                                        </p:attrNameLst>
                                      </p:cBhvr>
                                      <p:tavLst>
                                        <p:tav tm="0">
                                          <p:val>
                                            <p:fltVal val="0"/>
                                          </p:val>
                                        </p:tav>
                                        <p:tav tm="100000">
                                          <p:val>
                                            <p:strVal val="#ppt_w"/>
                                          </p:val>
                                        </p:tav>
                                      </p:tavLst>
                                    </p:anim>
                                    <p:anim calcmode="lin" valueType="num">
                                      <p:cBhvr>
                                        <p:cTn id="94" dur="500" fill="hold"/>
                                        <p:tgtEl>
                                          <p:spTgt spid="62"/>
                                        </p:tgtEl>
                                        <p:attrNameLst>
                                          <p:attrName>ppt_h</p:attrName>
                                        </p:attrNameLst>
                                      </p:cBhvr>
                                      <p:tavLst>
                                        <p:tav tm="0">
                                          <p:val>
                                            <p:fltVal val="0"/>
                                          </p:val>
                                        </p:tav>
                                        <p:tav tm="100000">
                                          <p:val>
                                            <p:strVal val="#ppt_h"/>
                                          </p:val>
                                        </p:tav>
                                      </p:tavLst>
                                    </p:anim>
                                  </p:childTnLst>
                                </p:cTn>
                              </p:par>
                            </p:childTnLst>
                          </p:cTn>
                        </p:par>
                        <p:par>
                          <p:cTn id="95" fill="hold">
                            <p:stCondLst>
                              <p:cond delay="8500"/>
                            </p:stCondLst>
                            <p:childTnLst>
                              <p:par>
                                <p:cTn id="96" presetID="12" presetClass="entr" presetSubtype="1" fill="hold" grpId="0" nodeType="afterEffect">
                                  <p:stCondLst>
                                    <p:cond delay="0"/>
                                  </p:stCondLst>
                                  <p:childTnLst>
                                    <p:set>
                                      <p:cBhvr>
                                        <p:cTn id="97" dur="1" fill="hold">
                                          <p:stCondLst>
                                            <p:cond delay="0"/>
                                          </p:stCondLst>
                                        </p:cTn>
                                        <p:tgtEl>
                                          <p:spTgt spid="98"/>
                                        </p:tgtEl>
                                        <p:attrNameLst>
                                          <p:attrName>style.visibility</p:attrName>
                                        </p:attrNameLst>
                                      </p:cBhvr>
                                      <p:to>
                                        <p:strVal val="visible"/>
                                      </p:to>
                                    </p:set>
                                    <p:anim calcmode="lin" valueType="num">
                                      <p:cBhvr additive="base">
                                        <p:cTn id="98" dur="500"/>
                                        <p:tgtEl>
                                          <p:spTgt spid="98"/>
                                        </p:tgtEl>
                                        <p:attrNameLst>
                                          <p:attrName>ppt_y</p:attrName>
                                        </p:attrNameLst>
                                      </p:cBhvr>
                                      <p:tavLst>
                                        <p:tav tm="0">
                                          <p:val>
                                            <p:strVal val="#ppt_y-#ppt_h*1.125000"/>
                                          </p:val>
                                        </p:tav>
                                        <p:tav tm="100000">
                                          <p:val>
                                            <p:strVal val="#ppt_y"/>
                                          </p:val>
                                        </p:tav>
                                      </p:tavLst>
                                    </p:anim>
                                    <p:animEffect transition="in" filter="wipe(down)">
                                      <p:cBhvr>
                                        <p:cTn id="99" dur="500"/>
                                        <p:tgtEl>
                                          <p:spTgt spid="98"/>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99"/>
                                        </p:tgtEl>
                                        <p:attrNameLst>
                                          <p:attrName>style.visibility</p:attrName>
                                        </p:attrNameLst>
                                      </p:cBhvr>
                                      <p:to>
                                        <p:strVal val="visible"/>
                                      </p:to>
                                    </p:set>
                                    <p:anim calcmode="lin" valueType="num">
                                      <p:cBhvr additive="base">
                                        <p:cTn id="102" dur="500"/>
                                        <p:tgtEl>
                                          <p:spTgt spid="99"/>
                                        </p:tgtEl>
                                        <p:attrNameLst>
                                          <p:attrName>ppt_y</p:attrName>
                                        </p:attrNameLst>
                                      </p:cBhvr>
                                      <p:tavLst>
                                        <p:tav tm="0">
                                          <p:val>
                                            <p:strVal val="#ppt_y-#ppt_h*1.125000"/>
                                          </p:val>
                                        </p:tav>
                                        <p:tav tm="100000">
                                          <p:val>
                                            <p:strVal val="#ppt_y"/>
                                          </p:val>
                                        </p:tav>
                                      </p:tavLst>
                                    </p:anim>
                                    <p:animEffect transition="in" filter="wipe(down)">
                                      <p:cBhvr>
                                        <p:cTn id="103" dur="500"/>
                                        <p:tgtEl>
                                          <p:spTgt spid="99"/>
                                        </p:tgtEl>
                                      </p:cBhvr>
                                    </p:animEffect>
                                  </p:childTnLst>
                                </p:cTn>
                              </p:par>
                            </p:childTnLst>
                          </p:cTn>
                        </p:par>
                        <p:par>
                          <p:cTn id="104" fill="hold">
                            <p:stCondLst>
                              <p:cond delay="9000"/>
                            </p:stCondLst>
                            <p:childTnLst>
                              <p:par>
                                <p:cTn id="105" presetID="23" presetClass="entr" presetSubtype="16" fill="hold" grpId="0" nodeType="afterEffect">
                                  <p:stCondLst>
                                    <p:cond delay="0"/>
                                  </p:stCondLst>
                                  <p:childTnLst>
                                    <p:set>
                                      <p:cBhvr>
                                        <p:cTn id="106" dur="1" fill="hold">
                                          <p:stCondLst>
                                            <p:cond delay="0"/>
                                          </p:stCondLst>
                                        </p:cTn>
                                        <p:tgtEl>
                                          <p:spTgt spid="63"/>
                                        </p:tgtEl>
                                        <p:attrNameLst>
                                          <p:attrName>style.visibility</p:attrName>
                                        </p:attrNameLst>
                                      </p:cBhvr>
                                      <p:to>
                                        <p:strVal val="visible"/>
                                      </p:to>
                                    </p:set>
                                    <p:anim calcmode="lin" valueType="num">
                                      <p:cBhvr>
                                        <p:cTn id="107" dur="500" fill="hold"/>
                                        <p:tgtEl>
                                          <p:spTgt spid="63"/>
                                        </p:tgtEl>
                                        <p:attrNameLst>
                                          <p:attrName>ppt_w</p:attrName>
                                        </p:attrNameLst>
                                      </p:cBhvr>
                                      <p:tavLst>
                                        <p:tav tm="0">
                                          <p:val>
                                            <p:fltVal val="0"/>
                                          </p:val>
                                        </p:tav>
                                        <p:tav tm="100000">
                                          <p:val>
                                            <p:strVal val="#ppt_w"/>
                                          </p:val>
                                        </p:tav>
                                      </p:tavLst>
                                    </p:anim>
                                    <p:anim calcmode="lin" valueType="num">
                                      <p:cBhvr>
                                        <p:cTn id="108" dur="500" fill="hold"/>
                                        <p:tgtEl>
                                          <p:spTgt spid="63"/>
                                        </p:tgtEl>
                                        <p:attrNameLst>
                                          <p:attrName>ppt_h</p:attrName>
                                        </p:attrNameLst>
                                      </p:cBhvr>
                                      <p:tavLst>
                                        <p:tav tm="0">
                                          <p:val>
                                            <p:fltVal val="0"/>
                                          </p:val>
                                        </p:tav>
                                        <p:tav tm="100000">
                                          <p:val>
                                            <p:strVal val="#ppt_h"/>
                                          </p:val>
                                        </p:tav>
                                      </p:tavLst>
                                    </p:anim>
                                  </p:childTnLst>
                                </p:cTn>
                              </p:par>
                            </p:childTnLst>
                          </p:cTn>
                        </p:par>
                        <p:par>
                          <p:cTn id="109" fill="hold">
                            <p:stCondLst>
                              <p:cond delay="9500"/>
                            </p:stCondLst>
                            <p:childTnLst>
                              <p:par>
                                <p:cTn id="110" presetID="12" presetClass="entr" presetSubtype="4" fill="hold" grpId="0" nodeType="after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slide(fromBottom)">
                                      <p:cBhvr>
                                        <p:cTn id="112" dur="500"/>
                                        <p:tgtEl>
                                          <p:spTgt spid="94"/>
                                        </p:tgtEl>
                                      </p:cBhvr>
                                    </p:animEffect>
                                  </p:childTnLst>
                                </p:cTn>
                              </p:par>
                              <p:par>
                                <p:cTn id="113" presetID="12" presetClass="entr" presetSubtype="4" fill="hold" grpId="0" nodeType="withEffect">
                                  <p:stCondLst>
                                    <p:cond delay="0"/>
                                  </p:stCondLst>
                                  <p:childTnLst>
                                    <p:set>
                                      <p:cBhvr>
                                        <p:cTn id="114" dur="1" fill="hold">
                                          <p:stCondLst>
                                            <p:cond delay="0"/>
                                          </p:stCondLst>
                                        </p:cTn>
                                        <p:tgtEl>
                                          <p:spTgt spid="95"/>
                                        </p:tgtEl>
                                        <p:attrNameLst>
                                          <p:attrName>style.visibility</p:attrName>
                                        </p:attrNameLst>
                                      </p:cBhvr>
                                      <p:to>
                                        <p:strVal val="visible"/>
                                      </p:to>
                                    </p:set>
                                    <p:animEffect transition="in" filter="slide(fromBottom)">
                                      <p:cBhvr>
                                        <p:cTn id="115" dur="500"/>
                                        <p:tgtEl>
                                          <p:spTgt spid="95"/>
                                        </p:tgtEl>
                                      </p:cBhvr>
                                    </p:animEffect>
                                  </p:childTnLst>
                                </p:cTn>
                              </p:par>
                            </p:childTnLst>
                          </p:cTn>
                        </p:par>
                        <p:par>
                          <p:cTn id="116" fill="hold">
                            <p:stCondLst>
                              <p:cond delay="10000"/>
                            </p:stCondLst>
                            <p:childTnLst>
                              <p:par>
                                <p:cTn id="117" presetID="18" presetClass="entr" presetSubtype="3" fill="hold"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upRight)">
                                      <p:cBhvr>
                                        <p:cTn id="119" dur="500"/>
                                        <p:tgtEl>
                                          <p:spTgt spid="55"/>
                                        </p:tgtEl>
                                      </p:cBhvr>
                                    </p:animEffect>
                                  </p:childTnLst>
                                </p:cTn>
                              </p:par>
                            </p:childTnLst>
                          </p:cTn>
                        </p:par>
                        <p:par>
                          <p:cTn id="120" fill="hold">
                            <p:stCondLst>
                              <p:cond delay="10500"/>
                            </p:stCondLst>
                            <p:childTnLst>
                              <p:par>
                                <p:cTn id="121" presetID="10" presetClass="entr" presetSubtype="0" fill="hold" grpId="0" nodeType="afterEffect">
                                  <p:stCondLst>
                                    <p:cond delay="0"/>
                                  </p:stCondLst>
                                  <p:childTnLst>
                                    <p:set>
                                      <p:cBhvr>
                                        <p:cTn id="122" dur="1" fill="hold">
                                          <p:stCondLst>
                                            <p:cond delay="0"/>
                                          </p:stCondLst>
                                        </p:cTn>
                                        <p:tgtEl>
                                          <p:spTgt spid="54"/>
                                        </p:tgtEl>
                                        <p:attrNameLst>
                                          <p:attrName>style.visibility</p:attrName>
                                        </p:attrNameLst>
                                      </p:cBhvr>
                                      <p:to>
                                        <p:strVal val="visible"/>
                                      </p:to>
                                    </p:set>
                                    <p:animEffect transition="in" filter="fade">
                                      <p:cBhvr>
                                        <p:cTn id="1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54" grpId="0"/>
      <p:bldP spid="56" grpId="0" animBg="1"/>
      <p:bldP spid="57" grpId="0" animBg="1"/>
      <p:bldP spid="58" grpId="0" animBg="1"/>
      <p:bldP spid="59" grpId="0" animBg="1"/>
      <p:bldP spid="60" grpId="0" animBg="1"/>
      <p:bldP spid="61" grpId="0" animBg="1"/>
      <p:bldP spid="62" grpId="0" animBg="1"/>
      <p:bldP spid="63" grpId="0" animBg="1"/>
      <p:bldP spid="84" grpId="0" animBg="1"/>
      <p:bldP spid="85" grpId="0" animBg="1"/>
      <p:bldP spid="86" grpId="0" animBg="1"/>
      <p:bldP spid="87" grpId="0" animBg="1"/>
      <p:bldP spid="90" grpId="0"/>
      <p:bldP spid="91" grpId="0"/>
      <p:bldP spid="92" grpId="0"/>
      <p:bldP spid="93" grpId="0"/>
      <p:bldP spid="94" grpId="0"/>
      <p:bldP spid="95" grpId="0"/>
      <p:bldP spid="96" grpId="0"/>
      <p:bldP spid="97" grpId="0"/>
      <p:bldP spid="98" grpId="0"/>
      <p:bldP spid="99" grpId="0"/>
      <p:bldP spid="31"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8"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工作完成情况</a:t>
            </a:r>
            <a:endParaRPr lang="zh-CN" altLang="en-US" sz="4800" b="1" dirty="0">
              <a:solidFill>
                <a:schemeClr val="tx1">
                  <a:lumMod val="75000"/>
                  <a:lumOff val="25000"/>
                </a:schemeClr>
              </a:solidFill>
            </a:endParaRP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02</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601548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Placeholder 3"/>
          <p:cNvSpPr txBox="1">
            <a:spLocks/>
          </p:cNvSpPr>
          <p:nvPr/>
        </p:nvSpPr>
        <p:spPr>
          <a:xfrm>
            <a:off x="2379361"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399,834</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4926006"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487</a:t>
            </a:r>
            <a:r>
              <a:rPr lang="en-US" altLang="zh-CN" sz="1600" b="1" dirty="0" smtClean="0">
                <a:solidFill>
                  <a:schemeClr val="accent1"/>
                </a:solidFill>
                <a:latin typeface="微软雅黑" panose="020B0503020204020204" pitchFamily="34" charset="-122"/>
                <a:ea typeface="微软雅黑" panose="020B0503020204020204" pitchFamily="34" charset="-122"/>
              </a:rPr>
              <a:t>3,834K</a:t>
            </a:r>
            <a:endParaRPr lang="en-US" altLang="zh-CN" sz="1600" b="1" dirty="0">
              <a:solidFill>
                <a:schemeClr val="accent1"/>
              </a:solidFill>
              <a:latin typeface="微软雅黑" panose="020B0503020204020204" pitchFamily="34" charset="-122"/>
              <a:ea typeface="微软雅黑" panose="020B0503020204020204" pitchFamily="34" charset="-122"/>
            </a:endParaRPr>
          </a:p>
        </p:txBody>
      </p:sp>
      <p:sp>
        <p:nvSpPr>
          <p:cNvPr id="35" name="Text Placeholder 3"/>
          <p:cNvSpPr txBox="1">
            <a:spLocks/>
          </p:cNvSpPr>
          <p:nvPr/>
        </p:nvSpPr>
        <p:spPr>
          <a:xfrm>
            <a:off x="7479368" y="3553517"/>
            <a:ext cx="108843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5258,487</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sp>
        <p:nvSpPr>
          <p:cNvPr id="36" name="Text Placeholder 3"/>
          <p:cNvSpPr txBox="1">
            <a:spLocks/>
          </p:cNvSpPr>
          <p:nvPr/>
        </p:nvSpPr>
        <p:spPr>
          <a:xfrm>
            <a:off x="10092689" y="3553517"/>
            <a:ext cx="961802"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70">
              <a:spcBef>
                <a:spcPct val="20000"/>
              </a:spcBef>
              <a:defRPr/>
            </a:pPr>
            <a:r>
              <a:rPr lang="en-US" sz="1600" b="1" dirty="0" smtClean="0">
                <a:solidFill>
                  <a:schemeClr val="accent1"/>
                </a:solidFill>
                <a:latin typeface="微软雅黑" panose="020B0503020204020204" pitchFamily="34" charset="-122"/>
                <a:ea typeface="微软雅黑" panose="020B0503020204020204" pitchFamily="34" charset="-122"/>
              </a:rPr>
              <a:t>258,487</a:t>
            </a:r>
            <a:r>
              <a:rPr lang="en-US" altLang="zh-CN" sz="1600" b="1" dirty="0" smtClean="0">
                <a:solidFill>
                  <a:schemeClr val="accent1"/>
                </a:solidFill>
                <a:latin typeface="微软雅黑" panose="020B0503020204020204" pitchFamily="34" charset="-122"/>
                <a:ea typeface="微软雅黑" panose="020B0503020204020204" pitchFamily="34" charset="-122"/>
              </a:rPr>
              <a:t>K</a:t>
            </a:r>
            <a:endParaRPr lang="en-US" sz="1600" b="1" dirty="0">
              <a:solidFill>
                <a:schemeClr val="accent1"/>
              </a:solidFill>
              <a:latin typeface="微软雅黑" panose="020B0503020204020204" pitchFamily="34" charset="-122"/>
              <a:ea typeface="微软雅黑" panose="020B0503020204020204" pitchFamily="34" charset="-122"/>
            </a:endParaRPr>
          </a:p>
        </p:txBody>
      </p:sp>
      <p:cxnSp>
        <p:nvCxnSpPr>
          <p:cNvPr id="49" name="Straight Connector 88"/>
          <p:cNvCxnSpPr/>
          <p:nvPr/>
        </p:nvCxnSpPr>
        <p:spPr>
          <a:xfrm flipH="1">
            <a:off x="1277330" y="3860753"/>
            <a:ext cx="9637341" cy="0"/>
          </a:xfrm>
          <a:prstGeom prst="line">
            <a:avLst/>
          </a:prstGeom>
          <a:ln w="19050">
            <a:solidFill>
              <a:schemeClr val="tx1">
                <a:lumMod val="65000"/>
                <a:lumOff val="3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3" name="Oval 8"/>
          <p:cNvSpPr>
            <a:spLocks noChangeAspect="1"/>
          </p:cNvSpPr>
          <p:nvPr/>
        </p:nvSpPr>
        <p:spPr>
          <a:xfrm>
            <a:off x="1432528" y="1710016"/>
            <a:ext cx="1620000" cy="1620000"/>
          </a:xfrm>
          <a:prstGeom prst="ellipse">
            <a:avLst/>
          </a:prstGeom>
          <a:blipFill>
            <a:blip r:embed="rId4"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54" name="Group 94"/>
          <p:cNvGrpSpPr/>
          <p:nvPr/>
        </p:nvGrpSpPr>
        <p:grpSpPr>
          <a:xfrm>
            <a:off x="2146167" y="3352517"/>
            <a:ext cx="192723" cy="948263"/>
            <a:chOff x="1690019" y="2064423"/>
            <a:chExt cx="144542" cy="711197"/>
          </a:xfrm>
        </p:grpSpPr>
        <p:cxnSp>
          <p:nvCxnSpPr>
            <p:cNvPr id="55" name="Straight Connector 75"/>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Oval 3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1" name="Oval 109"/>
          <p:cNvSpPr>
            <a:spLocks noChangeAspect="1"/>
          </p:cNvSpPr>
          <p:nvPr/>
        </p:nvSpPr>
        <p:spPr>
          <a:xfrm>
            <a:off x="3858754" y="1422016"/>
            <a:ext cx="1908000" cy="1908000"/>
          </a:xfrm>
          <a:prstGeom prst="ellipse">
            <a:avLst/>
          </a:prstGeom>
          <a:blipFill>
            <a:blip r:embed="rId5"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62" name="Group 110"/>
          <p:cNvGrpSpPr/>
          <p:nvPr/>
        </p:nvGrpSpPr>
        <p:grpSpPr>
          <a:xfrm>
            <a:off x="4716393" y="3352517"/>
            <a:ext cx="192723" cy="948263"/>
            <a:chOff x="1690019" y="2064423"/>
            <a:chExt cx="144542" cy="711197"/>
          </a:xfrm>
        </p:grpSpPr>
        <p:cxnSp>
          <p:nvCxnSpPr>
            <p:cNvPr id="67" name="Straight Connector 111"/>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8" name="Oval 112"/>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69" name="Oval 127"/>
          <p:cNvSpPr>
            <a:spLocks noChangeAspect="1"/>
          </p:cNvSpPr>
          <p:nvPr/>
        </p:nvSpPr>
        <p:spPr>
          <a:xfrm>
            <a:off x="6429787" y="1422016"/>
            <a:ext cx="1908000" cy="1908000"/>
          </a:xfrm>
          <a:prstGeom prst="ellipse">
            <a:avLst/>
          </a:prstGeom>
          <a:blipFill>
            <a:blip r:embed="rId6"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74" name="Group 128"/>
          <p:cNvGrpSpPr/>
          <p:nvPr/>
        </p:nvGrpSpPr>
        <p:grpSpPr>
          <a:xfrm>
            <a:off x="7286619" y="3352517"/>
            <a:ext cx="192723" cy="948263"/>
            <a:chOff x="1690019" y="2064423"/>
            <a:chExt cx="144542" cy="711197"/>
          </a:xfrm>
        </p:grpSpPr>
        <p:cxnSp>
          <p:nvCxnSpPr>
            <p:cNvPr id="75" name="Straight Connector 129"/>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76" name="Oval 130"/>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1" name="Oval 145"/>
          <p:cNvSpPr>
            <a:spLocks noChangeAspect="1"/>
          </p:cNvSpPr>
          <p:nvPr/>
        </p:nvSpPr>
        <p:spPr>
          <a:xfrm>
            <a:off x="9143206" y="1710016"/>
            <a:ext cx="1620000" cy="1620000"/>
          </a:xfrm>
          <a:prstGeom prst="ellipse">
            <a:avLst/>
          </a:prstGeom>
          <a:blipFill>
            <a:blip r:embed="rId7" cstate="print">
              <a:extLst>
                <a:ext uri="{28A0092B-C50C-407E-A947-70E740481C1C}">
                  <a14:useLocalDpi xmlns:a14="http://schemas.microsoft.com/office/drawing/2010/main"/>
                </a:ext>
              </a:extLst>
            </a:blip>
            <a:srcRect/>
            <a:stretch>
              <a:fillRect/>
            </a:stretch>
          </a:blip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endParaRPr>
          </a:p>
        </p:txBody>
      </p:sp>
      <p:grpSp>
        <p:nvGrpSpPr>
          <p:cNvPr id="82" name="Group 146"/>
          <p:cNvGrpSpPr/>
          <p:nvPr/>
        </p:nvGrpSpPr>
        <p:grpSpPr>
          <a:xfrm>
            <a:off x="9856845" y="3352517"/>
            <a:ext cx="192723" cy="948263"/>
            <a:chOff x="1690019" y="2064423"/>
            <a:chExt cx="144542" cy="711197"/>
          </a:xfrm>
        </p:grpSpPr>
        <p:cxnSp>
          <p:nvCxnSpPr>
            <p:cNvPr id="83" name="Straight Connector 147"/>
            <p:cNvCxnSpPr/>
            <p:nvPr/>
          </p:nvCxnSpPr>
          <p:spPr>
            <a:xfrm flipH="1">
              <a:off x="1762290" y="2064423"/>
              <a:ext cx="1" cy="613924"/>
            </a:xfrm>
            <a:prstGeom prst="line">
              <a:avLst/>
            </a:prstGeom>
            <a:ln w="1905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4" name="Oval 148"/>
            <p:cNvSpPr/>
            <p:nvPr/>
          </p:nvSpPr>
          <p:spPr>
            <a:xfrm>
              <a:off x="1690019" y="2631078"/>
              <a:ext cx="144542" cy="144542"/>
            </a:xfrm>
            <a:prstGeom prst="ellipse">
              <a:avLst/>
            </a:prstGeom>
            <a:solidFill>
              <a:schemeClr val="bg1"/>
            </a:solidFill>
            <a:ln w="19050">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sp>
        <p:nvSpPr>
          <p:cNvPr id="85" name="矩形 84"/>
          <p:cNvSpPr/>
          <p:nvPr/>
        </p:nvSpPr>
        <p:spPr>
          <a:xfrm>
            <a:off x="1303817" y="4418386"/>
            <a:ext cx="1877420" cy="430879"/>
          </a:xfrm>
          <a:prstGeom prst="rect">
            <a:avLst/>
          </a:prstGeom>
        </p:spPr>
        <p:txBody>
          <a:bodyPr wrap="none" lIns="91431" tIns="45716" rIns="91431" bIns="45716">
            <a:spAutoFit/>
          </a:bodyPr>
          <a:lstStyle/>
          <a:p>
            <a:pPr algn="ctr"/>
            <a:r>
              <a:rPr lang="zh-CN" altLang="en-US" sz="2200" b="1" dirty="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86" name="矩形 47"/>
          <p:cNvSpPr>
            <a:spLocks noChangeArrowheads="1"/>
          </p:cNvSpPr>
          <p:nvPr/>
        </p:nvSpPr>
        <p:spPr bwMode="auto">
          <a:xfrm>
            <a:off x="1128506"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87" name="矩形 86"/>
          <p:cNvSpPr/>
          <p:nvPr/>
        </p:nvSpPr>
        <p:spPr>
          <a:xfrm>
            <a:off x="9014496" y="4418386"/>
            <a:ext cx="1877420" cy="430879"/>
          </a:xfrm>
          <a:prstGeom prst="rect">
            <a:avLst/>
          </a:prstGeom>
        </p:spPr>
        <p:txBody>
          <a:bodyPr wrap="none" lIns="91431" tIns="45716" rIns="91431" bIns="45716">
            <a:spAutoFit/>
          </a:bodyPr>
          <a:lstStyle/>
          <a:p>
            <a:pPr algn="ctr"/>
            <a:r>
              <a:rPr lang="zh-CN" altLang="en-US" sz="2200" b="1" dirty="0" smtClean="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88" name="矩形 47"/>
          <p:cNvSpPr>
            <a:spLocks noChangeArrowheads="1"/>
          </p:cNvSpPr>
          <p:nvPr/>
        </p:nvSpPr>
        <p:spPr bwMode="auto">
          <a:xfrm>
            <a:off x="8839184"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89" name="矩形 88"/>
          <p:cNvSpPr/>
          <p:nvPr/>
        </p:nvSpPr>
        <p:spPr>
          <a:xfrm>
            <a:off x="3874044" y="4418386"/>
            <a:ext cx="1877420" cy="430879"/>
          </a:xfrm>
          <a:prstGeom prst="rect">
            <a:avLst/>
          </a:prstGeom>
        </p:spPr>
        <p:txBody>
          <a:bodyPr wrap="none" lIns="91431" tIns="45716" rIns="91431" bIns="45716">
            <a:spAutoFit/>
          </a:bodyPr>
          <a:lstStyle/>
          <a:p>
            <a:pPr algn="ctr"/>
            <a:r>
              <a:rPr lang="zh-CN" altLang="en-US" sz="2200" b="1" dirty="0" smtClean="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90" name="矩形 47"/>
          <p:cNvSpPr>
            <a:spLocks noChangeArrowheads="1"/>
          </p:cNvSpPr>
          <p:nvPr/>
        </p:nvSpPr>
        <p:spPr bwMode="auto">
          <a:xfrm>
            <a:off x="3698732"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91" name="矩形 90"/>
          <p:cNvSpPr/>
          <p:nvPr/>
        </p:nvSpPr>
        <p:spPr>
          <a:xfrm>
            <a:off x="6444270" y="4418386"/>
            <a:ext cx="1877420" cy="430879"/>
          </a:xfrm>
          <a:prstGeom prst="rect">
            <a:avLst/>
          </a:prstGeom>
        </p:spPr>
        <p:txBody>
          <a:bodyPr wrap="none" lIns="91431" tIns="45716" rIns="91431" bIns="45716">
            <a:spAutoFit/>
          </a:bodyPr>
          <a:lstStyle/>
          <a:p>
            <a:pPr algn="ctr"/>
            <a:r>
              <a:rPr lang="zh-CN" altLang="en-US" sz="2200" b="1" dirty="0" smtClean="0">
                <a:solidFill>
                  <a:schemeClr val="accent1"/>
                </a:solidFill>
                <a:latin typeface="微软雅黑" pitchFamily="34" charset="-122"/>
                <a:ea typeface="微软雅黑" pitchFamily="34" charset="-122"/>
              </a:rPr>
              <a:t>点击添加标题</a:t>
            </a:r>
            <a:endParaRPr lang="en-US" altLang="zh-CN" sz="2200" b="1" dirty="0">
              <a:solidFill>
                <a:schemeClr val="accent1"/>
              </a:solidFill>
              <a:latin typeface="微软雅黑" pitchFamily="34" charset="-122"/>
              <a:ea typeface="微软雅黑" pitchFamily="34" charset="-122"/>
            </a:endParaRPr>
          </a:p>
        </p:txBody>
      </p:sp>
      <p:sp>
        <p:nvSpPr>
          <p:cNvPr id="92" name="矩形 91"/>
          <p:cNvSpPr>
            <a:spLocks noChangeArrowheads="1"/>
          </p:cNvSpPr>
          <p:nvPr/>
        </p:nvSpPr>
        <p:spPr bwMode="auto">
          <a:xfrm>
            <a:off x="6269765" y="4912145"/>
            <a:ext cx="2228045"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tx1">
                    <a:lumMod val="75000"/>
                    <a:lumOff val="25000"/>
                  </a:schemeClr>
                </a:solidFill>
                <a:sym typeface="微软雅黑" pitchFamily="34" charset="-122"/>
              </a:rPr>
              <a:t>在此</a:t>
            </a:r>
            <a:r>
              <a:rPr lang="zh-CN" altLang="en-US" sz="1300" dirty="0" smtClean="0">
                <a:solidFill>
                  <a:schemeClr val="tx1">
                    <a:lumMod val="75000"/>
                    <a:lumOff val="25000"/>
                  </a:schemeClr>
                </a:solidFill>
                <a:sym typeface="微软雅黑" pitchFamily="34" charset="-122"/>
              </a:rPr>
              <a:t>录入</a:t>
            </a:r>
            <a:r>
              <a:rPr lang="zh-CN" altLang="en-US" sz="1300" dirty="0">
                <a:solidFill>
                  <a:schemeClr val="tx1">
                    <a:lumMod val="75000"/>
                    <a:lumOff val="25000"/>
                  </a:schemeClr>
                </a:solidFill>
                <a:sym typeface="微软雅黑" pitchFamily="34" charset="-122"/>
              </a:rPr>
              <a:t>上述</a:t>
            </a:r>
            <a:r>
              <a:rPr lang="zh-CN" altLang="en-US" sz="1300" dirty="0" smtClean="0">
                <a:solidFill>
                  <a:schemeClr val="tx1">
                    <a:lumMod val="75000"/>
                    <a:lumOff val="25000"/>
                  </a:schemeClr>
                </a:solidFill>
                <a:sym typeface="微软雅黑" pitchFamily="34" charset="-122"/>
              </a:rPr>
              <a:t>图表的综合描述</a:t>
            </a:r>
            <a:r>
              <a:rPr lang="zh-CN" altLang="en-US" sz="1300" dirty="0">
                <a:solidFill>
                  <a:schemeClr val="tx1">
                    <a:lumMod val="75000"/>
                    <a:lumOff val="25000"/>
                  </a:schemeClr>
                </a:solidFill>
                <a:sym typeface="微软雅黑" pitchFamily="34" charset="-122"/>
              </a:rPr>
              <a:t>说明，在此录入上述图表</a:t>
            </a:r>
            <a:r>
              <a:rPr lang="zh-CN" altLang="en-US" sz="1300" dirty="0" smtClean="0">
                <a:solidFill>
                  <a:schemeClr val="tx1">
                    <a:lumMod val="75000"/>
                    <a:lumOff val="25000"/>
                  </a:schemeClr>
                </a:solidFill>
                <a:sym typeface="微软雅黑" pitchFamily="34" charset="-122"/>
              </a:rPr>
              <a:t>的描述</a:t>
            </a:r>
            <a:r>
              <a:rPr lang="zh-CN" altLang="en-US" sz="1300" dirty="0">
                <a:solidFill>
                  <a:schemeClr val="tx1">
                    <a:lumMod val="75000"/>
                    <a:lumOff val="25000"/>
                  </a:schemeClr>
                </a:solidFill>
                <a:sym typeface="微软雅黑" pitchFamily="34" charset="-122"/>
              </a:rPr>
              <a:t>说明，在此</a:t>
            </a:r>
            <a:r>
              <a:rPr lang="zh-CN" altLang="en-US" sz="1300" dirty="0" smtClean="0">
                <a:solidFill>
                  <a:schemeClr val="tx1">
                    <a:lumMod val="75000"/>
                    <a:lumOff val="25000"/>
                  </a:schemeClr>
                </a:solidFill>
                <a:sym typeface="微软雅黑" pitchFamily="34" charset="-122"/>
              </a:rPr>
              <a:t>录入上述图表的描述说明。</a:t>
            </a:r>
            <a:endParaRPr lang="zh-CN" altLang="en-US" sz="1300" dirty="0">
              <a:solidFill>
                <a:schemeClr val="tx1">
                  <a:lumMod val="75000"/>
                  <a:lumOff val="25000"/>
                </a:schemeClr>
              </a:solidFill>
              <a:sym typeface="微软雅黑" pitchFamily="34" charset="-122"/>
            </a:endParaRPr>
          </a:p>
        </p:txBody>
      </p:sp>
      <p:sp>
        <p:nvSpPr>
          <p:cNvPr id="9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9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847369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left)">
                                      <p:cBhvr>
                                        <p:cTn id="7" dur="500"/>
                                        <p:tgtEl>
                                          <p:spTgt spid="9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left)">
                                      <p:cBhvr>
                                        <p:cTn id="11" dur="500"/>
                                        <p:tgtEl>
                                          <p:spTgt spid="94"/>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strips(upRight)">
                                      <p:cBhvr>
                                        <p:cTn id="15" dur="500"/>
                                        <p:tgtEl>
                                          <p:spTgt spid="49"/>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up)">
                                      <p:cBhvr>
                                        <p:cTn id="24" dur="500"/>
                                        <p:tgtEl>
                                          <p:spTgt spid="54"/>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350" fill="hold"/>
                                        <p:tgtEl>
                                          <p:spTgt spid="85"/>
                                        </p:tgtEl>
                                        <p:attrNameLst>
                                          <p:attrName>ppt_x</p:attrName>
                                        </p:attrNameLst>
                                      </p:cBhvr>
                                      <p:tavLst>
                                        <p:tav tm="0">
                                          <p:val>
                                            <p:strVal val="#ppt_x"/>
                                          </p:val>
                                        </p:tav>
                                        <p:tav tm="100000">
                                          <p:val>
                                            <p:strVal val="#ppt_x"/>
                                          </p:val>
                                        </p:tav>
                                      </p:tavLst>
                                    </p:anim>
                                    <p:anim calcmode="lin" valueType="num">
                                      <p:cBhvr additive="base">
                                        <p:cTn id="29" dur="350" fill="hold"/>
                                        <p:tgtEl>
                                          <p:spTgt spid="8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350" fill="hold"/>
                                        <p:tgtEl>
                                          <p:spTgt spid="86"/>
                                        </p:tgtEl>
                                        <p:attrNameLst>
                                          <p:attrName>ppt_x</p:attrName>
                                        </p:attrNameLst>
                                      </p:cBhvr>
                                      <p:tavLst>
                                        <p:tav tm="0">
                                          <p:val>
                                            <p:strVal val="#ppt_x"/>
                                          </p:val>
                                        </p:tav>
                                        <p:tav tm="100000">
                                          <p:val>
                                            <p:strVal val="#ppt_x"/>
                                          </p:val>
                                        </p:tav>
                                      </p:tavLst>
                                    </p:anim>
                                    <p:anim calcmode="lin" valueType="num">
                                      <p:cBhvr additive="base">
                                        <p:cTn id="33" dur="350" fill="hold"/>
                                        <p:tgtEl>
                                          <p:spTgt spid="86"/>
                                        </p:tgtEl>
                                        <p:attrNameLst>
                                          <p:attrName>ppt_y</p:attrName>
                                        </p:attrNameLst>
                                      </p:cBhvr>
                                      <p:tavLst>
                                        <p:tav tm="0">
                                          <p:val>
                                            <p:strVal val="1+#ppt_h/2"/>
                                          </p:val>
                                        </p:tav>
                                        <p:tav tm="100000">
                                          <p:val>
                                            <p:strVal val="#ppt_y"/>
                                          </p:val>
                                        </p:tav>
                                      </p:tavLst>
                                    </p:anim>
                                  </p:childTnLst>
                                </p:cTn>
                              </p:par>
                            </p:childTnLst>
                          </p:cTn>
                        </p:par>
                        <p:par>
                          <p:cTn id="34" fill="hold">
                            <p:stCondLst>
                              <p:cond delay="2850"/>
                            </p:stCondLst>
                            <p:childTnLst>
                              <p:par>
                                <p:cTn id="35" presetID="12" presetClass="entr" presetSubtype="2"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slide(fromRight)">
                                      <p:cBhvr>
                                        <p:cTn id="37" dur="500"/>
                                        <p:tgtEl>
                                          <p:spTgt spid="33"/>
                                        </p:tgtEl>
                                      </p:cBhvr>
                                    </p:animEffect>
                                  </p:childTnLst>
                                </p:cTn>
                              </p:par>
                            </p:childTnLst>
                          </p:cTn>
                        </p:par>
                        <p:par>
                          <p:cTn id="38" fill="hold">
                            <p:stCondLst>
                              <p:cond delay="3350"/>
                            </p:stCondLst>
                            <p:childTnLst>
                              <p:par>
                                <p:cTn id="39" presetID="23" presetClass="entr" presetSubtype="16"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p:cTn id="41" dur="500" fill="hold"/>
                                        <p:tgtEl>
                                          <p:spTgt spid="61"/>
                                        </p:tgtEl>
                                        <p:attrNameLst>
                                          <p:attrName>ppt_w</p:attrName>
                                        </p:attrNameLst>
                                      </p:cBhvr>
                                      <p:tavLst>
                                        <p:tav tm="0">
                                          <p:val>
                                            <p:fltVal val="0"/>
                                          </p:val>
                                        </p:tav>
                                        <p:tav tm="100000">
                                          <p:val>
                                            <p:strVal val="#ppt_w"/>
                                          </p:val>
                                        </p:tav>
                                      </p:tavLst>
                                    </p:anim>
                                    <p:anim calcmode="lin" valueType="num">
                                      <p:cBhvr>
                                        <p:cTn id="42" dur="500" fill="hold"/>
                                        <p:tgtEl>
                                          <p:spTgt spid="61"/>
                                        </p:tgtEl>
                                        <p:attrNameLst>
                                          <p:attrName>ppt_h</p:attrName>
                                        </p:attrNameLst>
                                      </p:cBhvr>
                                      <p:tavLst>
                                        <p:tav tm="0">
                                          <p:val>
                                            <p:fltVal val="0"/>
                                          </p:val>
                                        </p:tav>
                                        <p:tav tm="100000">
                                          <p:val>
                                            <p:strVal val="#ppt_h"/>
                                          </p:val>
                                        </p:tav>
                                      </p:tavLst>
                                    </p:anim>
                                  </p:childTnLst>
                                </p:cTn>
                              </p:par>
                            </p:childTnLst>
                          </p:cTn>
                        </p:par>
                        <p:par>
                          <p:cTn id="43" fill="hold">
                            <p:stCondLst>
                              <p:cond delay="3850"/>
                            </p:stCondLst>
                            <p:childTnLst>
                              <p:par>
                                <p:cTn id="44" presetID="22" presetClass="entr" presetSubtype="1"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wipe(up)">
                                      <p:cBhvr>
                                        <p:cTn id="46" dur="500"/>
                                        <p:tgtEl>
                                          <p:spTgt spid="62"/>
                                        </p:tgtEl>
                                      </p:cBhvr>
                                    </p:animEffect>
                                  </p:childTnLst>
                                </p:cTn>
                              </p:par>
                            </p:childTnLst>
                          </p:cTn>
                        </p:par>
                        <p:par>
                          <p:cTn id="47" fill="hold">
                            <p:stCondLst>
                              <p:cond delay="4350"/>
                            </p:stCondLst>
                            <p:childTnLst>
                              <p:par>
                                <p:cTn id="48" presetID="2" presetClass="entr" presetSubtype="4" fill="hold" grpId="0" nodeType="afterEffect">
                                  <p:stCondLst>
                                    <p:cond delay="0"/>
                                  </p:stCondLst>
                                  <p:childTnLst>
                                    <p:set>
                                      <p:cBhvr>
                                        <p:cTn id="49" dur="1" fill="hold">
                                          <p:stCondLst>
                                            <p:cond delay="0"/>
                                          </p:stCondLst>
                                        </p:cTn>
                                        <p:tgtEl>
                                          <p:spTgt spid="89"/>
                                        </p:tgtEl>
                                        <p:attrNameLst>
                                          <p:attrName>style.visibility</p:attrName>
                                        </p:attrNameLst>
                                      </p:cBhvr>
                                      <p:to>
                                        <p:strVal val="visible"/>
                                      </p:to>
                                    </p:set>
                                    <p:anim calcmode="lin" valueType="num">
                                      <p:cBhvr additive="base">
                                        <p:cTn id="50" dur="350" fill="hold"/>
                                        <p:tgtEl>
                                          <p:spTgt spid="89"/>
                                        </p:tgtEl>
                                        <p:attrNameLst>
                                          <p:attrName>ppt_x</p:attrName>
                                        </p:attrNameLst>
                                      </p:cBhvr>
                                      <p:tavLst>
                                        <p:tav tm="0">
                                          <p:val>
                                            <p:strVal val="#ppt_x"/>
                                          </p:val>
                                        </p:tav>
                                        <p:tav tm="100000">
                                          <p:val>
                                            <p:strVal val="#ppt_x"/>
                                          </p:val>
                                        </p:tav>
                                      </p:tavLst>
                                    </p:anim>
                                    <p:anim calcmode="lin" valueType="num">
                                      <p:cBhvr additive="base">
                                        <p:cTn id="51" dur="350" fill="hold"/>
                                        <p:tgtEl>
                                          <p:spTgt spid="89"/>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350" fill="hold"/>
                                        <p:tgtEl>
                                          <p:spTgt spid="90"/>
                                        </p:tgtEl>
                                        <p:attrNameLst>
                                          <p:attrName>ppt_x</p:attrName>
                                        </p:attrNameLst>
                                      </p:cBhvr>
                                      <p:tavLst>
                                        <p:tav tm="0">
                                          <p:val>
                                            <p:strVal val="#ppt_x"/>
                                          </p:val>
                                        </p:tav>
                                        <p:tav tm="100000">
                                          <p:val>
                                            <p:strVal val="#ppt_x"/>
                                          </p:val>
                                        </p:tav>
                                      </p:tavLst>
                                    </p:anim>
                                    <p:anim calcmode="lin" valueType="num">
                                      <p:cBhvr additive="base">
                                        <p:cTn id="55" dur="350" fill="hold"/>
                                        <p:tgtEl>
                                          <p:spTgt spid="90"/>
                                        </p:tgtEl>
                                        <p:attrNameLst>
                                          <p:attrName>ppt_y</p:attrName>
                                        </p:attrNameLst>
                                      </p:cBhvr>
                                      <p:tavLst>
                                        <p:tav tm="0">
                                          <p:val>
                                            <p:strVal val="1+#ppt_h/2"/>
                                          </p:val>
                                        </p:tav>
                                        <p:tav tm="100000">
                                          <p:val>
                                            <p:strVal val="#ppt_y"/>
                                          </p:val>
                                        </p:tav>
                                      </p:tavLst>
                                    </p:anim>
                                  </p:childTnLst>
                                </p:cTn>
                              </p:par>
                            </p:childTnLst>
                          </p:cTn>
                        </p:par>
                        <p:par>
                          <p:cTn id="56" fill="hold">
                            <p:stCondLst>
                              <p:cond delay="4700"/>
                            </p:stCondLst>
                            <p:childTnLst>
                              <p:par>
                                <p:cTn id="57" presetID="12" presetClass="entr" presetSubtype="2"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slide(fromRight)">
                                      <p:cBhvr>
                                        <p:cTn id="59" dur="500"/>
                                        <p:tgtEl>
                                          <p:spTgt spid="34"/>
                                        </p:tgtEl>
                                      </p:cBhvr>
                                    </p:animEffect>
                                  </p:childTnLst>
                                </p:cTn>
                              </p:par>
                            </p:childTnLst>
                          </p:cTn>
                        </p:par>
                        <p:par>
                          <p:cTn id="60" fill="hold">
                            <p:stCondLst>
                              <p:cond delay="5200"/>
                            </p:stCondLst>
                            <p:childTnLst>
                              <p:par>
                                <p:cTn id="61" presetID="23" presetClass="entr" presetSubtype="16"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fltVal val="0"/>
                                          </p:val>
                                        </p:tav>
                                        <p:tav tm="100000">
                                          <p:val>
                                            <p:strVal val="#ppt_h"/>
                                          </p:val>
                                        </p:tav>
                                      </p:tavLst>
                                    </p:anim>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up)">
                                      <p:cBhvr>
                                        <p:cTn id="68" dur="500"/>
                                        <p:tgtEl>
                                          <p:spTgt spid="74"/>
                                        </p:tgtEl>
                                      </p:cBhvr>
                                    </p:animEffect>
                                  </p:childTnLst>
                                </p:cTn>
                              </p:par>
                            </p:childTnLst>
                          </p:cTn>
                        </p:par>
                        <p:par>
                          <p:cTn id="69" fill="hold">
                            <p:stCondLst>
                              <p:cond delay="6200"/>
                            </p:stCondLst>
                            <p:childTnLst>
                              <p:par>
                                <p:cTn id="70" presetID="2" presetClass="entr" presetSubtype="4" fill="hold" grpId="0" nodeType="afterEffect">
                                  <p:stCondLst>
                                    <p:cond delay="0"/>
                                  </p:stCondLst>
                                  <p:childTnLst>
                                    <p:set>
                                      <p:cBhvr>
                                        <p:cTn id="71" dur="1" fill="hold">
                                          <p:stCondLst>
                                            <p:cond delay="0"/>
                                          </p:stCondLst>
                                        </p:cTn>
                                        <p:tgtEl>
                                          <p:spTgt spid="91"/>
                                        </p:tgtEl>
                                        <p:attrNameLst>
                                          <p:attrName>style.visibility</p:attrName>
                                        </p:attrNameLst>
                                      </p:cBhvr>
                                      <p:to>
                                        <p:strVal val="visible"/>
                                      </p:to>
                                    </p:set>
                                    <p:anim calcmode="lin" valueType="num">
                                      <p:cBhvr additive="base">
                                        <p:cTn id="72" dur="350" fill="hold"/>
                                        <p:tgtEl>
                                          <p:spTgt spid="91"/>
                                        </p:tgtEl>
                                        <p:attrNameLst>
                                          <p:attrName>ppt_x</p:attrName>
                                        </p:attrNameLst>
                                      </p:cBhvr>
                                      <p:tavLst>
                                        <p:tav tm="0">
                                          <p:val>
                                            <p:strVal val="#ppt_x"/>
                                          </p:val>
                                        </p:tav>
                                        <p:tav tm="100000">
                                          <p:val>
                                            <p:strVal val="#ppt_x"/>
                                          </p:val>
                                        </p:tav>
                                      </p:tavLst>
                                    </p:anim>
                                    <p:anim calcmode="lin" valueType="num">
                                      <p:cBhvr additive="base">
                                        <p:cTn id="73" dur="350" fill="hold"/>
                                        <p:tgtEl>
                                          <p:spTgt spid="9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92"/>
                                        </p:tgtEl>
                                        <p:attrNameLst>
                                          <p:attrName>style.visibility</p:attrName>
                                        </p:attrNameLst>
                                      </p:cBhvr>
                                      <p:to>
                                        <p:strVal val="visible"/>
                                      </p:to>
                                    </p:set>
                                    <p:anim calcmode="lin" valueType="num">
                                      <p:cBhvr additive="base">
                                        <p:cTn id="76" dur="350" fill="hold"/>
                                        <p:tgtEl>
                                          <p:spTgt spid="92"/>
                                        </p:tgtEl>
                                        <p:attrNameLst>
                                          <p:attrName>ppt_x</p:attrName>
                                        </p:attrNameLst>
                                      </p:cBhvr>
                                      <p:tavLst>
                                        <p:tav tm="0">
                                          <p:val>
                                            <p:strVal val="#ppt_x"/>
                                          </p:val>
                                        </p:tav>
                                        <p:tav tm="100000">
                                          <p:val>
                                            <p:strVal val="#ppt_x"/>
                                          </p:val>
                                        </p:tav>
                                      </p:tavLst>
                                    </p:anim>
                                    <p:anim calcmode="lin" valueType="num">
                                      <p:cBhvr additive="base">
                                        <p:cTn id="77" dur="350" fill="hold"/>
                                        <p:tgtEl>
                                          <p:spTgt spid="92"/>
                                        </p:tgtEl>
                                        <p:attrNameLst>
                                          <p:attrName>ppt_y</p:attrName>
                                        </p:attrNameLst>
                                      </p:cBhvr>
                                      <p:tavLst>
                                        <p:tav tm="0">
                                          <p:val>
                                            <p:strVal val="1+#ppt_h/2"/>
                                          </p:val>
                                        </p:tav>
                                        <p:tav tm="100000">
                                          <p:val>
                                            <p:strVal val="#ppt_y"/>
                                          </p:val>
                                        </p:tav>
                                      </p:tavLst>
                                    </p:anim>
                                  </p:childTnLst>
                                </p:cTn>
                              </p:par>
                            </p:childTnLst>
                          </p:cTn>
                        </p:par>
                        <p:par>
                          <p:cTn id="78" fill="hold">
                            <p:stCondLst>
                              <p:cond delay="6550"/>
                            </p:stCondLst>
                            <p:childTnLst>
                              <p:par>
                                <p:cTn id="79" presetID="12" presetClass="entr" presetSubtype="2"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slide(fromRight)">
                                      <p:cBhvr>
                                        <p:cTn id="81" dur="500"/>
                                        <p:tgtEl>
                                          <p:spTgt spid="35"/>
                                        </p:tgtEl>
                                      </p:cBhvr>
                                    </p:animEffect>
                                  </p:childTnLst>
                                </p:cTn>
                              </p:par>
                            </p:childTnLst>
                          </p:cTn>
                        </p:par>
                        <p:par>
                          <p:cTn id="82" fill="hold">
                            <p:stCondLst>
                              <p:cond delay="7050"/>
                            </p:stCondLst>
                            <p:childTnLst>
                              <p:par>
                                <p:cTn id="83" presetID="23" presetClass="entr" presetSubtype="16" fill="hold" grpId="0" nodeType="afterEffect">
                                  <p:stCondLst>
                                    <p:cond delay="0"/>
                                  </p:stCondLst>
                                  <p:childTnLst>
                                    <p:set>
                                      <p:cBhvr>
                                        <p:cTn id="84" dur="1" fill="hold">
                                          <p:stCondLst>
                                            <p:cond delay="0"/>
                                          </p:stCondLst>
                                        </p:cTn>
                                        <p:tgtEl>
                                          <p:spTgt spid="81"/>
                                        </p:tgtEl>
                                        <p:attrNameLst>
                                          <p:attrName>style.visibility</p:attrName>
                                        </p:attrNameLst>
                                      </p:cBhvr>
                                      <p:to>
                                        <p:strVal val="visible"/>
                                      </p:to>
                                    </p:set>
                                    <p:anim calcmode="lin" valueType="num">
                                      <p:cBhvr>
                                        <p:cTn id="85" dur="500" fill="hold"/>
                                        <p:tgtEl>
                                          <p:spTgt spid="81"/>
                                        </p:tgtEl>
                                        <p:attrNameLst>
                                          <p:attrName>ppt_w</p:attrName>
                                        </p:attrNameLst>
                                      </p:cBhvr>
                                      <p:tavLst>
                                        <p:tav tm="0">
                                          <p:val>
                                            <p:fltVal val="0"/>
                                          </p:val>
                                        </p:tav>
                                        <p:tav tm="100000">
                                          <p:val>
                                            <p:strVal val="#ppt_w"/>
                                          </p:val>
                                        </p:tav>
                                      </p:tavLst>
                                    </p:anim>
                                    <p:anim calcmode="lin" valueType="num">
                                      <p:cBhvr>
                                        <p:cTn id="86" dur="500" fill="hold"/>
                                        <p:tgtEl>
                                          <p:spTgt spid="81"/>
                                        </p:tgtEl>
                                        <p:attrNameLst>
                                          <p:attrName>ppt_h</p:attrName>
                                        </p:attrNameLst>
                                      </p:cBhvr>
                                      <p:tavLst>
                                        <p:tav tm="0">
                                          <p:val>
                                            <p:fltVal val="0"/>
                                          </p:val>
                                        </p:tav>
                                        <p:tav tm="100000">
                                          <p:val>
                                            <p:strVal val="#ppt_h"/>
                                          </p:val>
                                        </p:tav>
                                      </p:tavLst>
                                    </p:anim>
                                  </p:childTnLst>
                                </p:cTn>
                              </p:par>
                            </p:childTnLst>
                          </p:cTn>
                        </p:par>
                        <p:par>
                          <p:cTn id="87" fill="hold">
                            <p:stCondLst>
                              <p:cond delay="7550"/>
                            </p:stCondLst>
                            <p:childTnLst>
                              <p:par>
                                <p:cTn id="88" presetID="22" presetClass="entr" presetSubtype="1" fill="hold" nodeType="after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wipe(up)">
                                      <p:cBhvr>
                                        <p:cTn id="90" dur="500"/>
                                        <p:tgtEl>
                                          <p:spTgt spid="82"/>
                                        </p:tgtEl>
                                      </p:cBhvr>
                                    </p:animEffect>
                                  </p:childTnLst>
                                </p:cTn>
                              </p:par>
                            </p:childTnLst>
                          </p:cTn>
                        </p:par>
                        <p:par>
                          <p:cTn id="91" fill="hold">
                            <p:stCondLst>
                              <p:cond delay="8050"/>
                            </p:stCondLst>
                            <p:childTnLst>
                              <p:par>
                                <p:cTn id="92" presetID="2" presetClass="entr" presetSubtype="4" fill="hold" grpId="0" nodeType="afterEffect">
                                  <p:stCondLst>
                                    <p:cond delay="0"/>
                                  </p:stCondLst>
                                  <p:childTnLst>
                                    <p:set>
                                      <p:cBhvr>
                                        <p:cTn id="93" dur="1" fill="hold">
                                          <p:stCondLst>
                                            <p:cond delay="0"/>
                                          </p:stCondLst>
                                        </p:cTn>
                                        <p:tgtEl>
                                          <p:spTgt spid="87"/>
                                        </p:tgtEl>
                                        <p:attrNameLst>
                                          <p:attrName>style.visibility</p:attrName>
                                        </p:attrNameLst>
                                      </p:cBhvr>
                                      <p:to>
                                        <p:strVal val="visible"/>
                                      </p:to>
                                    </p:set>
                                    <p:anim calcmode="lin" valueType="num">
                                      <p:cBhvr additive="base">
                                        <p:cTn id="94" dur="350" fill="hold"/>
                                        <p:tgtEl>
                                          <p:spTgt spid="87"/>
                                        </p:tgtEl>
                                        <p:attrNameLst>
                                          <p:attrName>ppt_x</p:attrName>
                                        </p:attrNameLst>
                                      </p:cBhvr>
                                      <p:tavLst>
                                        <p:tav tm="0">
                                          <p:val>
                                            <p:strVal val="#ppt_x"/>
                                          </p:val>
                                        </p:tav>
                                        <p:tav tm="100000">
                                          <p:val>
                                            <p:strVal val="#ppt_x"/>
                                          </p:val>
                                        </p:tav>
                                      </p:tavLst>
                                    </p:anim>
                                    <p:anim calcmode="lin" valueType="num">
                                      <p:cBhvr additive="base">
                                        <p:cTn id="95" dur="350" fill="hold"/>
                                        <p:tgtEl>
                                          <p:spTgt spid="87"/>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350" fill="hold"/>
                                        <p:tgtEl>
                                          <p:spTgt spid="88"/>
                                        </p:tgtEl>
                                        <p:attrNameLst>
                                          <p:attrName>ppt_x</p:attrName>
                                        </p:attrNameLst>
                                      </p:cBhvr>
                                      <p:tavLst>
                                        <p:tav tm="0">
                                          <p:val>
                                            <p:strVal val="#ppt_x"/>
                                          </p:val>
                                        </p:tav>
                                        <p:tav tm="100000">
                                          <p:val>
                                            <p:strVal val="#ppt_x"/>
                                          </p:val>
                                        </p:tav>
                                      </p:tavLst>
                                    </p:anim>
                                    <p:anim calcmode="lin" valueType="num">
                                      <p:cBhvr additive="base">
                                        <p:cTn id="99" dur="350" fill="hold"/>
                                        <p:tgtEl>
                                          <p:spTgt spid="88"/>
                                        </p:tgtEl>
                                        <p:attrNameLst>
                                          <p:attrName>ppt_y</p:attrName>
                                        </p:attrNameLst>
                                      </p:cBhvr>
                                      <p:tavLst>
                                        <p:tav tm="0">
                                          <p:val>
                                            <p:strVal val="1+#ppt_h/2"/>
                                          </p:val>
                                        </p:tav>
                                        <p:tav tm="100000">
                                          <p:val>
                                            <p:strVal val="#ppt_y"/>
                                          </p:val>
                                        </p:tav>
                                      </p:tavLst>
                                    </p:anim>
                                  </p:childTnLst>
                                </p:cTn>
                              </p:par>
                            </p:childTnLst>
                          </p:cTn>
                        </p:par>
                        <p:par>
                          <p:cTn id="100" fill="hold">
                            <p:stCondLst>
                              <p:cond delay="8400"/>
                            </p:stCondLst>
                            <p:childTnLst>
                              <p:par>
                                <p:cTn id="101" presetID="12" presetClass="entr" presetSubtype="2"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slide(fromRight)">
                                      <p:cBhvr>
                                        <p:cTn id="10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53" grpId="0" animBg="1"/>
      <p:bldP spid="61" grpId="0" animBg="1"/>
      <p:bldP spid="69" grpId="0" animBg="1"/>
      <p:bldP spid="81" grpId="0" animBg="1"/>
      <p:bldP spid="85" grpId="0"/>
      <p:bldP spid="86" grpId="0"/>
      <p:bldP spid="87" grpId="0"/>
      <p:bldP spid="88" grpId="0"/>
      <p:bldP spid="89" grpId="0"/>
      <p:bldP spid="90" grpId="0"/>
      <p:bldP spid="91" grpId="0"/>
      <p:bldP spid="92" grpId="0"/>
      <p:bldP spid="93" grpId="0"/>
      <p:bldP spid="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60"/>
          <p:cNvGrpSpPr/>
          <p:nvPr/>
        </p:nvGrpSpPr>
        <p:grpSpPr>
          <a:xfrm>
            <a:off x="8637925" y="2670948"/>
            <a:ext cx="2557703" cy="3642617"/>
            <a:chOff x="6478443" y="1016361"/>
            <a:chExt cx="1918277" cy="2731963"/>
          </a:xfrm>
        </p:grpSpPr>
        <p:sp>
          <p:nvSpPr>
            <p:cNvPr id="49" name="Rounded Rectangle 53"/>
            <p:cNvSpPr/>
            <p:nvPr/>
          </p:nvSpPr>
          <p:spPr>
            <a:xfrm>
              <a:off x="6478443"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6" name="Oval 37"/>
            <p:cNvSpPr/>
            <p:nvPr/>
          </p:nvSpPr>
          <p:spPr>
            <a:xfrm>
              <a:off x="6911081" y="1319774"/>
              <a:ext cx="1053000" cy="1053000"/>
            </a:xfrm>
            <a:prstGeom prst="ellipse">
              <a:avLst/>
            </a:prstGeom>
            <a:blipFill>
              <a:blip r:embed="rId3"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solidFill>
                <a:latin typeface="FontAwesome" pitchFamily="2" charset="0"/>
              </a:endParaRPr>
            </a:p>
          </p:txBody>
        </p:sp>
      </p:grpSp>
      <p:grpSp>
        <p:nvGrpSpPr>
          <p:cNvPr id="57" name="Group 59"/>
          <p:cNvGrpSpPr/>
          <p:nvPr/>
        </p:nvGrpSpPr>
        <p:grpSpPr>
          <a:xfrm>
            <a:off x="6087467" y="2670948"/>
            <a:ext cx="2864940" cy="3642617"/>
            <a:chOff x="4565600" y="1016361"/>
            <a:chExt cx="2148705" cy="2731963"/>
          </a:xfrm>
        </p:grpSpPr>
        <p:grpSp>
          <p:nvGrpSpPr>
            <p:cNvPr id="58" name="Group 56"/>
            <p:cNvGrpSpPr/>
            <p:nvPr/>
          </p:nvGrpSpPr>
          <p:grpSpPr>
            <a:xfrm>
              <a:off x="4565600" y="1016361"/>
              <a:ext cx="2148705" cy="2731963"/>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63" name="Oval 43"/>
            <p:cNvSpPr/>
            <p:nvPr/>
          </p:nvSpPr>
          <p:spPr>
            <a:xfrm>
              <a:off x="4998238" y="1319774"/>
              <a:ext cx="1053000" cy="1053000"/>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solidFill>
                <a:latin typeface="FontAwesome" pitchFamily="2" charset="0"/>
              </a:endParaRPr>
            </a:p>
          </p:txBody>
        </p:sp>
      </p:grpSp>
      <p:cxnSp>
        <p:nvCxnSpPr>
          <p:cNvPr id="68" name="Straight Connector 25"/>
          <p:cNvCxnSpPr/>
          <p:nvPr/>
        </p:nvCxnSpPr>
        <p:spPr>
          <a:xfrm>
            <a:off x="1042975" y="2514191"/>
            <a:ext cx="10106051"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9" name="Group 58"/>
          <p:cNvGrpSpPr/>
          <p:nvPr/>
        </p:nvGrpSpPr>
        <p:grpSpPr>
          <a:xfrm>
            <a:off x="3537385" y="2670948"/>
            <a:ext cx="2864940" cy="3642617"/>
            <a:chOff x="2653038" y="1016361"/>
            <a:chExt cx="2148705" cy="2731963"/>
          </a:xfrm>
        </p:grpSpPr>
        <p:grpSp>
          <p:nvGrpSpPr>
            <p:cNvPr id="70" name="Group 55"/>
            <p:cNvGrpSpPr/>
            <p:nvPr/>
          </p:nvGrpSpPr>
          <p:grpSpPr>
            <a:xfrm>
              <a:off x="2653038" y="1016361"/>
              <a:ext cx="2148705" cy="2731963"/>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76" name="Oval 33"/>
            <p:cNvSpPr/>
            <p:nvPr/>
          </p:nvSpPr>
          <p:spPr>
            <a:xfrm>
              <a:off x="3085676" y="1319774"/>
              <a:ext cx="1053000" cy="1053000"/>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2"/>
                </a:solidFill>
                <a:latin typeface="FontAwesome" pitchFamily="2" charset="0"/>
              </a:endParaRPr>
            </a:p>
          </p:txBody>
        </p:sp>
      </p:grpSp>
      <p:grpSp>
        <p:nvGrpSpPr>
          <p:cNvPr id="80" name="Group 57"/>
          <p:cNvGrpSpPr/>
          <p:nvPr/>
        </p:nvGrpSpPr>
        <p:grpSpPr>
          <a:xfrm>
            <a:off x="988484" y="2670948"/>
            <a:ext cx="2864941" cy="3642617"/>
            <a:chOff x="741363" y="1016361"/>
            <a:chExt cx="2148706" cy="2731963"/>
          </a:xfrm>
        </p:grpSpPr>
        <p:grpSp>
          <p:nvGrpSpPr>
            <p:cNvPr id="81" name="Group 54"/>
            <p:cNvGrpSpPr/>
            <p:nvPr/>
          </p:nvGrpSpPr>
          <p:grpSpPr>
            <a:xfrm>
              <a:off x="741363" y="1016361"/>
              <a:ext cx="2148706" cy="2731963"/>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84" name="Oval 40"/>
            <p:cNvSpPr/>
            <p:nvPr/>
          </p:nvSpPr>
          <p:spPr>
            <a:xfrm>
              <a:off x="1174001" y="1319774"/>
              <a:ext cx="1053000" cy="1053000"/>
            </a:xfrm>
            <a:prstGeom prst="ellipse">
              <a:avLst/>
            </a:prstGeom>
            <a:blipFill>
              <a:blip r:embed="rId6"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tx2">
                    <a:lumMod val="75000"/>
                  </a:schemeClr>
                </a:solidFill>
                <a:latin typeface="FontAwesome" pitchFamily="2" charset="0"/>
              </a:endParaRPr>
            </a:p>
          </p:txBody>
        </p:sp>
      </p:grpSp>
      <p:sp>
        <p:nvSpPr>
          <p:cNvPr id="88" name="矩形 87"/>
          <p:cNvSpPr>
            <a:spLocks noChangeArrowheads="1"/>
          </p:cNvSpPr>
          <p:nvPr/>
        </p:nvSpPr>
        <p:spPr bwMode="auto">
          <a:xfrm>
            <a:off x="988484" y="1478377"/>
            <a:ext cx="1016054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400" dirty="0" smtClean="0">
                <a:solidFill>
                  <a:schemeClr val="tx1">
                    <a:lumMod val="65000"/>
                    <a:lumOff val="35000"/>
                  </a:schemeClr>
                </a:solidFill>
                <a:sym typeface="微软雅黑" pitchFamily="34" charset="-122"/>
              </a:rPr>
              <a:t>，</a:t>
            </a:r>
            <a:r>
              <a:rPr lang="zh-CN" altLang="en-US" sz="1400" dirty="0">
                <a:solidFill>
                  <a:schemeClr val="tx1">
                    <a:lumMod val="65000"/>
                    <a:lumOff val="35000"/>
                  </a:schemeClr>
                </a:solidFill>
                <a:sym typeface="微软雅黑" pitchFamily="34" charset="-122"/>
              </a:rPr>
              <a:t>在此录入上述图表的综合描述说明，</a:t>
            </a: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录入上述图表的综合描述说明。在此录入上述图表的综合描述说明，在此录入上述图表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a:t>
            </a:r>
          </a:p>
        </p:txBody>
      </p:sp>
      <p:sp>
        <p:nvSpPr>
          <p:cNvPr id="89" name="矩形 88"/>
          <p:cNvSpPr/>
          <p:nvPr/>
        </p:nvSpPr>
        <p:spPr>
          <a:xfrm>
            <a:off x="1747417"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季度一</a:t>
            </a:r>
            <a:endParaRPr lang="en-US" altLang="zh-CN" sz="2200" b="1" dirty="0">
              <a:solidFill>
                <a:schemeClr val="bg1">
                  <a:lumMod val="95000"/>
                </a:schemeClr>
              </a:solidFill>
              <a:latin typeface="微软雅黑" pitchFamily="34" charset="-122"/>
              <a:ea typeface="微软雅黑" pitchFamily="34" charset="-122"/>
            </a:endParaRPr>
          </a:p>
        </p:txBody>
      </p:sp>
      <p:sp>
        <p:nvSpPr>
          <p:cNvPr id="90" name="矩形 47"/>
          <p:cNvSpPr>
            <a:spLocks noChangeArrowheads="1"/>
          </p:cNvSpPr>
          <p:nvPr/>
        </p:nvSpPr>
        <p:spPr bwMode="auto">
          <a:xfrm>
            <a:off x="1148912"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1" name="矩形 90"/>
          <p:cNvSpPr/>
          <p:nvPr/>
        </p:nvSpPr>
        <p:spPr>
          <a:xfrm>
            <a:off x="4299905"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季度二</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3701400"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3" name="矩形 92"/>
          <p:cNvSpPr/>
          <p:nvPr/>
        </p:nvSpPr>
        <p:spPr>
          <a:xfrm>
            <a:off x="9404881"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季度四</a:t>
            </a:r>
            <a:endParaRPr lang="en-US" altLang="zh-CN" sz="2200" b="1" dirty="0">
              <a:solidFill>
                <a:schemeClr val="bg1">
                  <a:lumMod val="95000"/>
                </a:schemeClr>
              </a:solidFill>
              <a:latin typeface="微软雅黑" pitchFamily="34" charset="-122"/>
              <a:ea typeface="微软雅黑" pitchFamily="34" charset="-122"/>
            </a:endParaRPr>
          </a:p>
        </p:txBody>
      </p:sp>
      <p:sp>
        <p:nvSpPr>
          <p:cNvPr id="94" name="矩形 47"/>
          <p:cNvSpPr>
            <a:spLocks noChangeArrowheads="1"/>
          </p:cNvSpPr>
          <p:nvPr/>
        </p:nvSpPr>
        <p:spPr bwMode="auto">
          <a:xfrm>
            <a:off x="8806376"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95" name="矩形 94"/>
          <p:cNvSpPr/>
          <p:nvPr/>
        </p:nvSpPr>
        <p:spPr>
          <a:xfrm>
            <a:off x="6852393" y="4689728"/>
            <a:ext cx="1031034" cy="430879"/>
          </a:xfrm>
          <a:prstGeom prst="rect">
            <a:avLst/>
          </a:prstGeom>
        </p:spPr>
        <p:txBody>
          <a:bodyPr wrap="none" lIns="91431" tIns="45716" rIns="91431" bIns="45716">
            <a:spAutoFit/>
          </a:bodyPr>
          <a:lstStyle/>
          <a:p>
            <a:pPr algn="ctr"/>
            <a:r>
              <a:rPr lang="zh-CN" altLang="en-US" sz="2200" b="1" dirty="0" smtClean="0">
                <a:solidFill>
                  <a:schemeClr val="bg1">
                    <a:lumMod val="95000"/>
                  </a:schemeClr>
                </a:solidFill>
                <a:latin typeface="微软雅黑" pitchFamily="34" charset="-122"/>
                <a:ea typeface="微软雅黑" pitchFamily="34" charset="-122"/>
              </a:rPr>
              <a:t>季度三</a:t>
            </a:r>
            <a:endParaRPr lang="en-US" altLang="zh-CN" sz="2200" b="1" dirty="0">
              <a:solidFill>
                <a:schemeClr val="bg1">
                  <a:lumMod val="95000"/>
                </a:schemeClr>
              </a:solidFill>
              <a:latin typeface="微软雅黑" pitchFamily="34" charset="-122"/>
              <a:ea typeface="微软雅黑" pitchFamily="34" charset="-122"/>
            </a:endParaRPr>
          </a:p>
        </p:txBody>
      </p:sp>
      <p:sp>
        <p:nvSpPr>
          <p:cNvPr id="96" name="矩形 47"/>
          <p:cNvSpPr>
            <a:spLocks noChangeArrowheads="1"/>
          </p:cNvSpPr>
          <p:nvPr/>
        </p:nvSpPr>
        <p:spPr bwMode="auto">
          <a:xfrm>
            <a:off x="6253888" y="5183487"/>
            <a:ext cx="2228045" cy="79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a:t>
            </a:r>
            <a:r>
              <a:rPr lang="zh-CN" altLang="en-US" sz="1300" dirty="0" smtClean="0">
                <a:solidFill>
                  <a:schemeClr val="bg1">
                    <a:lumMod val="95000"/>
                  </a:schemeClr>
                </a:solidFill>
                <a:sym typeface="微软雅黑" pitchFamily="34" charset="-122"/>
              </a:rPr>
              <a:t>录入</a:t>
            </a:r>
            <a:r>
              <a:rPr lang="zh-CN" altLang="en-US" sz="1300" dirty="0">
                <a:solidFill>
                  <a:schemeClr val="bg1">
                    <a:lumMod val="95000"/>
                  </a:schemeClr>
                </a:solidFill>
                <a:sym typeface="微软雅黑" pitchFamily="34" charset="-122"/>
              </a:rPr>
              <a:t>上述</a:t>
            </a:r>
            <a:r>
              <a:rPr lang="zh-CN" altLang="en-US" sz="1300" dirty="0" smtClean="0">
                <a:solidFill>
                  <a:schemeClr val="bg1">
                    <a:lumMod val="95000"/>
                  </a:schemeClr>
                </a:solidFill>
                <a:sym typeface="微软雅黑" pitchFamily="34" charset="-122"/>
              </a:rPr>
              <a:t>图表的综合描述</a:t>
            </a:r>
            <a:r>
              <a:rPr lang="zh-CN" altLang="en-US" sz="1300" dirty="0">
                <a:solidFill>
                  <a:schemeClr val="bg1">
                    <a:lumMod val="95000"/>
                  </a:schemeClr>
                </a:solidFill>
                <a:sym typeface="微软雅黑" pitchFamily="34" charset="-122"/>
              </a:rPr>
              <a:t>说明，在此</a:t>
            </a:r>
            <a:r>
              <a:rPr lang="zh-CN" altLang="en-US" sz="1300" dirty="0" smtClean="0">
                <a:solidFill>
                  <a:schemeClr val="bg1">
                    <a:lumMod val="95000"/>
                  </a:schemeClr>
                </a:solidFill>
                <a:sym typeface="微软雅黑" pitchFamily="34" charset="-122"/>
              </a:rPr>
              <a:t>录入上述图表的综合</a:t>
            </a:r>
            <a:r>
              <a:rPr lang="zh-CN" altLang="en-US" sz="1300" dirty="0">
                <a:solidFill>
                  <a:schemeClr val="bg1">
                    <a:lumMod val="95000"/>
                  </a:schemeClr>
                </a:solidFill>
                <a:sym typeface="微软雅黑" pitchFamily="34" charset="-122"/>
              </a:rPr>
              <a:t>描述</a:t>
            </a:r>
            <a:r>
              <a:rPr lang="zh-CN" altLang="en-US" sz="1300" dirty="0" smtClean="0">
                <a:solidFill>
                  <a:schemeClr val="bg1">
                    <a:lumMod val="95000"/>
                  </a:schemeClr>
                </a:solidFill>
                <a:sym typeface="微软雅黑" pitchFamily="34" charset="-122"/>
              </a:rPr>
              <a:t>说明。</a:t>
            </a:r>
            <a:endParaRPr lang="zh-CN" altLang="en-US" sz="1300" dirty="0">
              <a:solidFill>
                <a:schemeClr val="bg1">
                  <a:lumMod val="95000"/>
                </a:schemeClr>
              </a:solidFill>
              <a:sym typeface="微软雅黑" pitchFamily="34" charset="-122"/>
            </a:endParaRPr>
          </a:p>
        </p:txBody>
      </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3133410"/>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barn(outVertical)">
                                      <p:cBhvr>
                                        <p:cTn id="15" dur="500"/>
                                        <p:tgtEl>
                                          <p:spTgt spid="88"/>
                                        </p:tgtEl>
                                      </p:cBhvr>
                                    </p:animEffect>
                                  </p:childTnLst>
                                </p:cTn>
                              </p:par>
                            </p:childTnLst>
                          </p:cTn>
                        </p:par>
                        <p:par>
                          <p:cTn id="16" fill="hold">
                            <p:stCondLst>
                              <p:cond delay="1500"/>
                            </p:stCondLst>
                            <p:childTnLst>
                              <p:par>
                                <p:cTn id="17" presetID="18" presetClass="entr" presetSubtype="3" fill="hold"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strips(upRight)">
                                      <p:cBhvr>
                                        <p:cTn id="19" dur="500"/>
                                        <p:tgtEl>
                                          <p:spTgt spid="68"/>
                                        </p:tgtEl>
                                      </p:cBhvr>
                                    </p:animEffect>
                                  </p:childTnLst>
                                </p:cTn>
                              </p:par>
                            </p:childTnLst>
                          </p:cTn>
                        </p:par>
                        <p:par>
                          <p:cTn id="20" fill="hold">
                            <p:stCondLst>
                              <p:cond delay="2000"/>
                            </p:stCondLst>
                            <p:childTnLst>
                              <p:par>
                                <p:cTn id="21" presetID="2" presetClass="entr" presetSubtype="4" accel="50000" decel="50000"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500" fill="hold"/>
                                        <p:tgtEl>
                                          <p:spTgt spid="80"/>
                                        </p:tgtEl>
                                        <p:attrNameLst>
                                          <p:attrName>ppt_x</p:attrName>
                                        </p:attrNameLst>
                                      </p:cBhvr>
                                      <p:tavLst>
                                        <p:tav tm="0">
                                          <p:val>
                                            <p:strVal val="#ppt_x"/>
                                          </p:val>
                                        </p:tav>
                                        <p:tav tm="100000">
                                          <p:val>
                                            <p:strVal val="#ppt_x"/>
                                          </p:val>
                                        </p:tav>
                                      </p:tavLst>
                                    </p:anim>
                                    <p:anim calcmode="lin" valueType="num">
                                      <p:cBhvr additive="base">
                                        <p:cTn id="24" dur="500" fill="hold"/>
                                        <p:tgtEl>
                                          <p:spTgt spid="80"/>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randombar(horizontal)">
                                      <p:cBhvr>
                                        <p:cTn id="28" dur="500"/>
                                        <p:tgtEl>
                                          <p:spTgt spid="8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randombar(horizontal)">
                                      <p:cBhvr>
                                        <p:cTn id="31" dur="500"/>
                                        <p:tgtEl>
                                          <p:spTgt spid="90"/>
                                        </p:tgtEl>
                                      </p:cBhvr>
                                    </p:animEffect>
                                  </p:childTnLst>
                                </p:cTn>
                              </p:par>
                            </p:childTnLst>
                          </p:cTn>
                        </p:par>
                        <p:par>
                          <p:cTn id="32" fill="hold">
                            <p:stCondLst>
                              <p:cond delay="3000"/>
                            </p:stCondLst>
                            <p:childTnLst>
                              <p:par>
                                <p:cTn id="33" presetID="12" presetClass="entr" presetSubtype="8"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400"/>
                                        <p:tgtEl>
                                          <p:spTgt spid="69"/>
                                        </p:tgtEl>
                                        <p:attrNameLst>
                                          <p:attrName>ppt_x</p:attrName>
                                        </p:attrNameLst>
                                      </p:cBhvr>
                                      <p:tavLst>
                                        <p:tav tm="0">
                                          <p:val>
                                            <p:strVal val="#ppt_x-#ppt_w*1.125000"/>
                                          </p:val>
                                        </p:tav>
                                        <p:tav tm="100000">
                                          <p:val>
                                            <p:strVal val="#ppt_x"/>
                                          </p:val>
                                        </p:tav>
                                      </p:tavLst>
                                    </p:anim>
                                    <p:animEffect transition="in" filter="wipe(right)">
                                      <p:cBhvr>
                                        <p:cTn id="36" dur="400"/>
                                        <p:tgtEl>
                                          <p:spTgt spid="69"/>
                                        </p:tgtEl>
                                      </p:cBhvr>
                                    </p:animEffect>
                                  </p:childTnLst>
                                </p:cTn>
                              </p:par>
                            </p:childTnLst>
                          </p:cTn>
                        </p:par>
                        <p:par>
                          <p:cTn id="37" fill="hold">
                            <p:stCondLst>
                              <p:cond delay="3400"/>
                            </p:stCondLst>
                            <p:childTnLst>
                              <p:par>
                                <p:cTn id="38" presetID="14" presetClass="entr" presetSubtype="10"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randombar(horizontal)">
                                      <p:cBhvr>
                                        <p:cTn id="40" dur="500"/>
                                        <p:tgtEl>
                                          <p:spTgt spid="91"/>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randombar(horizontal)">
                                      <p:cBhvr>
                                        <p:cTn id="43" dur="500"/>
                                        <p:tgtEl>
                                          <p:spTgt spid="92"/>
                                        </p:tgtEl>
                                      </p:cBhvr>
                                    </p:animEffect>
                                  </p:childTnLst>
                                </p:cTn>
                              </p:par>
                            </p:childTnLst>
                          </p:cTn>
                        </p:par>
                        <p:par>
                          <p:cTn id="44" fill="hold">
                            <p:stCondLst>
                              <p:cond delay="3900"/>
                            </p:stCondLst>
                            <p:childTnLst>
                              <p:par>
                                <p:cTn id="45" presetID="1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additive="base">
                                        <p:cTn id="47" dur="400"/>
                                        <p:tgtEl>
                                          <p:spTgt spid="57"/>
                                        </p:tgtEl>
                                        <p:attrNameLst>
                                          <p:attrName>ppt_x</p:attrName>
                                        </p:attrNameLst>
                                      </p:cBhvr>
                                      <p:tavLst>
                                        <p:tav tm="0">
                                          <p:val>
                                            <p:strVal val="#ppt_x-#ppt_w*1.125000"/>
                                          </p:val>
                                        </p:tav>
                                        <p:tav tm="100000">
                                          <p:val>
                                            <p:strVal val="#ppt_x"/>
                                          </p:val>
                                        </p:tav>
                                      </p:tavLst>
                                    </p:anim>
                                    <p:animEffect transition="in" filter="wipe(right)">
                                      <p:cBhvr>
                                        <p:cTn id="48" dur="400"/>
                                        <p:tgtEl>
                                          <p:spTgt spid="57"/>
                                        </p:tgtEl>
                                      </p:cBhvr>
                                    </p:animEffect>
                                  </p:childTnLst>
                                </p:cTn>
                              </p:par>
                            </p:childTnLst>
                          </p:cTn>
                        </p:par>
                        <p:par>
                          <p:cTn id="49" fill="hold">
                            <p:stCondLst>
                              <p:cond delay="4300"/>
                            </p:stCondLst>
                            <p:childTnLst>
                              <p:par>
                                <p:cTn id="50" presetID="14" presetClass="entr" presetSubtype="10" fill="hold" grpId="0" nodeType="afterEffect">
                                  <p:stCondLst>
                                    <p:cond delay="0"/>
                                  </p:stCondLst>
                                  <p:childTnLst>
                                    <p:set>
                                      <p:cBhvr>
                                        <p:cTn id="51" dur="1" fill="hold">
                                          <p:stCondLst>
                                            <p:cond delay="0"/>
                                          </p:stCondLst>
                                        </p:cTn>
                                        <p:tgtEl>
                                          <p:spTgt spid="95"/>
                                        </p:tgtEl>
                                        <p:attrNameLst>
                                          <p:attrName>style.visibility</p:attrName>
                                        </p:attrNameLst>
                                      </p:cBhvr>
                                      <p:to>
                                        <p:strVal val="visible"/>
                                      </p:to>
                                    </p:set>
                                    <p:animEffect transition="in" filter="randombar(horizontal)">
                                      <p:cBhvr>
                                        <p:cTn id="52" dur="500"/>
                                        <p:tgtEl>
                                          <p:spTgt spid="95"/>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96"/>
                                        </p:tgtEl>
                                        <p:attrNameLst>
                                          <p:attrName>style.visibility</p:attrName>
                                        </p:attrNameLst>
                                      </p:cBhvr>
                                      <p:to>
                                        <p:strVal val="visible"/>
                                      </p:to>
                                    </p:set>
                                    <p:animEffect transition="in" filter="randombar(horizontal)">
                                      <p:cBhvr>
                                        <p:cTn id="55" dur="500"/>
                                        <p:tgtEl>
                                          <p:spTgt spid="96"/>
                                        </p:tgtEl>
                                      </p:cBhvr>
                                    </p:animEffect>
                                  </p:childTnLst>
                                </p:cTn>
                              </p:par>
                            </p:childTnLst>
                          </p:cTn>
                        </p:par>
                        <p:par>
                          <p:cTn id="56" fill="hold">
                            <p:stCondLst>
                              <p:cond delay="4800"/>
                            </p:stCondLst>
                            <p:childTnLst>
                              <p:par>
                                <p:cTn id="57" presetID="2" presetClass="entr" presetSubtype="2" accel="50000" decel="50000"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additive="base">
                                        <p:cTn id="59" dur="500" fill="hold"/>
                                        <p:tgtEl>
                                          <p:spTgt spid="48"/>
                                        </p:tgtEl>
                                        <p:attrNameLst>
                                          <p:attrName>ppt_x</p:attrName>
                                        </p:attrNameLst>
                                      </p:cBhvr>
                                      <p:tavLst>
                                        <p:tav tm="0">
                                          <p:val>
                                            <p:strVal val="1+#ppt_w/2"/>
                                          </p:val>
                                        </p:tav>
                                        <p:tav tm="100000">
                                          <p:val>
                                            <p:strVal val="#ppt_x"/>
                                          </p:val>
                                        </p:tav>
                                      </p:tavLst>
                                    </p:anim>
                                    <p:anim calcmode="lin" valueType="num">
                                      <p:cBhvr additive="base">
                                        <p:cTn id="60" dur="500" fill="hold"/>
                                        <p:tgtEl>
                                          <p:spTgt spid="48"/>
                                        </p:tgtEl>
                                        <p:attrNameLst>
                                          <p:attrName>ppt_y</p:attrName>
                                        </p:attrNameLst>
                                      </p:cBhvr>
                                      <p:tavLst>
                                        <p:tav tm="0">
                                          <p:val>
                                            <p:strVal val="#ppt_y"/>
                                          </p:val>
                                        </p:tav>
                                        <p:tav tm="100000">
                                          <p:val>
                                            <p:strVal val="#ppt_y"/>
                                          </p:val>
                                        </p:tav>
                                      </p:tavLst>
                                    </p:anim>
                                  </p:childTnLst>
                                </p:cTn>
                              </p:par>
                            </p:childTnLst>
                          </p:cTn>
                        </p:par>
                        <p:par>
                          <p:cTn id="61" fill="hold">
                            <p:stCondLst>
                              <p:cond delay="5300"/>
                            </p:stCondLst>
                            <p:childTnLst>
                              <p:par>
                                <p:cTn id="62" presetID="14" presetClass="entr" presetSubtype="10" fill="hold" grpId="0"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randombar(horizontal)">
                                      <p:cBhvr>
                                        <p:cTn id="64" dur="500"/>
                                        <p:tgtEl>
                                          <p:spTgt spid="9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randombar(horizontal)">
                                      <p:cBhvr>
                                        <p:cTn id="6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95" grpId="0"/>
      <p:bldP spid="96"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3394" y="3640592"/>
            <a:ext cx="99852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341"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01</a:t>
            </a:r>
          </a:p>
        </p:txBody>
      </p:sp>
      <p:sp>
        <p:nvSpPr>
          <p:cNvPr id="100" name="Rounded Rectangle 39"/>
          <p:cNvSpPr>
            <a:spLocks noChangeAspect="1"/>
          </p:cNvSpPr>
          <p:nvPr/>
        </p:nvSpPr>
        <p:spPr>
          <a:xfrm>
            <a:off x="3145704"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02</a:t>
            </a:r>
            <a:endParaRPr lang="en-US" sz="3556" dirty="0">
              <a:solidFill>
                <a:schemeClr val="bg1"/>
              </a:solidFill>
            </a:endParaRPr>
          </a:p>
        </p:txBody>
      </p:sp>
      <p:sp>
        <p:nvSpPr>
          <p:cNvPr id="106" name="Rounded Rectangle 40"/>
          <p:cNvSpPr>
            <a:spLocks noChangeAspect="1"/>
          </p:cNvSpPr>
          <p:nvPr/>
        </p:nvSpPr>
        <p:spPr>
          <a:xfrm>
            <a:off x="4832067"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03</a:t>
            </a:r>
            <a:endParaRPr lang="en-US" sz="3556" dirty="0">
              <a:solidFill>
                <a:schemeClr val="accent1"/>
              </a:solidFill>
            </a:endParaRPr>
          </a:p>
        </p:txBody>
      </p:sp>
      <p:sp>
        <p:nvSpPr>
          <p:cNvPr id="124" name="Rounded Rectangle 41"/>
          <p:cNvSpPr>
            <a:spLocks noChangeAspect="1"/>
          </p:cNvSpPr>
          <p:nvPr/>
        </p:nvSpPr>
        <p:spPr>
          <a:xfrm>
            <a:off x="6518429"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04</a:t>
            </a:r>
            <a:endParaRPr lang="en-US" sz="3556" dirty="0">
              <a:solidFill>
                <a:schemeClr val="bg1"/>
              </a:solidFill>
            </a:endParaRPr>
          </a:p>
        </p:txBody>
      </p:sp>
      <p:sp>
        <p:nvSpPr>
          <p:cNvPr id="131" name="Rounded Rectangle 53"/>
          <p:cNvSpPr>
            <a:spLocks noChangeAspect="1"/>
          </p:cNvSpPr>
          <p:nvPr/>
        </p:nvSpPr>
        <p:spPr>
          <a:xfrm>
            <a:off x="8204792" y="3259941"/>
            <a:ext cx="84151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accent1"/>
                </a:solidFill>
              </a:rPr>
              <a:t>05</a:t>
            </a:r>
            <a:endParaRPr lang="en-US" sz="3556" dirty="0">
              <a:solidFill>
                <a:schemeClr val="accent1"/>
              </a:solidFill>
            </a:endParaRPr>
          </a:p>
        </p:txBody>
      </p:sp>
      <p:sp>
        <p:nvSpPr>
          <p:cNvPr id="135" name="Rounded Rectangle 74"/>
          <p:cNvSpPr>
            <a:spLocks noChangeAspect="1"/>
          </p:cNvSpPr>
          <p:nvPr/>
        </p:nvSpPr>
        <p:spPr>
          <a:xfrm>
            <a:off x="9891152" y="3259941"/>
            <a:ext cx="84151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6" b="1" dirty="0">
                <a:solidFill>
                  <a:schemeClr val="bg1"/>
                </a:solidFill>
              </a:rPr>
              <a:t>06</a:t>
            </a:r>
            <a:endParaRPr lang="en-US" sz="3556" dirty="0">
              <a:solidFill>
                <a:schemeClr val="bg1"/>
              </a:solidFill>
            </a:endParaRPr>
          </a:p>
        </p:txBody>
      </p:sp>
      <p:sp>
        <p:nvSpPr>
          <p:cNvPr id="41" name="矩形 40"/>
          <p:cNvSpPr/>
          <p:nvPr/>
        </p:nvSpPr>
        <p:spPr>
          <a:xfrm>
            <a:off x="250562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250562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4" name="矩形 43"/>
          <p:cNvSpPr/>
          <p:nvPr/>
        </p:nvSpPr>
        <p:spPr>
          <a:xfrm>
            <a:off x="588158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588158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6" name="矩形 45"/>
          <p:cNvSpPr/>
          <p:nvPr/>
        </p:nvSpPr>
        <p:spPr>
          <a:xfrm>
            <a:off x="9251075" y="1537855"/>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9251072" y="1918566"/>
            <a:ext cx="214353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48" name="矩形 47"/>
          <p:cNvSpPr/>
          <p:nvPr/>
        </p:nvSpPr>
        <p:spPr>
          <a:xfrm>
            <a:off x="1722864"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797405"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50" name="矩形 49"/>
          <p:cNvSpPr/>
          <p:nvPr/>
        </p:nvSpPr>
        <p:spPr>
          <a:xfrm>
            <a:off x="5098818"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173359"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sp>
        <p:nvSpPr>
          <p:cNvPr id="52" name="矩形 51"/>
          <p:cNvSpPr/>
          <p:nvPr/>
        </p:nvSpPr>
        <p:spPr>
          <a:xfrm>
            <a:off x="8471540" y="4610313"/>
            <a:ext cx="1210570"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itchFamily="34" charset="-122"/>
                <a:ea typeface="微软雅黑" pitchFamily="34" charset="-122"/>
              </a:rPr>
              <a:t>添加标题</a:t>
            </a:r>
            <a:endParaRPr lang="en-US" altLang="zh-CN" sz="20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7546081" y="4991024"/>
            <a:ext cx="213602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itchFamily="34" charset="-122"/>
              </a:rPr>
              <a:t>在此录入上述图表的描述说明，在此录入上述图表的描述说明。</a:t>
            </a:r>
          </a:p>
        </p:txBody>
      </p:sp>
      <p:grpSp>
        <p:nvGrpSpPr>
          <p:cNvPr id="9" name="组合 8"/>
          <p:cNvGrpSpPr/>
          <p:nvPr/>
        </p:nvGrpSpPr>
        <p:grpSpPr>
          <a:xfrm>
            <a:off x="4649153" y="1551432"/>
            <a:ext cx="1207339"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3" name="组合 12"/>
          <p:cNvGrpSpPr/>
          <p:nvPr/>
        </p:nvGrpSpPr>
        <p:grpSpPr>
          <a:xfrm>
            <a:off x="6335516" y="4147213"/>
            <a:ext cx="1207339"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5304">
                  <a:lnSpc>
                    <a:spcPct val="90000"/>
                  </a:lnSpc>
                  <a:spcBef>
                    <a:spcPct val="0"/>
                  </a:spcBef>
                  <a:spcAft>
                    <a:spcPct val="35000"/>
                  </a:spcAft>
                </a:pPr>
                <a:endParaRPr lang="en-US" sz="4267"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2"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4" name="组合 13"/>
          <p:cNvGrpSpPr/>
          <p:nvPr/>
        </p:nvGrpSpPr>
        <p:grpSpPr>
          <a:xfrm>
            <a:off x="2962791" y="4147213"/>
            <a:ext cx="1207339"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8" name="组合 7"/>
          <p:cNvGrpSpPr/>
          <p:nvPr/>
        </p:nvGrpSpPr>
        <p:grpSpPr>
          <a:xfrm>
            <a:off x="1276428" y="1549863"/>
            <a:ext cx="1207339"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8"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69"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0" name="组合 9"/>
          <p:cNvGrpSpPr/>
          <p:nvPr/>
        </p:nvGrpSpPr>
        <p:grpSpPr>
          <a:xfrm>
            <a:off x="8021879" y="1551432"/>
            <a:ext cx="1207339"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5304">
                  <a:lnSpc>
                    <a:spcPct val="90000"/>
                  </a:lnSpc>
                  <a:spcBef>
                    <a:spcPct val="0"/>
                  </a:spcBef>
                  <a:spcAft>
                    <a:spcPct val="35000"/>
                  </a:spcAft>
                </a:pPr>
                <a:endParaRPr lang="en-US" sz="5333"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a:spLocks/>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3"/>
              <p:cNvSpPr>
                <a:spLocks/>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4"/>
              <p:cNvSpPr>
                <a:spLocks/>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5"/>
              <p:cNvSpPr>
                <a:spLocks/>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9708239" y="4147213"/>
            <a:ext cx="1207339"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5304">
                  <a:lnSpc>
                    <a:spcPct val="90000"/>
                  </a:lnSpc>
                  <a:spcBef>
                    <a:spcPct val="0"/>
                  </a:spcBef>
                  <a:spcAft>
                    <a:spcPct val="35000"/>
                  </a:spcAft>
                </a:pPr>
                <a:endParaRPr lang="en-US" sz="4267"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a:spLocks/>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1"/>
              <p:cNvSpPr>
                <a:spLocks/>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2"/>
              <p:cNvSpPr>
                <a:spLocks/>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7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270939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wipe(left)">
                                      <p:cBhvr>
                                        <p:cTn id="11" dur="500"/>
                                        <p:tgtEl>
                                          <p:spTgt spid="77"/>
                                        </p:tgtEl>
                                      </p:cBhvr>
                                    </p:animEffect>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trips(upRight)">
                                      <p:cBhvr>
                                        <p:cTn id="15" dur="500"/>
                                        <p:tgtEl>
                                          <p:spTgt spid="81"/>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97"/>
                                        </p:tgtEl>
                                        <p:attrNameLst>
                                          <p:attrName>style.visibility</p:attrName>
                                        </p:attrNameLst>
                                      </p:cBhvr>
                                      <p:to>
                                        <p:strVal val="visible"/>
                                      </p:to>
                                    </p:set>
                                    <p:anim calcmode="lin" valueType="num">
                                      <p:cBhvr>
                                        <p:cTn id="19" dur="350" fill="hold"/>
                                        <p:tgtEl>
                                          <p:spTgt spid="97"/>
                                        </p:tgtEl>
                                        <p:attrNameLst>
                                          <p:attrName>ppt_w</p:attrName>
                                        </p:attrNameLst>
                                      </p:cBhvr>
                                      <p:tavLst>
                                        <p:tav tm="0">
                                          <p:val>
                                            <p:fltVal val="0"/>
                                          </p:val>
                                        </p:tav>
                                        <p:tav tm="100000">
                                          <p:val>
                                            <p:strVal val="#ppt_w"/>
                                          </p:val>
                                        </p:tav>
                                      </p:tavLst>
                                    </p:anim>
                                    <p:anim calcmode="lin" valueType="num">
                                      <p:cBhvr>
                                        <p:cTn id="20" dur="350" fill="hold"/>
                                        <p:tgtEl>
                                          <p:spTgt spid="97"/>
                                        </p:tgtEl>
                                        <p:attrNameLst>
                                          <p:attrName>ppt_h</p:attrName>
                                        </p:attrNameLst>
                                      </p:cBhvr>
                                      <p:tavLst>
                                        <p:tav tm="0">
                                          <p:val>
                                            <p:fltVal val="0"/>
                                          </p:val>
                                        </p:tav>
                                        <p:tav tm="100000">
                                          <p:val>
                                            <p:strVal val="#ppt_h"/>
                                          </p:val>
                                        </p:tav>
                                      </p:tavLst>
                                    </p:anim>
                                  </p:childTnLst>
                                </p:cTn>
                              </p:par>
                            </p:childTnLst>
                          </p:cTn>
                        </p:par>
                        <p:par>
                          <p:cTn id="21" fill="hold">
                            <p:stCondLst>
                              <p:cond delay="1850"/>
                            </p:stCondLst>
                            <p:childTnLst>
                              <p:par>
                                <p:cTn id="22" presetID="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250" fill="hold"/>
                                        <p:tgtEl>
                                          <p:spTgt spid="8"/>
                                        </p:tgtEl>
                                        <p:attrNameLst>
                                          <p:attrName>ppt_x</p:attrName>
                                        </p:attrNameLst>
                                      </p:cBhvr>
                                      <p:tavLst>
                                        <p:tav tm="0">
                                          <p:val>
                                            <p:strVal val="#ppt_x"/>
                                          </p:val>
                                        </p:tav>
                                        <p:tav tm="100000">
                                          <p:val>
                                            <p:strVal val="#ppt_x"/>
                                          </p:val>
                                        </p:tav>
                                      </p:tavLst>
                                    </p:anim>
                                    <p:anim calcmode="lin" valueType="num">
                                      <p:cBhvr additive="base">
                                        <p:cTn id="25" dur="25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100"/>
                            </p:stCondLst>
                            <p:childTnLst>
                              <p:par>
                                <p:cTn id="27" presetID="22" presetClass="entr" presetSubtype="8"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400"/>
                                        <p:tgtEl>
                                          <p:spTgt spid="4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400"/>
                                        <p:tgtEl>
                                          <p:spTgt spid="42"/>
                                        </p:tgtEl>
                                      </p:cBhvr>
                                    </p:animEffect>
                                  </p:childTnLst>
                                </p:cTn>
                              </p:par>
                            </p:childTnLst>
                          </p:cTn>
                        </p:par>
                        <p:par>
                          <p:cTn id="33" fill="hold">
                            <p:stCondLst>
                              <p:cond delay="2500"/>
                            </p:stCondLst>
                            <p:childTnLst>
                              <p:par>
                                <p:cTn id="34" presetID="23" presetClass="entr" presetSubtype="16" fill="hold" grpId="0" nodeType="afterEffect">
                                  <p:stCondLst>
                                    <p:cond delay="250"/>
                                  </p:stCondLst>
                                  <p:childTnLst>
                                    <p:set>
                                      <p:cBhvr>
                                        <p:cTn id="35" dur="1" fill="hold">
                                          <p:stCondLst>
                                            <p:cond delay="0"/>
                                          </p:stCondLst>
                                        </p:cTn>
                                        <p:tgtEl>
                                          <p:spTgt spid="100"/>
                                        </p:tgtEl>
                                        <p:attrNameLst>
                                          <p:attrName>style.visibility</p:attrName>
                                        </p:attrNameLst>
                                      </p:cBhvr>
                                      <p:to>
                                        <p:strVal val="visible"/>
                                      </p:to>
                                    </p:set>
                                    <p:anim calcmode="lin" valueType="num">
                                      <p:cBhvr>
                                        <p:cTn id="36" dur="350" fill="hold"/>
                                        <p:tgtEl>
                                          <p:spTgt spid="100"/>
                                        </p:tgtEl>
                                        <p:attrNameLst>
                                          <p:attrName>ppt_w</p:attrName>
                                        </p:attrNameLst>
                                      </p:cBhvr>
                                      <p:tavLst>
                                        <p:tav tm="0">
                                          <p:val>
                                            <p:fltVal val="0"/>
                                          </p:val>
                                        </p:tav>
                                        <p:tav tm="100000">
                                          <p:val>
                                            <p:strVal val="#ppt_w"/>
                                          </p:val>
                                        </p:tav>
                                      </p:tavLst>
                                    </p:anim>
                                    <p:anim calcmode="lin" valueType="num">
                                      <p:cBhvr>
                                        <p:cTn id="37" dur="350" fill="hold"/>
                                        <p:tgtEl>
                                          <p:spTgt spid="100"/>
                                        </p:tgtEl>
                                        <p:attrNameLst>
                                          <p:attrName>ppt_h</p:attrName>
                                        </p:attrNameLst>
                                      </p:cBhvr>
                                      <p:tavLst>
                                        <p:tav tm="0">
                                          <p:val>
                                            <p:fltVal val="0"/>
                                          </p:val>
                                        </p:tav>
                                        <p:tav tm="100000">
                                          <p:val>
                                            <p:strVal val="#ppt_h"/>
                                          </p:val>
                                        </p:tav>
                                      </p:tavLst>
                                    </p:anim>
                                  </p:childTnLst>
                                </p:cTn>
                              </p:par>
                            </p:childTnLst>
                          </p:cTn>
                        </p:par>
                        <p:par>
                          <p:cTn id="38" fill="hold">
                            <p:stCondLst>
                              <p:cond delay="3100"/>
                            </p:stCondLst>
                            <p:childTnLst>
                              <p:par>
                                <p:cTn id="39" presetID="2" presetClass="entr" presetSubtype="4"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3350"/>
                            </p:stCondLst>
                            <p:childTnLst>
                              <p:par>
                                <p:cTn id="44" presetID="22" presetClass="entr" presetSubtype="2"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right)">
                                      <p:cBhvr>
                                        <p:cTn id="46" dur="400"/>
                                        <p:tgtEl>
                                          <p:spTgt spid="48"/>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right)">
                                      <p:cBhvr>
                                        <p:cTn id="49" dur="400"/>
                                        <p:tgtEl>
                                          <p:spTgt spid="49"/>
                                        </p:tgtEl>
                                      </p:cBhvr>
                                    </p:animEffect>
                                  </p:childTnLst>
                                </p:cTn>
                              </p:par>
                            </p:childTnLst>
                          </p:cTn>
                        </p:par>
                        <p:par>
                          <p:cTn id="50" fill="hold">
                            <p:stCondLst>
                              <p:cond delay="3750"/>
                            </p:stCondLst>
                            <p:childTnLst>
                              <p:par>
                                <p:cTn id="51" presetID="23" presetClass="entr" presetSubtype="16" fill="hold" grpId="0" nodeType="afterEffect">
                                  <p:stCondLst>
                                    <p:cond delay="250"/>
                                  </p:stCondLst>
                                  <p:childTnLst>
                                    <p:set>
                                      <p:cBhvr>
                                        <p:cTn id="52" dur="1" fill="hold">
                                          <p:stCondLst>
                                            <p:cond delay="0"/>
                                          </p:stCondLst>
                                        </p:cTn>
                                        <p:tgtEl>
                                          <p:spTgt spid="106"/>
                                        </p:tgtEl>
                                        <p:attrNameLst>
                                          <p:attrName>style.visibility</p:attrName>
                                        </p:attrNameLst>
                                      </p:cBhvr>
                                      <p:to>
                                        <p:strVal val="visible"/>
                                      </p:to>
                                    </p:set>
                                    <p:anim calcmode="lin" valueType="num">
                                      <p:cBhvr>
                                        <p:cTn id="53" dur="350" fill="hold"/>
                                        <p:tgtEl>
                                          <p:spTgt spid="106"/>
                                        </p:tgtEl>
                                        <p:attrNameLst>
                                          <p:attrName>ppt_w</p:attrName>
                                        </p:attrNameLst>
                                      </p:cBhvr>
                                      <p:tavLst>
                                        <p:tav tm="0">
                                          <p:val>
                                            <p:fltVal val="0"/>
                                          </p:val>
                                        </p:tav>
                                        <p:tav tm="100000">
                                          <p:val>
                                            <p:strVal val="#ppt_w"/>
                                          </p:val>
                                        </p:tav>
                                      </p:tavLst>
                                    </p:anim>
                                    <p:anim calcmode="lin" valueType="num">
                                      <p:cBhvr>
                                        <p:cTn id="54" dur="350" fill="hold"/>
                                        <p:tgtEl>
                                          <p:spTgt spid="106"/>
                                        </p:tgtEl>
                                        <p:attrNameLst>
                                          <p:attrName>ppt_h</p:attrName>
                                        </p:attrNameLst>
                                      </p:cBhvr>
                                      <p:tavLst>
                                        <p:tav tm="0">
                                          <p:val>
                                            <p:fltVal val="0"/>
                                          </p:val>
                                        </p:tav>
                                        <p:tav tm="100000">
                                          <p:val>
                                            <p:strVal val="#ppt_h"/>
                                          </p:val>
                                        </p:tav>
                                      </p:tavLst>
                                    </p:anim>
                                  </p:childTnLst>
                                </p:cTn>
                              </p:par>
                            </p:childTnLst>
                          </p:cTn>
                        </p:par>
                        <p:par>
                          <p:cTn id="55" fill="hold">
                            <p:stCondLst>
                              <p:cond delay="4350"/>
                            </p:stCondLst>
                            <p:childTnLst>
                              <p:par>
                                <p:cTn id="56" presetID="2" presetClass="entr" presetSubtype="1"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250" fill="hold"/>
                                        <p:tgtEl>
                                          <p:spTgt spid="9"/>
                                        </p:tgtEl>
                                        <p:attrNameLst>
                                          <p:attrName>ppt_x</p:attrName>
                                        </p:attrNameLst>
                                      </p:cBhvr>
                                      <p:tavLst>
                                        <p:tav tm="0">
                                          <p:val>
                                            <p:strVal val="#ppt_x"/>
                                          </p:val>
                                        </p:tav>
                                        <p:tav tm="100000">
                                          <p:val>
                                            <p:strVal val="#ppt_x"/>
                                          </p:val>
                                        </p:tav>
                                      </p:tavLst>
                                    </p:anim>
                                    <p:anim calcmode="lin" valueType="num">
                                      <p:cBhvr additive="base">
                                        <p:cTn id="59" dur="250" fill="hold"/>
                                        <p:tgtEl>
                                          <p:spTgt spid="9"/>
                                        </p:tgtEl>
                                        <p:attrNameLst>
                                          <p:attrName>ppt_y</p:attrName>
                                        </p:attrNameLst>
                                      </p:cBhvr>
                                      <p:tavLst>
                                        <p:tav tm="0">
                                          <p:val>
                                            <p:strVal val="0-#ppt_h/2"/>
                                          </p:val>
                                        </p:tav>
                                        <p:tav tm="100000">
                                          <p:val>
                                            <p:strVal val="#ppt_y"/>
                                          </p:val>
                                        </p:tav>
                                      </p:tavLst>
                                    </p:anim>
                                  </p:childTnLst>
                                </p:cTn>
                              </p:par>
                            </p:childTnLst>
                          </p:cTn>
                        </p:par>
                        <p:par>
                          <p:cTn id="60" fill="hold">
                            <p:stCondLst>
                              <p:cond delay="4600"/>
                            </p:stCondLst>
                            <p:childTnLst>
                              <p:par>
                                <p:cTn id="61" presetID="22" presetClass="entr" presetSubtype="8"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400"/>
                                        <p:tgtEl>
                                          <p:spTgt spid="4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400"/>
                                        <p:tgtEl>
                                          <p:spTgt spid="45"/>
                                        </p:tgtEl>
                                      </p:cBhvr>
                                    </p:animEffect>
                                  </p:childTnLst>
                                </p:cTn>
                              </p:par>
                            </p:childTnLst>
                          </p:cTn>
                        </p:par>
                        <p:par>
                          <p:cTn id="67" fill="hold">
                            <p:stCondLst>
                              <p:cond delay="5000"/>
                            </p:stCondLst>
                            <p:childTnLst>
                              <p:par>
                                <p:cTn id="68" presetID="23" presetClass="entr" presetSubtype="16" fill="hold" grpId="0" nodeType="afterEffect">
                                  <p:stCondLst>
                                    <p:cond delay="250"/>
                                  </p:stCondLst>
                                  <p:childTnLst>
                                    <p:set>
                                      <p:cBhvr>
                                        <p:cTn id="69" dur="1" fill="hold">
                                          <p:stCondLst>
                                            <p:cond delay="0"/>
                                          </p:stCondLst>
                                        </p:cTn>
                                        <p:tgtEl>
                                          <p:spTgt spid="124"/>
                                        </p:tgtEl>
                                        <p:attrNameLst>
                                          <p:attrName>style.visibility</p:attrName>
                                        </p:attrNameLst>
                                      </p:cBhvr>
                                      <p:to>
                                        <p:strVal val="visible"/>
                                      </p:to>
                                    </p:set>
                                    <p:anim calcmode="lin" valueType="num">
                                      <p:cBhvr>
                                        <p:cTn id="70" dur="350" fill="hold"/>
                                        <p:tgtEl>
                                          <p:spTgt spid="124"/>
                                        </p:tgtEl>
                                        <p:attrNameLst>
                                          <p:attrName>ppt_w</p:attrName>
                                        </p:attrNameLst>
                                      </p:cBhvr>
                                      <p:tavLst>
                                        <p:tav tm="0">
                                          <p:val>
                                            <p:fltVal val="0"/>
                                          </p:val>
                                        </p:tav>
                                        <p:tav tm="100000">
                                          <p:val>
                                            <p:strVal val="#ppt_w"/>
                                          </p:val>
                                        </p:tav>
                                      </p:tavLst>
                                    </p:anim>
                                    <p:anim calcmode="lin" valueType="num">
                                      <p:cBhvr>
                                        <p:cTn id="71" dur="350" fill="hold"/>
                                        <p:tgtEl>
                                          <p:spTgt spid="124"/>
                                        </p:tgtEl>
                                        <p:attrNameLst>
                                          <p:attrName>ppt_h</p:attrName>
                                        </p:attrNameLst>
                                      </p:cBhvr>
                                      <p:tavLst>
                                        <p:tav tm="0">
                                          <p:val>
                                            <p:fltVal val="0"/>
                                          </p:val>
                                        </p:tav>
                                        <p:tav tm="100000">
                                          <p:val>
                                            <p:strVal val="#ppt_h"/>
                                          </p:val>
                                        </p:tav>
                                      </p:tavLst>
                                    </p:anim>
                                  </p:childTnLst>
                                </p:cTn>
                              </p:par>
                            </p:childTnLst>
                          </p:cTn>
                        </p:par>
                        <p:par>
                          <p:cTn id="72" fill="hold">
                            <p:stCondLst>
                              <p:cond delay="5600"/>
                            </p:stCondLst>
                            <p:childTnLst>
                              <p:par>
                                <p:cTn id="73" presetID="2" presetClass="entr" presetSubtype="4"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250" fill="hold"/>
                                        <p:tgtEl>
                                          <p:spTgt spid="13"/>
                                        </p:tgtEl>
                                        <p:attrNameLst>
                                          <p:attrName>ppt_x</p:attrName>
                                        </p:attrNameLst>
                                      </p:cBhvr>
                                      <p:tavLst>
                                        <p:tav tm="0">
                                          <p:val>
                                            <p:strVal val="#ppt_x"/>
                                          </p:val>
                                        </p:tav>
                                        <p:tav tm="100000">
                                          <p:val>
                                            <p:strVal val="#ppt_x"/>
                                          </p:val>
                                        </p:tav>
                                      </p:tavLst>
                                    </p:anim>
                                    <p:anim calcmode="lin" valueType="num">
                                      <p:cBhvr additive="base">
                                        <p:cTn id="76" dur="250" fill="hold"/>
                                        <p:tgtEl>
                                          <p:spTgt spid="13"/>
                                        </p:tgtEl>
                                        <p:attrNameLst>
                                          <p:attrName>ppt_y</p:attrName>
                                        </p:attrNameLst>
                                      </p:cBhvr>
                                      <p:tavLst>
                                        <p:tav tm="0">
                                          <p:val>
                                            <p:strVal val="1+#ppt_h/2"/>
                                          </p:val>
                                        </p:tav>
                                        <p:tav tm="100000">
                                          <p:val>
                                            <p:strVal val="#ppt_y"/>
                                          </p:val>
                                        </p:tav>
                                      </p:tavLst>
                                    </p:anim>
                                  </p:childTnLst>
                                </p:cTn>
                              </p:par>
                            </p:childTnLst>
                          </p:cTn>
                        </p:par>
                        <p:par>
                          <p:cTn id="77" fill="hold">
                            <p:stCondLst>
                              <p:cond delay="5850"/>
                            </p:stCondLst>
                            <p:childTnLst>
                              <p:par>
                                <p:cTn id="78" presetID="22" presetClass="entr" presetSubtype="2"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ipe(right)">
                                      <p:cBhvr>
                                        <p:cTn id="80" dur="400"/>
                                        <p:tgtEl>
                                          <p:spTgt spid="50"/>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animEffect transition="in" filter="wipe(right)">
                                      <p:cBhvr>
                                        <p:cTn id="83" dur="400"/>
                                        <p:tgtEl>
                                          <p:spTgt spid="51"/>
                                        </p:tgtEl>
                                      </p:cBhvr>
                                    </p:animEffect>
                                  </p:childTnLst>
                                </p:cTn>
                              </p:par>
                            </p:childTnLst>
                          </p:cTn>
                        </p:par>
                        <p:par>
                          <p:cTn id="84" fill="hold">
                            <p:stCondLst>
                              <p:cond delay="6250"/>
                            </p:stCondLst>
                            <p:childTnLst>
                              <p:par>
                                <p:cTn id="85" presetID="23" presetClass="entr" presetSubtype="16" fill="hold" grpId="0" nodeType="afterEffect">
                                  <p:stCondLst>
                                    <p:cond delay="250"/>
                                  </p:stCondLst>
                                  <p:childTnLst>
                                    <p:set>
                                      <p:cBhvr>
                                        <p:cTn id="86" dur="1" fill="hold">
                                          <p:stCondLst>
                                            <p:cond delay="0"/>
                                          </p:stCondLst>
                                        </p:cTn>
                                        <p:tgtEl>
                                          <p:spTgt spid="131"/>
                                        </p:tgtEl>
                                        <p:attrNameLst>
                                          <p:attrName>style.visibility</p:attrName>
                                        </p:attrNameLst>
                                      </p:cBhvr>
                                      <p:to>
                                        <p:strVal val="visible"/>
                                      </p:to>
                                    </p:set>
                                    <p:anim calcmode="lin" valueType="num">
                                      <p:cBhvr>
                                        <p:cTn id="87" dur="350" fill="hold"/>
                                        <p:tgtEl>
                                          <p:spTgt spid="131"/>
                                        </p:tgtEl>
                                        <p:attrNameLst>
                                          <p:attrName>ppt_w</p:attrName>
                                        </p:attrNameLst>
                                      </p:cBhvr>
                                      <p:tavLst>
                                        <p:tav tm="0">
                                          <p:val>
                                            <p:fltVal val="0"/>
                                          </p:val>
                                        </p:tav>
                                        <p:tav tm="100000">
                                          <p:val>
                                            <p:strVal val="#ppt_w"/>
                                          </p:val>
                                        </p:tav>
                                      </p:tavLst>
                                    </p:anim>
                                    <p:anim calcmode="lin" valueType="num">
                                      <p:cBhvr>
                                        <p:cTn id="88" dur="350" fill="hold"/>
                                        <p:tgtEl>
                                          <p:spTgt spid="131"/>
                                        </p:tgtEl>
                                        <p:attrNameLst>
                                          <p:attrName>ppt_h</p:attrName>
                                        </p:attrNameLst>
                                      </p:cBhvr>
                                      <p:tavLst>
                                        <p:tav tm="0">
                                          <p:val>
                                            <p:fltVal val="0"/>
                                          </p:val>
                                        </p:tav>
                                        <p:tav tm="100000">
                                          <p:val>
                                            <p:strVal val="#ppt_h"/>
                                          </p:val>
                                        </p:tav>
                                      </p:tavLst>
                                    </p:anim>
                                  </p:childTnLst>
                                </p:cTn>
                              </p:par>
                            </p:childTnLst>
                          </p:cTn>
                        </p:par>
                        <p:par>
                          <p:cTn id="89" fill="hold">
                            <p:stCondLst>
                              <p:cond delay="6850"/>
                            </p:stCondLst>
                            <p:childTnLst>
                              <p:par>
                                <p:cTn id="90" presetID="2" presetClass="entr" presetSubtype="1" fill="hold"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250" fill="hold"/>
                                        <p:tgtEl>
                                          <p:spTgt spid="10"/>
                                        </p:tgtEl>
                                        <p:attrNameLst>
                                          <p:attrName>ppt_x</p:attrName>
                                        </p:attrNameLst>
                                      </p:cBhvr>
                                      <p:tavLst>
                                        <p:tav tm="0">
                                          <p:val>
                                            <p:strVal val="#ppt_x"/>
                                          </p:val>
                                        </p:tav>
                                        <p:tav tm="100000">
                                          <p:val>
                                            <p:strVal val="#ppt_x"/>
                                          </p:val>
                                        </p:tav>
                                      </p:tavLst>
                                    </p:anim>
                                    <p:anim calcmode="lin" valueType="num">
                                      <p:cBhvr additive="base">
                                        <p:cTn id="93" dur="250" fill="hold"/>
                                        <p:tgtEl>
                                          <p:spTgt spid="10"/>
                                        </p:tgtEl>
                                        <p:attrNameLst>
                                          <p:attrName>ppt_y</p:attrName>
                                        </p:attrNameLst>
                                      </p:cBhvr>
                                      <p:tavLst>
                                        <p:tav tm="0">
                                          <p:val>
                                            <p:strVal val="0-#ppt_h/2"/>
                                          </p:val>
                                        </p:tav>
                                        <p:tav tm="100000">
                                          <p:val>
                                            <p:strVal val="#ppt_y"/>
                                          </p:val>
                                        </p:tav>
                                      </p:tavLst>
                                    </p:anim>
                                  </p:childTnLst>
                                </p:cTn>
                              </p:par>
                            </p:childTnLst>
                          </p:cTn>
                        </p:par>
                        <p:par>
                          <p:cTn id="94" fill="hold">
                            <p:stCondLst>
                              <p:cond delay="7100"/>
                            </p:stCondLst>
                            <p:childTnLst>
                              <p:par>
                                <p:cTn id="95" presetID="2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wipe(left)">
                                      <p:cBhvr>
                                        <p:cTn id="97" dur="400"/>
                                        <p:tgtEl>
                                          <p:spTgt spid="46"/>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400"/>
                                        <p:tgtEl>
                                          <p:spTgt spid="47"/>
                                        </p:tgtEl>
                                      </p:cBhvr>
                                    </p:animEffect>
                                  </p:childTnLst>
                                </p:cTn>
                              </p:par>
                            </p:childTnLst>
                          </p:cTn>
                        </p:par>
                        <p:par>
                          <p:cTn id="101" fill="hold">
                            <p:stCondLst>
                              <p:cond delay="7500"/>
                            </p:stCondLst>
                            <p:childTnLst>
                              <p:par>
                                <p:cTn id="102" presetID="23" presetClass="entr" presetSubtype="16" fill="hold" grpId="0" nodeType="afterEffect">
                                  <p:stCondLst>
                                    <p:cond delay="250"/>
                                  </p:stCondLst>
                                  <p:childTnLst>
                                    <p:set>
                                      <p:cBhvr>
                                        <p:cTn id="103" dur="1" fill="hold">
                                          <p:stCondLst>
                                            <p:cond delay="0"/>
                                          </p:stCondLst>
                                        </p:cTn>
                                        <p:tgtEl>
                                          <p:spTgt spid="135"/>
                                        </p:tgtEl>
                                        <p:attrNameLst>
                                          <p:attrName>style.visibility</p:attrName>
                                        </p:attrNameLst>
                                      </p:cBhvr>
                                      <p:to>
                                        <p:strVal val="visible"/>
                                      </p:to>
                                    </p:set>
                                    <p:anim calcmode="lin" valueType="num">
                                      <p:cBhvr>
                                        <p:cTn id="104" dur="350" fill="hold"/>
                                        <p:tgtEl>
                                          <p:spTgt spid="135"/>
                                        </p:tgtEl>
                                        <p:attrNameLst>
                                          <p:attrName>ppt_w</p:attrName>
                                        </p:attrNameLst>
                                      </p:cBhvr>
                                      <p:tavLst>
                                        <p:tav tm="0">
                                          <p:val>
                                            <p:fltVal val="0"/>
                                          </p:val>
                                        </p:tav>
                                        <p:tav tm="100000">
                                          <p:val>
                                            <p:strVal val="#ppt_w"/>
                                          </p:val>
                                        </p:tav>
                                      </p:tavLst>
                                    </p:anim>
                                    <p:anim calcmode="lin" valueType="num">
                                      <p:cBhvr>
                                        <p:cTn id="105" dur="350" fill="hold"/>
                                        <p:tgtEl>
                                          <p:spTgt spid="135"/>
                                        </p:tgtEl>
                                        <p:attrNameLst>
                                          <p:attrName>ppt_h</p:attrName>
                                        </p:attrNameLst>
                                      </p:cBhvr>
                                      <p:tavLst>
                                        <p:tav tm="0">
                                          <p:val>
                                            <p:fltVal val="0"/>
                                          </p:val>
                                        </p:tav>
                                        <p:tav tm="100000">
                                          <p:val>
                                            <p:strVal val="#ppt_h"/>
                                          </p:val>
                                        </p:tav>
                                      </p:tavLst>
                                    </p:anim>
                                  </p:childTnLst>
                                </p:cTn>
                              </p:par>
                            </p:childTnLst>
                          </p:cTn>
                        </p:par>
                        <p:par>
                          <p:cTn id="106" fill="hold">
                            <p:stCondLst>
                              <p:cond delay="8100"/>
                            </p:stCondLst>
                            <p:childTnLst>
                              <p:par>
                                <p:cTn id="107" presetID="2" presetClass="entr" presetSubtype="4"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250" fill="hold"/>
                                        <p:tgtEl>
                                          <p:spTgt spid="12"/>
                                        </p:tgtEl>
                                        <p:attrNameLst>
                                          <p:attrName>ppt_x</p:attrName>
                                        </p:attrNameLst>
                                      </p:cBhvr>
                                      <p:tavLst>
                                        <p:tav tm="0">
                                          <p:val>
                                            <p:strVal val="#ppt_x"/>
                                          </p:val>
                                        </p:tav>
                                        <p:tav tm="100000">
                                          <p:val>
                                            <p:strVal val="#ppt_x"/>
                                          </p:val>
                                        </p:tav>
                                      </p:tavLst>
                                    </p:anim>
                                    <p:anim calcmode="lin" valueType="num">
                                      <p:cBhvr additive="base">
                                        <p:cTn id="110" dur="250" fill="hold"/>
                                        <p:tgtEl>
                                          <p:spTgt spid="12"/>
                                        </p:tgtEl>
                                        <p:attrNameLst>
                                          <p:attrName>ppt_y</p:attrName>
                                        </p:attrNameLst>
                                      </p:cBhvr>
                                      <p:tavLst>
                                        <p:tav tm="0">
                                          <p:val>
                                            <p:strVal val="1+#ppt_h/2"/>
                                          </p:val>
                                        </p:tav>
                                        <p:tav tm="100000">
                                          <p:val>
                                            <p:strVal val="#ppt_y"/>
                                          </p:val>
                                        </p:tav>
                                      </p:tavLst>
                                    </p:anim>
                                  </p:childTnLst>
                                </p:cTn>
                              </p:par>
                            </p:childTnLst>
                          </p:cTn>
                        </p:par>
                        <p:par>
                          <p:cTn id="111" fill="hold">
                            <p:stCondLst>
                              <p:cond delay="8350"/>
                            </p:stCondLst>
                            <p:childTnLst>
                              <p:par>
                                <p:cTn id="112" presetID="22" presetClass="entr" presetSubtype="2" fill="hold" grpId="0" nodeType="after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wipe(right)">
                                      <p:cBhvr>
                                        <p:cTn id="114" dur="400"/>
                                        <p:tgtEl>
                                          <p:spTgt spid="52"/>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3"/>
                                        </p:tgtEl>
                                        <p:attrNameLst>
                                          <p:attrName>style.visibility</p:attrName>
                                        </p:attrNameLst>
                                      </p:cBhvr>
                                      <p:to>
                                        <p:strVal val="visible"/>
                                      </p:to>
                                    </p:set>
                                    <p:animEffect transition="in" filter="wipe(right)">
                                      <p:cBhvr>
                                        <p:cTn id="117"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6" grpId="0" animBg="1"/>
      <p:bldP spid="124" grpId="0" animBg="1"/>
      <p:bldP spid="131" grpId="0" animBg="1"/>
      <p:bldP spid="135" grpId="0" animBg="1"/>
      <p:bldP spid="41" grpId="0"/>
      <p:bldP spid="42" grpId="0"/>
      <p:bldP spid="44" grpId="0"/>
      <p:bldP spid="45" grpId="0"/>
      <p:bldP spid="46" grpId="0"/>
      <p:bldP spid="47" grpId="0"/>
      <p:bldP spid="48" grpId="0"/>
      <p:bldP spid="49" grpId="0"/>
      <p:bldP spid="50" grpId="0"/>
      <p:bldP spid="51" grpId="0"/>
      <p:bldP spid="52" grpId="0"/>
      <p:bldP spid="53" grpId="0"/>
      <p:bldP spid="71"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639" y="2618085"/>
            <a:ext cx="12180722" cy="13498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6" b="1" dirty="0">
              <a:solidFill>
                <a:schemeClr val="tx1"/>
              </a:solidFill>
              <a:latin typeface="方正兰亭黑简体" pitchFamily="2" charset="-122"/>
              <a:ea typeface="方正兰亭黑简体" pitchFamily="2" charset="-122"/>
            </a:endParaRPr>
          </a:p>
        </p:txBody>
      </p:sp>
      <p:graphicFrame>
        <p:nvGraphicFramePr>
          <p:cNvPr id="18" name="图表 17"/>
          <p:cNvGraphicFramePr/>
          <p:nvPr>
            <p:extLst>
              <p:ext uri="{D42A27DB-BD31-4B8C-83A1-F6EECF244321}">
                <p14:modId xmlns:p14="http://schemas.microsoft.com/office/powerpoint/2010/main" val="2982373927"/>
              </p:ext>
            </p:extLst>
          </p:nvPr>
        </p:nvGraphicFramePr>
        <p:xfrm>
          <a:off x="463993" y="1958088"/>
          <a:ext cx="2495090"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ext uri="{D42A27DB-BD31-4B8C-83A1-F6EECF244321}">
                <p14:modId xmlns:p14="http://schemas.microsoft.com/office/powerpoint/2010/main" val="1549948126"/>
              </p:ext>
            </p:extLst>
          </p:nvPr>
        </p:nvGraphicFramePr>
        <p:xfrm>
          <a:off x="3353843" y="1958088"/>
          <a:ext cx="2495090"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19"/>
          <p:cNvGraphicFramePr/>
          <p:nvPr>
            <p:extLst>
              <p:ext uri="{D42A27DB-BD31-4B8C-83A1-F6EECF244321}">
                <p14:modId xmlns:p14="http://schemas.microsoft.com/office/powerpoint/2010/main" val="1926646940"/>
              </p:ext>
            </p:extLst>
          </p:nvPr>
        </p:nvGraphicFramePr>
        <p:xfrm>
          <a:off x="6243693" y="1958088"/>
          <a:ext cx="2495090" cy="26480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0"/>
          <p:cNvGraphicFramePr/>
          <p:nvPr>
            <p:extLst>
              <p:ext uri="{D42A27DB-BD31-4B8C-83A1-F6EECF244321}">
                <p14:modId xmlns:p14="http://schemas.microsoft.com/office/powerpoint/2010/main" val="900519821"/>
              </p:ext>
            </p:extLst>
          </p:nvPr>
        </p:nvGraphicFramePr>
        <p:xfrm>
          <a:off x="9133544" y="1958088"/>
          <a:ext cx="2495090" cy="2648047"/>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9"/>
          <p:cNvSpPr txBox="1"/>
          <p:nvPr/>
        </p:nvSpPr>
        <p:spPr>
          <a:xfrm>
            <a:off x="9584597" y="289657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90</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0973" y="289657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50</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161" y="2896579"/>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25</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85" y="2879667"/>
            <a:ext cx="1589649" cy="769441"/>
          </a:xfrm>
          <a:prstGeom prst="rect">
            <a:avLst/>
          </a:prstGeom>
          <a:noFill/>
        </p:spPr>
        <p:txBody>
          <a:bodyPr wrap="square" rtlCol="0" anchor="ctr">
            <a:spAutoFit/>
          </a:bodyPr>
          <a:lstStyle/>
          <a:p>
            <a:pPr algn="ctr"/>
            <a:r>
              <a:rPr lang="en-US" altLang="zh-CN" sz="4400" dirty="0">
                <a:solidFill>
                  <a:schemeClr val="bg1">
                    <a:lumMod val="95000"/>
                  </a:schemeClr>
                </a:solidFill>
                <a:latin typeface="Impact" panose="020B0806030902050204" pitchFamily="34" charset="0"/>
                <a:ea typeface="微软雅黑" panose="020B0503020204020204" pitchFamily="34" charset="-122"/>
              </a:rPr>
              <a:t>75</a:t>
            </a:r>
            <a:r>
              <a:rPr lang="en-US" altLang="zh-CN" sz="2664" dirty="0">
                <a:solidFill>
                  <a:schemeClr val="bg1">
                    <a:lumMod val="95000"/>
                  </a:schemeClr>
                </a:solidFill>
                <a:latin typeface="微软雅黑" panose="020B0503020204020204" pitchFamily="34" charset="-122"/>
                <a:ea typeface="微软雅黑" panose="020B0503020204020204" pitchFamily="34" charset="-122"/>
              </a:rPr>
              <a:t>%</a:t>
            </a:r>
            <a:endParaRPr lang="zh-CN" altLang="en-US" sz="2664"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146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08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28" name="TextBox 42"/>
          <p:cNvSpPr txBox="1"/>
          <p:nvPr/>
        </p:nvSpPr>
        <p:spPr>
          <a:xfrm>
            <a:off x="394131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793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30" name="TextBox 42"/>
          <p:cNvSpPr txBox="1"/>
          <p:nvPr/>
        </p:nvSpPr>
        <p:spPr>
          <a:xfrm>
            <a:off x="6831164"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82"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32" name="TextBox 42"/>
          <p:cNvSpPr txBox="1"/>
          <p:nvPr/>
        </p:nvSpPr>
        <p:spPr>
          <a:xfrm>
            <a:off x="9721015" y="4629376"/>
            <a:ext cx="1320148"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633" y="5054713"/>
            <a:ext cx="232691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a:t>
            </a:r>
            <a:r>
              <a:rPr lang="zh-CN" altLang="en-US" sz="1400" dirty="0" smtClean="0">
                <a:solidFill>
                  <a:schemeClr val="tx1">
                    <a:lumMod val="75000"/>
                    <a:lumOff val="25000"/>
                  </a:schemeClr>
                </a:solidFill>
                <a:sym typeface="微软雅黑" pitchFamily="34" charset="-122"/>
              </a:rPr>
              <a:t>的综合描述</a:t>
            </a:r>
            <a:r>
              <a:rPr lang="zh-CN" altLang="en-US" sz="1400" dirty="0">
                <a:solidFill>
                  <a:schemeClr val="tx1">
                    <a:lumMod val="75000"/>
                    <a:lumOff val="25000"/>
                  </a:schemeClr>
                </a:solidFill>
                <a:sym typeface="微软雅黑" pitchFamily="34" charset="-122"/>
              </a:rPr>
              <a:t>说明</a:t>
            </a:r>
            <a:r>
              <a:rPr lang="zh-CN" altLang="en-US" sz="1400" dirty="0" smtClean="0">
                <a:solidFill>
                  <a:schemeClr val="tx1">
                    <a:lumMod val="75000"/>
                    <a:lumOff val="25000"/>
                  </a:schemeClr>
                </a:solidFill>
                <a:sym typeface="微软雅黑" pitchFamily="34" charset="-122"/>
              </a:rPr>
              <a:t>，</a:t>
            </a:r>
            <a:r>
              <a:rPr lang="zh-CN" altLang="en-US" sz="1400" dirty="0">
                <a:solidFill>
                  <a:schemeClr val="tx1">
                    <a:lumMod val="75000"/>
                    <a:lumOff val="25000"/>
                  </a:schemeClr>
                </a:solidFill>
                <a:sym typeface="微软雅黑" pitchFamily="34" charset="-122"/>
              </a:rPr>
              <a:t>在此录入上述图表的综合描述说明</a:t>
            </a:r>
            <a:r>
              <a:rPr lang="zh-CN" altLang="en-US" sz="1400" dirty="0" smtClean="0">
                <a:solidFill>
                  <a:schemeClr val="tx1">
                    <a:lumMod val="75000"/>
                    <a:lumOff val="25000"/>
                  </a:schemeClr>
                </a:solidFill>
                <a:sym typeface="微软雅黑" pitchFamily="34" charset="-122"/>
              </a:rPr>
              <a:t>。</a:t>
            </a:r>
            <a:endParaRPr lang="zh-CN" altLang="en-US" sz="1400" dirty="0">
              <a:solidFill>
                <a:schemeClr val="tx1">
                  <a:lumMod val="75000"/>
                  <a:lumOff val="25000"/>
                </a:schemeClr>
              </a:solidFill>
              <a:sym typeface="微软雅黑" pitchFamily="34" charset="-122"/>
            </a:endParaRPr>
          </a:p>
        </p:txBody>
      </p:sp>
      <p:sp>
        <p:nvSpPr>
          <p:cNvPr id="5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49044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outVertical)">
                                      <p:cBhvr>
                                        <p:cTn id="15" dur="500"/>
                                        <p:tgtEl>
                                          <p:spTgt spid="17"/>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1000"/>
                                        <p:tgtEl>
                                          <p:spTgt spid="18"/>
                                        </p:tgtEl>
                                      </p:cBhvr>
                                    </p:animEffect>
                                  </p:childTnLst>
                                </p:cTn>
                              </p:par>
                              <p:par>
                                <p:cTn id="20" presetID="21" presetClass="entr" presetSubtype="1" fill="hold" grpId="0" nodeType="with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1000"/>
                                        <p:tgtEl>
                                          <p:spTgt spid="19"/>
                                        </p:tgtEl>
                                      </p:cBhvr>
                                    </p:animEffect>
                                  </p:childTnLst>
                                </p:cTn>
                              </p:par>
                              <p:par>
                                <p:cTn id="23" presetID="21" presetClass="entr" presetSubtype="1" fill="hold" grpId="0" nodeType="withEffect">
                                  <p:stCondLst>
                                    <p:cond delay="500"/>
                                  </p:stCondLst>
                                  <p:childTnLst>
                                    <p:set>
                                      <p:cBhvr>
                                        <p:cTn id="24" dur="1" fill="hold">
                                          <p:stCondLst>
                                            <p:cond delay="0"/>
                                          </p:stCondLst>
                                        </p:cTn>
                                        <p:tgtEl>
                                          <p:spTgt spid="20"/>
                                        </p:tgtEl>
                                        <p:attrNameLst>
                                          <p:attrName>style.visibility</p:attrName>
                                        </p:attrNameLst>
                                      </p:cBhvr>
                                      <p:to>
                                        <p:strVal val="visible"/>
                                      </p:to>
                                    </p:set>
                                    <p:animEffect transition="in" filter="wheel(1)">
                                      <p:cBhvr>
                                        <p:cTn id="25" dur="1000"/>
                                        <p:tgtEl>
                                          <p:spTgt spid="20"/>
                                        </p:tgtEl>
                                      </p:cBhvr>
                                    </p:animEffect>
                                  </p:childTnLst>
                                </p:cTn>
                              </p:par>
                              <p:par>
                                <p:cTn id="26" presetID="21" presetClass="entr" presetSubtype="1"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1000"/>
                                        <p:tgtEl>
                                          <p:spTgt spid="2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up)">
                                      <p:cBhvr>
                                        <p:cTn id="45" dur="500"/>
                                        <p:tgtEl>
                                          <p:spTgt spid="26"/>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up)">
                                      <p:cBhvr>
                                        <p:cTn id="48" dur="500"/>
                                        <p:tgtEl>
                                          <p:spTgt spid="28"/>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up)">
                                      <p:cBhvr>
                                        <p:cTn id="51" dur="500"/>
                                        <p:tgtEl>
                                          <p:spTgt spid="3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up)">
                                      <p:cBhvr>
                                        <p:cTn id="54" dur="500"/>
                                        <p:tgtEl>
                                          <p:spTgt spid="32"/>
                                        </p:tgtEl>
                                      </p:cBhvr>
                                    </p:animEffect>
                                  </p:childTnLst>
                                </p:cTn>
                              </p:par>
                            </p:childTnLst>
                          </p:cTn>
                        </p:par>
                        <p:par>
                          <p:cTn id="55" fill="hold">
                            <p:stCondLst>
                              <p:cond delay="4000"/>
                            </p:stCondLst>
                            <p:childTnLst>
                              <p:par>
                                <p:cTn id="56" presetID="22" presetClass="entr" presetSubtype="1"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par>
                                <p:cTn id="59" presetID="22" presetClass="entr" presetSubtype="1"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up)">
                                      <p:cBhvr>
                                        <p:cTn id="61" dur="500"/>
                                        <p:tgtEl>
                                          <p:spTgt spid="29"/>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up)">
                                      <p:cBhvr>
                                        <p:cTn id="64" dur="500"/>
                                        <p:tgtEl>
                                          <p:spTgt spid="31"/>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up)">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P spid="52" grpId="0"/>
      <p:bldP spid="5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51138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59"/>
          <p:cNvSpPr txBox="1">
            <a:spLocks noChangeArrowheads="1"/>
          </p:cNvSpPr>
          <p:nvPr/>
        </p:nvSpPr>
        <p:spPr bwMode="auto">
          <a:xfrm flipH="1">
            <a:off x="2689953" y="2743319"/>
            <a:ext cx="6812094" cy="76944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zh-CN" altLang="en-US" sz="4400" b="1" kern="0" dirty="0" smtClean="0">
                <a:solidFill>
                  <a:schemeClr val="accent1">
                    <a:lumMod val="75000"/>
                  </a:schemeClr>
                </a:solidFill>
                <a:latin typeface="微软雅黑" pitchFamily="34" charset="-122"/>
                <a:ea typeface="微软雅黑" pitchFamily="34" charset="-122"/>
                <a:sym typeface="方正大黑简体" pitchFamily="65" charset="-122"/>
              </a:rPr>
              <a:t>前言</a:t>
            </a:r>
            <a:r>
              <a:rPr lang="zh-CN" altLang="en-US" sz="4400" b="1" kern="0" dirty="0">
                <a:solidFill>
                  <a:schemeClr val="accent1">
                    <a:lumMod val="75000"/>
                  </a:schemeClr>
                </a:solidFill>
                <a:latin typeface="微软雅黑" pitchFamily="34" charset="-122"/>
                <a:ea typeface="微软雅黑" pitchFamily="34" charset="-122"/>
                <a:sym typeface="方正大黑简体" pitchFamily="65" charset="-122"/>
              </a:rPr>
              <a:t> </a:t>
            </a:r>
            <a:r>
              <a:rPr lang="en-US" altLang="zh-CN" sz="4400" b="1" kern="0" dirty="0" smtClean="0">
                <a:solidFill>
                  <a:schemeClr val="accent1">
                    <a:lumMod val="75000"/>
                  </a:schemeClr>
                </a:solidFill>
                <a:latin typeface="微软雅黑" pitchFamily="34" charset="-122"/>
                <a:ea typeface="微软雅黑" pitchFamily="34" charset="-122"/>
              </a:rPr>
              <a:t>| </a:t>
            </a:r>
            <a:r>
              <a:rPr lang="en-US" altLang="zh-CN" sz="2400" dirty="0" smtClean="0">
                <a:solidFill>
                  <a:schemeClr val="accent1">
                    <a:lumMod val="75000"/>
                  </a:schemeClr>
                </a:solidFill>
                <a:latin typeface="Impact" pitchFamily="34" charset="0"/>
                <a:sym typeface="Impact" pitchFamily="34" charset="0"/>
              </a:rPr>
              <a:t>Introduction</a:t>
            </a:r>
            <a:endParaRPr lang="zh-CN" altLang="en-US" sz="2400" dirty="0">
              <a:solidFill>
                <a:schemeClr val="accent1">
                  <a:lumMod val="75000"/>
                </a:schemeClr>
              </a:solidFill>
              <a:latin typeface="Impact" pitchFamily="34" charset="0"/>
              <a:sym typeface="Impact" pitchFamily="34" charset="0"/>
            </a:endParaRPr>
          </a:p>
        </p:txBody>
      </p:sp>
      <p:grpSp>
        <p:nvGrpSpPr>
          <p:cNvPr id="36" name="Group 24"/>
          <p:cNvGrpSpPr/>
          <p:nvPr/>
        </p:nvGrpSpPr>
        <p:grpSpPr>
          <a:xfrm>
            <a:off x="5420764" y="3769378"/>
            <a:ext cx="1350472" cy="203200"/>
            <a:chOff x="4168751" y="2495551"/>
            <a:chExt cx="1012854" cy="152400"/>
          </a:xfrm>
          <a:solidFill>
            <a:schemeClr val="accent2">
              <a:lumMod val="40000"/>
              <a:lumOff val="60000"/>
            </a:schemeClr>
          </a:solidFill>
        </p:grpSpPr>
        <p:sp>
          <p:nvSpPr>
            <p:cNvPr id="37" name="Oval 15"/>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38" name="Oval 16"/>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39" name="Oval 17"/>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1" name="Oval 12"/>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3" name="Oval 13"/>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4" name="Oval 14"/>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5" name="Oval 23"/>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grpSp>
      <p:grpSp>
        <p:nvGrpSpPr>
          <p:cNvPr id="46" name="Group 29"/>
          <p:cNvGrpSpPr/>
          <p:nvPr/>
        </p:nvGrpSpPr>
        <p:grpSpPr>
          <a:xfrm>
            <a:off x="5420764" y="6089020"/>
            <a:ext cx="1350472" cy="203200"/>
            <a:chOff x="4168751" y="2495551"/>
            <a:chExt cx="1012854" cy="152400"/>
          </a:xfrm>
          <a:solidFill>
            <a:schemeClr val="accent2">
              <a:lumMod val="40000"/>
              <a:lumOff val="60000"/>
            </a:schemeClr>
          </a:solidFill>
        </p:grpSpPr>
        <p:sp>
          <p:nvSpPr>
            <p:cNvPr id="47" name="Oval 30"/>
            <p:cNvSpPr/>
            <p:nvPr/>
          </p:nvSpPr>
          <p:spPr>
            <a:xfrm>
              <a:off x="4598977" y="2495551"/>
              <a:ext cx="152400" cy="152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8" name="Oval 31"/>
            <p:cNvSpPr/>
            <p:nvPr/>
          </p:nvSpPr>
          <p:spPr>
            <a:xfrm flipV="1">
              <a:off x="48162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49" name="Oval 32"/>
            <p:cNvSpPr/>
            <p:nvPr/>
          </p:nvSpPr>
          <p:spPr>
            <a:xfrm flipV="1">
              <a:off x="4434997" y="2522221"/>
              <a:ext cx="99060" cy="990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0" name="Oval 33"/>
            <p:cNvSpPr>
              <a:spLocks noChangeAspect="1"/>
            </p:cNvSpPr>
            <p:nvPr/>
          </p:nvSpPr>
          <p:spPr>
            <a:xfrm flipV="1">
              <a:off x="4980277"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1" name="Oval 34"/>
            <p:cNvSpPr>
              <a:spLocks noChangeAspect="1"/>
            </p:cNvSpPr>
            <p:nvPr/>
          </p:nvSpPr>
          <p:spPr>
            <a:xfrm flipV="1">
              <a:off x="4289838" y="2531632"/>
              <a:ext cx="80239" cy="8023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2" name="Oval 35"/>
            <p:cNvSpPr>
              <a:spLocks noChangeAspect="1"/>
            </p:cNvSpPr>
            <p:nvPr/>
          </p:nvSpPr>
          <p:spPr>
            <a:xfrm flipV="1">
              <a:off x="5125438"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sp>
          <p:nvSpPr>
            <p:cNvPr id="53" name="Oval 36"/>
            <p:cNvSpPr>
              <a:spLocks noChangeAspect="1"/>
            </p:cNvSpPr>
            <p:nvPr/>
          </p:nvSpPr>
          <p:spPr>
            <a:xfrm flipV="1">
              <a:off x="4168751" y="2543668"/>
              <a:ext cx="56167" cy="561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2">
                    <a:lumMod val="40000"/>
                    <a:lumOff val="60000"/>
                  </a:schemeClr>
                </a:solidFill>
              </a:endParaRPr>
            </a:p>
          </p:txBody>
        </p:sp>
      </p:grpSp>
      <p:sp>
        <p:nvSpPr>
          <p:cNvPr id="66" name="Text Placeholder 3"/>
          <p:cNvSpPr txBox="1">
            <a:spLocks/>
          </p:cNvSpPr>
          <p:nvPr/>
        </p:nvSpPr>
        <p:spPr>
          <a:xfrm>
            <a:off x="1077532" y="4260503"/>
            <a:ext cx="10036936" cy="1565686"/>
          </a:xfrm>
          <a:prstGeom prst="rect">
            <a:avLst/>
          </a:prstGeom>
        </p:spPr>
        <p:txBody>
          <a:bodyPr wrap="square" lIns="90000" tIns="46800" rIns="90000" bIns="4680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nSpc>
                <a:spcPct val="130000"/>
              </a:lnSpc>
            </a:pP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       感谢大家，回顾这一年</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的工作，在取得成绩的同时，我们也找到了工作中的不足和问题，主要反映于</a:t>
            </a:r>
            <a:r>
              <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及</a:t>
            </a:r>
            <a:r>
              <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rPr>
              <a:t>xxx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500" dirty="0" err="1">
                <a:solidFill>
                  <a:schemeClr val="tx1">
                    <a:lumMod val="75000"/>
                    <a:lumOff val="25000"/>
                  </a:schemeClr>
                </a:solidFill>
                <a:latin typeface="微软雅黑" pitchFamily="34" charset="-122"/>
                <a:ea typeface="微软雅黑" pitchFamily="34" charset="-122"/>
                <a:sym typeface="微软雅黑" pitchFamily="34" charset="-122"/>
              </a:rPr>
              <a:t>xxxxx</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和我们这个平台能为客户提供良好的商机和快捷方便的信息、导航的功能发挥</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5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30000"/>
              </a:lnSpc>
            </a:pP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展望</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新的一年，我们将继续努力，力争各项工作更上一个新台阶</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。右键</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点击图片选择设置图片格式可直接替换图片，在此录入上述图表的综合描述说明，在此录入上述图表的综合描述说明</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500" dirty="0">
              <a:solidFill>
                <a:schemeClr val="tx1">
                  <a:lumMod val="75000"/>
                  <a:lumOff val="25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36996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up)">
                                      <p:cBhvr>
                                        <p:cTn id="16" dur="1000"/>
                                        <p:tgtEl>
                                          <p:spTgt spid="66"/>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247"/>
          <p:cNvCxnSpPr/>
          <p:nvPr/>
        </p:nvCxnSpPr>
        <p:spPr>
          <a:xfrm>
            <a:off x="1042975" y="5477608"/>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Group 74"/>
          <p:cNvGrpSpPr/>
          <p:nvPr/>
        </p:nvGrpSpPr>
        <p:grpSpPr>
          <a:xfrm>
            <a:off x="2178725" y="1739195"/>
            <a:ext cx="1228949" cy="3456420"/>
            <a:chOff x="1634044" y="1304396"/>
            <a:chExt cx="921712" cy="2592315"/>
          </a:xfrm>
        </p:grpSpPr>
        <p:sp>
          <p:nvSpPr>
            <p:cNvPr id="44" name="Rounded Rectangle 38"/>
            <p:cNvSpPr/>
            <p:nvPr/>
          </p:nvSpPr>
          <p:spPr>
            <a:xfrm>
              <a:off x="1634044" y="1304396"/>
              <a:ext cx="921712" cy="25923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45" name="Group 46"/>
            <p:cNvGrpSpPr/>
            <p:nvPr/>
          </p:nvGrpSpPr>
          <p:grpSpPr>
            <a:xfrm>
              <a:off x="1703480" y="3032606"/>
              <a:ext cx="782840" cy="782838"/>
              <a:chOff x="1703480" y="3032606"/>
              <a:chExt cx="782840" cy="782838"/>
            </a:xfrm>
          </p:grpSpPr>
          <p:sp>
            <p:nvSpPr>
              <p:cNvPr id="49" name="Oval 4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tx2">
                      <a:lumMod val="75000"/>
                    </a:schemeClr>
                  </a:solidFill>
                </a:endParaRPr>
              </a:p>
            </p:txBody>
          </p:sp>
          <p:sp>
            <p:nvSpPr>
              <p:cNvPr id="50" name="Oval 4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46" name="Group 61"/>
            <p:cNvGrpSpPr/>
            <p:nvPr/>
          </p:nvGrpSpPr>
          <p:grpSpPr>
            <a:xfrm>
              <a:off x="1728094" y="1477217"/>
              <a:ext cx="733614" cy="2108390"/>
              <a:chOff x="1728094" y="1477217"/>
              <a:chExt cx="733614" cy="2108390"/>
            </a:xfrm>
          </p:grpSpPr>
          <p:sp>
            <p:nvSpPr>
              <p:cNvPr id="47" name="Text Placeholder 3"/>
              <p:cNvSpPr txBox="1">
                <a:spLocks/>
              </p:cNvSpPr>
              <p:nvPr/>
            </p:nvSpPr>
            <p:spPr>
              <a:xfrm>
                <a:off x="1907297" y="3262442"/>
                <a:ext cx="375205"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Rectangle 6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51" name="Group 75"/>
          <p:cNvGrpSpPr/>
          <p:nvPr/>
        </p:nvGrpSpPr>
        <p:grpSpPr>
          <a:xfrm>
            <a:off x="3830125" y="2276860"/>
            <a:ext cx="1228949" cy="2918755"/>
            <a:chOff x="2872594" y="1707645"/>
            <a:chExt cx="921712" cy="2189066"/>
          </a:xfrm>
        </p:grpSpPr>
        <p:sp>
          <p:nvSpPr>
            <p:cNvPr id="52" name="Rounded Rectangle 40"/>
            <p:cNvSpPr/>
            <p:nvPr/>
          </p:nvSpPr>
          <p:spPr>
            <a:xfrm>
              <a:off x="2872594" y="1707645"/>
              <a:ext cx="921712" cy="218906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53" name="Group 47"/>
            <p:cNvGrpSpPr/>
            <p:nvPr/>
          </p:nvGrpSpPr>
          <p:grpSpPr>
            <a:xfrm>
              <a:off x="2942030" y="3032606"/>
              <a:ext cx="782840" cy="782838"/>
              <a:chOff x="1703480" y="3032606"/>
              <a:chExt cx="782840" cy="782838"/>
            </a:xfrm>
          </p:grpSpPr>
          <p:sp>
            <p:nvSpPr>
              <p:cNvPr id="57" name="Oval 48"/>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sp>
            <p:nvSpPr>
              <p:cNvPr id="58" name="Oval 49"/>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bg2"/>
                  </a:solidFill>
                </a:endParaRPr>
              </a:p>
            </p:txBody>
          </p:sp>
        </p:grpSp>
        <p:grpSp>
          <p:nvGrpSpPr>
            <p:cNvPr id="54" name="Group 62"/>
            <p:cNvGrpSpPr/>
            <p:nvPr/>
          </p:nvGrpSpPr>
          <p:grpSpPr>
            <a:xfrm>
              <a:off x="2961359" y="1825998"/>
              <a:ext cx="733614" cy="1759608"/>
              <a:chOff x="1728094" y="1750267"/>
              <a:chExt cx="733614" cy="1759608"/>
            </a:xfrm>
          </p:grpSpPr>
          <p:sp>
            <p:nvSpPr>
              <p:cNvPr id="55" name="Text Placeholder 3"/>
              <p:cNvSpPr txBox="1">
                <a:spLocks/>
              </p:cNvSpPr>
              <p:nvPr/>
            </p:nvSpPr>
            <p:spPr>
              <a:xfrm>
                <a:off x="1911900" y="3186710"/>
                <a:ext cx="381193"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Rectangle 64"/>
              <p:cNvSpPr/>
              <p:nvPr/>
            </p:nvSpPr>
            <p:spPr>
              <a:xfrm>
                <a:off x="1728094" y="1750267"/>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80%</a:t>
                </a:r>
              </a:p>
            </p:txBody>
          </p:sp>
        </p:grpSp>
      </p:grpSp>
      <p:grpSp>
        <p:nvGrpSpPr>
          <p:cNvPr id="59" name="Group 76"/>
          <p:cNvGrpSpPr/>
          <p:nvPr/>
        </p:nvGrpSpPr>
        <p:grpSpPr>
          <a:xfrm>
            <a:off x="5481525" y="971102"/>
            <a:ext cx="1228949" cy="4224513"/>
            <a:chOff x="4106521" y="728326"/>
            <a:chExt cx="921712" cy="3168385"/>
          </a:xfrm>
        </p:grpSpPr>
        <p:sp>
          <p:nvSpPr>
            <p:cNvPr id="60" name="Rounded Rectangle 41"/>
            <p:cNvSpPr/>
            <p:nvPr/>
          </p:nvSpPr>
          <p:spPr>
            <a:xfrm>
              <a:off x="4106521" y="728326"/>
              <a:ext cx="921712" cy="316838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1" name="Group 50"/>
            <p:cNvGrpSpPr/>
            <p:nvPr/>
          </p:nvGrpSpPr>
          <p:grpSpPr>
            <a:xfrm>
              <a:off x="4175957" y="3032606"/>
              <a:ext cx="782840" cy="782838"/>
              <a:chOff x="1703480" y="3032606"/>
              <a:chExt cx="782840" cy="782838"/>
            </a:xfrm>
          </p:grpSpPr>
          <p:sp>
            <p:nvSpPr>
              <p:cNvPr id="65" name="Oval 51"/>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1"/>
                  </a:solidFill>
                </a:endParaRPr>
              </a:p>
            </p:txBody>
          </p:sp>
          <p:sp>
            <p:nvSpPr>
              <p:cNvPr id="66" name="Oval 52"/>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3F3F"/>
                  </a:solidFill>
                </a:endParaRPr>
              </a:p>
            </p:txBody>
          </p:sp>
        </p:grpSp>
        <p:grpSp>
          <p:nvGrpSpPr>
            <p:cNvPr id="62" name="Group 65"/>
            <p:cNvGrpSpPr/>
            <p:nvPr/>
          </p:nvGrpSpPr>
          <p:grpSpPr>
            <a:xfrm>
              <a:off x="4115305" y="958754"/>
              <a:ext cx="906739" cy="2626851"/>
              <a:chOff x="1647068" y="1174197"/>
              <a:chExt cx="906739" cy="2626851"/>
            </a:xfrm>
          </p:grpSpPr>
          <p:sp>
            <p:nvSpPr>
              <p:cNvPr id="63" name="Text Placeholder 3"/>
              <p:cNvSpPr txBox="1">
                <a:spLocks/>
              </p:cNvSpPr>
              <p:nvPr/>
            </p:nvSpPr>
            <p:spPr>
              <a:xfrm>
                <a:off x="1924450" y="3477883"/>
                <a:ext cx="349379"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Rectangle 67"/>
              <p:cNvSpPr/>
              <p:nvPr/>
            </p:nvSpPr>
            <p:spPr>
              <a:xfrm>
                <a:off x="1647068" y="1174197"/>
                <a:ext cx="906739" cy="479651"/>
              </a:xfrm>
              <a:prstGeom prst="rect">
                <a:avLst/>
              </a:prstGeom>
            </p:spPr>
            <p:txBody>
              <a:bodyPr wrap="none">
                <a:spAutoFit/>
              </a:bodyPr>
              <a:lstStyle/>
              <a:p>
                <a:pPr algn="ctr" defTabSz="1219170">
                  <a:spcBef>
                    <a:spcPct val="20000"/>
                  </a:spcBef>
                  <a:defRPr/>
                </a:pPr>
                <a:r>
                  <a:rPr lang="en-US" sz="3556" b="1" dirty="0">
                    <a:solidFill>
                      <a:schemeClr val="bg1"/>
                    </a:solidFill>
                  </a:rPr>
                  <a:t>100%</a:t>
                </a:r>
              </a:p>
            </p:txBody>
          </p:sp>
        </p:grpSp>
      </p:grpSp>
      <p:grpSp>
        <p:nvGrpSpPr>
          <p:cNvPr id="67" name="Group 79"/>
          <p:cNvGrpSpPr/>
          <p:nvPr/>
        </p:nvGrpSpPr>
        <p:grpSpPr>
          <a:xfrm>
            <a:off x="8784325" y="1739195"/>
            <a:ext cx="1228949" cy="3456420"/>
            <a:chOff x="6588245" y="1304396"/>
            <a:chExt cx="921712" cy="2592315"/>
          </a:xfrm>
        </p:grpSpPr>
        <p:sp>
          <p:nvSpPr>
            <p:cNvPr id="68" name="Rounded Rectangle 43"/>
            <p:cNvSpPr/>
            <p:nvPr/>
          </p:nvSpPr>
          <p:spPr>
            <a:xfrm>
              <a:off x="6588245" y="1304396"/>
              <a:ext cx="921712" cy="259231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69" name="Group 56"/>
            <p:cNvGrpSpPr/>
            <p:nvPr/>
          </p:nvGrpSpPr>
          <p:grpSpPr>
            <a:xfrm>
              <a:off x="6657681" y="3032606"/>
              <a:ext cx="782840" cy="782838"/>
              <a:chOff x="1703480" y="3032606"/>
              <a:chExt cx="782840" cy="782838"/>
            </a:xfrm>
          </p:grpSpPr>
          <p:sp>
            <p:nvSpPr>
              <p:cNvPr id="73" name="Oval 57"/>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3"/>
                  </a:solidFill>
                </a:endParaRPr>
              </a:p>
            </p:txBody>
          </p:sp>
          <p:sp>
            <p:nvSpPr>
              <p:cNvPr id="74" name="Oval 58"/>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00B0F0"/>
                  </a:solidFill>
                </a:endParaRPr>
              </a:p>
            </p:txBody>
          </p:sp>
        </p:grpSp>
        <p:grpSp>
          <p:nvGrpSpPr>
            <p:cNvPr id="70" name="Group 68"/>
            <p:cNvGrpSpPr/>
            <p:nvPr/>
          </p:nvGrpSpPr>
          <p:grpSpPr>
            <a:xfrm>
              <a:off x="6677010" y="1477217"/>
              <a:ext cx="733614" cy="2108388"/>
              <a:chOff x="1728094" y="1477217"/>
              <a:chExt cx="733614" cy="2108388"/>
            </a:xfrm>
          </p:grpSpPr>
          <p:sp>
            <p:nvSpPr>
              <p:cNvPr id="71" name="Text Placeholder 3"/>
              <p:cNvSpPr txBox="1">
                <a:spLocks/>
              </p:cNvSpPr>
              <p:nvPr/>
            </p:nvSpPr>
            <p:spPr>
              <a:xfrm>
                <a:off x="1950645" y="3262440"/>
                <a:ext cx="299080"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2" name="Rectangle 70"/>
              <p:cNvSpPr/>
              <p:nvPr/>
            </p:nvSpPr>
            <p:spPr>
              <a:xfrm>
                <a:off x="1728094" y="1477217"/>
                <a:ext cx="733614" cy="479651"/>
              </a:xfrm>
              <a:prstGeom prst="rect">
                <a:avLst/>
              </a:prstGeom>
            </p:spPr>
            <p:txBody>
              <a:bodyPr wrap="none">
                <a:spAutoFit/>
              </a:bodyPr>
              <a:lstStyle/>
              <a:p>
                <a:pPr algn="ctr" defTabSz="1219170">
                  <a:spcBef>
                    <a:spcPct val="20000"/>
                  </a:spcBef>
                  <a:defRPr/>
                </a:pPr>
                <a:r>
                  <a:rPr lang="en-US" sz="3556" b="1" dirty="0">
                    <a:solidFill>
                      <a:schemeClr val="bg1"/>
                    </a:solidFill>
                  </a:rPr>
                  <a:t>90%</a:t>
                </a:r>
              </a:p>
            </p:txBody>
          </p:sp>
        </p:grpSp>
      </p:grpSp>
      <p:grpSp>
        <p:nvGrpSpPr>
          <p:cNvPr id="75" name="Group 78"/>
          <p:cNvGrpSpPr/>
          <p:nvPr/>
        </p:nvGrpSpPr>
        <p:grpSpPr>
          <a:xfrm>
            <a:off x="7132925" y="2507288"/>
            <a:ext cx="1228949" cy="2663083"/>
            <a:chOff x="5349694" y="1880466"/>
            <a:chExt cx="921712" cy="1997312"/>
          </a:xfrm>
        </p:grpSpPr>
        <p:sp>
          <p:nvSpPr>
            <p:cNvPr id="76" name="Rounded Rectangle 42"/>
            <p:cNvSpPr/>
            <p:nvPr/>
          </p:nvSpPr>
          <p:spPr>
            <a:xfrm>
              <a:off x="5349694" y="1880466"/>
              <a:ext cx="921712" cy="19973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77" name="Group 77"/>
            <p:cNvGrpSpPr/>
            <p:nvPr/>
          </p:nvGrpSpPr>
          <p:grpSpPr>
            <a:xfrm>
              <a:off x="5419130" y="1960262"/>
              <a:ext cx="782840" cy="1840285"/>
              <a:chOff x="5419130" y="1960262"/>
              <a:chExt cx="782840" cy="1840285"/>
            </a:xfrm>
          </p:grpSpPr>
          <p:grpSp>
            <p:nvGrpSpPr>
              <p:cNvPr id="78" name="Group 53"/>
              <p:cNvGrpSpPr/>
              <p:nvPr/>
            </p:nvGrpSpPr>
            <p:grpSpPr>
              <a:xfrm>
                <a:off x="5419130" y="3017709"/>
                <a:ext cx="782840" cy="782838"/>
                <a:chOff x="1703480" y="3032606"/>
                <a:chExt cx="782840" cy="782838"/>
              </a:xfrm>
            </p:grpSpPr>
            <p:sp>
              <p:nvSpPr>
                <p:cNvPr id="101" name="Oval 54"/>
                <p:cNvSpPr/>
                <p:nvPr/>
              </p:nvSpPr>
              <p:spPr>
                <a:xfrm>
                  <a:off x="1758217" y="3087343"/>
                  <a:ext cx="673367" cy="673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chemeClr val="accent2"/>
                    </a:solidFill>
                  </a:endParaRPr>
                </a:p>
              </p:txBody>
            </p:sp>
            <p:sp>
              <p:nvSpPr>
                <p:cNvPr id="107" name="Oval 55"/>
                <p:cNvSpPr/>
                <p:nvPr/>
              </p:nvSpPr>
              <p:spPr>
                <a:xfrm>
                  <a:off x="1703480" y="3032606"/>
                  <a:ext cx="782840" cy="782838"/>
                </a:xfrm>
                <a:prstGeom prst="ellipse">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solidFill>
                      <a:srgbClr val="FFC000"/>
                    </a:solidFill>
                  </a:endParaRPr>
                </a:p>
              </p:txBody>
            </p:sp>
          </p:grpSp>
          <p:grpSp>
            <p:nvGrpSpPr>
              <p:cNvPr id="79" name="Group 71"/>
              <p:cNvGrpSpPr/>
              <p:nvPr/>
            </p:nvGrpSpPr>
            <p:grpSpPr>
              <a:xfrm>
                <a:off x="5441579" y="1960262"/>
                <a:ext cx="733614" cy="1610449"/>
                <a:chOff x="1728093" y="1865481"/>
                <a:chExt cx="733614" cy="1610449"/>
              </a:xfrm>
            </p:grpSpPr>
            <p:sp>
              <p:nvSpPr>
                <p:cNvPr id="80" name="Text Placeholder 3"/>
                <p:cNvSpPr txBox="1">
                  <a:spLocks/>
                </p:cNvSpPr>
                <p:nvPr/>
              </p:nvSpPr>
              <p:spPr>
                <a:xfrm>
                  <a:off x="1953286" y="3152765"/>
                  <a:ext cx="283226" cy="3231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输入标签</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Rectangle 73"/>
                <p:cNvSpPr/>
                <p:nvPr/>
              </p:nvSpPr>
              <p:spPr>
                <a:xfrm>
                  <a:off x="1728093" y="1865481"/>
                  <a:ext cx="733614" cy="479650"/>
                </a:xfrm>
                <a:prstGeom prst="rect">
                  <a:avLst/>
                </a:prstGeom>
              </p:spPr>
              <p:txBody>
                <a:bodyPr wrap="none">
                  <a:spAutoFit/>
                </a:bodyPr>
                <a:lstStyle/>
                <a:p>
                  <a:pPr algn="ctr" defTabSz="1219170">
                    <a:spcBef>
                      <a:spcPct val="20000"/>
                    </a:spcBef>
                    <a:defRPr/>
                  </a:pPr>
                  <a:r>
                    <a:rPr lang="en-US" sz="3556" b="1" dirty="0">
                      <a:solidFill>
                        <a:schemeClr val="bg1"/>
                      </a:solidFill>
                    </a:rPr>
                    <a:t>70%</a:t>
                  </a:r>
                </a:p>
              </p:txBody>
            </p:sp>
          </p:grpSp>
        </p:grpSp>
      </p:grpSp>
      <p:sp>
        <p:nvSpPr>
          <p:cNvPr id="108" name="TextBox 107"/>
          <p:cNvSpPr txBox="1"/>
          <p:nvPr/>
        </p:nvSpPr>
        <p:spPr>
          <a:xfrm>
            <a:off x="1034781" y="5612315"/>
            <a:ext cx="10122441"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
        <p:nvSpPr>
          <p:cNvPr id="109" name="文本框 13"/>
          <p:cNvSpPr txBox="1"/>
          <p:nvPr/>
        </p:nvSpPr>
        <p:spPr>
          <a:xfrm>
            <a:off x="2271306"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0" name="文本框 13"/>
          <p:cNvSpPr txBox="1"/>
          <p:nvPr/>
        </p:nvSpPr>
        <p:spPr>
          <a:xfrm>
            <a:off x="390826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1" name="文本框 13"/>
          <p:cNvSpPr txBox="1"/>
          <p:nvPr/>
        </p:nvSpPr>
        <p:spPr>
          <a:xfrm>
            <a:off x="8870594" y="2794682"/>
            <a:ext cx="1072669"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2" name="文本框 13"/>
          <p:cNvSpPr txBox="1"/>
          <p:nvPr/>
        </p:nvSpPr>
        <p:spPr>
          <a:xfrm>
            <a:off x="7230245" y="3192861"/>
            <a:ext cx="1058228" cy="812522"/>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13" name="文本框 13"/>
          <p:cNvSpPr txBox="1"/>
          <p:nvPr/>
        </p:nvSpPr>
        <p:spPr>
          <a:xfrm>
            <a:off x="5562251" y="2055347"/>
            <a:ext cx="1058228" cy="1772785"/>
          </a:xfrm>
          <a:prstGeom prst="rect">
            <a:avLst/>
          </a:prstGeom>
          <a:noFill/>
        </p:spPr>
        <p:txBody>
          <a:bodyPr wrap="square" lIns="91435" tIns="45716" rIns="91435" bIns="45716" rtlCol="0">
            <a:spAutoFit/>
          </a:bodyPr>
          <a:lstStyle/>
          <a:p>
            <a:pPr>
              <a:lnSpc>
                <a:spcPct val="120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8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181218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Effect transition="in" filter="wipe(left)">
                                      <p:cBhvr>
                                        <p:cTn id="11" dur="500"/>
                                        <p:tgtEl>
                                          <p:spTgt spid="82"/>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ppt_x"/>
                                          </p:val>
                                        </p:tav>
                                        <p:tav tm="100000">
                                          <p:val>
                                            <p:strVal val="#ppt_x"/>
                                          </p:val>
                                        </p:tav>
                                      </p:tavLst>
                                    </p:anim>
                                    <p:anim calcmode="lin" valueType="num">
                                      <p:cBhvr additive="base">
                                        <p:cTn id="16" dur="500" fill="hold"/>
                                        <p:tgtEl>
                                          <p:spTgt spid="4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fill="hold"/>
                                        <p:tgtEl>
                                          <p:spTgt spid="51"/>
                                        </p:tgtEl>
                                        <p:attrNameLst>
                                          <p:attrName>ppt_x</p:attrName>
                                        </p:attrNameLst>
                                      </p:cBhvr>
                                      <p:tavLst>
                                        <p:tav tm="0">
                                          <p:val>
                                            <p:strVal val="#ppt_x"/>
                                          </p:val>
                                        </p:tav>
                                        <p:tav tm="100000">
                                          <p:val>
                                            <p:strVal val="#ppt_x"/>
                                          </p:val>
                                        </p:tav>
                                      </p:tavLst>
                                    </p:anim>
                                    <p:anim calcmode="lin" valueType="num">
                                      <p:cBhvr additive="base">
                                        <p:cTn id="21" dur="500" fill="hold"/>
                                        <p:tgtEl>
                                          <p:spTgt spid="5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additive="base">
                                        <p:cTn id="25" dur="500" fill="hold"/>
                                        <p:tgtEl>
                                          <p:spTgt spid="59"/>
                                        </p:tgtEl>
                                        <p:attrNameLst>
                                          <p:attrName>ppt_x</p:attrName>
                                        </p:attrNameLst>
                                      </p:cBhvr>
                                      <p:tavLst>
                                        <p:tav tm="0">
                                          <p:val>
                                            <p:strVal val="#ppt_x"/>
                                          </p:val>
                                        </p:tav>
                                        <p:tav tm="100000">
                                          <p:val>
                                            <p:strVal val="#ppt_x"/>
                                          </p:val>
                                        </p:tav>
                                      </p:tavLst>
                                    </p:anim>
                                    <p:anim calcmode="lin" valueType="num">
                                      <p:cBhvr additive="base">
                                        <p:cTn id="26" dur="500" fill="hold"/>
                                        <p:tgtEl>
                                          <p:spTgt spid="5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additive="base">
                                        <p:cTn id="30" dur="500" fill="hold"/>
                                        <p:tgtEl>
                                          <p:spTgt spid="75"/>
                                        </p:tgtEl>
                                        <p:attrNameLst>
                                          <p:attrName>ppt_x</p:attrName>
                                        </p:attrNameLst>
                                      </p:cBhvr>
                                      <p:tavLst>
                                        <p:tav tm="0">
                                          <p:val>
                                            <p:strVal val="#ppt_x"/>
                                          </p:val>
                                        </p:tav>
                                        <p:tav tm="100000">
                                          <p:val>
                                            <p:strVal val="#ppt_x"/>
                                          </p:val>
                                        </p:tav>
                                      </p:tavLst>
                                    </p:anim>
                                    <p:anim calcmode="lin" valueType="num">
                                      <p:cBhvr additive="base">
                                        <p:cTn id="31" dur="500" fill="hold"/>
                                        <p:tgtEl>
                                          <p:spTgt spid="7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accel="50000" decel="50000" fill="hold" nodeType="after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fill="hold"/>
                                        <p:tgtEl>
                                          <p:spTgt spid="67"/>
                                        </p:tgtEl>
                                        <p:attrNameLst>
                                          <p:attrName>ppt_x</p:attrName>
                                        </p:attrNameLst>
                                      </p:cBhvr>
                                      <p:tavLst>
                                        <p:tav tm="0">
                                          <p:val>
                                            <p:strVal val="#ppt_x"/>
                                          </p:val>
                                        </p:tav>
                                        <p:tav tm="100000">
                                          <p:val>
                                            <p:strVal val="#ppt_x"/>
                                          </p:val>
                                        </p:tav>
                                      </p:tavLst>
                                    </p:anim>
                                    <p:anim calcmode="lin" valueType="num">
                                      <p:cBhvr additive="base">
                                        <p:cTn id="36" dur="500" fill="hold"/>
                                        <p:tgtEl>
                                          <p:spTgt spid="67"/>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9" presetClass="entr" presetSubtype="0" fill="hold" grpId="0" nodeType="afterEffect">
                                  <p:stCondLst>
                                    <p:cond delay="0"/>
                                  </p:stCondLst>
                                  <p:childTnLst>
                                    <p:set>
                                      <p:cBhvr>
                                        <p:cTn id="39" dur="1" fill="hold">
                                          <p:stCondLst>
                                            <p:cond delay="0"/>
                                          </p:stCondLst>
                                        </p:cTn>
                                        <p:tgtEl>
                                          <p:spTgt spid="109"/>
                                        </p:tgtEl>
                                        <p:attrNameLst>
                                          <p:attrName>style.visibility</p:attrName>
                                        </p:attrNameLst>
                                      </p:cBhvr>
                                      <p:to>
                                        <p:strVal val="visible"/>
                                      </p:to>
                                    </p:set>
                                    <p:animEffect transition="in" filter="dissolve">
                                      <p:cBhvr>
                                        <p:cTn id="40" dur="500"/>
                                        <p:tgtEl>
                                          <p:spTgt spid="10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dissolve">
                                      <p:cBhvr>
                                        <p:cTn id="43" dur="500"/>
                                        <p:tgtEl>
                                          <p:spTgt spid="11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dissolve">
                                      <p:cBhvr>
                                        <p:cTn id="46" dur="500"/>
                                        <p:tgtEl>
                                          <p:spTgt spid="11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12"/>
                                        </p:tgtEl>
                                        <p:attrNameLst>
                                          <p:attrName>style.visibility</p:attrName>
                                        </p:attrNameLst>
                                      </p:cBhvr>
                                      <p:to>
                                        <p:strVal val="visible"/>
                                      </p:to>
                                    </p:set>
                                    <p:animEffect transition="in" filter="dissolve">
                                      <p:cBhvr>
                                        <p:cTn id="49" dur="500"/>
                                        <p:tgtEl>
                                          <p:spTgt spid="112"/>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dissolve">
                                      <p:cBhvr>
                                        <p:cTn id="52" dur="500"/>
                                        <p:tgtEl>
                                          <p:spTgt spid="113"/>
                                        </p:tgtEl>
                                      </p:cBhvr>
                                    </p:animEffect>
                                  </p:childTnLst>
                                </p:cTn>
                              </p:par>
                            </p:childTnLst>
                          </p:cTn>
                        </p:par>
                        <p:par>
                          <p:cTn id="53" fill="hold">
                            <p:stCondLst>
                              <p:cond delay="4000"/>
                            </p:stCondLst>
                            <p:childTnLst>
                              <p:par>
                                <p:cTn id="54" presetID="18" presetClass="entr" presetSubtype="3" fill="hold" nodeType="afterEffect">
                                  <p:stCondLst>
                                    <p:cond delay="250"/>
                                  </p:stCondLst>
                                  <p:childTnLst>
                                    <p:set>
                                      <p:cBhvr>
                                        <p:cTn id="55" dur="1" fill="hold">
                                          <p:stCondLst>
                                            <p:cond delay="0"/>
                                          </p:stCondLst>
                                        </p:cTn>
                                        <p:tgtEl>
                                          <p:spTgt spid="41"/>
                                        </p:tgtEl>
                                        <p:attrNameLst>
                                          <p:attrName>style.visibility</p:attrName>
                                        </p:attrNameLst>
                                      </p:cBhvr>
                                      <p:to>
                                        <p:strVal val="visible"/>
                                      </p:to>
                                    </p:set>
                                    <p:animEffect transition="in" filter="strips(upRight)">
                                      <p:cBhvr>
                                        <p:cTn id="56" dur="500"/>
                                        <p:tgtEl>
                                          <p:spTgt spid="41"/>
                                        </p:tgtEl>
                                      </p:cBhvr>
                                    </p:animEffect>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108"/>
                                        </p:tgtEl>
                                        <p:attrNameLst>
                                          <p:attrName>style.visibility</p:attrName>
                                        </p:attrNameLst>
                                      </p:cBhvr>
                                      <p:to>
                                        <p:strVal val="visible"/>
                                      </p:to>
                                    </p:set>
                                    <p:animEffect transition="in" filter="fade">
                                      <p:cBhvr>
                                        <p:cTn id="6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2062839" y="1705969"/>
            <a:ext cx="2936276" cy="2936276"/>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flipH="1">
            <a:off x="7177198" y="1705969"/>
            <a:ext cx="2936276" cy="2936276"/>
          </a:xfrm>
          <a:prstGeom prst="ellipse">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27862" y="1705969"/>
            <a:ext cx="2936276" cy="2936276"/>
          </a:xfrm>
          <a:prstGeom prst="ellipse">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898514" y="2077033"/>
            <a:ext cx="394974" cy="515661"/>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34" name="Freeform 38"/>
            <p:cNvSpPr>
              <a:spLocks/>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sp>
        <p:nvSpPr>
          <p:cNvPr id="35" name="矩形 47"/>
          <p:cNvSpPr>
            <a:spLocks noChangeArrowheads="1"/>
          </p:cNvSpPr>
          <p:nvPr/>
        </p:nvSpPr>
        <p:spPr bwMode="auto">
          <a:xfrm>
            <a:off x="5028584" y="3201197"/>
            <a:ext cx="21348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solidFill>
                <a:latin typeface="微软雅黑" pitchFamily="34" charset="-122"/>
                <a:ea typeface="微软雅黑" pitchFamily="34" charset="-122"/>
                <a:sym typeface="微软雅黑" pitchFamily="34" charset="-122"/>
              </a:rPr>
              <a:t>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36" name="矩形 3"/>
          <p:cNvSpPr>
            <a:spLocks noChangeArrowheads="1"/>
          </p:cNvSpPr>
          <p:nvPr/>
        </p:nvSpPr>
        <p:spPr bwMode="auto">
          <a:xfrm>
            <a:off x="5144335" y="2768555"/>
            <a:ext cx="1903331" cy="423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37" name="矩形 47"/>
          <p:cNvSpPr>
            <a:spLocks noChangeArrowheads="1"/>
          </p:cNvSpPr>
          <p:nvPr/>
        </p:nvSpPr>
        <p:spPr bwMode="auto">
          <a:xfrm>
            <a:off x="1917619" y="5330786"/>
            <a:ext cx="3226716"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2615349"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sp>
        <p:nvSpPr>
          <p:cNvPr id="39" name="矩形 47"/>
          <p:cNvSpPr>
            <a:spLocks noChangeArrowheads="1"/>
          </p:cNvSpPr>
          <p:nvPr/>
        </p:nvSpPr>
        <p:spPr bwMode="auto">
          <a:xfrm>
            <a:off x="7047666" y="5330786"/>
            <a:ext cx="319534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输入，或复制粘贴。</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0" name="矩形 3"/>
          <p:cNvSpPr>
            <a:spLocks noChangeArrowheads="1"/>
          </p:cNvSpPr>
          <p:nvPr/>
        </p:nvSpPr>
        <p:spPr bwMode="auto">
          <a:xfrm>
            <a:off x="7729708" y="4867117"/>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sp>
        <p:nvSpPr>
          <p:cNvPr id="1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499612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1500"/>
                            </p:stCondLst>
                            <p:childTnLst>
                              <p:par>
                                <p:cTn id="19" presetID="23" presetClass="entr" presetSubtype="528"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 calcmode="lin" valueType="num">
                                      <p:cBhvr>
                                        <p:cTn id="23" dur="500" fill="hold"/>
                                        <p:tgtEl>
                                          <p:spTgt spid="16"/>
                                        </p:tgtEl>
                                        <p:attrNameLst>
                                          <p:attrName>ppt_x</p:attrName>
                                        </p:attrNameLst>
                                      </p:cBhvr>
                                      <p:tavLst>
                                        <p:tav tm="0">
                                          <p:val>
                                            <p:fltVal val="0.5"/>
                                          </p:val>
                                        </p:tav>
                                        <p:tav tm="100000">
                                          <p:val>
                                            <p:strVal val="#ppt_x"/>
                                          </p:val>
                                        </p:tav>
                                      </p:tavLst>
                                    </p:anim>
                                    <p:anim calcmode="lin" valueType="num">
                                      <p:cBhvr>
                                        <p:cTn id="24" dur="500" fill="hold"/>
                                        <p:tgtEl>
                                          <p:spTgt spid="16"/>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 calcmode="lin" valueType="num">
                                      <p:cBhvr>
                                        <p:cTn id="29" dur="500" fill="hold"/>
                                        <p:tgtEl>
                                          <p:spTgt spid="28"/>
                                        </p:tgtEl>
                                        <p:attrNameLst>
                                          <p:attrName>ppt_x</p:attrName>
                                        </p:attrNameLst>
                                      </p:cBhvr>
                                      <p:tavLst>
                                        <p:tav tm="0">
                                          <p:val>
                                            <p:fltVal val="0.5"/>
                                          </p:val>
                                        </p:tav>
                                        <p:tav tm="100000">
                                          <p:val>
                                            <p:strVal val="#ppt_x"/>
                                          </p:val>
                                        </p:tav>
                                      </p:tavLst>
                                    </p:anim>
                                    <p:anim calcmode="lin" valueType="num">
                                      <p:cBhvr>
                                        <p:cTn id="30" dur="500" fill="hold"/>
                                        <p:tgtEl>
                                          <p:spTgt spid="28"/>
                                        </p:tgtEl>
                                        <p:attrNameLst>
                                          <p:attrName>ppt_y</p:attrName>
                                        </p:attrNameLst>
                                      </p:cBhvr>
                                      <p:tavLst>
                                        <p:tav tm="0">
                                          <p:val>
                                            <p:fltVal val="0.5"/>
                                          </p:val>
                                        </p:tav>
                                        <p:tav tm="100000">
                                          <p:val>
                                            <p:strVal val="#ppt_y"/>
                                          </p:val>
                                        </p:tav>
                                      </p:tavLst>
                                    </p:anim>
                                  </p:childTnLst>
                                </p:cTn>
                              </p:par>
                            </p:childTnLst>
                          </p:cTn>
                        </p:par>
                        <p:par>
                          <p:cTn id="31" fill="hold">
                            <p:stCondLst>
                              <p:cond delay="2000"/>
                            </p:stCondLst>
                            <p:childTnLst>
                              <p:par>
                                <p:cTn id="32" presetID="22" presetClass="entr" presetSubtype="1"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up)">
                                      <p:cBhvr>
                                        <p:cTn id="34" dur="250"/>
                                        <p:tgtEl>
                                          <p:spTgt spid="32"/>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250"/>
                                        <p:tgtEl>
                                          <p:spTgt spid="36"/>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3000"/>
                            </p:stCondLst>
                            <p:childTnLst>
                              <p:par>
                                <p:cTn id="44" presetID="37" presetClass="entr" presetSubtype="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anim calcmode="lin" valueType="num">
                                      <p:cBhvr>
                                        <p:cTn id="47" dur="500" fill="hold"/>
                                        <p:tgtEl>
                                          <p:spTgt spid="38"/>
                                        </p:tgtEl>
                                        <p:attrNameLst>
                                          <p:attrName>ppt_x</p:attrName>
                                        </p:attrNameLst>
                                      </p:cBhvr>
                                      <p:tavLst>
                                        <p:tav tm="0">
                                          <p:val>
                                            <p:strVal val="#ppt_x"/>
                                          </p:val>
                                        </p:tav>
                                        <p:tav tm="100000">
                                          <p:val>
                                            <p:strVal val="#ppt_x"/>
                                          </p:val>
                                        </p:tav>
                                      </p:tavLst>
                                    </p:anim>
                                    <p:anim calcmode="lin" valueType="num">
                                      <p:cBhvr>
                                        <p:cTn id="48" dur="450" decel="100000" fill="hold"/>
                                        <p:tgtEl>
                                          <p:spTgt spid="38"/>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38"/>
                                        </p:tgtEl>
                                        <p:attrNameLst>
                                          <p:attrName>ppt_y</p:attrName>
                                        </p:attrNameLst>
                                      </p:cBhvr>
                                      <p:tavLst>
                                        <p:tav tm="0">
                                          <p:val>
                                            <p:strVal val="#ppt_y-.03"/>
                                          </p:val>
                                        </p:tav>
                                        <p:tav tm="100000">
                                          <p:val>
                                            <p:strVal val="#ppt_y"/>
                                          </p:val>
                                        </p:tav>
                                      </p:tavLst>
                                    </p:anim>
                                  </p:childTnLst>
                                </p:cTn>
                              </p:par>
                              <p:par>
                                <p:cTn id="50" presetID="37" presetClass="entr" presetSubtype="0"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anim calcmode="lin" valueType="num">
                                      <p:cBhvr>
                                        <p:cTn id="53" dur="500" fill="hold"/>
                                        <p:tgtEl>
                                          <p:spTgt spid="37"/>
                                        </p:tgtEl>
                                        <p:attrNameLst>
                                          <p:attrName>ppt_x</p:attrName>
                                        </p:attrNameLst>
                                      </p:cBhvr>
                                      <p:tavLst>
                                        <p:tav tm="0">
                                          <p:val>
                                            <p:strVal val="#ppt_x"/>
                                          </p:val>
                                        </p:tav>
                                        <p:tav tm="100000">
                                          <p:val>
                                            <p:strVal val="#ppt_x"/>
                                          </p:val>
                                        </p:tav>
                                      </p:tavLst>
                                    </p:anim>
                                    <p:anim calcmode="lin" valueType="num">
                                      <p:cBhvr>
                                        <p:cTn id="54" dur="450" decel="100000" fill="hold"/>
                                        <p:tgtEl>
                                          <p:spTgt spid="37"/>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anim calcmode="lin" valueType="num">
                                      <p:cBhvr>
                                        <p:cTn id="59" dur="500" fill="hold"/>
                                        <p:tgtEl>
                                          <p:spTgt spid="40"/>
                                        </p:tgtEl>
                                        <p:attrNameLst>
                                          <p:attrName>ppt_x</p:attrName>
                                        </p:attrNameLst>
                                      </p:cBhvr>
                                      <p:tavLst>
                                        <p:tav tm="0">
                                          <p:val>
                                            <p:strVal val="#ppt_x"/>
                                          </p:val>
                                        </p:tav>
                                        <p:tav tm="100000">
                                          <p:val>
                                            <p:strVal val="#ppt_x"/>
                                          </p:val>
                                        </p:tav>
                                      </p:tavLst>
                                    </p:anim>
                                    <p:anim calcmode="lin" valueType="num">
                                      <p:cBhvr>
                                        <p:cTn id="60" dur="450" decel="100000" fill="hold"/>
                                        <p:tgtEl>
                                          <p:spTgt spid="40"/>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0"/>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450" decel="100000" fill="hold"/>
                                        <p:tgtEl>
                                          <p:spTgt spid="39"/>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8" grpId="0" animBg="1"/>
      <p:bldP spid="31" grpId="0" animBg="1"/>
      <p:bldP spid="35" grpId="0"/>
      <p:bldP spid="36" grpId="0"/>
      <p:bldP spid="37" grpId="0"/>
      <p:bldP spid="38" grpId="0"/>
      <p:bldP spid="39" grpId="0"/>
      <p:bldP spid="40"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005" y="2005123"/>
            <a:ext cx="1863375"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smtClean="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210" y="3714785"/>
            <a:ext cx="1863375" cy="1634448"/>
          </a:xfrm>
          <a:prstGeom prst="homePlate">
            <a:avLst>
              <a:gd name="adj" fmla="val 28209"/>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415" y="2005123"/>
            <a:ext cx="1863375" cy="1634448"/>
          </a:xfrm>
          <a:prstGeom prst="homePlate">
            <a:avLst>
              <a:gd name="adj" fmla="val 3072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620" y="3714785"/>
            <a:ext cx="1863375"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824" y="2005123"/>
            <a:ext cx="1863375"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2848" y="2308138"/>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426"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8" name="TextBox 31"/>
          <p:cNvSpPr txBox="1"/>
          <p:nvPr/>
        </p:nvSpPr>
        <p:spPr>
          <a:xfrm>
            <a:off x="7301024" y="2145239"/>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9" name="TextBox 32"/>
          <p:cNvSpPr txBox="1"/>
          <p:nvPr/>
        </p:nvSpPr>
        <p:spPr>
          <a:xfrm>
            <a:off x="1187005" y="3840445"/>
            <a:ext cx="1860995"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的</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综合</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描述</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说明，在此录入上述图表的描述说明，在此录入上述图表的描述说明。</a:t>
            </a:r>
          </a:p>
        </p:txBody>
      </p:sp>
      <p:sp>
        <p:nvSpPr>
          <p:cNvPr id="90" name="TextBox 33"/>
          <p:cNvSpPr txBox="1"/>
          <p:nvPr/>
        </p:nvSpPr>
        <p:spPr>
          <a:xfrm>
            <a:off x="5262225"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1" name="TextBox 34"/>
          <p:cNvSpPr txBox="1"/>
          <p:nvPr/>
        </p:nvSpPr>
        <p:spPr>
          <a:xfrm>
            <a:off x="9339824" y="3840445"/>
            <a:ext cx="1863374"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6681193"/>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lide(fromLeft)">
                                      <p:cBhvr>
                                        <p:cTn id="15" dur="500"/>
                                        <p:tgtEl>
                                          <p:spTgt spid="81"/>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slide(fromBottom)">
                                      <p:cBhvr>
                                        <p:cTn id="19" dur="500"/>
                                        <p:tgtEl>
                                          <p:spTgt spid="89"/>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slide(fromLeft)">
                                      <p:cBhvr>
                                        <p:cTn id="23" dur="500"/>
                                        <p:tgtEl>
                                          <p:spTgt spid="82"/>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slide(fromBottom)">
                                      <p:cBhvr>
                                        <p:cTn id="27" dur="500"/>
                                        <p:tgtEl>
                                          <p:spTgt spid="87"/>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slide(fromLeft)">
                                      <p:cBhvr>
                                        <p:cTn id="31" dur="500"/>
                                        <p:tgtEl>
                                          <p:spTgt spid="83"/>
                                        </p:tgtEl>
                                      </p:cBhvr>
                                    </p:animEffect>
                                  </p:childTnLst>
                                </p:cTn>
                              </p:par>
                            </p:childTnLst>
                          </p:cTn>
                        </p:par>
                        <p:par>
                          <p:cTn id="32" fill="hold">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slide(fromBottom)">
                                      <p:cBhvr>
                                        <p:cTn id="35" dur="500"/>
                                        <p:tgtEl>
                                          <p:spTgt spid="90"/>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slide(fromLeft)">
                                      <p:cBhvr>
                                        <p:cTn id="39" dur="500"/>
                                        <p:tgtEl>
                                          <p:spTgt spid="84"/>
                                        </p:tgtEl>
                                      </p:cBhvr>
                                    </p:animEffect>
                                  </p:childTnLst>
                                </p:cTn>
                              </p:par>
                            </p:childTnLst>
                          </p:cTn>
                        </p:par>
                        <p:par>
                          <p:cTn id="40" fill="hold">
                            <p:stCondLst>
                              <p:cond delay="4500"/>
                            </p:stCondLst>
                            <p:childTnLst>
                              <p:par>
                                <p:cTn id="41" presetID="12" presetClass="entr" presetSubtype="4" fill="hold" grpId="0"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slide(fromBottom)">
                                      <p:cBhvr>
                                        <p:cTn id="43" dur="500"/>
                                        <p:tgtEl>
                                          <p:spTgt spid="88"/>
                                        </p:tgtEl>
                                      </p:cBhvr>
                                    </p:animEffect>
                                  </p:childTnLst>
                                </p:cTn>
                              </p:par>
                            </p:childTnLst>
                          </p:cTn>
                        </p:par>
                        <p:par>
                          <p:cTn id="44" fill="hold">
                            <p:stCondLst>
                              <p:cond delay="5000"/>
                            </p:stCondLst>
                            <p:childTnLst>
                              <p:par>
                                <p:cTn id="45" presetID="12" presetClass="entr" presetSubtype="8"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slide(fromLeft)">
                                      <p:cBhvr>
                                        <p:cTn id="47" dur="500"/>
                                        <p:tgtEl>
                                          <p:spTgt spid="85"/>
                                        </p:tgtEl>
                                      </p:cBhvr>
                                    </p:animEffect>
                                  </p:childTnLst>
                                </p:cTn>
                              </p:par>
                            </p:childTnLst>
                          </p:cTn>
                        </p:par>
                        <p:par>
                          <p:cTn id="48" fill="hold">
                            <p:stCondLst>
                              <p:cond delay="5500"/>
                            </p:stCondLst>
                            <p:childTnLst>
                              <p:par>
                                <p:cTn id="49" presetID="12" presetClass="entr" presetSubtype="4"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slide(fromBottom)">
                                      <p:cBhvr>
                                        <p:cTn id="5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87" grpId="0"/>
      <p:bldP spid="88" grpId="0"/>
      <p:bldP spid="89" grpId="0"/>
      <p:bldP spid="90" grpId="0"/>
      <p:bldP spid="91"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2063441"/>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4" name="TextBox 26"/>
          <p:cNvSpPr txBox="1"/>
          <p:nvPr/>
        </p:nvSpPr>
        <p:spPr>
          <a:xfrm flipH="1">
            <a:off x="8370029" y="2209032"/>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bg1">
                    <a:lumMod val="95000"/>
                  </a:schemeClr>
                </a:solidFill>
              </a:rPr>
              <a:t>输入关键字</a:t>
            </a:r>
            <a:endParaRPr lang="en-US" sz="2000" dirty="0">
              <a:solidFill>
                <a:schemeClr val="bg1">
                  <a:lumMod val="95000"/>
                </a:schemeClr>
              </a:solidFill>
            </a:endParaRPr>
          </a:p>
        </p:txBody>
      </p:sp>
      <p:sp>
        <p:nvSpPr>
          <p:cNvPr id="91" name="Pentagon 28"/>
          <p:cNvSpPr/>
          <p:nvPr/>
        </p:nvSpPr>
        <p:spPr>
          <a:xfrm flipH="1">
            <a:off x="8550215" y="2908344"/>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TextBox 29"/>
          <p:cNvSpPr txBox="1"/>
          <p:nvPr/>
        </p:nvSpPr>
        <p:spPr>
          <a:xfrm flipH="1">
            <a:off x="9128811" y="3053936"/>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sp>
        <p:nvSpPr>
          <p:cNvPr id="89" name="Pentagon 31"/>
          <p:cNvSpPr/>
          <p:nvPr/>
        </p:nvSpPr>
        <p:spPr>
          <a:xfrm flipH="1">
            <a:off x="9260581" y="3753246"/>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0" name="TextBox 32"/>
          <p:cNvSpPr txBox="1"/>
          <p:nvPr/>
        </p:nvSpPr>
        <p:spPr>
          <a:xfrm flipH="1">
            <a:off x="9750340" y="3898838"/>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sp>
        <p:nvSpPr>
          <p:cNvPr id="87" name="Pentagon 34"/>
          <p:cNvSpPr/>
          <p:nvPr/>
        </p:nvSpPr>
        <p:spPr>
          <a:xfrm flipH="1">
            <a:off x="10086131" y="4598146"/>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8" name="TextBox 35"/>
          <p:cNvSpPr txBox="1"/>
          <p:nvPr/>
        </p:nvSpPr>
        <p:spPr>
          <a:xfrm flipH="1">
            <a:off x="10571946" y="4743738"/>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t>输入关键字</a:t>
            </a:r>
            <a:endParaRPr lang="en-US" altLang="zh-CN" dirty="0"/>
          </a:p>
        </p:txBody>
      </p:sp>
      <p:graphicFrame>
        <p:nvGraphicFramePr>
          <p:cNvPr id="96" name="Chart 37"/>
          <p:cNvGraphicFramePr/>
          <p:nvPr>
            <p:extLst/>
          </p:nvPr>
        </p:nvGraphicFramePr>
        <p:xfrm>
          <a:off x="1041874" y="3963577"/>
          <a:ext cx="7440617" cy="2125415"/>
        </p:xfrm>
        <a:graphic>
          <a:graphicData uri="http://schemas.openxmlformats.org/drawingml/2006/chart">
            <c:chart xmlns:c="http://schemas.openxmlformats.org/drawingml/2006/chart" xmlns:r="http://schemas.openxmlformats.org/officeDocument/2006/relationships" r:id="rId4"/>
          </a:graphicData>
        </a:graphic>
      </p:graphicFrame>
      <p:sp>
        <p:nvSpPr>
          <p:cNvPr id="99" name="矩形 98"/>
          <p:cNvSpPr/>
          <p:nvPr/>
        </p:nvSpPr>
        <p:spPr>
          <a:xfrm>
            <a:off x="1090001" y="1549410"/>
            <a:ext cx="2408441" cy="430879"/>
          </a:xfrm>
          <a:prstGeom prst="rect">
            <a:avLst/>
          </a:prstGeom>
        </p:spPr>
        <p:txBody>
          <a:bodyPr wrap="square" lIns="91431" tIns="45716" rIns="91431" bIns="45716">
            <a:spAutoFit/>
          </a:bodyPr>
          <a:lstStyle/>
          <a:p>
            <a:r>
              <a:rPr lang="zh-CN" altLang="en-US" sz="2200" b="1" dirty="0" smtClean="0">
                <a:solidFill>
                  <a:schemeClr val="tx1">
                    <a:lumMod val="65000"/>
                    <a:lumOff val="35000"/>
                  </a:schemeClr>
                </a:solidFill>
                <a:latin typeface="微软雅黑" pitchFamily="34" charset="-122"/>
                <a:ea typeface="微软雅黑" pitchFamily="34" charset="-122"/>
              </a:rPr>
              <a:t>添加主要观点</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100" name="矩形 47"/>
          <p:cNvSpPr>
            <a:spLocks noChangeArrowheads="1"/>
          </p:cNvSpPr>
          <p:nvPr/>
        </p:nvSpPr>
        <p:spPr bwMode="auto">
          <a:xfrm>
            <a:off x="1090000" y="2034569"/>
            <a:ext cx="6253537" cy="168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spcAft>
                <a:spcPts val="500"/>
              </a:spcAft>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sym typeface="微软雅黑" pitchFamily="34" charset="-122"/>
              </a:rPr>
              <a:t>。</a:t>
            </a:r>
            <a:endParaRPr lang="en-US" altLang="zh-CN" sz="1400" dirty="0" smtClean="0">
              <a:solidFill>
                <a:schemeClr val="tx1">
                  <a:lumMod val="65000"/>
                  <a:lumOff val="35000"/>
                </a:schemeClr>
              </a:solidFill>
              <a:sym typeface="微软雅黑" pitchFamily="34" charset="-122"/>
            </a:endParaRPr>
          </a:p>
          <a:p>
            <a:pPr>
              <a:lnSpc>
                <a:spcPct val="120000"/>
              </a:lnSpc>
              <a:spcBef>
                <a:spcPct val="0"/>
              </a:spcBef>
              <a:spcAft>
                <a:spcPts val="500"/>
              </a:spcAft>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a:t>
            </a:r>
            <a:r>
              <a:rPr lang="zh-CN" altLang="en-US" sz="1400" dirty="0" smtClean="0">
                <a:solidFill>
                  <a:schemeClr val="tx1">
                    <a:lumMod val="65000"/>
                    <a:lumOff val="35000"/>
                  </a:schemeClr>
                </a:solidFill>
                <a:sym typeface="微软雅黑" pitchFamily="34" charset="-122"/>
              </a:rPr>
              <a:t>说明</a:t>
            </a:r>
            <a:r>
              <a:rPr lang="en-US" altLang="zh-CN" sz="1400" dirty="0" smtClean="0">
                <a:solidFill>
                  <a:schemeClr val="tx1">
                    <a:lumMod val="65000"/>
                    <a:lumOff val="35000"/>
                  </a:schemeClr>
                </a:solidFill>
                <a:sym typeface="微软雅黑" pitchFamily="34" charset="-122"/>
              </a:rPr>
              <a:t>,</a:t>
            </a: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lumMod val="65000"/>
                    <a:lumOff val="35000"/>
                  </a:schemeClr>
                </a:solidFill>
                <a:sym typeface="微软雅黑" pitchFamily="34" charset="-122"/>
              </a:rPr>
              <a:t>。</a:t>
            </a:r>
            <a:endParaRPr lang="zh-CN" altLang="en-US" sz="1400" dirty="0">
              <a:solidFill>
                <a:schemeClr val="tx1">
                  <a:lumMod val="65000"/>
                  <a:lumOff val="35000"/>
                </a:schemeClr>
              </a:solidFill>
              <a:sym typeface="微软雅黑" pitchFamily="34" charset="-122"/>
            </a:endParaRP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876725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15" dur="500"/>
                                        <p:tgtEl>
                                          <p:spTgt spid="96">
                                            <p:graphicEl>
                                              <a:chart seriesIdx="-3" categoryIdx="-3" bldStep="gridLegend"/>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9" dur="500"/>
                                        <p:tgtEl>
                                          <p:spTgt spid="96">
                                            <p:graphicEl>
                                              <a:chart seriesIdx="0"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23" dur="500"/>
                                        <p:tgtEl>
                                          <p:spTgt spid="96">
                                            <p:graphicEl>
                                              <a:chart seriesIdx="1" categoryIdx="-4" bldStep="series"/>
                                            </p:graphicEl>
                                          </p:spTgt>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27" dur="500"/>
                                        <p:tgtEl>
                                          <p:spTgt spid="96">
                                            <p:graphicEl>
                                              <a:chart seriesIdx="2" categoryIdx="-4" bldStep="series"/>
                                            </p:graphicEl>
                                          </p:spTgt>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31" dur="500"/>
                                        <p:tgtEl>
                                          <p:spTgt spid="96">
                                            <p:graphicEl>
                                              <a:chart seriesIdx="3" categoryIdx="-4" bldStep="series"/>
                                            </p:graphicEl>
                                          </p:spTgt>
                                        </p:tgtEl>
                                      </p:cBhvr>
                                    </p:animEffect>
                                  </p:childTnLst>
                                </p:cTn>
                              </p:par>
                            </p:childTnLst>
                          </p:cTn>
                        </p:par>
                        <p:par>
                          <p:cTn id="32" fill="hold">
                            <p:stCondLst>
                              <p:cond delay="3500"/>
                            </p:stCondLst>
                            <p:childTnLst>
                              <p:par>
                                <p:cTn id="33" presetID="2" presetClass="entr" presetSubtype="2" fill="hold" grpId="0" nodeType="afterEffect">
                                  <p:stCondLst>
                                    <p:cond delay="0"/>
                                  </p:stCondLst>
                                  <p:childTnLst>
                                    <p:set>
                                      <p:cBhvr>
                                        <p:cTn id="34" dur="1" fill="hold">
                                          <p:stCondLst>
                                            <p:cond delay="0"/>
                                          </p:stCondLst>
                                        </p:cTn>
                                        <p:tgtEl>
                                          <p:spTgt spid="93"/>
                                        </p:tgtEl>
                                        <p:attrNameLst>
                                          <p:attrName>style.visibility</p:attrName>
                                        </p:attrNameLst>
                                      </p:cBhvr>
                                      <p:to>
                                        <p:strVal val="visible"/>
                                      </p:to>
                                    </p:set>
                                    <p:anim calcmode="lin" valueType="num">
                                      <p:cBhvr additive="base">
                                        <p:cTn id="35" dur="500" fill="hold"/>
                                        <p:tgtEl>
                                          <p:spTgt spid="93"/>
                                        </p:tgtEl>
                                        <p:attrNameLst>
                                          <p:attrName>ppt_x</p:attrName>
                                        </p:attrNameLst>
                                      </p:cBhvr>
                                      <p:tavLst>
                                        <p:tav tm="0">
                                          <p:val>
                                            <p:strVal val="1+#ppt_w/2"/>
                                          </p:val>
                                        </p:tav>
                                        <p:tav tm="100000">
                                          <p:val>
                                            <p:strVal val="#ppt_x"/>
                                          </p:val>
                                        </p:tav>
                                      </p:tavLst>
                                    </p:anim>
                                    <p:anim calcmode="lin" valueType="num">
                                      <p:cBhvr additive="base">
                                        <p:cTn id="36" dur="500" fill="hold"/>
                                        <p:tgtEl>
                                          <p:spTgt spid="9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4"/>
                                        </p:tgtEl>
                                        <p:attrNameLst>
                                          <p:attrName>style.visibility</p:attrName>
                                        </p:attrNameLst>
                                      </p:cBhvr>
                                      <p:to>
                                        <p:strVal val="visible"/>
                                      </p:to>
                                    </p:set>
                                    <p:anim calcmode="lin" valueType="num">
                                      <p:cBhvr additive="base">
                                        <p:cTn id="39" dur="500" fill="hold"/>
                                        <p:tgtEl>
                                          <p:spTgt spid="94"/>
                                        </p:tgtEl>
                                        <p:attrNameLst>
                                          <p:attrName>ppt_x</p:attrName>
                                        </p:attrNameLst>
                                      </p:cBhvr>
                                      <p:tavLst>
                                        <p:tav tm="0">
                                          <p:val>
                                            <p:strVal val="1+#ppt_w/2"/>
                                          </p:val>
                                        </p:tav>
                                        <p:tav tm="100000">
                                          <p:val>
                                            <p:strVal val="#ppt_x"/>
                                          </p:val>
                                        </p:tav>
                                      </p:tavLst>
                                    </p:anim>
                                    <p:anim calcmode="lin" valueType="num">
                                      <p:cBhvr additive="base">
                                        <p:cTn id="40" dur="500" fill="hold"/>
                                        <p:tgtEl>
                                          <p:spTgt spid="9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500" fill="hold"/>
                                        <p:tgtEl>
                                          <p:spTgt spid="91"/>
                                        </p:tgtEl>
                                        <p:attrNameLst>
                                          <p:attrName>ppt_x</p:attrName>
                                        </p:attrNameLst>
                                      </p:cBhvr>
                                      <p:tavLst>
                                        <p:tav tm="0">
                                          <p:val>
                                            <p:strVal val="1+#ppt_w/2"/>
                                          </p:val>
                                        </p:tav>
                                        <p:tav tm="100000">
                                          <p:val>
                                            <p:strVal val="#ppt_x"/>
                                          </p:val>
                                        </p:tav>
                                      </p:tavLst>
                                    </p:anim>
                                    <p:anim calcmode="lin" valueType="num">
                                      <p:cBhvr additive="base">
                                        <p:cTn id="44" dur="500" fill="hold"/>
                                        <p:tgtEl>
                                          <p:spTgt spid="9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2"/>
                                        </p:tgtEl>
                                        <p:attrNameLst>
                                          <p:attrName>style.visibility</p:attrName>
                                        </p:attrNameLst>
                                      </p:cBhvr>
                                      <p:to>
                                        <p:strVal val="visible"/>
                                      </p:to>
                                    </p:set>
                                    <p:anim calcmode="lin" valueType="num">
                                      <p:cBhvr additive="base">
                                        <p:cTn id="47" dur="500" fill="hold"/>
                                        <p:tgtEl>
                                          <p:spTgt spid="92"/>
                                        </p:tgtEl>
                                        <p:attrNameLst>
                                          <p:attrName>ppt_x</p:attrName>
                                        </p:attrNameLst>
                                      </p:cBhvr>
                                      <p:tavLst>
                                        <p:tav tm="0">
                                          <p:val>
                                            <p:strVal val="1+#ppt_w/2"/>
                                          </p:val>
                                        </p:tav>
                                        <p:tav tm="100000">
                                          <p:val>
                                            <p:strVal val="#ppt_x"/>
                                          </p:val>
                                        </p:tav>
                                      </p:tavLst>
                                    </p:anim>
                                    <p:anim calcmode="lin" valueType="num">
                                      <p:cBhvr additive="base">
                                        <p:cTn id="48" dur="500" fill="hold"/>
                                        <p:tgtEl>
                                          <p:spTgt spid="9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additive="base">
                                        <p:cTn id="51" dur="500" fill="hold"/>
                                        <p:tgtEl>
                                          <p:spTgt spid="89"/>
                                        </p:tgtEl>
                                        <p:attrNameLst>
                                          <p:attrName>ppt_x</p:attrName>
                                        </p:attrNameLst>
                                      </p:cBhvr>
                                      <p:tavLst>
                                        <p:tav tm="0">
                                          <p:val>
                                            <p:strVal val="1+#ppt_w/2"/>
                                          </p:val>
                                        </p:tav>
                                        <p:tav tm="100000">
                                          <p:val>
                                            <p:strVal val="#ppt_x"/>
                                          </p:val>
                                        </p:tav>
                                      </p:tavLst>
                                    </p:anim>
                                    <p:anim calcmode="lin" valueType="num">
                                      <p:cBhvr additive="base">
                                        <p:cTn id="52" dur="500" fill="hold"/>
                                        <p:tgtEl>
                                          <p:spTgt spid="89"/>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anim calcmode="lin" valueType="num">
                                      <p:cBhvr additive="base">
                                        <p:cTn id="55" dur="500" fill="hold"/>
                                        <p:tgtEl>
                                          <p:spTgt spid="90"/>
                                        </p:tgtEl>
                                        <p:attrNameLst>
                                          <p:attrName>ppt_x</p:attrName>
                                        </p:attrNameLst>
                                      </p:cBhvr>
                                      <p:tavLst>
                                        <p:tav tm="0">
                                          <p:val>
                                            <p:strVal val="1+#ppt_w/2"/>
                                          </p:val>
                                        </p:tav>
                                        <p:tav tm="100000">
                                          <p:val>
                                            <p:strVal val="#ppt_x"/>
                                          </p:val>
                                        </p:tav>
                                      </p:tavLst>
                                    </p:anim>
                                    <p:anim calcmode="lin" valueType="num">
                                      <p:cBhvr additive="base">
                                        <p:cTn id="56" dur="500" fill="hold"/>
                                        <p:tgtEl>
                                          <p:spTgt spid="90"/>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87"/>
                                        </p:tgtEl>
                                        <p:attrNameLst>
                                          <p:attrName>style.visibility</p:attrName>
                                        </p:attrNameLst>
                                      </p:cBhvr>
                                      <p:to>
                                        <p:strVal val="visible"/>
                                      </p:to>
                                    </p:set>
                                    <p:anim calcmode="lin" valueType="num">
                                      <p:cBhvr additive="base">
                                        <p:cTn id="59" dur="500" fill="hold"/>
                                        <p:tgtEl>
                                          <p:spTgt spid="87"/>
                                        </p:tgtEl>
                                        <p:attrNameLst>
                                          <p:attrName>ppt_x</p:attrName>
                                        </p:attrNameLst>
                                      </p:cBhvr>
                                      <p:tavLst>
                                        <p:tav tm="0">
                                          <p:val>
                                            <p:strVal val="1+#ppt_w/2"/>
                                          </p:val>
                                        </p:tav>
                                        <p:tav tm="100000">
                                          <p:val>
                                            <p:strVal val="#ppt_x"/>
                                          </p:val>
                                        </p:tav>
                                      </p:tavLst>
                                    </p:anim>
                                    <p:anim calcmode="lin" valueType="num">
                                      <p:cBhvr additive="base">
                                        <p:cTn id="60" dur="500" fill="hold"/>
                                        <p:tgtEl>
                                          <p:spTgt spid="87"/>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88"/>
                                        </p:tgtEl>
                                        <p:attrNameLst>
                                          <p:attrName>style.visibility</p:attrName>
                                        </p:attrNameLst>
                                      </p:cBhvr>
                                      <p:to>
                                        <p:strVal val="visible"/>
                                      </p:to>
                                    </p:set>
                                    <p:anim calcmode="lin" valueType="num">
                                      <p:cBhvr additive="base">
                                        <p:cTn id="63" dur="500" fill="hold"/>
                                        <p:tgtEl>
                                          <p:spTgt spid="88"/>
                                        </p:tgtEl>
                                        <p:attrNameLst>
                                          <p:attrName>ppt_x</p:attrName>
                                        </p:attrNameLst>
                                      </p:cBhvr>
                                      <p:tavLst>
                                        <p:tav tm="0">
                                          <p:val>
                                            <p:strVal val="1+#ppt_w/2"/>
                                          </p:val>
                                        </p:tav>
                                        <p:tav tm="100000">
                                          <p:val>
                                            <p:strVal val="#ppt_x"/>
                                          </p:val>
                                        </p:tav>
                                      </p:tavLst>
                                    </p:anim>
                                    <p:anim calcmode="lin" valueType="num">
                                      <p:cBhvr additive="base">
                                        <p:cTn id="64" dur="500" fill="hold"/>
                                        <p:tgtEl>
                                          <p:spTgt spid="88"/>
                                        </p:tgtEl>
                                        <p:attrNameLst>
                                          <p:attrName>ppt_y</p:attrName>
                                        </p:attrNameLst>
                                      </p:cBhvr>
                                      <p:tavLst>
                                        <p:tav tm="0">
                                          <p:val>
                                            <p:strVal val="#ppt_y"/>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fade">
                                      <p:cBhvr>
                                        <p:cTn id="68" dur="500"/>
                                        <p:tgtEl>
                                          <p:spTgt spid="99"/>
                                        </p:tgtEl>
                                      </p:cBhvr>
                                    </p:animEffect>
                                  </p:childTnLst>
                                </p:cTn>
                              </p:par>
                            </p:childTnLst>
                          </p:cTn>
                        </p:par>
                        <p:par>
                          <p:cTn id="69" fill="hold">
                            <p:stCondLst>
                              <p:cond delay="4500"/>
                            </p:stCondLst>
                            <p:childTnLst>
                              <p:par>
                                <p:cTn id="70" presetID="22" presetClass="entr" presetSubtype="1" fill="hold" grpId="0"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wipe(up)">
                                      <p:cBhvr>
                                        <p:cTn id="72" dur="500"/>
                                        <p:tgtEl>
                                          <p:spTgt spid="100"/>
                                        </p:tgtEl>
                                      </p:cBhvr>
                                    </p:animEffect>
                                  </p:childTnLst>
                                </p:cTn>
                              </p:par>
                            </p:childTnLst>
                          </p:cTn>
                        </p:par>
                        <p:par>
                          <p:cTn id="73" fill="hold">
                            <p:stCondLst>
                              <p:cond delay="5000"/>
                            </p:stCondLst>
                            <p:childTnLst>
                              <p:par>
                                <p:cTn id="74" presetID="26" presetClass="emph" presetSubtype="0" fill="hold" grpId="1" nodeType="afterEffect">
                                  <p:stCondLst>
                                    <p:cond delay="0"/>
                                  </p:stCondLst>
                                  <p:childTnLst>
                                    <p:animEffect transition="out" filter="fade">
                                      <p:cBhvr>
                                        <p:cTn id="75" dur="500" tmFilter="0, 0; .2, .5; .8, .5; 1, 0"/>
                                        <p:tgtEl>
                                          <p:spTgt spid="93"/>
                                        </p:tgtEl>
                                      </p:cBhvr>
                                    </p:animEffect>
                                    <p:animScale>
                                      <p:cBhvr>
                                        <p:cTn id="76" dur="250" autoRev="1" fill="hold"/>
                                        <p:tgtEl>
                                          <p:spTgt spid="93"/>
                                        </p:tgtEl>
                                      </p:cBhvr>
                                      <p:by x="105000" y="105000"/>
                                    </p:animScale>
                                  </p:childTnLst>
                                </p:cTn>
                              </p:par>
                              <p:par>
                                <p:cTn id="77" presetID="26" presetClass="emph" presetSubtype="0" fill="hold" grpId="1" nodeType="withEffect">
                                  <p:stCondLst>
                                    <p:cond delay="0"/>
                                  </p:stCondLst>
                                  <p:childTnLst>
                                    <p:animEffect transition="out" filter="fade">
                                      <p:cBhvr>
                                        <p:cTn id="78" dur="500" tmFilter="0, 0; .2, .5; .8, .5; 1, 0"/>
                                        <p:tgtEl>
                                          <p:spTgt spid="94"/>
                                        </p:tgtEl>
                                      </p:cBhvr>
                                    </p:animEffect>
                                    <p:animScale>
                                      <p:cBhvr>
                                        <p:cTn id="79" dur="250" autoRev="1" fill="hold"/>
                                        <p:tgtEl>
                                          <p:spTgt spid="94"/>
                                        </p:tgtEl>
                                      </p:cBhvr>
                                      <p:by x="105000" y="105000"/>
                                    </p:animScale>
                                  </p:childTnLst>
                                </p:cTn>
                              </p:par>
                              <p:par>
                                <p:cTn id="80" presetID="26" presetClass="emph" presetSubtype="0" fill="hold" grpId="1" nodeType="withEffect">
                                  <p:stCondLst>
                                    <p:cond delay="500"/>
                                  </p:stCondLst>
                                  <p:childTnLst>
                                    <p:animEffect transition="out" filter="fade">
                                      <p:cBhvr>
                                        <p:cTn id="81" dur="500" tmFilter="0, 0; .2, .5; .8, .5; 1, 0"/>
                                        <p:tgtEl>
                                          <p:spTgt spid="91"/>
                                        </p:tgtEl>
                                      </p:cBhvr>
                                    </p:animEffect>
                                    <p:animScale>
                                      <p:cBhvr>
                                        <p:cTn id="82" dur="250" autoRev="1" fill="hold"/>
                                        <p:tgtEl>
                                          <p:spTgt spid="91"/>
                                        </p:tgtEl>
                                      </p:cBhvr>
                                      <p:by x="105000" y="105000"/>
                                    </p:animScale>
                                  </p:childTnLst>
                                </p:cTn>
                              </p:par>
                              <p:par>
                                <p:cTn id="83" presetID="26" presetClass="emph" presetSubtype="0" fill="hold" grpId="1" nodeType="withEffect">
                                  <p:stCondLst>
                                    <p:cond delay="500"/>
                                  </p:stCondLst>
                                  <p:childTnLst>
                                    <p:animEffect transition="out" filter="fade">
                                      <p:cBhvr>
                                        <p:cTn id="84" dur="500" tmFilter="0, 0; .2, .5; .8, .5; 1, 0"/>
                                        <p:tgtEl>
                                          <p:spTgt spid="92"/>
                                        </p:tgtEl>
                                      </p:cBhvr>
                                    </p:animEffect>
                                    <p:animScale>
                                      <p:cBhvr>
                                        <p:cTn id="85" dur="250" autoRev="1" fill="hold"/>
                                        <p:tgtEl>
                                          <p:spTgt spid="92"/>
                                        </p:tgtEl>
                                      </p:cBhvr>
                                      <p:by x="105000" y="105000"/>
                                    </p:animScale>
                                  </p:childTnLst>
                                </p:cTn>
                              </p:par>
                              <p:par>
                                <p:cTn id="86" presetID="26" presetClass="emph" presetSubtype="0" fill="hold" grpId="1" nodeType="withEffect">
                                  <p:stCondLst>
                                    <p:cond delay="250"/>
                                  </p:stCondLst>
                                  <p:childTnLst>
                                    <p:animEffect transition="out" filter="fade">
                                      <p:cBhvr>
                                        <p:cTn id="87" dur="500" tmFilter="0, 0; .2, .5; .8, .5; 1, 0"/>
                                        <p:tgtEl>
                                          <p:spTgt spid="89"/>
                                        </p:tgtEl>
                                      </p:cBhvr>
                                    </p:animEffect>
                                    <p:animScale>
                                      <p:cBhvr>
                                        <p:cTn id="88" dur="250" autoRev="1" fill="hold"/>
                                        <p:tgtEl>
                                          <p:spTgt spid="89"/>
                                        </p:tgtEl>
                                      </p:cBhvr>
                                      <p:by x="105000" y="105000"/>
                                    </p:animScale>
                                  </p:childTnLst>
                                </p:cTn>
                              </p:par>
                              <p:par>
                                <p:cTn id="89" presetID="26" presetClass="emph" presetSubtype="0" fill="hold" grpId="1" nodeType="withEffect">
                                  <p:stCondLst>
                                    <p:cond delay="250"/>
                                  </p:stCondLst>
                                  <p:childTnLst>
                                    <p:animEffect transition="out" filter="fade">
                                      <p:cBhvr>
                                        <p:cTn id="90" dur="500" tmFilter="0, 0; .2, .5; .8, .5; 1, 0"/>
                                        <p:tgtEl>
                                          <p:spTgt spid="90"/>
                                        </p:tgtEl>
                                      </p:cBhvr>
                                    </p:animEffect>
                                    <p:animScale>
                                      <p:cBhvr>
                                        <p:cTn id="91" dur="250" autoRev="1" fill="hold"/>
                                        <p:tgtEl>
                                          <p:spTgt spid="90"/>
                                        </p:tgtEl>
                                      </p:cBhvr>
                                      <p:by x="105000" y="105000"/>
                                    </p:animScale>
                                  </p:childTnLst>
                                </p:cTn>
                              </p:par>
                              <p:par>
                                <p:cTn id="92" presetID="26" presetClass="emph" presetSubtype="0" fill="hold" grpId="1" nodeType="withEffect">
                                  <p:stCondLst>
                                    <p:cond delay="750"/>
                                  </p:stCondLst>
                                  <p:childTnLst>
                                    <p:animEffect transition="out" filter="fade">
                                      <p:cBhvr>
                                        <p:cTn id="93" dur="500" tmFilter="0, 0; .2, .5; .8, .5; 1, 0"/>
                                        <p:tgtEl>
                                          <p:spTgt spid="87"/>
                                        </p:tgtEl>
                                      </p:cBhvr>
                                    </p:animEffect>
                                    <p:animScale>
                                      <p:cBhvr>
                                        <p:cTn id="94" dur="250" autoRev="1" fill="hold"/>
                                        <p:tgtEl>
                                          <p:spTgt spid="87"/>
                                        </p:tgtEl>
                                      </p:cBhvr>
                                      <p:by x="105000" y="105000"/>
                                    </p:animScale>
                                  </p:childTnLst>
                                </p:cTn>
                              </p:par>
                              <p:par>
                                <p:cTn id="95" presetID="26" presetClass="emph" presetSubtype="0" fill="hold" grpId="1" nodeType="withEffect">
                                  <p:stCondLst>
                                    <p:cond delay="750"/>
                                  </p:stCondLst>
                                  <p:childTnLst>
                                    <p:animEffect transition="out" filter="fade">
                                      <p:cBhvr>
                                        <p:cTn id="96" dur="500" tmFilter="0, 0; .2, .5; .8, .5; 1, 0"/>
                                        <p:tgtEl>
                                          <p:spTgt spid="88"/>
                                        </p:tgtEl>
                                      </p:cBhvr>
                                    </p:animEffect>
                                    <p:animScale>
                                      <p:cBhvr>
                                        <p:cTn id="97"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P spid="99" grpId="0"/>
      <p:bldP spid="100"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1073958" y="224898"/>
            <a:ext cx="2269962"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en-US" altLang="zh-CN" b="1" dirty="0" smtClean="0">
                <a:solidFill>
                  <a:schemeClr val="tx1">
                    <a:lumMod val="65000"/>
                    <a:lumOff val="35000"/>
                  </a:schemeClr>
                </a:solidFill>
                <a:latin typeface="+mj-ea"/>
                <a:ea typeface="+mj-ea"/>
                <a:cs typeface="Arial" panose="020B0604020202020204" pitchFamily="34" charset="0"/>
              </a:rPr>
              <a:t>SWOT</a:t>
            </a:r>
            <a:r>
              <a:rPr lang="zh-CN" altLang="en-US" b="1" dirty="0" smtClean="0">
                <a:solidFill>
                  <a:schemeClr val="tx1">
                    <a:lumMod val="65000"/>
                    <a:lumOff val="35000"/>
                  </a:schemeClr>
                </a:solidFill>
                <a:latin typeface="+mj-ea"/>
                <a:ea typeface="+mj-ea"/>
                <a:cs typeface="Arial" panose="020B0604020202020204" pitchFamily="34" charset="0"/>
              </a:rPr>
              <a:t>分析</a:t>
            </a:r>
            <a:endParaRPr lang="zh-CN" altLang="en-US" b="1" dirty="0">
              <a:solidFill>
                <a:schemeClr val="tx1">
                  <a:lumMod val="65000"/>
                  <a:lumOff val="35000"/>
                </a:schemeClr>
              </a:solidFill>
              <a:latin typeface="+mj-ea"/>
              <a:ea typeface="+mj-ea"/>
              <a:cs typeface="Arial" panose="020B0604020202020204" pitchFamily="34" charset="0"/>
            </a:endParaRPr>
          </a:p>
        </p:txBody>
      </p:sp>
      <p:sp>
        <p:nvSpPr>
          <p:cNvPr id="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smtClean="0">
                <a:solidFill>
                  <a:schemeClr val="tx1">
                    <a:lumMod val="65000"/>
                    <a:lumOff val="35000"/>
                  </a:schemeClr>
                </a:solidFill>
                <a:latin typeface="Arial" panose="020B0604020202020204" pitchFamily="34" charset="0"/>
                <a:cs typeface="Arial" panose="020B0604020202020204" pitchFamily="34" charset="0"/>
              </a:rPr>
              <a:t>SWOT</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Rectangle 25"/>
          <p:cNvSpPr/>
          <p:nvPr/>
        </p:nvSpPr>
        <p:spPr>
          <a:xfrm>
            <a:off x="2000673" y="1658751"/>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42" y="1658751"/>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0673" y="3546628"/>
            <a:ext cx="405908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42" y="3546628"/>
            <a:ext cx="4059086"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513" y="3546628"/>
            <a:ext cx="655246"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O</a:t>
            </a:r>
            <a:endParaRPr lang="en-US" sz="2000" b="1" dirty="0">
              <a:solidFill>
                <a:schemeClr val="bg1">
                  <a:lumMod val="95000"/>
                </a:schemeClr>
              </a:solidFill>
            </a:endParaRPr>
          </a:p>
        </p:txBody>
      </p:sp>
      <p:sp>
        <p:nvSpPr>
          <p:cNvPr id="20" name="Rectangle 29"/>
          <p:cNvSpPr/>
          <p:nvPr/>
        </p:nvSpPr>
        <p:spPr>
          <a:xfrm>
            <a:off x="5404513" y="2916051"/>
            <a:ext cx="655246"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S</a:t>
            </a:r>
            <a:endParaRPr lang="en-US" sz="2000" b="1" dirty="0">
              <a:solidFill>
                <a:schemeClr val="bg1">
                  <a:lumMod val="95000"/>
                </a:schemeClr>
              </a:solidFill>
            </a:endParaRPr>
          </a:p>
        </p:txBody>
      </p:sp>
      <p:sp>
        <p:nvSpPr>
          <p:cNvPr id="23" name="Rectangle 31"/>
          <p:cNvSpPr/>
          <p:nvPr/>
        </p:nvSpPr>
        <p:spPr>
          <a:xfrm>
            <a:off x="6132242" y="3546628"/>
            <a:ext cx="655200"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T</a:t>
            </a:r>
            <a:endParaRPr lang="en-US" sz="2000" b="1" dirty="0">
              <a:solidFill>
                <a:schemeClr val="bg1">
                  <a:lumMod val="95000"/>
                </a:schemeClr>
              </a:solidFill>
            </a:endParaRPr>
          </a:p>
        </p:txBody>
      </p:sp>
      <p:sp>
        <p:nvSpPr>
          <p:cNvPr id="26" name="Rectangle 30"/>
          <p:cNvSpPr/>
          <p:nvPr/>
        </p:nvSpPr>
        <p:spPr>
          <a:xfrm>
            <a:off x="6132242" y="2916051"/>
            <a:ext cx="655200" cy="5715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bg1">
                    <a:lumMod val="95000"/>
                  </a:schemeClr>
                </a:solidFill>
              </a:rPr>
              <a:t>W</a:t>
            </a:r>
            <a:endParaRPr lang="en-US" sz="2000" b="1" dirty="0">
              <a:solidFill>
                <a:schemeClr val="bg1">
                  <a:lumMod val="95000"/>
                </a:schemeClr>
              </a:solidFill>
            </a:endParaRPr>
          </a:p>
        </p:txBody>
      </p:sp>
      <p:sp>
        <p:nvSpPr>
          <p:cNvPr id="31" name="TextBox 59"/>
          <p:cNvSpPr txBox="1">
            <a:spLocks noChangeArrowheads="1"/>
          </p:cNvSpPr>
          <p:nvPr/>
        </p:nvSpPr>
        <p:spPr bwMode="auto">
          <a:xfrm flipH="1">
            <a:off x="4394578" y="2905918"/>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a:solidFill>
                  <a:schemeClr val="bg1"/>
                </a:solidFill>
                <a:latin typeface="微软雅黑" pitchFamily="34" charset="-122"/>
                <a:ea typeface="微软雅黑" pitchFamily="34" charset="-122"/>
              </a:rPr>
              <a:t>优势</a:t>
            </a:r>
            <a:endParaRPr lang="en-US" altLang="ko-KR" sz="2000" kern="0" dirty="0">
              <a:solidFill>
                <a:schemeClr val="bg1"/>
              </a:solidFill>
              <a:latin typeface="微软雅黑" pitchFamily="34" charset="-122"/>
              <a:ea typeface="微软雅黑" pitchFamily="34" charset="-122"/>
            </a:endParaRPr>
          </a:p>
        </p:txBody>
      </p:sp>
      <p:sp>
        <p:nvSpPr>
          <p:cNvPr id="32" name="矩形 31"/>
          <p:cNvSpPr>
            <a:spLocks noChangeArrowheads="1"/>
          </p:cNvSpPr>
          <p:nvPr/>
        </p:nvSpPr>
        <p:spPr bwMode="auto">
          <a:xfrm>
            <a:off x="2242955" y="192507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578" y="3767277"/>
            <a:ext cx="826866"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kern="0" dirty="0" smtClean="0">
                <a:solidFill>
                  <a:schemeClr val="bg1"/>
                </a:solidFill>
                <a:latin typeface="微软雅黑" pitchFamily="34" charset="-122"/>
                <a:ea typeface="微软雅黑" pitchFamily="34" charset="-122"/>
              </a:rPr>
              <a:t>机会</a:t>
            </a:r>
            <a:endParaRPr lang="en-US" altLang="ko-KR" sz="2000" b="1" kern="0" dirty="0">
              <a:solidFill>
                <a:schemeClr val="bg1"/>
              </a:solidFill>
              <a:latin typeface="微软雅黑" pitchFamily="34" charset="-122"/>
              <a:ea typeface="微软雅黑" pitchFamily="34" charset="-122"/>
            </a:endParaRPr>
          </a:p>
        </p:txBody>
      </p:sp>
      <p:sp>
        <p:nvSpPr>
          <p:cNvPr id="34" name="矩形 33"/>
          <p:cNvSpPr>
            <a:spLocks noChangeArrowheads="1"/>
          </p:cNvSpPr>
          <p:nvPr/>
        </p:nvSpPr>
        <p:spPr bwMode="auto">
          <a:xfrm>
            <a:off x="2242955" y="4177813"/>
            <a:ext cx="3758177"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999" y="2905918"/>
            <a:ext cx="824168" cy="400101"/>
          </a:xfrm>
          <a:prstGeom prst="rect">
            <a:avLst/>
          </a:prstGeom>
          <a:noFill/>
          <a:ln>
            <a:noFill/>
          </a:ln>
          <a:extLst/>
        </p:spPr>
        <p:txBody>
          <a:bodyPr wrap="square" lIns="91431" tIns="45716" rIns="91431" bIns="45716">
            <a:spAutoFit/>
          </a:bodyPr>
          <a:lstStyle>
            <a:defPPr>
              <a:defRPr lang="zh-CN"/>
            </a:defPPr>
            <a:lvl1pPr algn="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smtClean="0"/>
              <a:t>劣势</a:t>
            </a:r>
            <a:endParaRPr lang="en-US" altLang="ko-KR" dirty="0"/>
          </a:p>
        </p:txBody>
      </p:sp>
      <p:sp>
        <p:nvSpPr>
          <p:cNvPr id="36" name="矩形 35"/>
          <p:cNvSpPr>
            <a:spLocks noChangeArrowheads="1"/>
          </p:cNvSpPr>
          <p:nvPr/>
        </p:nvSpPr>
        <p:spPr bwMode="auto">
          <a:xfrm>
            <a:off x="6288392" y="192507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999" y="3767277"/>
            <a:ext cx="824168" cy="400101"/>
          </a:xfrm>
          <a:prstGeom prst="rect">
            <a:avLst/>
          </a:prstGeom>
          <a:noFill/>
          <a:ln>
            <a:noFill/>
          </a:ln>
          <a:extLst/>
        </p:spPr>
        <p:txBody>
          <a:bodyPr wrap="square" lIns="91431" tIns="45716" rIns="91431" bIns="45716">
            <a:spAutoFit/>
          </a:bodyPr>
          <a:lstStyle>
            <a:defPPr>
              <a:defRPr lang="zh-CN"/>
            </a:defPPr>
            <a:lvl1pPr eaLnBrk="0" hangingPunct="0">
              <a:defRPr sz="2000" b="1">
                <a:solidFill>
                  <a:schemeClr val="bg1"/>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92" y="4177813"/>
            <a:ext cx="3662641"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a:t>
            </a:r>
            <a:r>
              <a:rPr lang="zh-CN" altLang="en-US" sz="1300" dirty="0">
                <a:solidFill>
                  <a:schemeClr val="bg1"/>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a:t>
            </a:r>
            <a:r>
              <a:rPr lang="zh-CN" altLang="en-US" sz="1300" dirty="0">
                <a:solidFill>
                  <a:schemeClr val="bg1"/>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bg1"/>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bg1"/>
                </a:solidFill>
                <a:latin typeface="微软雅黑" pitchFamily="34" charset="-122"/>
                <a:ea typeface="微软雅黑" pitchFamily="34" charset="-122"/>
                <a:sym typeface="微软雅黑" pitchFamily="34" charset="-122"/>
              </a:rPr>
              <a:t>录入上述图表</a:t>
            </a:r>
            <a:r>
              <a:rPr lang="zh-CN" altLang="en-US" sz="1300" dirty="0" smtClean="0">
                <a:solidFill>
                  <a:schemeClr val="bg1"/>
                </a:solidFill>
                <a:latin typeface="微软雅黑" pitchFamily="34" charset="-122"/>
                <a:ea typeface="微软雅黑" pitchFamily="34" charset="-122"/>
                <a:sym typeface="微软雅黑" pitchFamily="34" charset="-122"/>
              </a:rPr>
              <a:t>的综合描述说明。</a:t>
            </a:r>
            <a:endParaRPr lang="zh-CN" altLang="en-US" sz="1300" dirty="0">
              <a:solidFill>
                <a:schemeClr val="bg1"/>
              </a:solidFill>
            </a:endParaRPr>
          </a:p>
        </p:txBody>
      </p:sp>
      <p:sp>
        <p:nvSpPr>
          <p:cNvPr id="39" name="TextBox 107"/>
          <p:cNvSpPr txBox="1"/>
          <p:nvPr/>
        </p:nvSpPr>
        <p:spPr>
          <a:xfrm>
            <a:off x="1034781" y="5670502"/>
            <a:ext cx="10122441"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p>
        </p:txBody>
      </p:sp>
    </p:spTree>
    <p:extLst>
      <p:ext uri="{BB962C8B-B14F-4D97-AF65-F5344CB8AC3E}">
        <p14:creationId xmlns:p14="http://schemas.microsoft.com/office/powerpoint/2010/main" val="37597002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3" presetClass="entr" presetSubtype="52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350" fill="hold"/>
                                        <p:tgtEl>
                                          <p:spTgt spid="12"/>
                                        </p:tgtEl>
                                        <p:attrNameLst>
                                          <p:attrName>ppt_w</p:attrName>
                                        </p:attrNameLst>
                                      </p:cBhvr>
                                      <p:tavLst>
                                        <p:tav tm="0">
                                          <p:val>
                                            <p:fltVal val="0"/>
                                          </p:val>
                                        </p:tav>
                                        <p:tav tm="100000">
                                          <p:val>
                                            <p:strVal val="#ppt_w"/>
                                          </p:val>
                                        </p:tav>
                                      </p:tavLst>
                                    </p:anim>
                                    <p:anim calcmode="lin" valueType="num">
                                      <p:cBhvr>
                                        <p:cTn id="16" dur="350" fill="hold"/>
                                        <p:tgtEl>
                                          <p:spTgt spid="12"/>
                                        </p:tgtEl>
                                        <p:attrNameLst>
                                          <p:attrName>ppt_h</p:attrName>
                                        </p:attrNameLst>
                                      </p:cBhvr>
                                      <p:tavLst>
                                        <p:tav tm="0">
                                          <p:val>
                                            <p:fltVal val="0"/>
                                          </p:val>
                                        </p:tav>
                                        <p:tav tm="100000">
                                          <p:val>
                                            <p:strVal val="#ppt_h"/>
                                          </p:val>
                                        </p:tav>
                                      </p:tavLst>
                                    </p:anim>
                                    <p:anim calcmode="lin" valueType="num">
                                      <p:cBhvr>
                                        <p:cTn id="17" dur="350" fill="hold"/>
                                        <p:tgtEl>
                                          <p:spTgt spid="12"/>
                                        </p:tgtEl>
                                        <p:attrNameLst>
                                          <p:attrName>ppt_x</p:attrName>
                                        </p:attrNameLst>
                                      </p:cBhvr>
                                      <p:tavLst>
                                        <p:tav tm="0">
                                          <p:val>
                                            <p:fltVal val="0.5"/>
                                          </p:val>
                                        </p:tav>
                                        <p:tav tm="100000">
                                          <p:val>
                                            <p:strVal val="#ppt_x"/>
                                          </p:val>
                                        </p:tav>
                                      </p:tavLst>
                                    </p:anim>
                                    <p:anim calcmode="lin" valueType="num">
                                      <p:cBhvr>
                                        <p:cTn id="18" dur="350" fill="hold"/>
                                        <p:tgtEl>
                                          <p:spTgt spid="1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350" fill="hold"/>
                                        <p:tgtEl>
                                          <p:spTgt spid="13"/>
                                        </p:tgtEl>
                                        <p:attrNameLst>
                                          <p:attrName>ppt_w</p:attrName>
                                        </p:attrNameLst>
                                      </p:cBhvr>
                                      <p:tavLst>
                                        <p:tav tm="0">
                                          <p:val>
                                            <p:fltVal val="0"/>
                                          </p:val>
                                        </p:tav>
                                        <p:tav tm="100000">
                                          <p:val>
                                            <p:strVal val="#ppt_w"/>
                                          </p:val>
                                        </p:tav>
                                      </p:tavLst>
                                    </p:anim>
                                    <p:anim calcmode="lin" valueType="num">
                                      <p:cBhvr>
                                        <p:cTn id="22" dur="350" fill="hold"/>
                                        <p:tgtEl>
                                          <p:spTgt spid="13"/>
                                        </p:tgtEl>
                                        <p:attrNameLst>
                                          <p:attrName>ppt_h</p:attrName>
                                        </p:attrNameLst>
                                      </p:cBhvr>
                                      <p:tavLst>
                                        <p:tav tm="0">
                                          <p:val>
                                            <p:fltVal val="0"/>
                                          </p:val>
                                        </p:tav>
                                        <p:tav tm="100000">
                                          <p:val>
                                            <p:strVal val="#ppt_h"/>
                                          </p:val>
                                        </p:tav>
                                      </p:tavLst>
                                    </p:anim>
                                    <p:anim calcmode="lin" valueType="num">
                                      <p:cBhvr>
                                        <p:cTn id="23" dur="350" fill="hold"/>
                                        <p:tgtEl>
                                          <p:spTgt spid="13"/>
                                        </p:tgtEl>
                                        <p:attrNameLst>
                                          <p:attrName>ppt_x</p:attrName>
                                        </p:attrNameLst>
                                      </p:cBhvr>
                                      <p:tavLst>
                                        <p:tav tm="0">
                                          <p:val>
                                            <p:fltVal val="0.5"/>
                                          </p:val>
                                        </p:tav>
                                        <p:tav tm="100000">
                                          <p:val>
                                            <p:strVal val="#ppt_x"/>
                                          </p:val>
                                        </p:tav>
                                      </p:tavLst>
                                    </p:anim>
                                    <p:anim calcmode="lin" valueType="num">
                                      <p:cBhvr>
                                        <p:cTn id="24" dur="350" fill="hold"/>
                                        <p:tgtEl>
                                          <p:spTgt spid="1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350" fill="hold"/>
                                        <p:tgtEl>
                                          <p:spTgt spid="14"/>
                                        </p:tgtEl>
                                        <p:attrNameLst>
                                          <p:attrName>ppt_w</p:attrName>
                                        </p:attrNameLst>
                                      </p:cBhvr>
                                      <p:tavLst>
                                        <p:tav tm="0">
                                          <p:val>
                                            <p:fltVal val="0"/>
                                          </p:val>
                                        </p:tav>
                                        <p:tav tm="100000">
                                          <p:val>
                                            <p:strVal val="#ppt_w"/>
                                          </p:val>
                                        </p:tav>
                                      </p:tavLst>
                                    </p:anim>
                                    <p:anim calcmode="lin" valueType="num">
                                      <p:cBhvr>
                                        <p:cTn id="28" dur="350" fill="hold"/>
                                        <p:tgtEl>
                                          <p:spTgt spid="14"/>
                                        </p:tgtEl>
                                        <p:attrNameLst>
                                          <p:attrName>ppt_h</p:attrName>
                                        </p:attrNameLst>
                                      </p:cBhvr>
                                      <p:tavLst>
                                        <p:tav tm="0">
                                          <p:val>
                                            <p:fltVal val="0"/>
                                          </p:val>
                                        </p:tav>
                                        <p:tav tm="100000">
                                          <p:val>
                                            <p:strVal val="#ppt_h"/>
                                          </p:val>
                                        </p:tav>
                                      </p:tavLst>
                                    </p:anim>
                                    <p:anim calcmode="lin" valueType="num">
                                      <p:cBhvr>
                                        <p:cTn id="29" dur="350" fill="hold"/>
                                        <p:tgtEl>
                                          <p:spTgt spid="14"/>
                                        </p:tgtEl>
                                        <p:attrNameLst>
                                          <p:attrName>ppt_x</p:attrName>
                                        </p:attrNameLst>
                                      </p:cBhvr>
                                      <p:tavLst>
                                        <p:tav tm="0">
                                          <p:val>
                                            <p:fltVal val="0.5"/>
                                          </p:val>
                                        </p:tav>
                                        <p:tav tm="100000">
                                          <p:val>
                                            <p:strVal val="#ppt_x"/>
                                          </p:val>
                                        </p:tav>
                                      </p:tavLst>
                                    </p:anim>
                                    <p:anim calcmode="lin" valueType="num">
                                      <p:cBhvr>
                                        <p:cTn id="30" dur="350" fill="hold"/>
                                        <p:tgtEl>
                                          <p:spTgt spid="1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350" fill="hold"/>
                                        <p:tgtEl>
                                          <p:spTgt spid="15"/>
                                        </p:tgtEl>
                                        <p:attrNameLst>
                                          <p:attrName>ppt_w</p:attrName>
                                        </p:attrNameLst>
                                      </p:cBhvr>
                                      <p:tavLst>
                                        <p:tav tm="0">
                                          <p:val>
                                            <p:fltVal val="0"/>
                                          </p:val>
                                        </p:tav>
                                        <p:tav tm="100000">
                                          <p:val>
                                            <p:strVal val="#ppt_w"/>
                                          </p:val>
                                        </p:tav>
                                      </p:tavLst>
                                    </p:anim>
                                    <p:anim calcmode="lin" valueType="num">
                                      <p:cBhvr>
                                        <p:cTn id="34" dur="350" fill="hold"/>
                                        <p:tgtEl>
                                          <p:spTgt spid="15"/>
                                        </p:tgtEl>
                                        <p:attrNameLst>
                                          <p:attrName>ppt_h</p:attrName>
                                        </p:attrNameLst>
                                      </p:cBhvr>
                                      <p:tavLst>
                                        <p:tav tm="0">
                                          <p:val>
                                            <p:fltVal val="0"/>
                                          </p:val>
                                        </p:tav>
                                        <p:tav tm="100000">
                                          <p:val>
                                            <p:strVal val="#ppt_h"/>
                                          </p:val>
                                        </p:tav>
                                      </p:tavLst>
                                    </p:anim>
                                    <p:anim calcmode="lin" valueType="num">
                                      <p:cBhvr>
                                        <p:cTn id="35" dur="350" fill="hold"/>
                                        <p:tgtEl>
                                          <p:spTgt spid="15"/>
                                        </p:tgtEl>
                                        <p:attrNameLst>
                                          <p:attrName>ppt_x</p:attrName>
                                        </p:attrNameLst>
                                      </p:cBhvr>
                                      <p:tavLst>
                                        <p:tav tm="0">
                                          <p:val>
                                            <p:fltVal val="0.5"/>
                                          </p:val>
                                        </p:tav>
                                        <p:tav tm="100000">
                                          <p:val>
                                            <p:strVal val="#ppt_x"/>
                                          </p:val>
                                        </p:tav>
                                      </p:tavLst>
                                    </p:anim>
                                    <p:anim calcmode="lin" valueType="num">
                                      <p:cBhvr>
                                        <p:cTn id="36" dur="350" fill="hold"/>
                                        <p:tgtEl>
                                          <p:spTgt spid="1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25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50" fill="hold"/>
                                        <p:tgtEl>
                                          <p:spTgt spid="20"/>
                                        </p:tgtEl>
                                        <p:attrNameLst>
                                          <p:attrName>ppt_w</p:attrName>
                                        </p:attrNameLst>
                                      </p:cBhvr>
                                      <p:tavLst>
                                        <p:tav tm="0">
                                          <p:val>
                                            <p:fltVal val="0"/>
                                          </p:val>
                                        </p:tav>
                                        <p:tav tm="100000">
                                          <p:val>
                                            <p:strVal val="#ppt_w"/>
                                          </p:val>
                                        </p:tav>
                                      </p:tavLst>
                                    </p:anim>
                                    <p:anim calcmode="lin" valueType="num">
                                      <p:cBhvr>
                                        <p:cTn id="40" dur="350" fill="hold"/>
                                        <p:tgtEl>
                                          <p:spTgt spid="20"/>
                                        </p:tgtEl>
                                        <p:attrNameLst>
                                          <p:attrName>ppt_h</p:attrName>
                                        </p:attrNameLst>
                                      </p:cBhvr>
                                      <p:tavLst>
                                        <p:tav tm="0">
                                          <p:val>
                                            <p:fltVal val="0"/>
                                          </p:val>
                                        </p:tav>
                                        <p:tav tm="100000">
                                          <p:val>
                                            <p:strVal val="#ppt_h"/>
                                          </p:val>
                                        </p:tav>
                                      </p:tavLst>
                                    </p:anim>
                                    <p:anim calcmode="lin" valueType="num">
                                      <p:cBhvr>
                                        <p:cTn id="41" dur="350" fill="hold"/>
                                        <p:tgtEl>
                                          <p:spTgt spid="20"/>
                                        </p:tgtEl>
                                        <p:attrNameLst>
                                          <p:attrName>ppt_x</p:attrName>
                                        </p:attrNameLst>
                                      </p:cBhvr>
                                      <p:tavLst>
                                        <p:tav tm="0">
                                          <p:val>
                                            <p:fltVal val="0.5"/>
                                          </p:val>
                                        </p:tav>
                                        <p:tav tm="100000">
                                          <p:val>
                                            <p:strVal val="#ppt_x"/>
                                          </p:val>
                                        </p:tav>
                                      </p:tavLst>
                                    </p:anim>
                                    <p:anim calcmode="lin" valueType="num">
                                      <p:cBhvr>
                                        <p:cTn id="42" dur="350" fill="hold"/>
                                        <p:tgtEl>
                                          <p:spTgt spid="20"/>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p:cTn id="45" dur="350" fill="hold"/>
                                        <p:tgtEl>
                                          <p:spTgt spid="26"/>
                                        </p:tgtEl>
                                        <p:attrNameLst>
                                          <p:attrName>ppt_w</p:attrName>
                                        </p:attrNameLst>
                                      </p:cBhvr>
                                      <p:tavLst>
                                        <p:tav tm="0">
                                          <p:val>
                                            <p:fltVal val="0"/>
                                          </p:val>
                                        </p:tav>
                                        <p:tav tm="100000">
                                          <p:val>
                                            <p:strVal val="#ppt_w"/>
                                          </p:val>
                                        </p:tav>
                                      </p:tavLst>
                                    </p:anim>
                                    <p:anim calcmode="lin" valueType="num">
                                      <p:cBhvr>
                                        <p:cTn id="46" dur="350" fill="hold"/>
                                        <p:tgtEl>
                                          <p:spTgt spid="26"/>
                                        </p:tgtEl>
                                        <p:attrNameLst>
                                          <p:attrName>ppt_h</p:attrName>
                                        </p:attrNameLst>
                                      </p:cBhvr>
                                      <p:tavLst>
                                        <p:tav tm="0">
                                          <p:val>
                                            <p:fltVal val="0"/>
                                          </p:val>
                                        </p:tav>
                                        <p:tav tm="100000">
                                          <p:val>
                                            <p:strVal val="#ppt_h"/>
                                          </p:val>
                                        </p:tav>
                                      </p:tavLst>
                                    </p:anim>
                                    <p:anim calcmode="lin" valueType="num">
                                      <p:cBhvr>
                                        <p:cTn id="47" dur="350" fill="hold"/>
                                        <p:tgtEl>
                                          <p:spTgt spid="26"/>
                                        </p:tgtEl>
                                        <p:attrNameLst>
                                          <p:attrName>ppt_x</p:attrName>
                                        </p:attrNameLst>
                                      </p:cBhvr>
                                      <p:tavLst>
                                        <p:tav tm="0">
                                          <p:val>
                                            <p:fltVal val="0.5"/>
                                          </p:val>
                                        </p:tav>
                                        <p:tav tm="100000">
                                          <p:val>
                                            <p:strVal val="#ppt_x"/>
                                          </p:val>
                                        </p:tav>
                                      </p:tavLst>
                                    </p:anim>
                                    <p:anim calcmode="lin" valueType="num">
                                      <p:cBhvr>
                                        <p:cTn id="48" dur="350" fill="hold"/>
                                        <p:tgtEl>
                                          <p:spTgt spid="26"/>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fill="hold"/>
                                        <p:tgtEl>
                                          <p:spTgt spid="17"/>
                                        </p:tgtEl>
                                        <p:attrNameLst>
                                          <p:attrName>ppt_w</p:attrName>
                                        </p:attrNameLst>
                                      </p:cBhvr>
                                      <p:tavLst>
                                        <p:tav tm="0">
                                          <p:val>
                                            <p:fltVal val="0"/>
                                          </p:val>
                                        </p:tav>
                                        <p:tav tm="100000">
                                          <p:val>
                                            <p:strVal val="#ppt_w"/>
                                          </p:val>
                                        </p:tav>
                                      </p:tavLst>
                                    </p:anim>
                                    <p:anim calcmode="lin" valueType="num">
                                      <p:cBhvr>
                                        <p:cTn id="52" dur="350" fill="hold"/>
                                        <p:tgtEl>
                                          <p:spTgt spid="17"/>
                                        </p:tgtEl>
                                        <p:attrNameLst>
                                          <p:attrName>ppt_h</p:attrName>
                                        </p:attrNameLst>
                                      </p:cBhvr>
                                      <p:tavLst>
                                        <p:tav tm="0">
                                          <p:val>
                                            <p:fltVal val="0"/>
                                          </p:val>
                                        </p:tav>
                                        <p:tav tm="100000">
                                          <p:val>
                                            <p:strVal val="#ppt_h"/>
                                          </p:val>
                                        </p:tav>
                                      </p:tavLst>
                                    </p:anim>
                                    <p:anim calcmode="lin" valueType="num">
                                      <p:cBhvr>
                                        <p:cTn id="53" dur="350" fill="hold"/>
                                        <p:tgtEl>
                                          <p:spTgt spid="17"/>
                                        </p:tgtEl>
                                        <p:attrNameLst>
                                          <p:attrName>ppt_x</p:attrName>
                                        </p:attrNameLst>
                                      </p:cBhvr>
                                      <p:tavLst>
                                        <p:tav tm="0">
                                          <p:val>
                                            <p:fltVal val="0.5"/>
                                          </p:val>
                                        </p:tav>
                                        <p:tav tm="100000">
                                          <p:val>
                                            <p:strVal val="#ppt_x"/>
                                          </p:val>
                                        </p:tav>
                                      </p:tavLst>
                                    </p:anim>
                                    <p:anim calcmode="lin" valueType="num">
                                      <p:cBhvr>
                                        <p:cTn id="54" dur="350" fill="hold"/>
                                        <p:tgtEl>
                                          <p:spTgt spid="17"/>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250"/>
                                  </p:stCondLst>
                                  <p:childTnLst>
                                    <p:set>
                                      <p:cBhvr>
                                        <p:cTn id="56" dur="1" fill="hold">
                                          <p:stCondLst>
                                            <p:cond delay="0"/>
                                          </p:stCondLst>
                                        </p:cTn>
                                        <p:tgtEl>
                                          <p:spTgt spid="23"/>
                                        </p:tgtEl>
                                        <p:attrNameLst>
                                          <p:attrName>style.visibility</p:attrName>
                                        </p:attrNameLst>
                                      </p:cBhvr>
                                      <p:to>
                                        <p:strVal val="visible"/>
                                      </p:to>
                                    </p:set>
                                    <p:anim calcmode="lin" valueType="num">
                                      <p:cBhvr>
                                        <p:cTn id="57" dur="350" fill="hold"/>
                                        <p:tgtEl>
                                          <p:spTgt spid="23"/>
                                        </p:tgtEl>
                                        <p:attrNameLst>
                                          <p:attrName>ppt_w</p:attrName>
                                        </p:attrNameLst>
                                      </p:cBhvr>
                                      <p:tavLst>
                                        <p:tav tm="0">
                                          <p:val>
                                            <p:fltVal val="0"/>
                                          </p:val>
                                        </p:tav>
                                        <p:tav tm="100000">
                                          <p:val>
                                            <p:strVal val="#ppt_w"/>
                                          </p:val>
                                        </p:tav>
                                      </p:tavLst>
                                    </p:anim>
                                    <p:anim calcmode="lin" valueType="num">
                                      <p:cBhvr>
                                        <p:cTn id="58" dur="350" fill="hold"/>
                                        <p:tgtEl>
                                          <p:spTgt spid="23"/>
                                        </p:tgtEl>
                                        <p:attrNameLst>
                                          <p:attrName>ppt_h</p:attrName>
                                        </p:attrNameLst>
                                      </p:cBhvr>
                                      <p:tavLst>
                                        <p:tav tm="0">
                                          <p:val>
                                            <p:fltVal val="0"/>
                                          </p:val>
                                        </p:tav>
                                        <p:tav tm="100000">
                                          <p:val>
                                            <p:strVal val="#ppt_h"/>
                                          </p:val>
                                        </p:tav>
                                      </p:tavLst>
                                    </p:anim>
                                    <p:anim calcmode="lin" valueType="num">
                                      <p:cBhvr>
                                        <p:cTn id="59" dur="350" fill="hold"/>
                                        <p:tgtEl>
                                          <p:spTgt spid="23"/>
                                        </p:tgtEl>
                                        <p:attrNameLst>
                                          <p:attrName>ppt_x</p:attrName>
                                        </p:attrNameLst>
                                      </p:cBhvr>
                                      <p:tavLst>
                                        <p:tav tm="0">
                                          <p:val>
                                            <p:fltVal val="0.5"/>
                                          </p:val>
                                        </p:tav>
                                        <p:tav tm="100000">
                                          <p:val>
                                            <p:strVal val="#ppt_x"/>
                                          </p:val>
                                        </p:tav>
                                      </p:tavLst>
                                    </p:anim>
                                    <p:anim calcmode="lin" valueType="num">
                                      <p:cBhvr>
                                        <p:cTn id="60" dur="350" fill="hold"/>
                                        <p:tgtEl>
                                          <p:spTgt spid="23"/>
                                        </p:tgtEl>
                                        <p:attrNameLst>
                                          <p:attrName>ppt_y</p:attrName>
                                        </p:attrNameLst>
                                      </p:cBhvr>
                                      <p:tavLst>
                                        <p:tav tm="0">
                                          <p:val>
                                            <p:fltVal val="0.5"/>
                                          </p:val>
                                        </p:tav>
                                        <p:tav tm="100000">
                                          <p:val>
                                            <p:strVal val="#ppt_y"/>
                                          </p:val>
                                        </p:tav>
                                      </p:tavLst>
                                    </p:anim>
                                  </p:childTnLst>
                                </p:cTn>
                              </p:par>
                            </p:childTnLst>
                          </p:cTn>
                        </p:par>
                        <p:par>
                          <p:cTn id="61" fill="hold">
                            <p:stCondLst>
                              <p:cond delay="1600"/>
                            </p:stCondLst>
                            <p:childTnLst>
                              <p:par>
                                <p:cTn id="62" presetID="49" presetClass="entr" presetSubtype="0" decel="10000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 calcmode="lin" valueType="num">
                                      <p:cBhvr>
                                        <p:cTn id="66" dur="500" fill="hold"/>
                                        <p:tgtEl>
                                          <p:spTgt spid="31"/>
                                        </p:tgtEl>
                                        <p:attrNameLst>
                                          <p:attrName>style.rotation</p:attrName>
                                        </p:attrNameLst>
                                      </p:cBhvr>
                                      <p:tavLst>
                                        <p:tav tm="0">
                                          <p:val>
                                            <p:fltVal val="360"/>
                                          </p:val>
                                        </p:tav>
                                        <p:tav tm="100000">
                                          <p:val>
                                            <p:fltVal val="0"/>
                                          </p:val>
                                        </p:tav>
                                      </p:tavLst>
                                    </p:anim>
                                    <p:animEffect transition="in" filter="fade">
                                      <p:cBhvr>
                                        <p:cTn id="67" dur="500"/>
                                        <p:tgtEl>
                                          <p:spTgt spid="31"/>
                                        </p:tgtEl>
                                      </p:cBhvr>
                                    </p:animEffect>
                                  </p:childTnLst>
                                </p:cTn>
                              </p:par>
                              <p:par>
                                <p:cTn id="68" presetID="49" presetClass="entr" presetSubtype="0" decel="10000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 calcmode="lin" valueType="num">
                                      <p:cBhvr>
                                        <p:cTn id="72" dur="500" fill="hold"/>
                                        <p:tgtEl>
                                          <p:spTgt spid="33"/>
                                        </p:tgtEl>
                                        <p:attrNameLst>
                                          <p:attrName>style.rotation</p:attrName>
                                        </p:attrNameLst>
                                      </p:cBhvr>
                                      <p:tavLst>
                                        <p:tav tm="0">
                                          <p:val>
                                            <p:fltVal val="360"/>
                                          </p:val>
                                        </p:tav>
                                        <p:tav tm="100000">
                                          <p:val>
                                            <p:fltVal val="0"/>
                                          </p:val>
                                        </p:tav>
                                      </p:tavLst>
                                    </p:anim>
                                    <p:animEffect transition="in" filter="fade">
                                      <p:cBhvr>
                                        <p:cTn id="73" dur="500"/>
                                        <p:tgtEl>
                                          <p:spTgt spid="33"/>
                                        </p:tgtEl>
                                      </p:cBhvr>
                                    </p:animEffect>
                                  </p:childTnLst>
                                </p:cTn>
                              </p:par>
                              <p:par>
                                <p:cTn id="74" presetID="49" presetClass="entr" presetSubtype="0" decel="100000" fill="hold" grpId="0" nodeType="withEffect">
                                  <p:stCondLst>
                                    <p:cond delay="0"/>
                                  </p:stCondLst>
                                  <p:childTnLst>
                                    <p:set>
                                      <p:cBhvr>
                                        <p:cTn id="75" dur="1" fill="hold">
                                          <p:stCondLst>
                                            <p:cond delay="0"/>
                                          </p:stCondLst>
                                        </p:cTn>
                                        <p:tgtEl>
                                          <p:spTgt spid="35"/>
                                        </p:tgtEl>
                                        <p:attrNameLst>
                                          <p:attrName>style.visibility</p:attrName>
                                        </p:attrNameLst>
                                      </p:cBhvr>
                                      <p:to>
                                        <p:strVal val="visible"/>
                                      </p:to>
                                    </p:set>
                                    <p:anim calcmode="lin" valueType="num">
                                      <p:cBhvr>
                                        <p:cTn id="76" dur="500" fill="hold"/>
                                        <p:tgtEl>
                                          <p:spTgt spid="35"/>
                                        </p:tgtEl>
                                        <p:attrNameLst>
                                          <p:attrName>ppt_w</p:attrName>
                                        </p:attrNameLst>
                                      </p:cBhvr>
                                      <p:tavLst>
                                        <p:tav tm="0">
                                          <p:val>
                                            <p:fltVal val="0"/>
                                          </p:val>
                                        </p:tav>
                                        <p:tav tm="100000">
                                          <p:val>
                                            <p:strVal val="#ppt_w"/>
                                          </p:val>
                                        </p:tav>
                                      </p:tavLst>
                                    </p:anim>
                                    <p:anim calcmode="lin" valueType="num">
                                      <p:cBhvr>
                                        <p:cTn id="77" dur="500" fill="hold"/>
                                        <p:tgtEl>
                                          <p:spTgt spid="35"/>
                                        </p:tgtEl>
                                        <p:attrNameLst>
                                          <p:attrName>ppt_h</p:attrName>
                                        </p:attrNameLst>
                                      </p:cBhvr>
                                      <p:tavLst>
                                        <p:tav tm="0">
                                          <p:val>
                                            <p:fltVal val="0"/>
                                          </p:val>
                                        </p:tav>
                                        <p:tav tm="100000">
                                          <p:val>
                                            <p:strVal val="#ppt_h"/>
                                          </p:val>
                                        </p:tav>
                                      </p:tavLst>
                                    </p:anim>
                                    <p:anim calcmode="lin" valueType="num">
                                      <p:cBhvr>
                                        <p:cTn id="78" dur="500" fill="hold"/>
                                        <p:tgtEl>
                                          <p:spTgt spid="35"/>
                                        </p:tgtEl>
                                        <p:attrNameLst>
                                          <p:attrName>style.rotation</p:attrName>
                                        </p:attrNameLst>
                                      </p:cBhvr>
                                      <p:tavLst>
                                        <p:tav tm="0">
                                          <p:val>
                                            <p:fltVal val="360"/>
                                          </p:val>
                                        </p:tav>
                                        <p:tav tm="100000">
                                          <p:val>
                                            <p:fltVal val="0"/>
                                          </p:val>
                                        </p:tav>
                                      </p:tavLst>
                                    </p:anim>
                                    <p:animEffect transition="in" filter="fade">
                                      <p:cBhvr>
                                        <p:cTn id="79" dur="500"/>
                                        <p:tgtEl>
                                          <p:spTgt spid="35"/>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 calcmode="lin" valueType="num">
                                      <p:cBhvr>
                                        <p:cTn id="84" dur="500" fill="hold"/>
                                        <p:tgtEl>
                                          <p:spTgt spid="37"/>
                                        </p:tgtEl>
                                        <p:attrNameLst>
                                          <p:attrName>style.rotation</p:attrName>
                                        </p:attrNameLst>
                                      </p:cBhvr>
                                      <p:tavLst>
                                        <p:tav tm="0">
                                          <p:val>
                                            <p:fltVal val="360"/>
                                          </p:val>
                                        </p:tav>
                                        <p:tav tm="100000">
                                          <p:val>
                                            <p:fltVal val="0"/>
                                          </p:val>
                                        </p:tav>
                                      </p:tavLst>
                                    </p:anim>
                                    <p:animEffect transition="in" filter="fade">
                                      <p:cBhvr>
                                        <p:cTn id="85" dur="500"/>
                                        <p:tgtEl>
                                          <p:spTgt spid="37"/>
                                        </p:tgtEl>
                                      </p:cBhvr>
                                    </p:animEffect>
                                  </p:childTnLst>
                                </p:cTn>
                              </p:par>
                            </p:childTnLst>
                          </p:cTn>
                        </p:par>
                        <p:par>
                          <p:cTn id="86" fill="hold">
                            <p:stCondLst>
                              <p:cond delay="2100"/>
                            </p:stCondLst>
                            <p:childTnLst>
                              <p:par>
                                <p:cTn id="87" presetID="22" presetClass="entr" presetSubtype="8"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wipe(left)">
                                      <p:cBhvr>
                                        <p:cTn id="89" dur="750"/>
                                        <p:tgtEl>
                                          <p:spTgt spid="32"/>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wipe(left)">
                                      <p:cBhvr>
                                        <p:cTn id="92" dur="750"/>
                                        <p:tgtEl>
                                          <p:spTgt spid="34"/>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wipe(right)">
                                      <p:cBhvr>
                                        <p:cTn id="95" dur="750"/>
                                        <p:tgtEl>
                                          <p:spTgt spid="36"/>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wipe(right)">
                                      <p:cBhvr>
                                        <p:cTn id="98" dur="750"/>
                                        <p:tgtEl>
                                          <p:spTgt spid="38"/>
                                        </p:tgtEl>
                                      </p:cBhvr>
                                    </p:animEffect>
                                  </p:childTnLst>
                                </p:cTn>
                              </p:par>
                            </p:childTnLst>
                          </p:cTn>
                        </p:par>
                        <p:par>
                          <p:cTn id="99" fill="hold">
                            <p:stCondLst>
                              <p:cond delay="2850"/>
                            </p:stCondLst>
                            <p:childTnLst>
                              <p:par>
                                <p:cTn id="100" presetID="10" presetClass="entr" presetSubtype="0" fill="hold" grpId="0" nodeType="after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6" name="任意多边形 35"/>
          <p:cNvSpPr/>
          <p:nvPr/>
        </p:nvSpPr>
        <p:spPr>
          <a:xfrm>
            <a:off x="4424879" y="1633282"/>
            <a:ext cx="1671122" cy="1218656"/>
          </a:xfrm>
          <a:custGeom>
            <a:avLst/>
            <a:gdLst>
              <a:gd name="connsiteX0" fmla="*/ 1544779 w 1544780"/>
              <a:gd name="connsiteY0" fmla="*/ 0 h 1126522"/>
              <a:gd name="connsiteX1" fmla="*/ 1544780 w 1544780"/>
              <a:gd name="connsiteY1" fmla="*/ 0 h 1126522"/>
              <a:gd name="connsiteX2" fmla="*/ 1177877 w 1544780"/>
              <a:gd name="connsiteY2" fmla="*/ 1126522 h 1126522"/>
              <a:gd name="connsiteX3" fmla="*/ 0 w 1544780"/>
              <a:gd name="connsiteY3" fmla="*/ 1126514 h 1126522"/>
              <a:gd name="connsiteX4" fmla="*/ 49564 w 1544780"/>
              <a:gd name="connsiteY4" fmla="*/ 991095 h 1126522"/>
              <a:gd name="connsiteX5" fmla="*/ 1544779 w 1544780"/>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80" h="1126522">
                <a:moveTo>
                  <a:pt x="1544779" y="0"/>
                </a:moveTo>
                <a:lnTo>
                  <a:pt x="1544780" y="0"/>
                </a:lnTo>
                <a:lnTo>
                  <a:pt x="1177877" y="1126522"/>
                </a:lnTo>
                <a:lnTo>
                  <a:pt x="0" y="1126514"/>
                </a:lnTo>
                <a:lnTo>
                  <a:pt x="49564" y="991095"/>
                </a:lnTo>
                <a:cubicBezTo>
                  <a:pt x="295909" y="408670"/>
                  <a:pt x="872620" y="0"/>
                  <a:pt x="1544779"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6096002" y="1633282"/>
            <a:ext cx="1671119" cy="1218656"/>
          </a:xfrm>
          <a:custGeom>
            <a:avLst/>
            <a:gdLst>
              <a:gd name="connsiteX0" fmla="*/ 0 w 1544777"/>
              <a:gd name="connsiteY0" fmla="*/ 0 h 1126522"/>
              <a:gd name="connsiteX1" fmla="*/ 165914 w 1544777"/>
              <a:gd name="connsiteY1" fmla="*/ 8378 h 1126522"/>
              <a:gd name="connsiteX2" fmla="*/ 1495213 w 1544777"/>
              <a:gd name="connsiteY2" fmla="*/ 991095 h 1126522"/>
              <a:gd name="connsiteX3" fmla="*/ 1544777 w 1544777"/>
              <a:gd name="connsiteY3" fmla="*/ 1126514 h 1126522"/>
              <a:gd name="connsiteX4" fmla="*/ 366901 w 1544777"/>
              <a:gd name="connsiteY4" fmla="*/ 1126522 h 1126522"/>
              <a:gd name="connsiteX5" fmla="*/ 0 w 1544777"/>
              <a:gd name="connsiteY5" fmla="*/ 0 h 112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777" h="1126522">
                <a:moveTo>
                  <a:pt x="0" y="0"/>
                </a:moveTo>
                <a:lnTo>
                  <a:pt x="165914" y="8378"/>
                </a:lnTo>
                <a:cubicBezTo>
                  <a:pt x="765982" y="69318"/>
                  <a:pt x="1269397" y="457206"/>
                  <a:pt x="1495213" y="991095"/>
                </a:cubicBezTo>
                <a:lnTo>
                  <a:pt x="1544777" y="1126514"/>
                </a:lnTo>
                <a:lnTo>
                  <a:pt x="366901" y="1126522"/>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4340544" y="2857797"/>
            <a:ext cx="1113243" cy="1947883"/>
          </a:xfrm>
          <a:custGeom>
            <a:avLst/>
            <a:gdLst>
              <a:gd name="connsiteX0" fmla="*/ 75974 w 1029078"/>
              <a:gd name="connsiteY0" fmla="*/ 0 h 1800617"/>
              <a:gd name="connsiteX1" fmla="*/ 1029078 w 1029078"/>
              <a:gd name="connsiteY1" fmla="*/ 690797 h 1800617"/>
              <a:gd name="connsiteX2" fmla="*/ 667599 w 1029078"/>
              <a:gd name="connsiteY2" fmla="*/ 1800617 h 1800617"/>
              <a:gd name="connsiteX3" fmla="*/ 590526 w 1029078"/>
              <a:gd name="connsiteY3" fmla="*/ 1742984 h 1800617"/>
              <a:gd name="connsiteX4" fmla="*/ 0 w 1029078"/>
              <a:gd name="connsiteY4" fmla="*/ 490800 h 1800617"/>
              <a:gd name="connsiteX5" fmla="*/ 72955 w 1029078"/>
              <a:gd name="connsiteY5" fmla="*/ 8248 h 1800617"/>
              <a:gd name="connsiteX6" fmla="*/ 75974 w 1029078"/>
              <a:gd name="connsiteY6" fmla="*/ 0 h 180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8" h="1800617">
                <a:moveTo>
                  <a:pt x="75974" y="0"/>
                </a:moveTo>
                <a:lnTo>
                  <a:pt x="1029078" y="690797"/>
                </a:lnTo>
                <a:lnTo>
                  <a:pt x="667599" y="1800617"/>
                </a:lnTo>
                <a:lnTo>
                  <a:pt x="590526" y="1742984"/>
                </a:lnTo>
                <a:cubicBezTo>
                  <a:pt x="229877" y="1445350"/>
                  <a:pt x="0" y="994920"/>
                  <a:pt x="0" y="490800"/>
                </a:cubicBezTo>
                <a:cubicBezTo>
                  <a:pt x="0" y="322760"/>
                  <a:pt x="25542" y="160686"/>
                  <a:pt x="72955" y="8248"/>
                </a:cubicBezTo>
                <a:lnTo>
                  <a:pt x="75974"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6738214" y="2857798"/>
            <a:ext cx="1113242" cy="1947882"/>
          </a:xfrm>
          <a:custGeom>
            <a:avLst/>
            <a:gdLst>
              <a:gd name="connsiteX0" fmla="*/ 953103 w 1029077"/>
              <a:gd name="connsiteY0" fmla="*/ 0 h 1800616"/>
              <a:gd name="connsiteX1" fmla="*/ 956122 w 1029077"/>
              <a:gd name="connsiteY1" fmla="*/ 8247 h 1800616"/>
              <a:gd name="connsiteX2" fmla="*/ 1029077 w 1029077"/>
              <a:gd name="connsiteY2" fmla="*/ 490799 h 1800616"/>
              <a:gd name="connsiteX3" fmla="*/ 438551 w 1029077"/>
              <a:gd name="connsiteY3" fmla="*/ 1742983 h 1800616"/>
              <a:gd name="connsiteX4" fmla="*/ 361479 w 1029077"/>
              <a:gd name="connsiteY4" fmla="*/ 1800616 h 1800616"/>
              <a:gd name="connsiteX5" fmla="*/ 0 w 1029077"/>
              <a:gd name="connsiteY5" fmla="*/ 690796 h 1800616"/>
              <a:gd name="connsiteX6" fmla="*/ 953103 w 1029077"/>
              <a:gd name="connsiteY6" fmla="*/ 0 h 1800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9077" h="1800616">
                <a:moveTo>
                  <a:pt x="953103" y="0"/>
                </a:moveTo>
                <a:lnTo>
                  <a:pt x="956122" y="8247"/>
                </a:lnTo>
                <a:cubicBezTo>
                  <a:pt x="1003535" y="160685"/>
                  <a:pt x="1029077" y="322759"/>
                  <a:pt x="1029077" y="490799"/>
                </a:cubicBezTo>
                <a:cubicBezTo>
                  <a:pt x="1029077" y="994919"/>
                  <a:pt x="799200" y="1445349"/>
                  <a:pt x="438551" y="1742983"/>
                </a:cubicBezTo>
                <a:lnTo>
                  <a:pt x="361479" y="1800616"/>
                </a:lnTo>
                <a:lnTo>
                  <a:pt x="0" y="690796"/>
                </a:lnTo>
                <a:lnTo>
                  <a:pt x="953103"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072114" y="4070566"/>
            <a:ext cx="2047773" cy="1073628"/>
          </a:xfrm>
          <a:custGeom>
            <a:avLst/>
            <a:gdLst>
              <a:gd name="connsiteX0" fmla="*/ 946478 w 1892955"/>
              <a:gd name="connsiteY0" fmla="*/ 0 h 992458"/>
              <a:gd name="connsiteX1" fmla="*/ 1892955 w 1892955"/>
              <a:gd name="connsiteY1" fmla="*/ 686014 h 992458"/>
              <a:gd name="connsiteX2" fmla="*/ 1853765 w 1892955"/>
              <a:gd name="connsiteY2" fmla="*/ 715320 h 992458"/>
              <a:gd name="connsiteX3" fmla="*/ 946477 w 1892955"/>
              <a:gd name="connsiteY3" fmla="*/ 992458 h 992458"/>
              <a:gd name="connsiteX4" fmla="*/ 39189 w 1892955"/>
              <a:gd name="connsiteY4" fmla="*/ 715320 h 992458"/>
              <a:gd name="connsiteX5" fmla="*/ 0 w 1892955"/>
              <a:gd name="connsiteY5" fmla="*/ 686015 h 992458"/>
              <a:gd name="connsiteX6" fmla="*/ 946478 w 1892955"/>
              <a:gd name="connsiteY6" fmla="*/ 0 h 992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955" h="992458">
                <a:moveTo>
                  <a:pt x="946478" y="0"/>
                </a:moveTo>
                <a:lnTo>
                  <a:pt x="1892955" y="686014"/>
                </a:lnTo>
                <a:lnTo>
                  <a:pt x="1853765" y="715320"/>
                </a:lnTo>
                <a:cubicBezTo>
                  <a:pt x="1594774" y="890291"/>
                  <a:pt x="1282557" y="992458"/>
                  <a:pt x="946477" y="992458"/>
                </a:cubicBezTo>
                <a:cubicBezTo>
                  <a:pt x="610397" y="992458"/>
                  <a:pt x="298180" y="890291"/>
                  <a:pt x="39189" y="715320"/>
                </a:cubicBezTo>
                <a:lnTo>
                  <a:pt x="0" y="686015"/>
                </a:lnTo>
                <a:lnTo>
                  <a:pt x="94647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265918" y="1633282"/>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2" name="矩形 47"/>
          <p:cNvSpPr>
            <a:spLocks noChangeArrowheads="1"/>
          </p:cNvSpPr>
          <p:nvPr/>
        </p:nvSpPr>
        <p:spPr bwMode="auto">
          <a:xfrm>
            <a:off x="1184221"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5" name="矩形 44"/>
          <p:cNvSpPr/>
          <p:nvPr/>
        </p:nvSpPr>
        <p:spPr>
          <a:xfrm>
            <a:off x="7988139" y="1633282"/>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7988139" y="2035804"/>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7" name="矩形 46"/>
          <p:cNvSpPr/>
          <p:nvPr/>
        </p:nvSpPr>
        <p:spPr>
          <a:xfrm>
            <a:off x="2265918" y="3789551"/>
            <a:ext cx="1951799"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1184221"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49" name="矩形 48"/>
          <p:cNvSpPr/>
          <p:nvPr/>
        </p:nvSpPr>
        <p:spPr>
          <a:xfrm>
            <a:off x="7988139" y="3789551"/>
            <a:ext cx="1951799"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1" name="矩形 60"/>
          <p:cNvSpPr>
            <a:spLocks noChangeArrowheads="1"/>
          </p:cNvSpPr>
          <p:nvPr/>
        </p:nvSpPr>
        <p:spPr bwMode="auto">
          <a:xfrm>
            <a:off x="7988139" y="4192073"/>
            <a:ext cx="3033496"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62" name="矩形 61"/>
          <p:cNvSpPr/>
          <p:nvPr/>
        </p:nvSpPr>
        <p:spPr>
          <a:xfrm>
            <a:off x="5120101" y="5259027"/>
            <a:ext cx="1951799" cy="430879"/>
          </a:xfrm>
          <a:prstGeom prst="rect">
            <a:avLst/>
          </a:prstGeom>
        </p:spPr>
        <p:txBody>
          <a:bodyPr wrap="square" lIns="91431" tIns="45716" rIns="91431" bIns="45716">
            <a:spAutoFit/>
          </a:bodyPr>
          <a:lstStyle/>
          <a:p>
            <a:pPr algn="ct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63" name="矩形 62"/>
          <p:cNvSpPr>
            <a:spLocks noChangeArrowheads="1"/>
          </p:cNvSpPr>
          <p:nvPr/>
        </p:nvSpPr>
        <p:spPr bwMode="auto">
          <a:xfrm>
            <a:off x="3682008" y="5675404"/>
            <a:ext cx="4827984"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a:t>
            </a: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录入上述图表的描述说明。</a:t>
            </a:r>
          </a:p>
        </p:txBody>
      </p:sp>
      <p:sp>
        <p:nvSpPr>
          <p:cNvPr id="64" name="矩形 63"/>
          <p:cNvSpPr/>
          <p:nvPr/>
        </p:nvSpPr>
        <p:spPr>
          <a:xfrm>
            <a:off x="5133955" y="2849929"/>
            <a:ext cx="1951799" cy="954099"/>
          </a:xfrm>
          <a:prstGeom prst="rect">
            <a:avLst/>
          </a:prstGeom>
        </p:spPr>
        <p:txBody>
          <a:bodyPr wrap="square" lIns="91431" tIns="45716" rIns="91431" bIns="45716">
            <a:spAutoFit/>
          </a:bodyPr>
          <a:lstStyle/>
          <a:p>
            <a:pPr algn="ctr"/>
            <a:r>
              <a:rPr lang="zh-CN" altLang="en-US" sz="2400" b="1" dirty="0" smtClean="0">
                <a:solidFill>
                  <a:schemeClr val="tx1">
                    <a:lumMod val="75000"/>
                    <a:lumOff val="25000"/>
                  </a:schemeClr>
                </a:solidFill>
                <a:latin typeface="微软雅黑" pitchFamily="34" charset="-122"/>
                <a:ea typeface="微软雅黑" pitchFamily="34" charset="-122"/>
              </a:rPr>
              <a:t>添加</a:t>
            </a:r>
            <a:endParaRPr lang="en-US" altLang="zh-CN" sz="2400" b="1" dirty="0" smtClean="0">
              <a:solidFill>
                <a:schemeClr val="tx1">
                  <a:lumMod val="75000"/>
                  <a:lumOff val="25000"/>
                </a:schemeClr>
              </a:solidFill>
              <a:latin typeface="微软雅黑" pitchFamily="34" charset="-122"/>
              <a:ea typeface="微软雅黑" pitchFamily="34" charset="-122"/>
            </a:endParaRPr>
          </a:p>
          <a:p>
            <a:pPr algn="ctr"/>
            <a:r>
              <a:rPr lang="zh-CN" altLang="en-US" sz="3200" b="1" dirty="0" smtClean="0">
                <a:solidFill>
                  <a:schemeClr val="accent1"/>
                </a:solidFill>
                <a:latin typeface="微软雅黑" pitchFamily="34" charset="-122"/>
                <a:ea typeface="微软雅黑" pitchFamily="34" charset="-122"/>
              </a:rPr>
              <a:t>关键词</a:t>
            </a:r>
            <a:endParaRPr lang="en-US" altLang="zh-CN" sz="32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608844991"/>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14:presetBounceEnd="48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48000">
                                          <p:cBhvr additive="base">
                                            <p:cTn id="15" dur="500" fill="hold"/>
                                            <p:tgtEl>
                                              <p:spTgt spid="36"/>
                                            </p:tgtEl>
                                            <p:attrNameLst>
                                              <p:attrName>ppt_x</p:attrName>
                                            </p:attrNameLst>
                                          </p:cBhvr>
                                          <p:tavLst>
                                            <p:tav tm="0">
                                              <p:val>
                                                <p:strVal val="0-#ppt_w/2"/>
                                              </p:val>
                                            </p:tav>
                                            <p:tav tm="100000">
                                              <p:val>
                                                <p:strVal val="#ppt_x"/>
                                              </p:val>
                                            </p:tav>
                                          </p:tavLst>
                                        </p:anim>
                                        <p:anim calcmode="lin" valueType="num" p14:bounceEnd="48000">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8000">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48000">
                                          <p:cBhvr additive="base">
                                            <p:cTn id="19" dur="500" fill="hold"/>
                                            <p:tgtEl>
                                              <p:spTgt spid="39"/>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14:presetBounceEnd="48000">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14:bounceEnd="48000">
                                          <p:cBhvr additive="base">
                                            <p:cTn id="23" dur="500" fill="hold"/>
                                            <p:tgtEl>
                                              <p:spTgt spid="37"/>
                                            </p:tgtEl>
                                            <p:attrNameLst>
                                              <p:attrName>ppt_x</p:attrName>
                                            </p:attrNameLst>
                                          </p:cBhvr>
                                          <p:tavLst>
                                            <p:tav tm="0">
                                              <p:val>
                                                <p:strVal val="1+#ppt_w/2"/>
                                              </p:val>
                                            </p:tav>
                                            <p:tav tm="100000">
                                              <p:val>
                                                <p:strVal val="#ppt_x"/>
                                              </p:val>
                                            </p:tav>
                                          </p:tavLst>
                                        </p:anim>
                                        <p:anim calcmode="lin" valueType="num" p14:bounceEnd="48000">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14:presetBounceEnd="48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48000">
                                          <p:cBhvr additive="base">
                                            <p:cTn id="27" dur="500" fill="hold"/>
                                            <p:tgtEl>
                                              <p:spTgt spid="38"/>
                                            </p:tgtEl>
                                            <p:attrNameLst>
                                              <p:attrName>ppt_x</p:attrName>
                                            </p:attrNameLst>
                                          </p:cBhvr>
                                          <p:tavLst>
                                            <p:tav tm="0">
                                              <p:val>
                                                <p:strVal val="0-#ppt_w/2"/>
                                              </p:val>
                                            </p:tav>
                                            <p:tav tm="100000">
                                              <p:val>
                                                <p:strVal val="#ppt_x"/>
                                              </p:val>
                                            </p:tav>
                                          </p:tavLst>
                                        </p:anim>
                                        <p:anim calcmode="lin" valueType="num" p14:bounceEnd="48000">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4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48000">
                                          <p:cBhvr additive="base">
                                            <p:cTn id="31"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1+#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1+#ppt_w/2"/>
                                              </p:val>
                                            </p:tav>
                                            <p:tav tm="100000">
                                              <p:val>
                                                <p:strVal val="#ppt_x"/>
                                              </p:val>
                                            </p:tav>
                                          </p:tavLst>
                                        </p:anim>
                                        <p:anim calcmode="lin" valueType="num">
                                          <p:cBhvr additive="base">
                                            <p:cTn id="24" dur="500" fill="hold"/>
                                            <p:tgtEl>
                                              <p:spTgt spid="37"/>
                                            </p:tgtEl>
                                            <p:attrNameLst>
                                              <p:attrName>ppt_y</p:attrName>
                                            </p:attrNameLst>
                                          </p:cBhvr>
                                          <p:tavLst>
                                            <p:tav tm="0">
                                              <p:val>
                                                <p:strVal val="0-#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randombar(horizontal)">
                                          <p:cBhvr>
                                            <p:cTn id="36" dur="400"/>
                                            <p:tgtEl>
                                              <p:spTgt spid="41"/>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randombar(horizontal)">
                                          <p:cBhvr>
                                            <p:cTn id="39" dur="400"/>
                                            <p:tgtEl>
                                              <p:spTgt spid="42"/>
                                            </p:tgtEl>
                                          </p:cBhvr>
                                        </p:animEffect>
                                      </p:childTnLst>
                                    </p:cTn>
                                  </p:par>
                                </p:childTnLst>
                              </p:cTn>
                            </p:par>
                            <p:par>
                              <p:cTn id="40" fill="hold">
                                <p:stCondLst>
                                  <p:cond delay="1900"/>
                                </p:stCondLst>
                                <p:childTnLst>
                                  <p:par>
                                    <p:cTn id="41" presetID="14" presetClass="entr" presetSubtype="1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randombar(horizontal)">
                                          <p:cBhvr>
                                            <p:cTn id="43" dur="400"/>
                                            <p:tgtEl>
                                              <p:spTgt spid="4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randombar(horizontal)">
                                          <p:cBhvr>
                                            <p:cTn id="46" dur="400"/>
                                            <p:tgtEl>
                                              <p:spTgt spid="46"/>
                                            </p:tgtEl>
                                          </p:cBhvr>
                                        </p:animEffect>
                                      </p:childTnLst>
                                    </p:cTn>
                                  </p:par>
                                </p:childTnLst>
                              </p:cTn>
                            </p:par>
                            <p:par>
                              <p:cTn id="47" fill="hold">
                                <p:stCondLst>
                                  <p:cond delay="2300"/>
                                </p:stCondLst>
                                <p:childTnLst>
                                  <p:par>
                                    <p:cTn id="48" presetID="14" presetClass="entr" presetSubtype="1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400"/>
                                            <p:tgtEl>
                                              <p:spTgt spid="4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randombar(horizontal)">
                                          <p:cBhvr>
                                            <p:cTn id="53" dur="400"/>
                                            <p:tgtEl>
                                              <p:spTgt spid="48"/>
                                            </p:tgtEl>
                                          </p:cBhvr>
                                        </p:animEffect>
                                      </p:childTnLst>
                                    </p:cTn>
                                  </p:par>
                                </p:childTnLst>
                              </p:cTn>
                            </p:par>
                            <p:par>
                              <p:cTn id="54" fill="hold">
                                <p:stCondLst>
                                  <p:cond delay="2700"/>
                                </p:stCondLst>
                                <p:childTnLst>
                                  <p:par>
                                    <p:cTn id="55" presetID="14" presetClass="entr" presetSubtype="10"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randombar(horizontal)">
                                          <p:cBhvr>
                                            <p:cTn id="57" dur="400"/>
                                            <p:tgtEl>
                                              <p:spTgt spid="49"/>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randombar(horizontal)">
                                          <p:cBhvr>
                                            <p:cTn id="60" dur="400"/>
                                            <p:tgtEl>
                                              <p:spTgt spid="61"/>
                                            </p:tgtEl>
                                          </p:cBhvr>
                                        </p:animEffect>
                                      </p:childTnLst>
                                    </p:cTn>
                                  </p:par>
                                </p:childTnLst>
                              </p:cTn>
                            </p:par>
                            <p:par>
                              <p:cTn id="61" fill="hold">
                                <p:stCondLst>
                                  <p:cond delay="3100"/>
                                </p:stCondLst>
                                <p:childTnLst>
                                  <p:par>
                                    <p:cTn id="62" presetID="14" presetClass="entr" presetSubtype="10"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randombar(horizontal)">
                                          <p:cBhvr>
                                            <p:cTn id="64" dur="400"/>
                                            <p:tgtEl>
                                              <p:spTgt spid="6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randombar(horizontal)">
                                          <p:cBhvr>
                                            <p:cTn id="67" dur="400"/>
                                            <p:tgtEl>
                                              <p:spTgt spid="63"/>
                                            </p:tgtEl>
                                          </p:cBhvr>
                                        </p:animEffect>
                                      </p:childTnLst>
                                    </p:cTn>
                                  </p:par>
                                </p:childTnLst>
                              </p:cTn>
                            </p:par>
                            <p:par>
                              <p:cTn id="68" fill="hold">
                                <p:stCondLst>
                                  <p:cond delay="3500"/>
                                </p:stCondLst>
                                <p:childTnLst>
                                  <p:par>
                                    <p:cTn id="69" presetID="45" presetClass="entr" presetSubtype="0" fill="hold" grpId="0" nodeType="afterEffect">
                                      <p:stCondLst>
                                        <p:cond delay="0"/>
                                      </p:stCondLst>
                                      <p:iterate type="lt">
                                        <p:tmPct val="10000"/>
                                      </p:iterate>
                                      <p:childTnLst>
                                        <p:set>
                                          <p:cBhvr>
                                            <p:cTn id="70" dur="1" fill="hold">
                                              <p:stCondLst>
                                                <p:cond delay="0"/>
                                              </p:stCondLst>
                                            </p:cTn>
                                            <p:tgtEl>
                                              <p:spTgt spid="64"/>
                                            </p:tgtEl>
                                            <p:attrNameLst>
                                              <p:attrName>style.visibility</p:attrName>
                                            </p:attrNameLst>
                                          </p:cBhvr>
                                          <p:to>
                                            <p:strVal val="visible"/>
                                          </p:to>
                                        </p:set>
                                        <p:animEffect transition="in" filter="fade">
                                          <p:cBhvr>
                                            <p:cTn id="71" dur="1000"/>
                                            <p:tgtEl>
                                              <p:spTgt spid="64"/>
                                            </p:tgtEl>
                                          </p:cBhvr>
                                        </p:animEffect>
                                        <p:anim calcmode="lin" valueType="num">
                                          <p:cBhvr>
                                            <p:cTn id="72" dur="1000" fill="hold"/>
                                            <p:tgtEl>
                                              <p:spTgt spid="64"/>
                                            </p:tgtEl>
                                            <p:attrNameLst>
                                              <p:attrName>ppt_w</p:attrName>
                                            </p:attrNameLst>
                                          </p:cBhvr>
                                          <p:tavLst>
                                            <p:tav tm="0" fmla="#ppt_w*sin(2.5*pi*$)">
                                              <p:val>
                                                <p:fltVal val="0"/>
                                              </p:val>
                                            </p:tav>
                                            <p:tav tm="100000">
                                              <p:val>
                                                <p:fltVal val="1"/>
                                              </p:val>
                                            </p:tav>
                                          </p:tavLst>
                                        </p:anim>
                                        <p:anim calcmode="lin" valueType="num">
                                          <p:cBhvr>
                                            <p:cTn id="73" dur="1000" fill="hold"/>
                                            <p:tgtEl>
                                              <p:spTgt spid="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36" grpId="0" animBg="1"/>
          <p:bldP spid="37" grpId="0" animBg="1"/>
          <p:bldP spid="38" grpId="0" animBg="1"/>
          <p:bldP spid="39" grpId="0" animBg="1"/>
          <p:bldP spid="40" grpId="0" animBg="1"/>
          <p:bldP spid="41" grpId="0"/>
          <p:bldP spid="42" grpId="0"/>
          <p:bldP spid="45" grpId="0"/>
          <p:bldP spid="46" grpId="0"/>
          <p:bldP spid="47" grpId="0"/>
          <p:bldP spid="48" grpId="0"/>
          <p:bldP spid="49" grpId="0"/>
          <p:bldP spid="61" grpId="0"/>
          <p:bldP spid="62" grpId="0"/>
          <p:bldP spid="63" grpId="0"/>
          <p:bldP spid="6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7"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完成项目展示</a:t>
            </a:r>
            <a:endParaRPr lang="zh-CN" altLang="en-US" sz="4800" b="1" dirty="0">
              <a:solidFill>
                <a:schemeClr val="tx1">
                  <a:lumMod val="75000"/>
                  <a:lumOff val="25000"/>
                </a:schemeClr>
              </a:solidFill>
            </a:endParaRP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03</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15038556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Rectangle 66"/>
          <p:cNvSpPr/>
          <p:nvPr/>
        </p:nvSpPr>
        <p:spPr>
          <a:xfrm>
            <a:off x="0" y="0"/>
            <a:ext cx="12192000" cy="5046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bg1">
                    <a:lumMod val="9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lumMod val="9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bg1">
                    <a:lumMod val="95000"/>
                  </a:schemeClr>
                </a:solidFill>
                <a:latin typeface="Arial" panose="020B0604020202020204" pitchFamily="34" charset="0"/>
                <a:cs typeface="Arial" panose="020B0604020202020204" pitchFamily="34" charset="0"/>
              </a:rPr>
              <a:t>Add Your Title</a:t>
            </a:r>
            <a:endParaRPr lang="zh-CN" altLang="en-US" sz="1600" baseline="-3000" dirty="0">
              <a:solidFill>
                <a:schemeClr val="bg1">
                  <a:lumMod val="95000"/>
                </a:schemeClr>
              </a:solidFill>
              <a:latin typeface="Arial" panose="020B0604020202020204" pitchFamily="34" charset="0"/>
              <a:cs typeface="Arial" panose="020B0604020202020204" pitchFamily="34" charset="0"/>
            </a:endParaRPr>
          </a:p>
        </p:txBody>
      </p:sp>
      <p:sp>
        <p:nvSpPr>
          <p:cNvPr id="81" name="Rectangle 67"/>
          <p:cNvSpPr/>
          <p:nvPr/>
        </p:nvSpPr>
        <p:spPr>
          <a:xfrm>
            <a:off x="0" y="5025347"/>
            <a:ext cx="12192000" cy="18525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TextBox 65"/>
          <p:cNvSpPr txBox="1"/>
          <p:nvPr/>
        </p:nvSpPr>
        <p:spPr>
          <a:xfrm>
            <a:off x="1326552" y="5250056"/>
            <a:ext cx="1128514"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smtClean="0">
                <a:solidFill>
                  <a:schemeClr val="bg1"/>
                </a:solidFill>
                <a:latin typeface="微软雅黑" panose="020B0503020204020204" pitchFamily="34" charset="-122"/>
                <a:ea typeface="微软雅黑" panose="020B0503020204020204" pitchFamily="34" charset="-122"/>
              </a:rPr>
              <a:t>输入标题</a:t>
            </a:r>
            <a:endParaRPr lang="en-US" sz="2200" dirty="0">
              <a:solidFill>
                <a:schemeClr val="bg1"/>
              </a:solidFill>
              <a:latin typeface="微软雅黑" panose="020B0503020204020204" pitchFamily="34" charset="-122"/>
              <a:ea typeface="微软雅黑" panose="020B0503020204020204" pitchFamily="34" charset="-122"/>
            </a:endParaRPr>
          </a:p>
        </p:txBody>
      </p:sp>
      <p:sp>
        <p:nvSpPr>
          <p:cNvPr id="89" name="TextBox 42"/>
          <p:cNvSpPr txBox="1"/>
          <p:nvPr/>
        </p:nvSpPr>
        <p:spPr>
          <a:xfrm>
            <a:off x="3428820"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1" name="TextBox 44"/>
          <p:cNvSpPr txBox="1"/>
          <p:nvPr/>
        </p:nvSpPr>
        <p:spPr>
          <a:xfrm>
            <a:off x="5531087"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2" name="TextBox 56"/>
          <p:cNvSpPr txBox="1"/>
          <p:nvPr/>
        </p:nvSpPr>
        <p:spPr>
          <a:xfrm>
            <a:off x="7633354" y="5250056"/>
            <a:ext cx="1128515" cy="338554"/>
          </a:xfrm>
          <a:prstGeom prst="rect">
            <a:avLst/>
          </a:prstGeom>
          <a:noFill/>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sp>
        <p:nvSpPr>
          <p:cNvPr id="94" name="TextBox 76"/>
          <p:cNvSpPr txBox="1"/>
          <p:nvPr/>
        </p:nvSpPr>
        <p:spPr>
          <a:xfrm>
            <a:off x="9735621" y="5250056"/>
            <a:ext cx="1128515" cy="338554"/>
          </a:xfrm>
          <a:prstGeom prst="rect">
            <a:avLst/>
          </a:prstGeom>
          <a:noFill/>
          <a:ln>
            <a:noFill/>
          </a:ln>
        </p:spPr>
        <p:txBody>
          <a:bodyPr wrap="none" lIns="0" tIns="0" rIns="0" bIns="0" rtlCol="0" anchor="ctr">
            <a:spAutoFit/>
          </a:bodyPr>
          <a:lstStyle/>
          <a:p>
            <a:pPr algn="ctr" defTabSz="1219170">
              <a:spcBef>
                <a:spcPct val="20000"/>
              </a:spcBef>
              <a:defRPr/>
            </a:pPr>
            <a:r>
              <a:rPr lang="zh-CN" altLang="en-US" sz="2200" b="1" dirty="0">
                <a:solidFill>
                  <a:schemeClr val="bg1"/>
                </a:solidFill>
                <a:latin typeface="微软雅黑" panose="020B0503020204020204" pitchFamily="34" charset="-122"/>
                <a:ea typeface="微软雅黑" panose="020B0503020204020204" pitchFamily="34" charset="-122"/>
              </a:rPr>
              <a:t>输入标题</a:t>
            </a:r>
            <a:endParaRPr lang="en-US" altLang="zh-CN" sz="2200" dirty="0">
              <a:solidFill>
                <a:schemeClr val="bg1"/>
              </a:solidFill>
              <a:latin typeface="微软雅黑" panose="020B0503020204020204" pitchFamily="34" charset="-122"/>
              <a:ea typeface="微软雅黑" panose="020B0503020204020204" pitchFamily="34" charset="-122"/>
            </a:endParaRPr>
          </a:p>
        </p:txBody>
      </p:sp>
      <p:cxnSp>
        <p:nvCxnSpPr>
          <p:cNvPr id="96" name="Straight Connector 85"/>
          <p:cNvCxnSpPr/>
          <p:nvPr/>
        </p:nvCxnSpPr>
        <p:spPr>
          <a:xfrm>
            <a:off x="1890810" y="3768924"/>
            <a:ext cx="0" cy="1228949"/>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88"/>
          <p:cNvCxnSpPr/>
          <p:nvPr/>
        </p:nvCxnSpPr>
        <p:spPr>
          <a:xfrm>
            <a:off x="3993077" y="3282668"/>
            <a:ext cx="0" cy="1715205"/>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0"/>
          <p:cNvCxnSpPr/>
          <p:nvPr/>
        </p:nvCxnSpPr>
        <p:spPr>
          <a:xfrm>
            <a:off x="6095344" y="2957552"/>
            <a:ext cx="0" cy="2040322"/>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92"/>
          <p:cNvCxnSpPr/>
          <p:nvPr/>
        </p:nvCxnSpPr>
        <p:spPr>
          <a:xfrm>
            <a:off x="10299878" y="3768924"/>
            <a:ext cx="0" cy="1228949"/>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6" name="Straight Connector 93"/>
          <p:cNvCxnSpPr/>
          <p:nvPr/>
        </p:nvCxnSpPr>
        <p:spPr>
          <a:xfrm>
            <a:off x="8197611" y="3282668"/>
            <a:ext cx="0" cy="1715205"/>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7" name="Round Same Side Corner Rectangle 153"/>
          <p:cNvSpPr/>
          <p:nvPr/>
        </p:nvSpPr>
        <p:spPr>
          <a:xfrm>
            <a:off x="1062768" y="4206455"/>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输入关键字</a:t>
            </a:r>
            <a:endParaRPr lang="en-US" sz="1600" b="1" dirty="0">
              <a:solidFill>
                <a:schemeClr val="bg1"/>
              </a:solidFill>
              <a:latin typeface="微软雅黑" panose="020B0503020204020204" pitchFamily="34" charset="-122"/>
              <a:ea typeface="微软雅黑" panose="020B0503020204020204" pitchFamily="34" charset="-122"/>
            </a:endParaRPr>
          </a:p>
        </p:txBody>
      </p:sp>
      <p:sp>
        <p:nvSpPr>
          <p:cNvPr id="122" name="Round Same Side Corner Rectangle 154"/>
          <p:cNvSpPr/>
          <p:nvPr/>
        </p:nvSpPr>
        <p:spPr>
          <a:xfrm>
            <a:off x="3165034" y="3976027"/>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3" name="Round Same Side Corner Rectangle 155"/>
          <p:cNvSpPr/>
          <p:nvPr/>
        </p:nvSpPr>
        <p:spPr>
          <a:xfrm>
            <a:off x="5267301" y="3621990"/>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4" name="Round Same Side Corner Rectangle 156"/>
          <p:cNvSpPr/>
          <p:nvPr/>
        </p:nvSpPr>
        <p:spPr>
          <a:xfrm>
            <a:off x="7369568" y="3976027"/>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125" name="Round Same Side Corner Rectangle 157"/>
          <p:cNvSpPr/>
          <p:nvPr/>
        </p:nvSpPr>
        <p:spPr>
          <a:xfrm>
            <a:off x="9471835" y="4206455"/>
            <a:ext cx="1656087" cy="38404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输入关键字</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350810" y="2689797"/>
            <a:ext cx="1080000" cy="1080000"/>
            <a:chOff x="2860786" y="2746714"/>
            <a:chExt cx="1248842" cy="1248840"/>
          </a:xfrm>
        </p:grpSpPr>
        <p:sp>
          <p:nvSpPr>
            <p:cNvPr id="48" name="椭圆 47"/>
            <p:cNvSpPr>
              <a:spLocks noChangeAspect="1"/>
            </p:cNvSpPr>
            <p:nvPr/>
          </p:nvSpPr>
          <p:spPr>
            <a:xfrm>
              <a:off x="2860786" y="2746714"/>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49" name="组合 48"/>
            <p:cNvGrpSpPr>
              <a:grpSpLocks noChangeAspect="1"/>
            </p:cNvGrpSpPr>
            <p:nvPr/>
          </p:nvGrpSpPr>
          <p:grpSpPr>
            <a:xfrm>
              <a:off x="3195238" y="3129706"/>
              <a:ext cx="579938" cy="482856"/>
              <a:chOff x="521255" y="5321301"/>
              <a:chExt cx="360363" cy="300038"/>
            </a:xfrm>
            <a:solidFill>
              <a:srgbClr val="9DA8B1"/>
            </a:solidFill>
          </p:grpSpPr>
          <p:sp>
            <p:nvSpPr>
              <p:cNvPr id="50" name="Freeform 342"/>
              <p:cNvSpPr>
                <a:spLocks/>
              </p:cNvSpPr>
              <p:nvPr/>
            </p:nvSpPr>
            <p:spPr bwMode="auto">
              <a:xfrm>
                <a:off x="575230" y="5373689"/>
                <a:ext cx="252413" cy="195263"/>
              </a:xfrm>
              <a:custGeom>
                <a:avLst/>
                <a:gdLst>
                  <a:gd name="T0" fmla="*/ 12 w 159"/>
                  <a:gd name="T1" fmla="*/ 75 h 123"/>
                  <a:gd name="T2" fmla="*/ 28 w 159"/>
                  <a:gd name="T3" fmla="*/ 64 h 123"/>
                  <a:gd name="T4" fmla="*/ 52 w 159"/>
                  <a:gd name="T5" fmla="*/ 92 h 123"/>
                  <a:gd name="T6" fmla="*/ 80 w 159"/>
                  <a:gd name="T7" fmla="*/ 32 h 123"/>
                  <a:gd name="T8" fmla="*/ 110 w 159"/>
                  <a:gd name="T9" fmla="*/ 123 h 123"/>
                  <a:gd name="T10" fmla="*/ 136 w 159"/>
                  <a:gd name="T11" fmla="*/ 59 h 123"/>
                  <a:gd name="T12" fmla="*/ 147 w 159"/>
                  <a:gd name="T13" fmla="*/ 85 h 123"/>
                  <a:gd name="T14" fmla="*/ 159 w 159"/>
                  <a:gd name="T15" fmla="*/ 83 h 123"/>
                  <a:gd name="T16" fmla="*/ 136 w 159"/>
                  <a:gd name="T17" fmla="*/ 29 h 123"/>
                  <a:gd name="T18" fmla="*/ 111 w 159"/>
                  <a:gd name="T19" fmla="*/ 89 h 123"/>
                  <a:gd name="T20" fmla="*/ 81 w 159"/>
                  <a:gd name="T21" fmla="*/ 0 h 123"/>
                  <a:gd name="T22" fmla="*/ 49 w 159"/>
                  <a:gd name="T23" fmla="*/ 72 h 123"/>
                  <a:gd name="T24" fmla="*/ 31 w 159"/>
                  <a:gd name="T25" fmla="*/ 50 h 123"/>
                  <a:gd name="T26" fmla="*/ 0 w 159"/>
                  <a:gd name="T27" fmla="*/ 72 h 123"/>
                  <a:gd name="T28" fmla="*/ 8 w 159"/>
                  <a:gd name="T29" fmla="*/ 78 h 123"/>
                  <a:gd name="T30" fmla="*/ 12 w 159"/>
                  <a:gd name="T31"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23">
                    <a:moveTo>
                      <a:pt x="12" y="75"/>
                    </a:moveTo>
                    <a:lnTo>
                      <a:pt x="28" y="64"/>
                    </a:lnTo>
                    <a:lnTo>
                      <a:pt x="52" y="92"/>
                    </a:lnTo>
                    <a:lnTo>
                      <a:pt x="80" y="32"/>
                    </a:lnTo>
                    <a:lnTo>
                      <a:pt x="110" y="123"/>
                    </a:lnTo>
                    <a:lnTo>
                      <a:pt x="136" y="59"/>
                    </a:lnTo>
                    <a:lnTo>
                      <a:pt x="147" y="85"/>
                    </a:lnTo>
                    <a:lnTo>
                      <a:pt x="159" y="83"/>
                    </a:lnTo>
                    <a:lnTo>
                      <a:pt x="136" y="29"/>
                    </a:lnTo>
                    <a:lnTo>
                      <a:pt x="111" y="89"/>
                    </a:lnTo>
                    <a:lnTo>
                      <a:pt x="81" y="0"/>
                    </a:lnTo>
                    <a:lnTo>
                      <a:pt x="49" y="72"/>
                    </a:lnTo>
                    <a:lnTo>
                      <a:pt x="31" y="50"/>
                    </a:lnTo>
                    <a:lnTo>
                      <a:pt x="0" y="72"/>
                    </a:lnTo>
                    <a:lnTo>
                      <a:pt x="8" y="78"/>
                    </a:lnTo>
                    <a:lnTo>
                      <a:pt x="12" y="7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343"/>
              <p:cNvSpPr>
                <a:spLocks noEditPoints="1"/>
              </p:cNvSpPr>
              <p:nvPr/>
            </p:nvSpPr>
            <p:spPr bwMode="auto">
              <a:xfrm>
                <a:off x="521255" y="5321301"/>
                <a:ext cx="360363" cy="300038"/>
              </a:xfrm>
              <a:custGeom>
                <a:avLst/>
                <a:gdLst>
                  <a:gd name="T0" fmla="*/ 0 w 227"/>
                  <a:gd name="T1" fmla="*/ 0 h 189"/>
                  <a:gd name="T2" fmla="*/ 0 w 227"/>
                  <a:gd name="T3" fmla="*/ 189 h 189"/>
                  <a:gd name="T4" fmla="*/ 227 w 227"/>
                  <a:gd name="T5" fmla="*/ 189 h 189"/>
                  <a:gd name="T6" fmla="*/ 227 w 227"/>
                  <a:gd name="T7" fmla="*/ 0 h 189"/>
                  <a:gd name="T8" fmla="*/ 0 w 227"/>
                  <a:gd name="T9" fmla="*/ 0 h 189"/>
                  <a:gd name="T10" fmla="*/ 205 w 227"/>
                  <a:gd name="T11" fmla="*/ 167 h 189"/>
                  <a:gd name="T12" fmla="*/ 22 w 227"/>
                  <a:gd name="T13" fmla="*/ 167 h 189"/>
                  <a:gd name="T14" fmla="*/ 22 w 227"/>
                  <a:gd name="T15" fmla="*/ 22 h 189"/>
                  <a:gd name="T16" fmla="*/ 205 w 227"/>
                  <a:gd name="T17" fmla="*/ 22 h 189"/>
                  <a:gd name="T18" fmla="*/ 205 w 227"/>
                  <a:gd name="T19" fmla="*/ 16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189">
                    <a:moveTo>
                      <a:pt x="0" y="0"/>
                    </a:moveTo>
                    <a:lnTo>
                      <a:pt x="0" y="189"/>
                    </a:lnTo>
                    <a:lnTo>
                      <a:pt x="227" y="189"/>
                    </a:lnTo>
                    <a:lnTo>
                      <a:pt x="227" y="0"/>
                    </a:lnTo>
                    <a:lnTo>
                      <a:pt x="0" y="0"/>
                    </a:lnTo>
                    <a:close/>
                    <a:moveTo>
                      <a:pt x="205" y="167"/>
                    </a:moveTo>
                    <a:lnTo>
                      <a:pt x="22" y="167"/>
                    </a:lnTo>
                    <a:lnTo>
                      <a:pt x="22" y="22"/>
                    </a:lnTo>
                    <a:lnTo>
                      <a:pt x="205" y="22"/>
                    </a:lnTo>
                    <a:lnTo>
                      <a:pt x="205" y="16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2" name="组合 51"/>
          <p:cNvGrpSpPr/>
          <p:nvPr/>
        </p:nvGrpSpPr>
        <p:grpSpPr>
          <a:xfrm>
            <a:off x="3453077" y="2208765"/>
            <a:ext cx="1080000" cy="1080000"/>
            <a:chOff x="4587607" y="2746710"/>
            <a:chExt cx="1248842" cy="1248840"/>
          </a:xfrm>
        </p:grpSpPr>
        <p:sp>
          <p:nvSpPr>
            <p:cNvPr id="53" name="椭圆 52"/>
            <p:cNvSpPr>
              <a:spLocks noChangeAspect="1"/>
            </p:cNvSpPr>
            <p:nvPr/>
          </p:nvSpPr>
          <p:spPr>
            <a:xfrm>
              <a:off x="4587607" y="2746710"/>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195"/>
            <p:cNvSpPr>
              <a:spLocks noChangeAspect="1" noEditPoints="1"/>
            </p:cNvSpPr>
            <p:nvPr/>
          </p:nvSpPr>
          <p:spPr bwMode="auto">
            <a:xfrm>
              <a:off x="4892490" y="3112457"/>
              <a:ext cx="639076" cy="517346"/>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55" name="组合 54"/>
          <p:cNvGrpSpPr/>
          <p:nvPr/>
        </p:nvGrpSpPr>
        <p:grpSpPr>
          <a:xfrm>
            <a:off x="5555344" y="1877466"/>
            <a:ext cx="1080000" cy="1080000"/>
            <a:chOff x="6385868" y="2746710"/>
            <a:chExt cx="1248842" cy="1248840"/>
          </a:xfrm>
        </p:grpSpPr>
        <p:sp>
          <p:nvSpPr>
            <p:cNvPr id="56" name="椭圆 55"/>
            <p:cNvSpPr>
              <a:spLocks noChangeAspect="1"/>
            </p:cNvSpPr>
            <p:nvPr/>
          </p:nvSpPr>
          <p:spPr>
            <a:xfrm>
              <a:off x="6385868" y="2746710"/>
              <a:ext cx="1248842"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57" name="组合 56"/>
            <p:cNvGrpSpPr>
              <a:grpSpLocks noChangeAspect="1"/>
            </p:cNvGrpSpPr>
            <p:nvPr/>
          </p:nvGrpSpPr>
          <p:grpSpPr>
            <a:xfrm>
              <a:off x="6688386" y="3129702"/>
              <a:ext cx="643807" cy="482856"/>
              <a:chOff x="17463" y="6819899"/>
              <a:chExt cx="400050" cy="300038"/>
            </a:xfrm>
            <a:solidFill>
              <a:srgbClr val="9DA8B1"/>
            </a:solidFill>
          </p:grpSpPr>
          <p:sp>
            <p:nvSpPr>
              <p:cNvPr id="58" name="Rectangle 426"/>
              <p:cNvSpPr>
                <a:spLocks noChangeArrowheads="1"/>
              </p:cNvSpPr>
              <p:nvPr/>
            </p:nvSpPr>
            <p:spPr bwMode="auto">
              <a:xfrm>
                <a:off x="88900" y="6991349"/>
                <a:ext cx="31750" cy="698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9" name="Rectangle 427"/>
              <p:cNvSpPr>
                <a:spLocks noChangeArrowheads="1"/>
              </p:cNvSpPr>
              <p:nvPr/>
            </p:nvSpPr>
            <p:spPr bwMode="auto">
              <a:xfrm>
                <a:off x="144463" y="6911974"/>
                <a:ext cx="33338" cy="14922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0" name="Rectangle 428"/>
              <p:cNvSpPr>
                <a:spLocks noChangeArrowheads="1"/>
              </p:cNvSpPr>
              <p:nvPr/>
            </p:nvSpPr>
            <p:spPr bwMode="auto">
              <a:xfrm>
                <a:off x="200025" y="6946899"/>
                <a:ext cx="33338" cy="11430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1" name="Rectangle 429"/>
              <p:cNvSpPr>
                <a:spLocks noChangeArrowheads="1"/>
              </p:cNvSpPr>
              <p:nvPr/>
            </p:nvSpPr>
            <p:spPr bwMode="auto">
              <a:xfrm>
                <a:off x="257175" y="7024687"/>
                <a:ext cx="31750" cy="3651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Rectangle 430"/>
              <p:cNvSpPr>
                <a:spLocks noChangeArrowheads="1"/>
              </p:cNvSpPr>
              <p:nvPr/>
            </p:nvSpPr>
            <p:spPr bwMode="auto">
              <a:xfrm>
                <a:off x="312738" y="6883399"/>
                <a:ext cx="33338" cy="17780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431"/>
              <p:cNvSpPr>
                <a:spLocks noEditPoints="1"/>
              </p:cNvSpPr>
              <p:nvPr/>
            </p:nvSpPr>
            <p:spPr bwMode="auto">
              <a:xfrm>
                <a:off x="17463" y="6819899"/>
                <a:ext cx="400050" cy="300038"/>
              </a:xfrm>
              <a:custGeom>
                <a:avLst/>
                <a:gdLst>
                  <a:gd name="T0" fmla="*/ 0 w 252"/>
                  <a:gd name="T1" fmla="*/ 0 h 189"/>
                  <a:gd name="T2" fmla="*/ 0 w 252"/>
                  <a:gd name="T3" fmla="*/ 189 h 189"/>
                  <a:gd name="T4" fmla="*/ 252 w 252"/>
                  <a:gd name="T5" fmla="*/ 189 h 189"/>
                  <a:gd name="T6" fmla="*/ 252 w 252"/>
                  <a:gd name="T7" fmla="*/ 0 h 189"/>
                  <a:gd name="T8" fmla="*/ 0 w 252"/>
                  <a:gd name="T9" fmla="*/ 0 h 189"/>
                  <a:gd name="T10" fmla="*/ 231 w 252"/>
                  <a:gd name="T11" fmla="*/ 168 h 189"/>
                  <a:gd name="T12" fmla="*/ 21 w 252"/>
                  <a:gd name="T13" fmla="*/ 168 h 189"/>
                  <a:gd name="T14" fmla="*/ 21 w 252"/>
                  <a:gd name="T15" fmla="*/ 21 h 189"/>
                  <a:gd name="T16" fmla="*/ 231 w 252"/>
                  <a:gd name="T17" fmla="*/ 21 h 189"/>
                  <a:gd name="T18" fmla="*/ 231 w 252"/>
                  <a:gd name="T19" fmla="*/ 16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189">
                    <a:moveTo>
                      <a:pt x="0" y="0"/>
                    </a:moveTo>
                    <a:lnTo>
                      <a:pt x="0" y="189"/>
                    </a:lnTo>
                    <a:lnTo>
                      <a:pt x="252" y="189"/>
                    </a:lnTo>
                    <a:lnTo>
                      <a:pt x="252" y="0"/>
                    </a:lnTo>
                    <a:lnTo>
                      <a:pt x="0" y="0"/>
                    </a:lnTo>
                    <a:close/>
                    <a:moveTo>
                      <a:pt x="231" y="168"/>
                    </a:moveTo>
                    <a:lnTo>
                      <a:pt x="21" y="168"/>
                    </a:lnTo>
                    <a:lnTo>
                      <a:pt x="21" y="21"/>
                    </a:lnTo>
                    <a:lnTo>
                      <a:pt x="231" y="21"/>
                    </a:lnTo>
                    <a:lnTo>
                      <a:pt x="231" y="168"/>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64" name="组合 63"/>
          <p:cNvGrpSpPr/>
          <p:nvPr/>
        </p:nvGrpSpPr>
        <p:grpSpPr>
          <a:xfrm>
            <a:off x="7657611" y="2208765"/>
            <a:ext cx="1080000" cy="1080000"/>
            <a:chOff x="8141267" y="2746712"/>
            <a:chExt cx="1248840" cy="1248840"/>
          </a:xfrm>
        </p:grpSpPr>
        <p:sp>
          <p:nvSpPr>
            <p:cNvPr id="65" name="椭圆 64"/>
            <p:cNvSpPr>
              <a:spLocks noChangeAspect="1"/>
            </p:cNvSpPr>
            <p:nvPr/>
          </p:nvSpPr>
          <p:spPr>
            <a:xfrm flipH="1">
              <a:off x="8141267" y="2746712"/>
              <a:ext cx="1248840" cy="12488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66" name="组合 65"/>
            <p:cNvGrpSpPr>
              <a:grpSpLocks noChangeAspect="1"/>
            </p:cNvGrpSpPr>
            <p:nvPr/>
          </p:nvGrpSpPr>
          <p:grpSpPr>
            <a:xfrm>
              <a:off x="8467452" y="3129704"/>
              <a:ext cx="596471" cy="482856"/>
              <a:chOff x="12042775" y="6005512"/>
              <a:chExt cx="400050" cy="323850"/>
            </a:xfrm>
            <a:solidFill>
              <a:srgbClr val="E9E9E9"/>
            </a:solidFill>
          </p:grpSpPr>
          <p:sp>
            <p:nvSpPr>
              <p:cNvPr id="67" name="Freeform 367"/>
              <p:cNvSpPr>
                <a:spLocks noEditPoints="1"/>
              </p:cNvSpPr>
              <p:nvPr/>
            </p:nvSpPr>
            <p:spPr bwMode="auto">
              <a:xfrm>
                <a:off x="12042775" y="6005512"/>
                <a:ext cx="400050" cy="323850"/>
              </a:xfrm>
              <a:custGeom>
                <a:avLst/>
                <a:gdLst>
                  <a:gd name="T0" fmla="*/ 0 w 252"/>
                  <a:gd name="T1" fmla="*/ 0 h 204"/>
                  <a:gd name="T2" fmla="*/ 0 w 252"/>
                  <a:gd name="T3" fmla="*/ 204 h 204"/>
                  <a:gd name="T4" fmla="*/ 252 w 252"/>
                  <a:gd name="T5" fmla="*/ 204 h 204"/>
                  <a:gd name="T6" fmla="*/ 252 w 252"/>
                  <a:gd name="T7" fmla="*/ 0 h 204"/>
                  <a:gd name="T8" fmla="*/ 0 w 252"/>
                  <a:gd name="T9" fmla="*/ 0 h 204"/>
                  <a:gd name="T10" fmla="*/ 231 w 252"/>
                  <a:gd name="T11" fmla="*/ 183 h 204"/>
                  <a:gd name="T12" fmla="*/ 21 w 252"/>
                  <a:gd name="T13" fmla="*/ 183 h 204"/>
                  <a:gd name="T14" fmla="*/ 21 w 252"/>
                  <a:gd name="T15" fmla="*/ 21 h 204"/>
                  <a:gd name="T16" fmla="*/ 231 w 252"/>
                  <a:gd name="T17" fmla="*/ 21 h 204"/>
                  <a:gd name="T18" fmla="*/ 231 w 252"/>
                  <a:gd name="T19" fmla="*/ 18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04">
                    <a:moveTo>
                      <a:pt x="0" y="0"/>
                    </a:moveTo>
                    <a:lnTo>
                      <a:pt x="0" y="204"/>
                    </a:lnTo>
                    <a:lnTo>
                      <a:pt x="252" y="204"/>
                    </a:lnTo>
                    <a:lnTo>
                      <a:pt x="252" y="0"/>
                    </a:lnTo>
                    <a:lnTo>
                      <a:pt x="0" y="0"/>
                    </a:lnTo>
                    <a:close/>
                    <a:moveTo>
                      <a:pt x="231" y="183"/>
                    </a:moveTo>
                    <a:lnTo>
                      <a:pt x="21" y="183"/>
                    </a:lnTo>
                    <a:lnTo>
                      <a:pt x="21" y="21"/>
                    </a:lnTo>
                    <a:lnTo>
                      <a:pt x="231" y="21"/>
                    </a:lnTo>
                    <a:lnTo>
                      <a:pt x="231"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8" name="Oval 368"/>
              <p:cNvSpPr>
                <a:spLocks noChangeArrowheads="1"/>
              </p:cNvSpPr>
              <p:nvPr/>
            </p:nvSpPr>
            <p:spPr bwMode="auto">
              <a:xfrm>
                <a:off x="12099925" y="6059487"/>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9" name="Oval 369"/>
              <p:cNvSpPr>
                <a:spLocks noChangeArrowheads="1"/>
              </p:cNvSpPr>
              <p:nvPr/>
            </p:nvSpPr>
            <p:spPr bwMode="auto">
              <a:xfrm>
                <a:off x="12344400" y="6059487"/>
                <a:ext cx="39688"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0" name="Oval 370"/>
              <p:cNvSpPr>
                <a:spLocks noChangeArrowheads="1"/>
              </p:cNvSpPr>
              <p:nvPr/>
            </p:nvSpPr>
            <p:spPr bwMode="auto">
              <a:xfrm>
                <a:off x="12099925" y="6232524"/>
                <a:ext cx="42863"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1" name="Oval 371"/>
              <p:cNvSpPr>
                <a:spLocks noChangeArrowheads="1"/>
              </p:cNvSpPr>
              <p:nvPr/>
            </p:nvSpPr>
            <p:spPr bwMode="auto">
              <a:xfrm>
                <a:off x="12344400" y="6232524"/>
                <a:ext cx="39688" cy="41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372"/>
              <p:cNvSpPr>
                <a:spLocks noEditPoints="1"/>
              </p:cNvSpPr>
              <p:nvPr/>
            </p:nvSpPr>
            <p:spPr bwMode="auto">
              <a:xfrm>
                <a:off x="12188825" y="6089649"/>
                <a:ext cx="109538" cy="155575"/>
              </a:xfrm>
              <a:custGeom>
                <a:avLst/>
                <a:gdLst>
                  <a:gd name="T0" fmla="*/ 69 w 69"/>
                  <a:gd name="T1" fmla="*/ 0 h 98"/>
                  <a:gd name="T2" fmla="*/ 0 w 69"/>
                  <a:gd name="T3" fmla="*/ 0 h 98"/>
                  <a:gd name="T4" fmla="*/ 0 w 69"/>
                  <a:gd name="T5" fmla="*/ 98 h 98"/>
                  <a:gd name="T6" fmla="*/ 69 w 69"/>
                  <a:gd name="T7" fmla="*/ 98 h 98"/>
                  <a:gd name="T8" fmla="*/ 69 w 69"/>
                  <a:gd name="T9" fmla="*/ 0 h 98"/>
                  <a:gd name="T10" fmla="*/ 50 w 69"/>
                  <a:gd name="T11" fmla="*/ 83 h 98"/>
                  <a:gd name="T12" fmla="*/ 18 w 69"/>
                  <a:gd name="T13" fmla="*/ 83 h 98"/>
                  <a:gd name="T14" fmla="*/ 18 w 69"/>
                  <a:gd name="T15" fmla="*/ 48 h 98"/>
                  <a:gd name="T16" fmla="*/ 50 w 69"/>
                  <a:gd name="T17" fmla="*/ 48 h 98"/>
                  <a:gd name="T18" fmla="*/ 50 w 69"/>
                  <a:gd name="T19" fmla="*/ 8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98">
                    <a:moveTo>
                      <a:pt x="69" y="0"/>
                    </a:moveTo>
                    <a:lnTo>
                      <a:pt x="0" y="0"/>
                    </a:lnTo>
                    <a:lnTo>
                      <a:pt x="0" y="98"/>
                    </a:lnTo>
                    <a:lnTo>
                      <a:pt x="69" y="98"/>
                    </a:lnTo>
                    <a:lnTo>
                      <a:pt x="69" y="0"/>
                    </a:lnTo>
                    <a:close/>
                    <a:moveTo>
                      <a:pt x="50" y="83"/>
                    </a:moveTo>
                    <a:lnTo>
                      <a:pt x="18" y="83"/>
                    </a:lnTo>
                    <a:lnTo>
                      <a:pt x="18" y="48"/>
                    </a:lnTo>
                    <a:lnTo>
                      <a:pt x="50" y="48"/>
                    </a:lnTo>
                    <a:lnTo>
                      <a:pt x="5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73" name="组合 72"/>
          <p:cNvGrpSpPr/>
          <p:nvPr/>
        </p:nvGrpSpPr>
        <p:grpSpPr>
          <a:xfrm>
            <a:off x="9759878" y="2689797"/>
            <a:ext cx="1080000" cy="1080000"/>
            <a:chOff x="9695723" y="2746710"/>
            <a:chExt cx="1250915" cy="1248840"/>
          </a:xfrm>
        </p:grpSpPr>
        <p:sp>
          <p:nvSpPr>
            <p:cNvPr id="74" name="Oval 25"/>
            <p:cNvSpPr/>
            <p:nvPr/>
          </p:nvSpPr>
          <p:spPr>
            <a:xfrm>
              <a:off x="9695723" y="2746710"/>
              <a:ext cx="1250915" cy="1248840"/>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grpSp>
          <p:nvGrpSpPr>
            <p:cNvPr id="75" name="Group 121"/>
            <p:cNvGrpSpPr/>
            <p:nvPr/>
          </p:nvGrpSpPr>
          <p:grpSpPr>
            <a:xfrm>
              <a:off x="10036918" y="3112457"/>
              <a:ext cx="655200" cy="517346"/>
              <a:chOff x="2950272" y="1314466"/>
              <a:chExt cx="496661" cy="421788"/>
            </a:xfrm>
            <a:solidFill>
              <a:schemeClr val="bg1">
                <a:lumMod val="95000"/>
              </a:schemeClr>
            </a:solidFill>
          </p:grpSpPr>
          <p:sp>
            <p:nvSpPr>
              <p:cNvPr id="76" name="Freeform 12"/>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7"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8" name="Freeform 14"/>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79" name="Freeform 15"/>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0" name="Freeform 16"/>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08" name="Freeform 17"/>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sp>
        <p:nvSpPr>
          <p:cNvPr id="95" name="Oval 37"/>
          <p:cNvSpPr>
            <a:spLocks noChangeAspect="1"/>
          </p:cNvSpPr>
          <p:nvPr/>
        </p:nvSpPr>
        <p:spPr>
          <a:xfrm>
            <a:off x="1764583"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97" name="Oval 39"/>
          <p:cNvSpPr>
            <a:spLocks noChangeAspect="1"/>
          </p:cNvSpPr>
          <p:nvPr/>
        </p:nvSpPr>
        <p:spPr>
          <a:xfrm>
            <a:off x="3866850"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92D050"/>
              </a:solidFill>
            </a:endParaRPr>
          </a:p>
        </p:txBody>
      </p:sp>
      <p:sp>
        <p:nvSpPr>
          <p:cNvPr id="99" name="Oval 40"/>
          <p:cNvSpPr>
            <a:spLocks noChangeAspect="1"/>
          </p:cNvSpPr>
          <p:nvPr/>
        </p:nvSpPr>
        <p:spPr>
          <a:xfrm>
            <a:off x="5969117"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FF3F3F"/>
              </a:solidFill>
            </a:endParaRPr>
          </a:p>
        </p:txBody>
      </p:sp>
      <p:sp>
        <p:nvSpPr>
          <p:cNvPr id="101" name="Oval 74"/>
          <p:cNvSpPr>
            <a:spLocks noChangeAspect="1"/>
          </p:cNvSpPr>
          <p:nvPr/>
        </p:nvSpPr>
        <p:spPr>
          <a:xfrm>
            <a:off x="10173651"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0070C0"/>
              </a:solidFill>
            </a:endParaRPr>
          </a:p>
        </p:txBody>
      </p:sp>
      <p:sp>
        <p:nvSpPr>
          <p:cNvPr id="105" name="Oval 53"/>
          <p:cNvSpPr>
            <a:spLocks noChangeAspect="1"/>
          </p:cNvSpPr>
          <p:nvPr/>
        </p:nvSpPr>
        <p:spPr>
          <a:xfrm>
            <a:off x="8071384" y="4895665"/>
            <a:ext cx="252455" cy="252452"/>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rgbClr val="00B0F0"/>
              </a:solidFill>
            </a:endParaRPr>
          </a:p>
        </p:txBody>
      </p:sp>
      <p:sp>
        <p:nvSpPr>
          <p:cNvPr id="109" name="文本框 13"/>
          <p:cNvSpPr txBox="1"/>
          <p:nvPr/>
        </p:nvSpPr>
        <p:spPr>
          <a:xfrm>
            <a:off x="1041269"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0" name="文本框 13"/>
          <p:cNvSpPr txBox="1"/>
          <p:nvPr/>
        </p:nvSpPr>
        <p:spPr>
          <a:xfrm>
            <a:off x="9428839"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1" name="文本框 13"/>
          <p:cNvSpPr txBox="1"/>
          <p:nvPr/>
        </p:nvSpPr>
        <p:spPr>
          <a:xfrm>
            <a:off x="7331945"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2" name="文本框 13"/>
          <p:cNvSpPr txBox="1"/>
          <p:nvPr/>
        </p:nvSpPr>
        <p:spPr>
          <a:xfrm>
            <a:off x="5235053"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3" name="文本框 13"/>
          <p:cNvSpPr txBox="1"/>
          <p:nvPr/>
        </p:nvSpPr>
        <p:spPr>
          <a:xfrm>
            <a:off x="3138161" y="5636835"/>
            <a:ext cx="1699084" cy="770587"/>
          </a:xfrm>
          <a:prstGeom prst="rect">
            <a:avLst/>
          </a:prstGeom>
          <a:noFill/>
        </p:spPr>
        <p:txBody>
          <a:bodyPr wrap="square" lIns="91435" tIns="45716" rIns="91435" bIns="45716" rtlCol="0">
            <a:spAutoFit/>
          </a:bodyPr>
          <a:lstStyle/>
          <a:p>
            <a:pPr algn="ctr">
              <a:lnSpc>
                <a:spcPct val="113000"/>
              </a:lnSpc>
              <a:spcBef>
                <a:spcPct val="0"/>
              </a:spcBef>
              <a:buNone/>
            </a:pP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录入图表的描述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说明，在此录入上述图表</a:t>
            </a:r>
            <a:r>
              <a:rPr lang="zh-CN" altLang="en-US" sz="13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的描述</a:t>
            </a:r>
            <a:r>
              <a:rPr lang="zh-CN" altLang="en-US" sz="13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14" name="矩形 113"/>
          <p:cNvSpPr>
            <a:spLocks noChangeArrowheads="1"/>
          </p:cNvSpPr>
          <p:nvPr/>
        </p:nvSpPr>
        <p:spPr bwMode="auto">
          <a:xfrm>
            <a:off x="1069019" y="1198949"/>
            <a:ext cx="100539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a:t>
            </a:r>
            <a:r>
              <a:rPr lang="zh-CN" altLang="en-US" sz="1400" dirty="0" smtClean="0">
                <a:solidFill>
                  <a:schemeClr val="bg1">
                    <a:lumMod val="95000"/>
                  </a:schemeClr>
                </a:solidFill>
                <a:sym typeface="微软雅黑" pitchFamily="34" charset="-122"/>
              </a:rPr>
              <a:t>的描述</a:t>
            </a:r>
            <a:r>
              <a:rPr lang="zh-CN" altLang="en-US" sz="1400" dirty="0">
                <a:solidFill>
                  <a:schemeClr val="bg1">
                    <a:lumMod val="95000"/>
                  </a:schemeClr>
                </a:solidFill>
                <a:sym typeface="微软雅黑" pitchFamily="34" charset="-122"/>
              </a:rPr>
              <a:t>说明，在此录入上述图表的综合描述说明，在此录入上述图表的综合描述说明。</a:t>
            </a:r>
          </a:p>
        </p:txBody>
      </p:sp>
      <p:sp>
        <p:nvSpPr>
          <p:cNvPr id="82" name="任意多边形 81"/>
          <p:cNvSpPr/>
          <p:nvPr/>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5608438"/>
      </p:ext>
    </p:extLst>
  </p:cSld>
  <p:clrMapOvr>
    <a:masterClrMapping/>
  </p:clrMapOvr>
  <p:transition spd="slow">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barn(outVertical)">
                                          <p:cBhvr>
                                            <p:cTn id="15" dur="500"/>
                                            <p:tgtEl>
                                              <p:spTgt spid="114"/>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14:bounceEnd="50000">
                                          <p:cBhvr additive="base">
                                            <p:cTn id="19" dur="4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20" dur="400" fill="hold"/>
                                            <p:tgtEl>
                                              <p:spTgt spid="47"/>
                                            </p:tgtEl>
                                            <p:attrNameLst>
                                              <p:attrName>ppt_y</p:attrName>
                                            </p:attrNameLst>
                                          </p:cBhvr>
                                          <p:tavLst>
                                            <p:tav tm="0">
                                              <p:val>
                                                <p:strVal val="0-#ppt_h/2"/>
                                              </p:val>
                                            </p:tav>
                                            <p:tav tm="100000">
                                              <p:val>
                                                <p:strVal val="#ppt_y"/>
                                              </p:val>
                                            </p:tav>
                                          </p:tavLst>
                                        </p:anim>
                                      </p:childTnLst>
                                    </p:cTn>
                                  </p:par>
                                </p:childTnLst>
                              </p:cTn>
                            </p:par>
                            <p:par>
                              <p:cTn id="21" fill="hold">
                                <p:stCondLst>
                                  <p:cond delay="1900"/>
                                </p:stCondLst>
                                <p:childTnLst>
                                  <p:par>
                                    <p:cTn id="22" presetID="22" presetClass="entr" presetSubtype="1"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 presetClass="entr" presetSubtype="4" fill="hold" grpId="0" nodeType="withEffect">
                                      <p:stCondLst>
                                        <p:cond delay="25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350" fill="hold"/>
                                            <p:tgtEl>
                                              <p:spTgt spid="95"/>
                                            </p:tgtEl>
                                            <p:attrNameLst>
                                              <p:attrName>ppt_x</p:attrName>
                                            </p:attrNameLst>
                                          </p:cBhvr>
                                          <p:tavLst>
                                            <p:tav tm="0">
                                              <p:val>
                                                <p:strVal val="#ppt_x"/>
                                              </p:val>
                                            </p:tav>
                                            <p:tav tm="100000">
                                              <p:val>
                                                <p:strVal val="#ppt_x"/>
                                              </p:val>
                                            </p:tav>
                                          </p:tavLst>
                                        </p:anim>
                                        <p:anim calcmode="lin" valueType="num">
                                          <p:cBhvr additive="base">
                                            <p:cTn id="28" dur="350" fill="hold"/>
                                            <p:tgtEl>
                                              <p:spTgt spid="9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350" fill="hold"/>
                                            <p:tgtEl>
                                              <p:spTgt spid="85"/>
                                            </p:tgtEl>
                                            <p:attrNameLst>
                                              <p:attrName>ppt_x</p:attrName>
                                            </p:attrNameLst>
                                          </p:cBhvr>
                                          <p:tavLst>
                                            <p:tav tm="0">
                                              <p:val>
                                                <p:strVal val="#ppt_x"/>
                                              </p:val>
                                            </p:tav>
                                            <p:tav tm="100000">
                                              <p:val>
                                                <p:strVal val="#ppt_x"/>
                                              </p:val>
                                            </p:tav>
                                          </p:tavLst>
                                        </p:anim>
                                        <p:anim calcmode="lin" valueType="num">
                                          <p:cBhvr additive="base">
                                            <p:cTn id="32" dur="35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109"/>
                                            </p:tgtEl>
                                            <p:attrNameLst>
                                              <p:attrName>style.visibility</p:attrName>
                                            </p:attrNameLst>
                                          </p:cBhvr>
                                          <p:to>
                                            <p:strVal val="visible"/>
                                          </p:to>
                                        </p:set>
                                        <p:anim calcmode="lin" valueType="num">
                                          <p:cBhvr additive="base">
                                            <p:cTn id="35" dur="350" fill="hold"/>
                                            <p:tgtEl>
                                              <p:spTgt spid="109"/>
                                            </p:tgtEl>
                                            <p:attrNameLst>
                                              <p:attrName>ppt_x</p:attrName>
                                            </p:attrNameLst>
                                          </p:cBhvr>
                                          <p:tavLst>
                                            <p:tav tm="0">
                                              <p:val>
                                                <p:strVal val="#ppt_x"/>
                                              </p:val>
                                            </p:tav>
                                            <p:tav tm="100000">
                                              <p:val>
                                                <p:strVal val="#ppt_x"/>
                                              </p:val>
                                            </p:tav>
                                          </p:tavLst>
                                        </p:anim>
                                        <p:anim calcmode="lin" valueType="num">
                                          <p:cBhvr additive="base">
                                            <p:cTn id="36" dur="350" fill="hold"/>
                                            <p:tgtEl>
                                              <p:spTgt spid="10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barn(outVertical)">
                                          <p:cBhvr>
                                            <p:cTn id="40" dur="400"/>
                                            <p:tgtEl>
                                              <p:spTgt spid="107"/>
                                            </p:tgtEl>
                                          </p:cBhvr>
                                        </p:animEffect>
                                      </p:childTnLst>
                                    </p:cTn>
                                  </p:par>
                                </p:childTnLst>
                              </p:cTn>
                            </p:par>
                            <p:par>
                              <p:cTn id="41" fill="hold">
                                <p:stCondLst>
                                  <p:cond delay="2900"/>
                                </p:stCondLst>
                                <p:childTnLst>
                                  <p:par>
                                    <p:cTn id="42" presetID="2" presetClass="entr" presetSubtype="1" fill="hold" nodeType="afterEffect" p14:presetBounceEnd="50000">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14:bounceEnd="50000">
                                          <p:cBhvr additive="base">
                                            <p:cTn id="44" dur="400" fill="hold"/>
                                            <p:tgtEl>
                                              <p:spTgt spid="52"/>
                                            </p:tgtEl>
                                            <p:attrNameLst>
                                              <p:attrName>ppt_x</p:attrName>
                                            </p:attrNameLst>
                                          </p:cBhvr>
                                          <p:tavLst>
                                            <p:tav tm="0">
                                              <p:val>
                                                <p:strVal val="#ppt_x"/>
                                              </p:val>
                                            </p:tav>
                                            <p:tav tm="100000">
                                              <p:val>
                                                <p:strVal val="#ppt_x"/>
                                              </p:val>
                                            </p:tav>
                                          </p:tavLst>
                                        </p:anim>
                                        <p:anim calcmode="lin" valueType="num" p14:bounceEnd="50000">
                                          <p:cBhvr additive="base">
                                            <p:cTn id="45" dur="400" fill="hold"/>
                                            <p:tgtEl>
                                              <p:spTgt spid="52"/>
                                            </p:tgtEl>
                                            <p:attrNameLst>
                                              <p:attrName>ppt_y</p:attrName>
                                            </p:attrNameLst>
                                          </p:cBhvr>
                                          <p:tavLst>
                                            <p:tav tm="0">
                                              <p:val>
                                                <p:strVal val="0-#ppt_h/2"/>
                                              </p:val>
                                            </p:tav>
                                            <p:tav tm="100000">
                                              <p:val>
                                                <p:strVal val="#ppt_y"/>
                                              </p:val>
                                            </p:tav>
                                          </p:tavLst>
                                        </p:anim>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up)">
                                          <p:cBhvr>
                                            <p:cTn id="49" dur="500"/>
                                            <p:tgtEl>
                                              <p:spTgt spid="98"/>
                                            </p:tgtEl>
                                          </p:cBhvr>
                                        </p:animEffect>
                                      </p:childTnLst>
                                    </p:cTn>
                                  </p:par>
                                  <p:par>
                                    <p:cTn id="50" presetID="2" presetClass="entr" presetSubtype="4" fill="hold" grpId="0" nodeType="withEffect">
                                      <p:stCondLst>
                                        <p:cond delay="25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350" fill="hold"/>
                                            <p:tgtEl>
                                              <p:spTgt spid="97"/>
                                            </p:tgtEl>
                                            <p:attrNameLst>
                                              <p:attrName>ppt_x</p:attrName>
                                            </p:attrNameLst>
                                          </p:cBhvr>
                                          <p:tavLst>
                                            <p:tav tm="0">
                                              <p:val>
                                                <p:strVal val="#ppt_x"/>
                                              </p:val>
                                            </p:tav>
                                            <p:tav tm="100000">
                                              <p:val>
                                                <p:strVal val="#ppt_x"/>
                                              </p:val>
                                            </p:tav>
                                          </p:tavLst>
                                        </p:anim>
                                        <p:anim calcmode="lin" valueType="num">
                                          <p:cBhvr additive="base">
                                            <p:cTn id="53" dur="350" fill="hold"/>
                                            <p:tgtEl>
                                              <p:spTgt spid="9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5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350" fill="hold"/>
                                            <p:tgtEl>
                                              <p:spTgt spid="89"/>
                                            </p:tgtEl>
                                            <p:attrNameLst>
                                              <p:attrName>ppt_x</p:attrName>
                                            </p:attrNameLst>
                                          </p:cBhvr>
                                          <p:tavLst>
                                            <p:tav tm="0">
                                              <p:val>
                                                <p:strVal val="#ppt_x"/>
                                              </p:val>
                                            </p:tav>
                                            <p:tav tm="100000">
                                              <p:val>
                                                <p:strVal val="#ppt_x"/>
                                              </p:val>
                                            </p:tav>
                                          </p:tavLst>
                                        </p:anim>
                                        <p:anim calcmode="lin" valueType="num">
                                          <p:cBhvr additive="base">
                                            <p:cTn id="57" dur="350" fill="hold"/>
                                            <p:tgtEl>
                                              <p:spTgt spid="89"/>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50"/>
                                      </p:stCondLst>
                                      <p:childTnLst>
                                        <p:set>
                                          <p:cBhvr>
                                            <p:cTn id="59" dur="1" fill="hold">
                                              <p:stCondLst>
                                                <p:cond delay="0"/>
                                              </p:stCondLst>
                                            </p:cTn>
                                            <p:tgtEl>
                                              <p:spTgt spid="113"/>
                                            </p:tgtEl>
                                            <p:attrNameLst>
                                              <p:attrName>style.visibility</p:attrName>
                                            </p:attrNameLst>
                                          </p:cBhvr>
                                          <p:to>
                                            <p:strVal val="visible"/>
                                          </p:to>
                                        </p:set>
                                        <p:anim calcmode="lin" valueType="num">
                                          <p:cBhvr additive="base">
                                            <p:cTn id="60" dur="350" fill="hold"/>
                                            <p:tgtEl>
                                              <p:spTgt spid="113"/>
                                            </p:tgtEl>
                                            <p:attrNameLst>
                                              <p:attrName>ppt_x</p:attrName>
                                            </p:attrNameLst>
                                          </p:cBhvr>
                                          <p:tavLst>
                                            <p:tav tm="0">
                                              <p:val>
                                                <p:strVal val="#ppt_x"/>
                                              </p:val>
                                            </p:tav>
                                            <p:tav tm="100000">
                                              <p:val>
                                                <p:strVal val="#ppt_x"/>
                                              </p:val>
                                            </p:tav>
                                          </p:tavLst>
                                        </p:anim>
                                        <p:anim calcmode="lin" valueType="num">
                                          <p:cBhvr additive="base">
                                            <p:cTn id="61" dur="350" fill="hold"/>
                                            <p:tgtEl>
                                              <p:spTgt spid="113"/>
                                            </p:tgtEl>
                                            <p:attrNameLst>
                                              <p:attrName>ppt_y</p:attrName>
                                            </p:attrNameLst>
                                          </p:cBhvr>
                                          <p:tavLst>
                                            <p:tav tm="0">
                                              <p:val>
                                                <p:strVal val="1+#ppt_h/2"/>
                                              </p:val>
                                            </p:tav>
                                            <p:tav tm="100000">
                                              <p:val>
                                                <p:strVal val="#ppt_y"/>
                                              </p:val>
                                            </p:tav>
                                          </p:tavLst>
                                        </p:anim>
                                      </p:childTnLst>
                                    </p:cTn>
                                  </p:par>
                                </p:childTnLst>
                              </p:cTn>
                            </p:par>
                            <p:par>
                              <p:cTn id="62" fill="hold">
                                <p:stCondLst>
                                  <p:cond delay="3900"/>
                                </p:stCondLst>
                                <p:childTnLst>
                                  <p:par>
                                    <p:cTn id="63" presetID="16" presetClass="entr" presetSubtype="37"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barn(outVertical)">
                                          <p:cBhvr>
                                            <p:cTn id="65" dur="400"/>
                                            <p:tgtEl>
                                              <p:spTgt spid="122"/>
                                            </p:tgtEl>
                                          </p:cBhvr>
                                        </p:animEffect>
                                      </p:childTnLst>
                                    </p:cTn>
                                  </p:par>
                                </p:childTnLst>
                              </p:cTn>
                            </p:par>
                            <p:par>
                              <p:cTn id="66" fill="hold">
                                <p:stCondLst>
                                  <p:cond delay="4300"/>
                                </p:stCondLst>
                                <p:childTnLst>
                                  <p:par>
                                    <p:cTn id="67" presetID="2" presetClass="entr" presetSubtype="1" fill="hold" nodeType="afterEffect" p14:presetBounceEnd="50000">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14:bounceEnd="50000">
                                          <p:cBhvr additive="base">
                                            <p:cTn id="69" dur="400" fill="hold"/>
                                            <p:tgtEl>
                                              <p:spTgt spid="55"/>
                                            </p:tgtEl>
                                            <p:attrNameLst>
                                              <p:attrName>ppt_x</p:attrName>
                                            </p:attrNameLst>
                                          </p:cBhvr>
                                          <p:tavLst>
                                            <p:tav tm="0">
                                              <p:val>
                                                <p:strVal val="#ppt_x"/>
                                              </p:val>
                                            </p:tav>
                                            <p:tav tm="100000">
                                              <p:val>
                                                <p:strVal val="#ppt_x"/>
                                              </p:val>
                                            </p:tav>
                                          </p:tavLst>
                                        </p:anim>
                                        <p:anim calcmode="lin" valueType="num" p14:bounceEnd="50000">
                                          <p:cBhvr additive="base">
                                            <p:cTn id="70" dur="400" fill="hold"/>
                                            <p:tgtEl>
                                              <p:spTgt spid="55"/>
                                            </p:tgtEl>
                                            <p:attrNameLst>
                                              <p:attrName>ppt_y</p:attrName>
                                            </p:attrNameLst>
                                          </p:cBhvr>
                                          <p:tavLst>
                                            <p:tav tm="0">
                                              <p:val>
                                                <p:strVal val="0-#ppt_h/2"/>
                                              </p:val>
                                            </p:tav>
                                            <p:tav tm="100000">
                                              <p:val>
                                                <p:strVal val="#ppt_y"/>
                                              </p:val>
                                            </p:tav>
                                          </p:tavLst>
                                        </p:anim>
                                      </p:childTnLst>
                                    </p:cTn>
                                  </p:par>
                                </p:childTnLst>
                              </p:cTn>
                            </p:par>
                            <p:par>
                              <p:cTn id="71" fill="hold">
                                <p:stCondLst>
                                  <p:cond delay="4700"/>
                                </p:stCondLst>
                                <p:childTnLst>
                                  <p:par>
                                    <p:cTn id="72" presetID="22" presetClass="entr" presetSubtype="1"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wipe(up)">
                                          <p:cBhvr>
                                            <p:cTn id="74" dur="500"/>
                                            <p:tgtEl>
                                              <p:spTgt spid="100"/>
                                            </p:tgtEl>
                                          </p:cBhvr>
                                        </p:animEffect>
                                      </p:childTnLst>
                                    </p:cTn>
                                  </p:par>
                                  <p:par>
                                    <p:cTn id="75" presetID="2" presetClass="entr" presetSubtype="4" fill="hold" grpId="0" nodeType="withEffect">
                                      <p:stCondLst>
                                        <p:cond delay="25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350" fill="hold"/>
                                            <p:tgtEl>
                                              <p:spTgt spid="99"/>
                                            </p:tgtEl>
                                            <p:attrNameLst>
                                              <p:attrName>ppt_x</p:attrName>
                                            </p:attrNameLst>
                                          </p:cBhvr>
                                          <p:tavLst>
                                            <p:tav tm="0">
                                              <p:val>
                                                <p:strVal val="#ppt_x"/>
                                              </p:val>
                                            </p:tav>
                                            <p:tav tm="100000">
                                              <p:val>
                                                <p:strVal val="#ppt_x"/>
                                              </p:val>
                                            </p:tav>
                                          </p:tavLst>
                                        </p:anim>
                                        <p:anim calcmode="lin" valueType="num">
                                          <p:cBhvr additive="base">
                                            <p:cTn id="78" dur="350" fill="hold"/>
                                            <p:tgtEl>
                                              <p:spTgt spid="9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50" fill="hold"/>
                                            <p:tgtEl>
                                              <p:spTgt spid="91"/>
                                            </p:tgtEl>
                                            <p:attrNameLst>
                                              <p:attrName>ppt_x</p:attrName>
                                            </p:attrNameLst>
                                          </p:cBhvr>
                                          <p:tavLst>
                                            <p:tav tm="0">
                                              <p:val>
                                                <p:strVal val="#ppt_x"/>
                                              </p:val>
                                            </p:tav>
                                            <p:tav tm="100000">
                                              <p:val>
                                                <p:strVal val="#ppt_x"/>
                                              </p:val>
                                            </p:tav>
                                          </p:tavLst>
                                        </p:anim>
                                        <p:anim calcmode="lin" valueType="num">
                                          <p:cBhvr additive="base">
                                            <p:cTn id="82" dur="350" fill="hold"/>
                                            <p:tgtEl>
                                              <p:spTgt spid="9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
                                      </p:stCondLst>
                                      <p:childTnLst>
                                        <p:set>
                                          <p:cBhvr>
                                            <p:cTn id="84" dur="1" fill="hold">
                                              <p:stCondLst>
                                                <p:cond delay="0"/>
                                              </p:stCondLst>
                                            </p:cTn>
                                            <p:tgtEl>
                                              <p:spTgt spid="112"/>
                                            </p:tgtEl>
                                            <p:attrNameLst>
                                              <p:attrName>style.visibility</p:attrName>
                                            </p:attrNameLst>
                                          </p:cBhvr>
                                          <p:to>
                                            <p:strVal val="visible"/>
                                          </p:to>
                                        </p:set>
                                        <p:anim calcmode="lin" valueType="num">
                                          <p:cBhvr additive="base">
                                            <p:cTn id="85" dur="350" fill="hold"/>
                                            <p:tgtEl>
                                              <p:spTgt spid="112"/>
                                            </p:tgtEl>
                                            <p:attrNameLst>
                                              <p:attrName>ppt_x</p:attrName>
                                            </p:attrNameLst>
                                          </p:cBhvr>
                                          <p:tavLst>
                                            <p:tav tm="0">
                                              <p:val>
                                                <p:strVal val="#ppt_x"/>
                                              </p:val>
                                            </p:tav>
                                            <p:tav tm="100000">
                                              <p:val>
                                                <p:strVal val="#ppt_x"/>
                                              </p:val>
                                            </p:tav>
                                          </p:tavLst>
                                        </p:anim>
                                        <p:anim calcmode="lin" valueType="num">
                                          <p:cBhvr additive="base">
                                            <p:cTn id="86" dur="350" fill="hold"/>
                                            <p:tgtEl>
                                              <p:spTgt spid="112"/>
                                            </p:tgtEl>
                                            <p:attrNameLst>
                                              <p:attrName>ppt_y</p:attrName>
                                            </p:attrNameLst>
                                          </p:cBhvr>
                                          <p:tavLst>
                                            <p:tav tm="0">
                                              <p:val>
                                                <p:strVal val="1+#ppt_h/2"/>
                                              </p:val>
                                            </p:tav>
                                            <p:tav tm="100000">
                                              <p:val>
                                                <p:strVal val="#ppt_y"/>
                                              </p:val>
                                            </p:tav>
                                          </p:tavLst>
                                        </p:anim>
                                      </p:childTnLst>
                                    </p:cTn>
                                  </p:par>
                                </p:childTnLst>
                              </p:cTn>
                            </p:par>
                            <p:par>
                              <p:cTn id="87" fill="hold">
                                <p:stCondLst>
                                  <p:cond delay="5300"/>
                                </p:stCondLst>
                                <p:childTnLst>
                                  <p:par>
                                    <p:cTn id="88" presetID="16" presetClass="entr" presetSubtype="37" fill="hold" grpId="0" nodeType="after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barn(outVertical)">
                                          <p:cBhvr>
                                            <p:cTn id="90" dur="400"/>
                                            <p:tgtEl>
                                              <p:spTgt spid="123"/>
                                            </p:tgtEl>
                                          </p:cBhvr>
                                        </p:animEffect>
                                      </p:childTnLst>
                                    </p:cTn>
                                  </p:par>
                                </p:childTnLst>
                              </p:cTn>
                            </p:par>
                            <p:par>
                              <p:cTn id="91" fill="hold">
                                <p:stCondLst>
                                  <p:cond delay="5700"/>
                                </p:stCondLst>
                                <p:childTnLst>
                                  <p:par>
                                    <p:cTn id="92" presetID="2" presetClass="entr" presetSubtype="1" fill="hold" nodeType="afterEffect" p14:presetBounceEnd="50000">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14:bounceEnd="50000">
                                          <p:cBhvr additive="base">
                                            <p:cTn id="94" dur="400" fill="hold"/>
                                            <p:tgtEl>
                                              <p:spTgt spid="64"/>
                                            </p:tgtEl>
                                            <p:attrNameLst>
                                              <p:attrName>ppt_x</p:attrName>
                                            </p:attrNameLst>
                                          </p:cBhvr>
                                          <p:tavLst>
                                            <p:tav tm="0">
                                              <p:val>
                                                <p:strVal val="#ppt_x"/>
                                              </p:val>
                                            </p:tav>
                                            <p:tav tm="100000">
                                              <p:val>
                                                <p:strVal val="#ppt_x"/>
                                              </p:val>
                                            </p:tav>
                                          </p:tavLst>
                                        </p:anim>
                                        <p:anim calcmode="lin" valueType="num" p14:bounceEnd="50000">
                                          <p:cBhvr additive="base">
                                            <p:cTn id="95" dur="400" fill="hold"/>
                                            <p:tgtEl>
                                              <p:spTgt spid="64"/>
                                            </p:tgtEl>
                                            <p:attrNameLst>
                                              <p:attrName>ppt_y</p:attrName>
                                            </p:attrNameLst>
                                          </p:cBhvr>
                                          <p:tavLst>
                                            <p:tav tm="0">
                                              <p:val>
                                                <p:strVal val="0-#ppt_h/2"/>
                                              </p:val>
                                            </p:tav>
                                            <p:tav tm="100000">
                                              <p:val>
                                                <p:strVal val="#ppt_y"/>
                                              </p:val>
                                            </p:tav>
                                          </p:tavLst>
                                        </p:anim>
                                      </p:childTnLst>
                                    </p:cTn>
                                  </p:par>
                                </p:childTnLst>
                              </p:cTn>
                            </p:par>
                            <p:par>
                              <p:cTn id="96" fill="hold">
                                <p:stCondLst>
                                  <p:cond delay="6100"/>
                                </p:stCondLst>
                                <p:childTnLst>
                                  <p:par>
                                    <p:cTn id="97" presetID="22" presetClass="entr" presetSubtype="1" fill="hold"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up)">
                                          <p:cBhvr>
                                            <p:cTn id="99" dur="500"/>
                                            <p:tgtEl>
                                              <p:spTgt spid="106"/>
                                            </p:tgtEl>
                                          </p:cBhvr>
                                        </p:animEffect>
                                      </p:childTnLst>
                                    </p:cTn>
                                  </p:par>
                                  <p:par>
                                    <p:cTn id="100" presetID="2" presetClass="entr" presetSubtype="4" fill="hold" grpId="0" nodeType="withEffect">
                                      <p:stCondLst>
                                        <p:cond delay="250"/>
                                      </p:stCondLst>
                                      <p:childTnLst>
                                        <p:set>
                                          <p:cBhvr>
                                            <p:cTn id="101" dur="1" fill="hold">
                                              <p:stCondLst>
                                                <p:cond delay="0"/>
                                              </p:stCondLst>
                                            </p:cTn>
                                            <p:tgtEl>
                                              <p:spTgt spid="105"/>
                                            </p:tgtEl>
                                            <p:attrNameLst>
                                              <p:attrName>style.visibility</p:attrName>
                                            </p:attrNameLst>
                                          </p:cBhvr>
                                          <p:to>
                                            <p:strVal val="visible"/>
                                          </p:to>
                                        </p:set>
                                        <p:anim calcmode="lin" valueType="num">
                                          <p:cBhvr additive="base">
                                            <p:cTn id="102" dur="350" fill="hold"/>
                                            <p:tgtEl>
                                              <p:spTgt spid="105"/>
                                            </p:tgtEl>
                                            <p:attrNameLst>
                                              <p:attrName>ppt_x</p:attrName>
                                            </p:attrNameLst>
                                          </p:cBhvr>
                                          <p:tavLst>
                                            <p:tav tm="0">
                                              <p:val>
                                                <p:strVal val="#ppt_x"/>
                                              </p:val>
                                            </p:tav>
                                            <p:tav tm="100000">
                                              <p:val>
                                                <p:strVal val="#ppt_x"/>
                                              </p:val>
                                            </p:tav>
                                          </p:tavLst>
                                        </p:anim>
                                        <p:anim calcmode="lin" valueType="num">
                                          <p:cBhvr additive="base">
                                            <p:cTn id="103" dur="350" fill="hold"/>
                                            <p:tgtEl>
                                              <p:spTgt spid="10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25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350" fill="hold"/>
                                            <p:tgtEl>
                                              <p:spTgt spid="92"/>
                                            </p:tgtEl>
                                            <p:attrNameLst>
                                              <p:attrName>ppt_x</p:attrName>
                                            </p:attrNameLst>
                                          </p:cBhvr>
                                          <p:tavLst>
                                            <p:tav tm="0">
                                              <p:val>
                                                <p:strVal val="#ppt_x"/>
                                              </p:val>
                                            </p:tav>
                                            <p:tav tm="100000">
                                              <p:val>
                                                <p:strVal val="#ppt_x"/>
                                              </p:val>
                                            </p:tav>
                                          </p:tavLst>
                                        </p:anim>
                                        <p:anim calcmode="lin" valueType="num">
                                          <p:cBhvr additive="base">
                                            <p:cTn id="107" dur="350" fill="hold"/>
                                            <p:tgtEl>
                                              <p:spTgt spid="92"/>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250"/>
                                      </p:stCondLst>
                                      <p:childTnLst>
                                        <p:set>
                                          <p:cBhvr>
                                            <p:cTn id="109" dur="1" fill="hold">
                                              <p:stCondLst>
                                                <p:cond delay="0"/>
                                              </p:stCondLst>
                                            </p:cTn>
                                            <p:tgtEl>
                                              <p:spTgt spid="111"/>
                                            </p:tgtEl>
                                            <p:attrNameLst>
                                              <p:attrName>style.visibility</p:attrName>
                                            </p:attrNameLst>
                                          </p:cBhvr>
                                          <p:to>
                                            <p:strVal val="visible"/>
                                          </p:to>
                                        </p:set>
                                        <p:anim calcmode="lin" valueType="num">
                                          <p:cBhvr additive="base">
                                            <p:cTn id="110" dur="350" fill="hold"/>
                                            <p:tgtEl>
                                              <p:spTgt spid="111"/>
                                            </p:tgtEl>
                                            <p:attrNameLst>
                                              <p:attrName>ppt_x</p:attrName>
                                            </p:attrNameLst>
                                          </p:cBhvr>
                                          <p:tavLst>
                                            <p:tav tm="0">
                                              <p:val>
                                                <p:strVal val="#ppt_x"/>
                                              </p:val>
                                            </p:tav>
                                            <p:tav tm="100000">
                                              <p:val>
                                                <p:strVal val="#ppt_x"/>
                                              </p:val>
                                            </p:tav>
                                          </p:tavLst>
                                        </p:anim>
                                        <p:anim calcmode="lin" valueType="num">
                                          <p:cBhvr additive="base">
                                            <p:cTn id="111" dur="350" fill="hold"/>
                                            <p:tgtEl>
                                              <p:spTgt spid="111"/>
                                            </p:tgtEl>
                                            <p:attrNameLst>
                                              <p:attrName>ppt_y</p:attrName>
                                            </p:attrNameLst>
                                          </p:cBhvr>
                                          <p:tavLst>
                                            <p:tav tm="0">
                                              <p:val>
                                                <p:strVal val="1+#ppt_h/2"/>
                                              </p:val>
                                            </p:tav>
                                            <p:tav tm="100000">
                                              <p:val>
                                                <p:strVal val="#ppt_y"/>
                                              </p:val>
                                            </p:tav>
                                          </p:tavLst>
                                        </p:anim>
                                      </p:childTnLst>
                                    </p:cTn>
                                  </p:par>
                                </p:childTnLst>
                              </p:cTn>
                            </p:par>
                            <p:par>
                              <p:cTn id="112" fill="hold">
                                <p:stCondLst>
                                  <p:cond delay="6700"/>
                                </p:stCondLst>
                                <p:childTnLst>
                                  <p:par>
                                    <p:cTn id="113" presetID="16" presetClass="entr" presetSubtype="37"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barn(outVertical)">
                                          <p:cBhvr>
                                            <p:cTn id="115" dur="400"/>
                                            <p:tgtEl>
                                              <p:spTgt spid="124"/>
                                            </p:tgtEl>
                                          </p:cBhvr>
                                        </p:animEffect>
                                      </p:childTnLst>
                                    </p:cTn>
                                  </p:par>
                                </p:childTnLst>
                              </p:cTn>
                            </p:par>
                            <p:par>
                              <p:cTn id="116" fill="hold">
                                <p:stCondLst>
                                  <p:cond delay="7100"/>
                                </p:stCondLst>
                                <p:childTnLst>
                                  <p:par>
                                    <p:cTn id="117" presetID="2" presetClass="entr" presetSubtype="1" fill="hold" nodeType="afterEffect" p14:presetBounceEnd="50000">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14:bounceEnd="50000">
                                          <p:cBhvr additive="base">
                                            <p:cTn id="119" dur="40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120" dur="400" fill="hold"/>
                                            <p:tgtEl>
                                              <p:spTgt spid="73"/>
                                            </p:tgtEl>
                                            <p:attrNameLst>
                                              <p:attrName>ppt_y</p:attrName>
                                            </p:attrNameLst>
                                          </p:cBhvr>
                                          <p:tavLst>
                                            <p:tav tm="0">
                                              <p:val>
                                                <p:strVal val="0-#ppt_h/2"/>
                                              </p:val>
                                            </p:tav>
                                            <p:tav tm="100000">
                                              <p:val>
                                                <p:strVal val="#ppt_y"/>
                                              </p:val>
                                            </p:tav>
                                          </p:tavLst>
                                        </p:anim>
                                      </p:childTnLst>
                                    </p:cTn>
                                  </p:par>
                                </p:childTnLst>
                              </p:cTn>
                            </p:par>
                            <p:par>
                              <p:cTn id="121" fill="hold">
                                <p:stCondLst>
                                  <p:cond delay="7500"/>
                                </p:stCondLst>
                                <p:childTnLst>
                                  <p:par>
                                    <p:cTn id="122" presetID="22" presetClass="entr" presetSubtype="1" fill="hold" nodeType="afterEffect">
                                      <p:stCondLst>
                                        <p:cond delay="0"/>
                                      </p:stCondLst>
                                      <p:childTnLst>
                                        <p:set>
                                          <p:cBhvr>
                                            <p:cTn id="123" dur="1" fill="hold">
                                              <p:stCondLst>
                                                <p:cond delay="0"/>
                                              </p:stCondLst>
                                            </p:cTn>
                                            <p:tgtEl>
                                              <p:spTgt spid="104"/>
                                            </p:tgtEl>
                                            <p:attrNameLst>
                                              <p:attrName>style.visibility</p:attrName>
                                            </p:attrNameLst>
                                          </p:cBhvr>
                                          <p:to>
                                            <p:strVal val="visible"/>
                                          </p:to>
                                        </p:set>
                                        <p:animEffect transition="in" filter="wipe(up)">
                                          <p:cBhvr>
                                            <p:cTn id="124" dur="500"/>
                                            <p:tgtEl>
                                              <p:spTgt spid="104"/>
                                            </p:tgtEl>
                                          </p:cBhvr>
                                        </p:animEffect>
                                      </p:childTnLst>
                                    </p:cTn>
                                  </p:par>
                                  <p:par>
                                    <p:cTn id="125" presetID="2" presetClass="entr" presetSubtype="4" fill="hold" grpId="0" nodeType="withEffect">
                                      <p:stCondLst>
                                        <p:cond delay="250"/>
                                      </p:stCondLst>
                                      <p:childTnLst>
                                        <p:set>
                                          <p:cBhvr>
                                            <p:cTn id="126" dur="1" fill="hold">
                                              <p:stCondLst>
                                                <p:cond delay="0"/>
                                              </p:stCondLst>
                                            </p:cTn>
                                            <p:tgtEl>
                                              <p:spTgt spid="101"/>
                                            </p:tgtEl>
                                            <p:attrNameLst>
                                              <p:attrName>style.visibility</p:attrName>
                                            </p:attrNameLst>
                                          </p:cBhvr>
                                          <p:to>
                                            <p:strVal val="visible"/>
                                          </p:to>
                                        </p:set>
                                        <p:anim calcmode="lin" valueType="num">
                                          <p:cBhvr additive="base">
                                            <p:cTn id="127" dur="350" fill="hold"/>
                                            <p:tgtEl>
                                              <p:spTgt spid="101"/>
                                            </p:tgtEl>
                                            <p:attrNameLst>
                                              <p:attrName>ppt_x</p:attrName>
                                            </p:attrNameLst>
                                          </p:cBhvr>
                                          <p:tavLst>
                                            <p:tav tm="0">
                                              <p:val>
                                                <p:strVal val="#ppt_x"/>
                                              </p:val>
                                            </p:tav>
                                            <p:tav tm="100000">
                                              <p:val>
                                                <p:strVal val="#ppt_x"/>
                                              </p:val>
                                            </p:tav>
                                          </p:tavLst>
                                        </p:anim>
                                        <p:anim calcmode="lin" valueType="num">
                                          <p:cBhvr additive="base">
                                            <p:cTn id="128" dur="350" fill="hold"/>
                                            <p:tgtEl>
                                              <p:spTgt spid="101"/>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250"/>
                                      </p:stCondLst>
                                      <p:childTnLst>
                                        <p:set>
                                          <p:cBhvr>
                                            <p:cTn id="130" dur="1" fill="hold">
                                              <p:stCondLst>
                                                <p:cond delay="0"/>
                                              </p:stCondLst>
                                            </p:cTn>
                                            <p:tgtEl>
                                              <p:spTgt spid="94"/>
                                            </p:tgtEl>
                                            <p:attrNameLst>
                                              <p:attrName>style.visibility</p:attrName>
                                            </p:attrNameLst>
                                          </p:cBhvr>
                                          <p:to>
                                            <p:strVal val="visible"/>
                                          </p:to>
                                        </p:set>
                                        <p:anim calcmode="lin" valueType="num">
                                          <p:cBhvr additive="base">
                                            <p:cTn id="131" dur="350" fill="hold"/>
                                            <p:tgtEl>
                                              <p:spTgt spid="94"/>
                                            </p:tgtEl>
                                            <p:attrNameLst>
                                              <p:attrName>ppt_x</p:attrName>
                                            </p:attrNameLst>
                                          </p:cBhvr>
                                          <p:tavLst>
                                            <p:tav tm="0">
                                              <p:val>
                                                <p:strVal val="#ppt_x"/>
                                              </p:val>
                                            </p:tav>
                                            <p:tav tm="100000">
                                              <p:val>
                                                <p:strVal val="#ppt_x"/>
                                              </p:val>
                                            </p:tav>
                                          </p:tavLst>
                                        </p:anim>
                                        <p:anim calcmode="lin" valueType="num">
                                          <p:cBhvr additive="base">
                                            <p:cTn id="132" dur="350" fill="hold"/>
                                            <p:tgtEl>
                                              <p:spTgt spid="9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250"/>
                                      </p:stCondLst>
                                      <p:childTnLst>
                                        <p:set>
                                          <p:cBhvr>
                                            <p:cTn id="134" dur="1" fill="hold">
                                              <p:stCondLst>
                                                <p:cond delay="0"/>
                                              </p:stCondLst>
                                            </p:cTn>
                                            <p:tgtEl>
                                              <p:spTgt spid="110"/>
                                            </p:tgtEl>
                                            <p:attrNameLst>
                                              <p:attrName>style.visibility</p:attrName>
                                            </p:attrNameLst>
                                          </p:cBhvr>
                                          <p:to>
                                            <p:strVal val="visible"/>
                                          </p:to>
                                        </p:set>
                                        <p:anim calcmode="lin" valueType="num">
                                          <p:cBhvr additive="base">
                                            <p:cTn id="135" dur="350" fill="hold"/>
                                            <p:tgtEl>
                                              <p:spTgt spid="110"/>
                                            </p:tgtEl>
                                            <p:attrNameLst>
                                              <p:attrName>ppt_x</p:attrName>
                                            </p:attrNameLst>
                                          </p:cBhvr>
                                          <p:tavLst>
                                            <p:tav tm="0">
                                              <p:val>
                                                <p:strVal val="#ppt_x"/>
                                              </p:val>
                                            </p:tav>
                                            <p:tav tm="100000">
                                              <p:val>
                                                <p:strVal val="#ppt_x"/>
                                              </p:val>
                                            </p:tav>
                                          </p:tavLst>
                                        </p:anim>
                                        <p:anim calcmode="lin" valueType="num">
                                          <p:cBhvr additive="base">
                                            <p:cTn id="136" dur="350" fill="hold"/>
                                            <p:tgtEl>
                                              <p:spTgt spid="110"/>
                                            </p:tgtEl>
                                            <p:attrNameLst>
                                              <p:attrName>ppt_y</p:attrName>
                                            </p:attrNameLst>
                                          </p:cBhvr>
                                          <p:tavLst>
                                            <p:tav tm="0">
                                              <p:val>
                                                <p:strVal val="1+#ppt_h/2"/>
                                              </p:val>
                                            </p:tav>
                                            <p:tav tm="100000">
                                              <p:val>
                                                <p:strVal val="#ppt_y"/>
                                              </p:val>
                                            </p:tav>
                                          </p:tavLst>
                                        </p:anim>
                                      </p:childTnLst>
                                    </p:cTn>
                                  </p:par>
                                </p:childTnLst>
                              </p:cTn>
                            </p:par>
                            <p:par>
                              <p:cTn id="137" fill="hold">
                                <p:stCondLst>
                                  <p:cond delay="8100"/>
                                </p:stCondLst>
                                <p:childTnLst>
                                  <p:par>
                                    <p:cTn id="138" presetID="16" presetClass="entr" presetSubtype="37" fill="hold" grpId="0" nodeType="afterEffect">
                                      <p:stCondLst>
                                        <p:cond delay="0"/>
                                      </p:stCondLst>
                                      <p:childTnLst>
                                        <p:set>
                                          <p:cBhvr>
                                            <p:cTn id="139" dur="1" fill="hold">
                                              <p:stCondLst>
                                                <p:cond delay="0"/>
                                              </p:stCondLst>
                                            </p:cTn>
                                            <p:tgtEl>
                                              <p:spTgt spid="125"/>
                                            </p:tgtEl>
                                            <p:attrNameLst>
                                              <p:attrName>style.visibility</p:attrName>
                                            </p:attrNameLst>
                                          </p:cBhvr>
                                          <p:to>
                                            <p:strVal val="visible"/>
                                          </p:to>
                                        </p:set>
                                        <p:animEffect transition="in" filter="barn(outVertical)">
                                          <p:cBhvr>
                                            <p:cTn id="140"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5" grpId="0"/>
          <p:bldP spid="89" grpId="0"/>
          <p:bldP spid="91" grpId="0"/>
          <p:bldP spid="92" grpId="0"/>
          <p:bldP spid="94" grpId="0"/>
          <p:bldP spid="107" grpId="0" animBg="1"/>
          <p:bldP spid="122" grpId="0" animBg="1"/>
          <p:bldP spid="123" grpId="0" animBg="1"/>
          <p:bldP spid="124" grpId="0" animBg="1"/>
          <p:bldP spid="125" grpId="0" animBg="1"/>
          <p:bldP spid="95" grpId="0" animBg="1"/>
          <p:bldP spid="97" grpId="0" animBg="1"/>
          <p:bldP spid="99" grpId="0" animBg="1"/>
          <p:bldP spid="101" grpId="0" animBg="1"/>
          <p:bldP spid="105" grpId="0" animBg="1"/>
          <p:bldP spid="109" grpId="0"/>
          <p:bldP spid="110" grpId="0"/>
          <p:bldP spid="111" grpId="0"/>
          <p:bldP spid="112" grpId="0"/>
          <p:bldP spid="113" grpId="0"/>
          <p:bldP spid="1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barn(outVertical)">
                                          <p:cBhvr>
                                            <p:cTn id="15" dur="500"/>
                                            <p:tgtEl>
                                              <p:spTgt spid="114"/>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400" fill="hold"/>
                                            <p:tgtEl>
                                              <p:spTgt spid="47"/>
                                            </p:tgtEl>
                                            <p:attrNameLst>
                                              <p:attrName>ppt_x</p:attrName>
                                            </p:attrNameLst>
                                          </p:cBhvr>
                                          <p:tavLst>
                                            <p:tav tm="0">
                                              <p:val>
                                                <p:strVal val="#ppt_x"/>
                                              </p:val>
                                            </p:tav>
                                            <p:tav tm="100000">
                                              <p:val>
                                                <p:strVal val="#ppt_x"/>
                                              </p:val>
                                            </p:tav>
                                          </p:tavLst>
                                        </p:anim>
                                        <p:anim calcmode="lin" valueType="num">
                                          <p:cBhvr additive="base">
                                            <p:cTn id="20" dur="400" fill="hold"/>
                                            <p:tgtEl>
                                              <p:spTgt spid="47"/>
                                            </p:tgtEl>
                                            <p:attrNameLst>
                                              <p:attrName>ppt_y</p:attrName>
                                            </p:attrNameLst>
                                          </p:cBhvr>
                                          <p:tavLst>
                                            <p:tav tm="0">
                                              <p:val>
                                                <p:strVal val="0-#ppt_h/2"/>
                                              </p:val>
                                            </p:tav>
                                            <p:tav tm="100000">
                                              <p:val>
                                                <p:strVal val="#ppt_y"/>
                                              </p:val>
                                            </p:tav>
                                          </p:tavLst>
                                        </p:anim>
                                      </p:childTnLst>
                                    </p:cTn>
                                  </p:par>
                                </p:childTnLst>
                              </p:cTn>
                            </p:par>
                            <p:par>
                              <p:cTn id="21" fill="hold">
                                <p:stCondLst>
                                  <p:cond delay="1900"/>
                                </p:stCondLst>
                                <p:childTnLst>
                                  <p:par>
                                    <p:cTn id="22" presetID="22" presetClass="entr" presetSubtype="1"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up)">
                                          <p:cBhvr>
                                            <p:cTn id="24" dur="500"/>
                                            <p:tgtEl>
                                              <p:spTgt spid="96"/>
                                            </p:tgtEl>
                                          </p:cBhvr>
                                        </p:animEffect>
                                      </p:childTnLst>
                                    </p:cTn>
                                  </p:par>
                                  <p:par>
                                    <p:cTn id="25" presetID="2" presetClass="entr" presetSubtype="4" fill="hold" grpId="0" nodeType="withEffect">
                                      <p:stCondLst>
                                        <p:cond delay="250"/>
                                      </p:stCondLst>
                                      <p:childTnLst>
                                        <p:set>
                                          <p:cBhvr>
                                            <p:cTn id="26" dur="1" fill="hold">
                                              <p:stCondLst>
                                                <p:cond delay="0"/>
                                              </p:stCondLst>
                                            </p:cTn>
                                            <p:tgtEl>
                                              <p:spTgt spid="95"/>
                                            </p:tgtEl>
                                            <p:attrNameLst>
                                              <p:attrName>style.visibility</p:attrName>
                                            </p:attrNameLst>
                                          </p:cBhvr>
                                          <p:to>
                                            <p:strVal val="visible"/>
                                          </p:to>
                                        </p:set>
                                        <p:anim calcmode="lin" valueType="num">
                                          <p:cBhvr additive="base">
                                            <p:cTn id="27" dur="350" fill="hold"/>
                                            <p:tgtEl>
                                              <p:spTgt spid="95"/>
                                            </p:tgtEl>
                                            <p:attrNameLst>
                                              <p:attrName>ppt_x</p:attrName>
                                            </p:attrNameLst>
                                          </p:cBhvr>
                                          <p:tavLst>
                                            <p:tav tm="0">
                                              <p:val>
                                                <p:strVal val="#ppt_x"/>
                                              </p:val>
                                            </p:tav>
                                            <p:tav tm="100000">
                                              <p:val>
                                                <p:strVal val="#ppt_x"/>
                                              </p:val>
                                            </p:tav>
                                          </p:tavLst>
                                        </p:anim>
                                        <p:anim calcmode="lin" valueType="num">
                                          <p:cBhvr additive="base">
                                            <p:cTn id="28" dur="350" fill="hold"/>
                                            <p:tgtEl>
                                              <p:spTgt spid="9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350" fill="hold"/>
                                            <p:tgtEl>
                                              <p:spTgt spid="85"/>
                                            </p:tgtEl>
                                            <p:attrNameLst>
                                              <p:attrName>ppt_x</p:attrName>
                                            </p:attrNameLst>
                                          </p:cBhvr>
                                          <p:tavLst>
                                            <p:tav tm="0">
                                              <p:val>
                                                <p:strVal val="#ppt_x"/>
                                              </p:val>
                                            </p:tav>
                                            <p:tav tm="100000">
                                              <p:val>
                                                <p:strVal val="#ppt_x"/>
                                              </p:val>
                                            </p:tav>
                                          </p:tavLst>
                                        </p:anim>
                                        <p:anim calcmode="lin" valueType="num">
                                          <p:cBhvr additive="base">
                                            <p:cTn id="32" dur="350" fill="hold"/>
                                            <p:tgtEl>
                                              <p:spTgt spid="8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109"/>
                                            </p:tgtEl>
                                            <p:attrNameLst>
                                              <p:attrName>style.visibility</p:attrName>
                                            </p:attrNameLst>
                                          </p:cBhvr>
                                          <p:to>
                                            <p:strVal val="visible"/>
                                          </p:to>
                                        </p:set>
                                        <p:anim calcmode="lin" valueType="num">
                                          <p:cBhvr additive="base">
                                            <p:cTn id="35" dur="350" fill="hold"/>
                                            <p:tgtEl>
                                              <p:spTgt spid="109"/>
                                            </p:tgtEl>
                                            <p:attrNameLst>
                                              <p:attrName>ppt_x</p:attrName>
                                            </p:attrNameLst>
                                          </p:cBhvr>
                                          <p:tavLst>
                                            <p:tav tm="0">
                                              <p:val>
                                                <p:strVal val="#ppt_x"/>
                                              </p:val>
                                            </p:tav>
                                            <p:tav tm="100000">
                                              <p:val>
                                                <p:strVal val="#ppt_x"/>
                                              </p:val>
                                            </p:tav>
                                          </p:tavLst>
                                        </p:anim>
                                        <p:anim calcmode="lin" valueType="num">
                                          <p:cBhvr additive="base">
                                            <p:cTn id="36" dur="350" fill="hold"/>
                                            <p:tgtEl>
                                              <p:spTgt spid="109"/>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16" presetClass="entr" presetSubtype="37" fill="hold" grpId="0" nodeType="afterEffect">
                                      <p:stCondLst>
                                        <p:cond delay="0"/>
                                      </p:stCondLst>
                                      <p:childTnLst>
                                        <p:set>
                                          <p:cBhvr>
                                            <p:cTn id="39" dur="1" fill="hold">
                                              <p:stCondLst>
                                                <p:cond delay="0"/>
                                              </p:stCondLst>
                                            </p:cTn>
                                            <p:tgtEl>
                                              <p:spTgt spid="107"/>
                                            </p:tgtEl>
                                            <p:attrNameLst>
                                              <p:attrName>style.visibility</p:attrName>
                                            </p:attrNameLst>
                                          </p:cBhvr>
                                          <p:to>
                                            <p:strVal val="visible"/>
                                          </p:to>
                                        </p:set>
                                        <p:animEffect transition="in" filter="barn(outVertical)">
                                          <p:cBhvr>
                                            <p:cTn id="40" dur="400"/>
                                            <p:tgtEl>
                                              <p:spTgt spid="107"/>
                                            </p:tgtEl>
                                          </p:cBhvr>
                                        </p:animEffect>
                                      </p:childTnLst>
                                    </p:cTn>
                                  </p:par>
                                </p:childTnLst>
                              </p:cTn>
                            </p:par>
                            <p:par>
                              <p:cTn id="41" fill="hold">
                                <p:stCondLst>
                                  <p:cond delay="2900"/>
                                </p:stCondLst>
                                <p:childTnLst>
                                  <p:par>
                                    <p:cTn id="42" presetID="2" presetClass="entr" presetSubtype="1"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400" fill="hold"/>
                                            <p:tgtEl>
                                              <p:spTgt spid="52"/>
                                            </p:tgtEl>
                                            <p:attrNameLst>
                                              <p:attrName>ppt_x</p:attrName>
                                            </p:attrNameLst>
                                          </p:cBhvr>
                                          <p:tavLst>
                                            <p:tav tm="0">
                                              <p:val>
                                                <p:strVal val="#ppt_x"/>
                                              </p:val>
                                            </p:tav>
                                            <p:tav tm="100000">
                                              <p:val>
                                                <p:strVal val="#ppt_x"/>
                                              </p:val>
                                            </p:tav>
                                          </p:tavLst>
                                        </p:anim>
                                        <p:anim calcmode="lin" valueType="num">
                                          <p:cBhvr additive="base">
                                            <p:cTn id="45" dur="400" fill="hold"/>
                                            <p:tgtEl>
                                              <p:spTgt spid="52"/>
                                            </p:tgtEl>
                                            <p:attrNameLst>
                                              <p:attrName>ppt_y</p:attrName>
                                            </p:attrNameLst>
                                          </p:cBhvr>
                                          <p:tavLst>
                                            <p:tav tm="0">
                                              <p:val>
                                                <p:strVal val="0-#ppt_h/2"/>
                                              </p:val>
                                            </p:tav>
                                            <p:tav tm="100000">
                                              <p:val>
                                                <p:strVal val="#ppt_y"/>
                                              </p:val>
                                            </p:tav>
                                          </p:tavLst>
                                        </p:anim>
                                      </p:childTnLst>
                                    </p:cTn>
                                  </p:par>
                                </p:childTnLst>
                              </p:cTn>
                            </p:par>
                            <p:par>
                              <p:cTn id="46" fill="hold">
                                <p:stCondLst>
                                  <p:cond delay="3300"/>
                                </p:stCondLst>
                                <p:childTnLst>
                                  <p:par>
                                    <p:cTn id="47" presetID="22" presetClass="entr" presetSubtype="1" fill="hold" nodeType="after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wipe(up)">
                                          <p:cBhvr>
                                            <p:cTn id="49" dur="500"/>
                                            <p:tgtEl>
                                              <p:spTgt spid="98"/>
                                            </p:tgtEl>
                                          </p:cBhvr>
                                        </p:animEffect>
                                      </p:childTnLst>
                                    </p:cTn>
                                  </p:par>
                                  <p:par>
                                    <p:cTn id="50" presetID="2" presetClass="entr" presetSubtype="4" fill="hold" grpId="0" nodeType="withEffect">
                                      <p:stCondLst>
                                        <p:cond delay="250"/>
                                      </p:stCondLst>
                                      <p:childTnLst>
                                        <p:set>
                                          <p:cBhvr>
                                            <p:cTn id="51" dur="1" fill="hold">
                                              <p:stCondLst>
                                                <p:cond delay="0"/>
                                              </p:stCondLst>
                                            </p:cTn>
                                            <p:tgtEl>
                                              <p:spTgt spid="97"/>
                                            </p:tgtEl>
                                            <p:attrNameLst>
                                              <p:attrName>style.visibility</p:attrName>
                                            </p:attrNameLst>
                                          </p:cBhvr>
                                          <p:to>
                                            <p:strVal val="visible"/>
                                          </p:to>
                                        </p:set>
                                        <p:anim calcmode="lin" valueType="num">
                                          <p:cBhvr additive="base">
                                            <p:cTn id="52" dur="350" fill="hold"/>
                                            <p:tgtEl>
                                              <p:spTgt spid="97"/>
                                            </p:tgtEl>
                                            <p:attrNameLst>
                                              <p:attrName>ppt_x</p:attrName>
                                            </p:attrNameLst>
                                          </p:cBhvr>
                                          <p:tavLst>
                                            <p:tav tm="0">
                                              <p:val>
                                                <p:strVal val="#ppt_x"/>
                                              </p:val>
                                            </p:tav>
                                            <p:tav tm="100000">
                                              <p:val>
                                                <p:strVal val="#ppt_x"/>
                                              </p:val>
                                            </p:tav>
                                          </p:tavLst>
                                        </p:anim>
                                        <p:anim calcmode="lin" valueType="num">
                                          <p:cBhvr additive="base">
                                            <p:cTn id="53" dur="350" fill="hold"/>
                                            <p:tgtEl>
                                              <p:spTgt spid="97"/>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5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350" fill="hold"/>
                                            <p:tgtEl>
                                              <p:spTgt spid="89"/>
                                            </p:tgtEl>
                                            <p:attrNameLst>
                                              <p:attrName>ppt_x</p:attrName>
                                            </p:attrNameLst>
                                          </p:cBhvr>
                                          <p:tavLst>
                                            <p:tav tm="0">
                                              <p:val>
                                                <p:strVal val="#ppt_x"/>
                                              </p:val>
                                            </p:tav>
                                            <p:tav tm="100000">
                                              <p:val>
                                                <p:strVal val="#ppt_x"/>
                                              </p:val>
                                            </p:tav>
                                          </p:tavLst>
                                        </p:anim>
                                        <p:anim calcmode="lin" valueType="num">
                                          <p:cBhvr additive="base">
                                            <p:cTn id="57" dur="350" fill="hold"/>
                                            <p:tgtEl>
                                              <p:spTgt spid="89"/>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250"/>
                                      </p:stCondLst>
                                      <p:childTnLst>
                                        <p:set>
                                          <p:cBhvr>
                                            <p:cTn id="59" dur="1" fill="hold">
                                              <p:stCondLst>
                                                <p:cond delay="0"/>
                                              </p:stCondLst>
                                            </p:cTn>
                                            <p:tgtEl>
                                              <p:spTgt spid="113"/>
                                            </p:tgtEl>
                                            <p:attrNameLst>
                                              <p:attrName>style.visibility</p:attrName>
                                            </p:attrNameLst>
                                          </p:cBhvr>
                                          <p:to>
                                            <p:strVal val="visible"/>
                                          </p:to>
                                        </p:set>
                                        <p:anim calcmode="lin" valueType="num">
                                          <p:cBhvr additive="base">
                                            <p:cTn id="60" dur="350" fill="hold"/>
                                            <p:tgtEl>
                                              <p:spTgt spid="113"/>
                                            </p:tgtEl>
                                            <p:attrNameLst>
                                              <p:attrName>ppt_x</p:attrName>
                                            </p:attrNameLst>
                                          </p:cBhvr>
                                          <p:tavLst>
                                            <p:tav tm="0">
                                              <p:val>
                                                <p:strVal val="#ppt_x"/>
                                              </p:val>
                                            </p:tav>
                                            <p:tav tm="100000">
                                              <p:val>
                                                <p:strVal val="#ppt_x"/>
                                              </p:val>
                                            </p:tav>
                                          </p:tavLst>
                                        </p:anim>
                                        <p:anim calcmode="lin" valueType="num">
                                          <p:cBhvr additive="base">
                                            <p:cTn id="61" dur="350" fill="hold"/>
                                            <p:tgtEl>
                                              <p:spTgt spid="113"/>
                                            </p:tgtEl>
                                            <p:attrNameLst>
                                              <p:attrName>ppt_y</p:attrName>
                                            </p:attrNameLst>
                                          </p:cBhvr>
                                          <p:tavLst>
                                            <p:tav tm="0">
                                              <p:val>
                                                <p:strVal val="1+#ppt_h/2"/>
                                              </p:val>
                                            </p:tav>
                                            <p:tav tm="100000">
                                              <p:val>
                                                <p:strVal val="#ppt_y"/>
                                              </p:val>
                                            </p:tav>
                                          </p:tavLst>
                                        </p:anim>
                                      </p:childTnLst>
                                    </p:cTn>
                                  </p:par>
                                </p:childTnLst>
                              </p:cTn>
                            </p:par>
                            <p:par>
                              <p:cTn id="62" fill="hold">
                                <p:stCondLst>
                                  <p:cond delay="3900"/>
                                </p:stCondLst>
                                <p:childTnLst>
                                  <p:par>
                                    <p:cTn id="63" presetID="16" presetClass="entr" presetSubtype="37" fill="hold" grpId="0"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barn(outVertical)">
                                          <p:cBhvr>
                                            <p:cTn id="65" dur="400"/>
                                            <p:tgtEl>
                                              <p:spTgt spid="122"/>
                                            </p:tgtEl>
                                          </p:cBhvr>
                                        </p:animEffect>
                                      </p:childTnLst>
                                    </p:cTn>
                                  </p:par>
                                </p:childTnLst>
                              </p:cTn>
                            </p:par>
                            <p:par>
                              <p:cTn id="66" fill="hold">
                                <p:stCondLst>
                                  <p:cond delay="4300"/>
                                </p:stCondLst>
                                <p:childTnLst>
                                  <p:par>
                                    <p:cTn id="67" presetID="2" presetClass="entr" presetSubtype="1" fill="hold"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400" fill="hold"/>
                                            <p:tgtEl>
                                              <p:spTgt spid="55"/>
                                            </p:tgtEl>
                                            <p:attrNameLst>
                                              <p:attrName>ppt_x</p:attrName>
                                            </p:attrNameLst>
                                          </p:cBhvr>
                                          <p:tavLst>
                                            <p:tav tm="0">
                                              <p:val>
                                                <p:strVal val="#ppt_x"/>
                                              </p:val>
                                            </p:tav>
                                            <p:tav tm="100000">
                                              <p:val>
                                                <p:strVal val="#ppt_x"/>
                                              </p:val>
                                            </p:tav>
                                          </p:tavLst>
                                        </p:anim>
                                        <p:anim calcmode="lin" valueType="num">
                                          <p:cBhvr additive="base">
                                            <p:cTn id="70" dur="400" fill="hold"/>
                                            <p:tgtEl>
                                              <p:spTgt spid="55"/>
                                            </p:tgtEl>
                                            <p:attrNameLst>
                                              <p:attrName>ppt_y</p:attrName>
                                            </p:attrNameLst>
                                          </p:cBhvr>
                                          <p:tavLst>
                                            <p:tav tm="0">
                                              <p:val>
                                                <p:strVal val="0-#ppt_h/2"/>
                                              </p:val>
                                            </p:tav>
                                            <p:tav tm="100000">
                                              <p:val>
                                                <p:strVal val="#ppt_y"/>
                                              </p:val>
                                            </p:tav>
                                          </p:tavLst>
                                        </p:anim>
                                      </p:childTnLst>
                                    </p:cTn>
                                  </p:par>
                                </p:childTnLst>
                              </p:cTn>
                            </p:par>
                            <p:par>
                              <p:cTn id="71" fill="hold">
                                <p:stCondLst>
                                  <p:cond delay="4700"/>
                                </p:stCondLst>
                                <p:childTnLst>
                                  <p:par>
                                    <p:cTn id="72" presetID="22" presetClass="entr" presetSubtype="1" fill="hold" nodeType="afterEffect">
                                      <p:stCondLst>
                                        <p:cond delay="0"/>
                                      </p:stCondLst>
                                      <p:childTnLst>
                                        <p:set>
                                          <p:cBhvr>
                                            <p:cTn id="73" dur="1" fill="hold">
                                              <p:stCondLst>
                                                <p:cond delay="0"/>
                                              </p:stCondLst>
                                            </p:cTn>
                                            <p:tgtEl>
                                              <p:spTgt spid="100"/>
                                            </p:tgtEl>
                                            <p:attrNameLst>
                                              <p:attrName>style.visibility</p:attrName>
                                            </p:attrNameLst>
                                          </p:cBhvr>
                                          <p:to>
                                            <p:strVal val="visible"/>
                                          </p:to>
                                        </p:set>
                                        <p:animEffect transition="in" filter="wipe(up)">
                                          <p:cBhvr>
                                            <p:cTn id="74" dur="500"/>
                                            <p:tgtEl>
                                              <p:spTgt spid="100"/>
                                            </p:tgtEl>
                                          </p:cBhvr>
                                        </p:animEffect>
                                      </p:childTnLst>
                                    </p:cTn>
                                  </p:par>
                                  <p:par>
                                    <p:cTn id="75" presetID="2" presetClass="entr" presetSubtype="4" fill="hold" grpId="0" nodeType="withEffect">
                                      <p:stCondLst>
                                        <p:cond delay="25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350" fill="hold"/>
                                            <p:tgtEl>
                                              <p:spTgt spid="99"/>
                                            </p:tgtEl>
                                            <p:attrNameLst>
                                              <p:attrName>ppt_x</p:attrName>
                                            </p:attrNameLst>
                                          </p:cBhvr>
                                          <p:tavLst>
                                            <p:tav tm="0">
                                              <p:val>
                                                <p:strVal val="#ppt_x"/>
                                              </p:val>
                                            </p:tav>
                                            <p:tav tm="100000">
                                              <p:val>
                                                <p:strVal val="#ppt_x"/>
                                              </p:val>
                                            </p:tav>
                                          </p:tavLst>
                                        </p:anim>
                                        <p:anim calcmode="lin" valueType="num">
                                          <p:cBhvr additive="base">
                                            <p:cTn id="78" dur="350" fill="hold"/>
                                            <p:tgtEl>
                                              <p:spTgt spid="9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250"/>
                                      </p:stCondLst>
                                      <p:childTnLst>
                                        <p:set>
                                          <p:cBhvr>
                                            <p:cTn id="80" dur="1" fill="hold">
                                              <p:stCondLst>
                                                <p:cond delay="0"/>
                                              </p:stCondLst>
                                            </p:cTn>
                                            <p:tgtEl>
                                              <p:spTgt spid="91"/>
                                            </p:tgtEl>
                                            <p:attrNameLst>
                                              <p:attrName>style.visibility</p:attrName>
                                            </p:attrNameLst>
                                          </p:cBhvr>
                                          <p:to>
                                            <p:strVal val="visible"/>
                                          </p:to>
                                        </p:set>
                                        <p:anim calcmode="lin" valueType="num">
                                          <p:cBhvr additive="base">
                                            <p:cTn id="81" dur="350" fill="hold"/>
                                            <p:tgtEl>
                                              <p:spTgt spid="91"/>
                                            </p:tgtEl>
                                            <p:attrNameLst>
                                              <p:attrName>ppt_x</p:attrName>
                                            </p:attrNameLst>
                                          </p:cBhvr>
                                          <p:tavLst>
                                            <p:tav tm="0">
                                              <p:val>
                                                <p:strVal val="#ppt_x"/>
                                              </p:val>
                                            </p:tav>
                                            <p:tav tm="100000">
                                              <p:val>
                                                <p:strVal val="#ppt_x"/>
                                              </p:val>
                                            </p:tav>
                                          </p:tavLst>
                                        </p:anim>
                                        <p:anim calcmode="lin" valueType="num">
                                          <p:cBhvr additive="base">
                                            <p:cTn id="82" dur="350" fill="hold"/>
                                            <p:tgtEl>
                                              <p:spTgt spid="9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50"/>
                                      </p:stCondLst>
                                      <p:childTnLst>
                                        <p:set>
                                          <p:cBhvr>
                                            <p:cTn id="84" dur="1" fill="hold">
                                              <p:stCondLst>
                                                <p:cond delay="0"/>
                                              </p:stCondLst>
                                            </p:cTn>
                                            <p:tgtEl>
                                              <p:spTgt spid="112"/>
                                            </p:tgtEl>
                                            <p:attrNameLst>
                                              <p:attrName>style.visibility</p:attrName>
                                            </p:attrNameLst>
                                          </p:cBhvr>
                                          <p:to>
                                            <p:strVal val="visible"/>
                                          </p:to>
                                        </p:set>
                                        <p:anim calcmode="lin" valueType="num">
                                          <p:cBhvr additive="base">
                                            <p:cTn id="85" dur="350" fill="hold"/>
                                            <p:tgtEl>
                                              <p:spTgt spid="112"/>
                                            </p:tgtEl>
                                            <p:attrNameLst>
                                              <p:attrName>ppt_x</p:attrName>
                                            </p:attrNameLst>
                                          </p:cBhvr>
                                          <p:tavLst>
                                            <p:tav tm="0">
                                              <p:val>
                                                <p:strVal val="#ppt_x"/>
                                              </p:val>
                                            </p:tav>
                                            <p:tav tm="100000">
                                              <p:val>
                                                <p:strVal val="#ppt_x"/>
                                              </p:val>
                                            </p:tav>
                                          </p:tavLst>
                                        </p:anim>
                                        <p:anim calcmode="lin" valueType="num">
                                          <p:cBhvr additive="base">
                                            <p:cTn id="86" dur="350" fill="hold"/>
                                            <p:tgtEl>
                                              <p:spTgt spid="112"/>
                                            </p:tgtEl>
                                            <p:attrNameLst>
                                              <p:attrName>ppt_y</p:attrName>
                                            </p:attrNameLst>
                                          </p:cBhvr>
                                          <p:tavLst>
                                            <p:tav tm="0">
                                              <p:val>
                                                <p:strVal val="1+#ppt_h/2"/>
                                              </p:val>
                                            </p:tav>
                                            <p:tav tm="100000">
                                              <p:val>
                                                <p:strVal val="#ppt_y"/>
                                              </p:val>
                                            </p:tav>
                                          </p:tavLst>
                                        </p:anim>
                                      </p:childTnLst>
                                    </p:cTn>
                                  </p:par>
                                </p:childTnLst>
                              </p:cTn>
                            </p:par>
                            <p:par>
                              <p:cTn id="87" fill="hold">
                                <p:stCondLst>
                                  <p:cond delay="5300"/>
                                </p:stCondLst>
                                <p:childTnLst>
                                  <p:par>
                                    <p:cTn id="88" presetID="16" presetClass="entr" presetSubtype="37" fill="hold" grpId="0" nodeType="afterEffect">
                                      <p:stCondLst>
                                        <p:cond delay="0"/>
                                      </p:stCondLst>
                                      <p:childTnLst>
                                        <p:set>
                                          <p:cBhvr>
                                            <p:cTn id="89" dur="1" fill="hold">
                                              <p:stCondLst>
                                                <p:cond delay="0"/>
                                              </p:stCondLst>
                                            </p:cTn>
                                            <p:tgtEl>
                                              <p:spTgt spid="123"/>
                                            </p:tgtEl>
                                            <p:attrNameLst>
                                              <p:attrName>style.visibility</p:attrName>
                                            </p:attrNameLst>
                                          </p:cBhvr>
                                          <p:to>
                                            <p:strVal val="visible"/>
                                          </p:to>
                                        </p:set>
                                        <p:animEffect transition="in" filter="barn(outVertical)">
                                          <p:cBhvr>
                                            <p:cTn id="90" dur="400"/>
                                            <p:tgtEl>
                                              <p:spTgt spid="123"/>
                                            </p:tgtEl>
                                          </p:cBhvr>
                                        </p:animEffect>
                                      </p:childTnLst>
                                    </p:cTn>
                                  </p:par>
                                </p:childTnLst>
                              </p:cTn>
                            </p:par>
                            <p:par>
                              <p:cTn id="91" fill="hold">
                                <p:stCondLst>
                                  <p:cond delay="5700"/>
                                </p:stCondLst>
                                <p:childTnLst>
                                  <p:par>
                                    <p:cTn id="92" presetID="2" presetClass="entr" presetSubtype="1" fill="hold" nodeType="afterEffect">
                                      <p:stCondLst>
                                        <p:cond delay="0"/>
                                      </p:stCondLst>
                                      <p:childTnLst>
                                        <p:set>
                                          <p:cBhvr>
                                            <p:cTn id="93" dur="1" fill="hold">
                                              <p:stCondLst>
                                                <p:cond delay="0"/>
                                              </p:stCondLst>
                                            </p:cTn>
                                            <p:tgtEl>
                                              <p:spTgt spid="64"/>
                                            </p:tgtEl>
                                            <p:attrNameLst>
                                              <p:attrName>style.visibility</p:attrName>
                                            </p:attrNameLst>
                                          </p:cBhvr>
                                          <p:to>
                                            <p:strVal val="visible"/>
                                          </p:to>
                                        </p:set>
                                        <p:anim calcmode="lin" valueType="num">
                                          <p:cBhvr additive="base">
                                            <p:cTn id="94" dur="400" fill="hold"/>
                                            <p:tgtEl>
                                              <p:spTgt spid="64"/>
                                            </p:tgtEl>
                                            <p:attrNameLst>
                                              <p:attrName>ppt_x</p:attrName>
                                            </p:attrNameLst>
                                          </p:cBhvr>
                                          <p:tavLst>
                                            <p:tav tm="0">
                                              <p:val>
                                                <p:strVal val="#ppt_x"/>
                                              </p:val>
                                            </p:tav>
                                            <p:tav tm="100000">
                                              <p:val>
                                                <p:strVal val="#ppt_x"/>
                                              </p:val>
                                            </p:tav>
                                          </p:tavLst>
                                        </p:anim>
                                        <p:anim calcmode="lin" valueType="num">
                                          <p:cBhvr additive="base">
                                            <p:cTn id="95" dur="400" fill="hold"/>
                                            <p:tgtEl>
                                              <p:spTgt spid="64"/>
                                            </p:tgtEl>
                                            <p:attrNameLst>
                                              <p:attrName>ppt_y</p:attrName>
                                            </p:attrNameLst>
                                          </p:cBhvr>
                                          <p:tavLst>
                                            <p:tav tm="0">
                                              <p:val>
                                                <p:strVal val="0-#ppt_h/2"/>
                                              </p:val>
                                            </p:tav>
                                            <p:tav tm="100000">
                                              <p:val>
                                                <p:strVal val="#ppt_y"/>
                                              </p:val>
                                            </p:tav>
                                          </p:tavLst>
                                        </p:anim>
                                      </p:childTnLst>
                                    </p:cTn>
                                  </p:par>
                                </p:childTnLst>
                              </p:cTn>
                            </p:par>
                            <p:par>
                              <p:cTn id="96" fill="hold">
                                <p:stCondLst>
                                  <p:cond delay="6100"/>
                                </p:stCondLst>
                                <p:childTnLst>
                                  <p:par>
                                    <p:cTn id="97" presetID="22" presetClass="entr" presetSubtype="1" fill="hold"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up)">
                                          <p:cBhvr>
                                            <p:cTn id="99" dur="500"/>
                                            <p:tgtEl>
                                              <p:spTgt spid="106"/>
                                            </p:tgtEl>
                                          </p:cBhvr>
                                        </p:animEffect>
                                      </p:childTnLst>
                                    </p:cTn>
                                  </p:par>
                                  <p:par>
                                    <p:cTn id="100" presetID="2" presetClass="entr" presetSubtype="4" fill="hold" grpId="0" nodeType="withEffect">
                                      <p:stCondLst>
                                        <p:cond delay="250"/>
                                      </p:stCondLst>
                                      <p:childTnLst>
                                        <p:set>
                                          <p:cBhvr>
                                            <p:cTn id="101" dur="1" fill="hold">
                                              <p:stCondLst>
                                                <p:cond delay="0"/>
                                              </p:stCondLst>
                                            </p:cTn>
                                            <p:tgtEl>
                                              <p:spTgt spid="105"/>
                                            </p:tgtEl>
                                            <p:attrNameLst>
                                              <p:attrName>style.visibility</p:attrName>
                                            </p:attrNameLst>
                                          </p:cBhvr>
                                          <p:to>
                                            <p:strVal val="visible"/>
                                          </p:to>
                                        </p:set>
                                        <p:anim calcmode="lin" valueType="num">
                                          <p:cBhvr additive="base">
                                            <p:cTn id="102" dur="350" fill="hold"/>
                                            <p:tgtEl>
                                              <p:spTgt spid="105"/>
                                            </p:tgtEl>
                                            <p:attrNameLst>
                                              <p:attrName>ppt_x</p:attrName>
                                            </p:attrNameLst>
                                          </p:cBhvr>
                                          <p:tavLst>
                                            <p:tav tm="0">
                                              <p:val>
                                                <p:strVal val="#ppt_x"/>
                                              </p:val>
                                            </p:tav>
                                            <p:tav tm="100000">
                                              <p:val>
                                                <p:strVal val="#ppt_x"/>
                                              </p:val>
                                            </p:tav>
                                          </p:tavLst>
                                        </p:anim>
                                        <p:anim calcmode="lin" valueType="num">
                                          <p:cBhvr additive="base">
                                            <p:cTn id="103" dur="350" fill="hold"/>
                                            <p:tgtEl>
                                              <p:spTgt spid="10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250"/>
                                      </p:stCondLst>
                                      <p:childTnLst>
                                        <p:set>
                                          <p:cBhvr>
                                            <p:cTn id="105" dur="1" fill="hold">
                                              <p:stCondLst>
                                                <p:cond delay="0"/>
                                              </p:stCondLst>
                                            </p:cTn>
                                            <p:tgtEl>
                                              <p:spTgt spid="92"/>
                                            </p:tgtEl>
                                            <p:attrNameLst>
                                              <p:attrName>style.visibility</p:attrName>
                                            </p:attrNameLst>
                                          </p:cBhvr>
                                          <p:to>
                                            <p:strVal val="visible"/>
                                          </p:to>
                                        </p:set>
                                        <p:anim calcmode="lin" valueType="num">
                                          <p:cBhvr additive="base">
                                            <p:cTn id="106" dur="350" fill="hold"/>
                                            <p:tgtEl>
                                              <p:spTgt spid="92"/>
                                            </p:tgtEl>
                                            <p:attrNameLst>
                                              <p:attrName>ppt_x</p:attrName>
                                            </p:attrNameLst>
                                          </p:cBhvr>
                                          <p:tavLst>
                                            <p:tav tm="0">
                                              <p:val>
                                                <p:strVal val="#ppt_x"/>
                                              </p:val>
                                            </p:tav>
                                            <p:tav tm="100000">
                                              <p:val>
                                                <p:strVal val="#ppt_x"/>
                                              </p:val>
                                            </p:tav>
                                          </p:tavLst>
                                        </p:anim>
                                        <p:anim calcmode="lin" valueType="num">
                                          <p:cBhvr additive="base">
                                            <p:cTn id="107" dur="350" fill="hold"/>
                                            <p:tgtEl>
                                              <p:spTgt spid="92"/>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250"/>
                                      </p:stCondLst>
                                      <p:childTnLst>
                                        <p:set>
                                          <p:cBhvr>
                                            <p:cTn id="109" dur="1" fill="hold">
                                              <p:stCondLst>
                                                <p:cond delay="0"/>
                                              </p:stCondLst>
                                            </p:cTn>
                                            <p:tgtEl>
                                              <p:spTgt spid="111"/>
                                            </p:tgtEl>
                                            <p:attrNameLst>
                                              <p:attrName>style.visibility</p:attrName>
                                            </p:attrNameLst>
                                          </p:cBhvr>
                                          <p:to>
                                            <p:strVal val="visible"/>
                                          </p:to>
                                        </p:set>
                                        <p:anim calcmode="lin" valueType="num">
                                          <p:cBhvr additive="base">
                                            <p:cTn id="110" dur="350" fill="hold"/>
                                            <p:tgtEl>
                                              <p:spTgt spid="111"/>
                                            </p:tgtEl>
                                            <p:attrNameLst>
                                              <p:attrName>ppt_x</p:attrName>
                                            </p:attrNameLst>
                                          </p:cBhvr>
                                          <p:tavLst>
                                            <p:tav tm="0">
                                              <p:val>
                                                <p:strVal val="#ppt_x"/>
                                              </p:val>
                                            </p:tav>
                                            <p:tav tm="100000">
                                              <p:val>
                                                <p:strVal val="#ppt_x"/>
                                              </p:val>
                                            </p:tav>
                                          </p:tavLst>
                                        </p:anim>
                                        <p:anim calcmode="lin" valueType="num">
                                          <p:cBhvr additive="base">
                                            <p:cTn id="111" dur="350" fill="hold"/>
                                            <p:tgtEl>
                                              <p:spTgt spid="111"/>
                                            </p:tgtEl>
                                            <p:attrNameLst>
                                              <p:attrName>ppt_y</p:attrName>
                                            </p:attrNameLst>
                                          </p:cBhvr>
                                          <p:tavLst>
                                            <p:tav tm="0">
                                              <p:val>
                                                <p:strVal val="1+#ppt_h/2"/>
                                              </p:val>
                                            </p:tav>
                                            <p:tav tm="100000">
                                              <p:val>
                                                <p:strVal val="#ppt_y"/>
                                              </p:val>
                                            </p:tav>
                                          </p:tavLst>
                                        </p:anim>
                                      </p:childTnLst>
                                    </p:cTn>
                                  </p:par>
                                </p:childTnLst>
                              </p:cTn>
                            </p:par>
                            <p:par>
                              <p:cTn id="112" fill="hold">
                                <p:stCondLst>
                                  <p:cond delay="6700"/>
                                </p:stCondLst>
                                <p:childTnLst>
                                  <p:par>
                                    <p:cTn id="113" presetID="16" presetClass="entr" presetSubtype="37" fill="hold" grpId="0" nodeType="afterEffect">
                                      <p:stCondLst>
                                        <p:cond delay="0"/>
                                      </p:stCondLst>
                                      <p:childTnLst>
                                        <p:set>
                                          <p:cBhvr>
                                            <p:cTn id="114" dur="1" fill="hold">
                                              <p:stCondLst>
                                                <p:cond delay="0"/>
                                              </p:stCondLst>
                                            </p:cTn>
                                            <p:tgtEl>
                                              <p:spTgt spid="124"/>
                                            </p:tgtEl>
                                            <p:attrNameLst>
                                              <p:attrName>style.visibility</p:attrName>
                                            </p:attrNameLst>
                                          </p:cBhvr>
                                          <p:to>
                                            <p:strVal val="visible"/>
                                          </p:to>
                                        </p:set>
                                        <p:animEffect transition="in" filter="barn(outVertical)">
                                          <p:cBhvr>
                                            <p:cTn id="115" dur="400"/>
                                            <p:tgtEl>
                                              <p:spTgt spid="124"/>
                                            </p:tgtEl>
                                          </p:cBhvr>
                                        </p:animEffect>
                                      </p:childTnLst>
                                    </p:cTn>
                                  </p:par>
                                </p:childTnLst>
                              </p:cTn>
                            </p:par>
                            <p:par>
                              <p:cTn id="116" fill="hold">
                                <p:stCondLst>
                                  <p:cond delay="7100"/>
                                </p:stCondLst>
                                <p:childTnLst>
                                  <p:par>
                                    <p:cTn id="117" presetID="2" presetClass="entr" presetSubtype="1" fill="hold" nodeType="afterEffect">
                                      <p:stCondLst>
                                        <p:cond delay="0"/>
                                      </p:stCondLst>
                                      <p:childTnLst>
                                        <p:set>
                                          <p:cBhvr>
                                            <p:cTn id="118" dur="1" fill="hold">
                                              <p:stCondLst>
                                                <p:cond delay="0"/>
                                              </p:stCondLst>
                                            </p:cTn>
                                            <p:tgtEl>
                                              <p:spTgt spid="73"/>
                                            </p:tgtEl>
                                            <p:attrNameLst>
                                              <p:attrName>style.visibility</p:attrName>
                                            </p:attrNameLst>
                                          </p:cBhvr>
                                          <p:to>
                                            <p:strVal val="visible"/>
                                          </p:to>
                                        </p:set>
                                        <p:anim calcmode="lin" valueType="num">
                                          <p:cBhvr additive="base">
                                            <p:cTn id="119" dur="400" fill="hold"/>
                                            <p:tgtEl>
                                              <p:spTgt spid="73"/>
                                            </p:tgtEl>
                                            <p:attrNameLst>
                                              <p:attrName>ppt_x</p:attrName>
                                            </p:attrNameLst>
                                          </p:cBhvr>
                                          <p:tavLst>
                                            <p:tav tm="0">
                                              <p:val>
                                                <p:strVal val="#ppt_x"/>
                                              </p:val>
                                            </p:tav>
                                            <p:tav tm="100000">
                                              <p:val>
                                                <p:strVal val="#ppt_x"/>
                                              </p:val>
                                            </p:tav>
                                          </p:tavLst>
                                        </p:anim>
                                        <p:anim calcmode="lin" valueType="num">
                                          <p:cBhvr additive="base">
                                            <p:cTn id="120" dur="400" fill="hold"/>
                                            <p:tgtEl>
                                              <p:spTgt spid="73"/>
                                            </p:tgtEl>
                                            <p:attrNameLst>
                                              <p:attrName>ppt_y</p:attrName>
                                            </p:attrNameLst>
                                          </p:cBhvr>
                                          <p:tavLst>
                                            <p:tav tm="0">
                                              <p:val>
                                                <p:strVal val="0-#ppt_h/2"/>
                                              </p:val>
                                            </p:tav>
                                            <p:tav tm="100000">
                                              <p:val>
                                                <p:strVal val="#ppt_y"/>
                                              </p:val>
                                            </p:tav>
                                          </p:tavLst>
                                        </p:anim>
                                      </p:childTnLst>
                                    </p:cTn>
                                  </p:par>
                                </p:childTnLst>
                              </p:cTn>
                            </p:par>
                            <p:par>
                              <p:cTn id="121" fill="hold">
                                <p:stCondLst>
                                  <p:cond delay="7500"/>
                                </p:stCondLst>
                                <p:childTnLst>
                                  <p:par>
                                    <p:cTn id="122" presetID="22" presetClass="entr" presetSubtype="1" fill="hold" nodeType="afterEffect">
                                      <p:stCondLst>
                                        <p:cond delay="0"/>
                                      </p:stCondLst>
                                      <p:childTnLst>
                                        <p:set>
                                          <p:cBhvr>
                                            <p:cTn id="123" dur="1" fill="hold">
                                              <p:stCondLst>
                                                <p:cond delay="0"/>
                                              </p:stCondLst>
                                            </p:cTn>
                                            <p:tgtEl>
                                              <p:spTgt spid="104"/>
                                            </p:tgtEl>
                                            <p:attrNameLst>
                                              <p:attrName>style.visibility</p:attrName>
                                            </p:attrNameLst>
                                          </p:cBhvr>
                                          <p:to>
                                            <p:strVal val="visible"/>
                                          </p:to>
                                        </p:set>
                                        <p:animEffect transition="in" filter="wipe(up)">
                                          <p:cBhvr>
                                            <p:cTn id="124" dur="500"/>
                                            <p:tgtEl>
                                              <p:spTgt spid="104"/>
                                            </p:tgtEl>
                                          </p:cBhvr>
                                        </p:animEffect>
                                      </p:childTnLst>
                                    </p:cTn>
                                  </p:par>
                                  <p:par>
                                    <p:cTn id="125" presetID="2" presetClass="entr" presetSubtype="4" fill="hold" grpId="0" nodeType="withEffect">
                                      <p:stCondLst>
                                        <p:cond delay="250"/>
                                      </p:stCondLst>
                                      <p:childTnLst>
                                        <p:set>
                                          <p:cBhvr>
                                            <p:cTn id="126" dur="1" fill="hold">
                                              <p:stCondLst>
                                                <p:cond delay="0"/>
                                              </p:stCondLst>
                                            </p:cTn>
                                            <p:tgtEl>
                                              <p:spTgt spid="101"/>
                                            </p:tgtEl>
                                            <p:attrNameLst>
                                              <p:attrName>style.visibility</p:attrName>
                                            </p:attrNameLst>
                                          </p:cBhvr>
                                          <p:to>
                                            <p:strVal val="visible"/>
                                          </p:to>
                                        </p:set>
                                        <p:anim calcmode="lin" valueType="num">
                                          <p:cBhvr additive="base">
                                            <p:cTn id="127" dur="350" fill="hold"/>
                                            <p:tgtEl>
                                              <p:spTgt spid="101"/>
                                            </p:tgtEl>
                                            <p:attrNameLst>
                                              <p:attrName>ppt_x</p:attrName>
                                            </p:attrNameLst>
                                          </p:cBhvr>
                                          <p:tavLst>
                                            <p:tav tm="0">
                                              <p:val>
                                                <p:strVal val="#ppt_x"/>
                                              </p:val>
                                            </p:tav>
                                            <p:tav tm="100000">
                                              <p:val>
                                                <p:strVal val="#ppt_x"/>
                                              </p:val>
                                            </p:tav>
                                          </p:tavLst>
                                        </p:anim>
                                        <p:anim calcmode="lin" valueType="num">
                                          <p:cBhvr additive="base">
                                            <p:cTn id="128" dur="350" fill="hold"/>
                                            <p:tgtEl>
                                              <p:spTgt spid="101"/>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250"/>
                                      </p:stCondLst>
                                      <p:childTnLst>
                                        <p:set>
                                          <p:cBhvr>
                                            <p:cTn id="130" dur="1" fill="hold">
                                              <p:stCondLst>
                                                <p:cond delay="0"/>
                                              </p:stCondLst>
                                            </p:cTn>
                                            <p:tgtEl>
                                              <p:spTgt spid="94"/>
                                            </p:tgtEl>
                                            <p:attrNameLst>
                                              <p:attrName>style.visibility</p:attrName>
                                            </p:attrNameLst>
                                          </p:cBhvr>
                                          <p:to>
                                            <p:strVal val="visible"/>
                                          </p:to>
                                        </p:set>
                                        <p:anim calcmode="lin" valueType="num">
                                          <p:cBhvr additive="base">
                                            <p:cTn id="131" dur="350" fill="hold"/>
                                            <p:tgtEl>
                                              <p:spTgt spid="94"/>
                                            </p:tgtEl>
                                            <p:attrNameLst>
                                              <p:attrName>ppt_x</p:attrName>
                                            </p:attrNameLst>
                                          </p:cBhvr>
                                          <p:tavLst>
                                            <p:tav tm="0">
                                              <p:val>
                                                <p:strVal val="#ppt_x"/>
                                              </p:val>
                                            </p:tav>
                                            <p:tav tm="100000">
                                              <p:val>
                                                <p:strVal val="#ppt_x"/>
                                              </p:val>
                                            </p:tav>
                                          </p:tavLst>
                                        </p:anim>
                                        <p:anim calcmode="lin" valueType="num">
                                          <p:cBhvr additive="base">
                                            <p:cTn id="132" dur="350" fill="hold"/>
                                            <p:tgtEl>
                                              <p:spTgt spid="94"/>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250"/>
                                      </p:stCondLst>
                                      <p:childTnLst>
                                        <p:set>
                                          <p:cBhvr>
                                            <p:cTn id="134" dur="1" fill="hold">
                                              <p:stCondLst>
                                                <p:cond delay="0"/>
                                              </p:stCondLst>
                                            </p:cTn>
                                            <p:tgtEl>
                                              <p:spTgt spid="110"/>
                                            </p:tgtEl>
                                            <p:attrNameLst>
                                              <p:attrName>style.visibility</p:attrName>
                                            </p:attrNameLst>
                                          </p:cBhvr>
                                          <p:to>
                                            <p:strVal val="visible"/>
                                          </p:to>
                                        </p:set>
                                        <p:anim calcmode="lin" valueType="num">
                                          <p:cBhvr additive="base">
                                            <p:cTn id="135" dur="350" fill="hold"/>
                                            <p:tgtEl>
                                              <p:spTgt spid="110"/>
                                            </p:tgtEl>
                                            <p:attrNameLst>
                                              <p:attrName>ppt_x</p:attrName>
                                            </p:attrNameLst>
                                          </p:cBhvr>
                                          <p:tavLst>
                                            <p:tav tm="0">
                                              <p:val>
                                                <p:strVal val="#ppt_x"/>
                                              </p:val>
                                            </p:tav>
                                            <p:tav tm="100000">
                                              <p:val>
                                                <p:strVal val="#ppt_x"/>
                                              </p:val>
                                            </p:tav>
                                          </p:tavLst>
                                        </p:anim>
                                        <p:anim calcmode="lin" valueType="num">
                                          <p:cBhvr additive="base">
                                            <p:cTn id="136" dur="350" fill="hold"/>
                                            <p:tgtEl>
                                              <p:spTgt spid="110"/>
                                            </p:tgtEl>
                                            <p:attrNameLst>
                                              <p:attrName>ppt_y</p:attrName>
                                            </p:attrNameLst>
                                          </p:cBhvr>
                                          <p:tavLst>
                                            <p:tav tm="0">
                                              <p:val>
                                                <p:strVal val="1+#ppt_h/2"/>
                                              </p:val>
                                            </p:tav>
                                            <p:tav tm="100000">
                                              <p:val>
                                                <p:strVal val="#ppt_y"/>
                                              </p:val>
                                            </p:tav>
                                          </p:tavLst>
                                        </p:anim>
                                      </p:childTnLst>
                                    </p:cTn>
                                  </p:par>
                                </p:childTnLst>
                              </p:cTn>
                            </p:par>
                            <p:par>
                              <p:cTn id="137" fill="hold">
                                <p:stCondLst>
                                  <p:cond delay="8100"/>
                                </p:stCondLst>
                                <p:childTnLst>
                                  <p:par>
                                    <p:cTn id="138" presetID="16" presetClass="entr" presetSubtype="37" fill="hold" grpId="0" nodeType="afterEffect">
                                      <p:stCondLst>
                                        <p:cond delay="0"/>
                                      </p:stCondLst>
                                      <p:childTnLst>
                                        <p:set>
                                          <p:cBhvr>
                                            <p:cTn id="139" dur="1" fill="hold">
                                              <p:stCondLst>
                                                <p:cond delay="0"/>
                                              </p:stCondLst>
                                            </p:cTn>
                                            <p:tgtEl>
                                              <p:spTgt spid="125"/>
                                            </p:tgtEl>
                                            <p:attrNameLst>
                                              <p:attrName>style.visibility</p:attrName>
                                            </p:attrNameLst>
                                          </p:cBhvr>
                                          <p:to>
                                            <p:strVal val="visible"/>
                                          </p:to>
                                        </p:set>
                                        <p:animEffect transition="in" filter="barn(outVertical)">
                                          <p:cBhvr>
                                            <p:cTn id="140"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5" grpId="0"/>
          <p:bldP spid="89" grpId="0"/>
          <p:bldP spid="91" grpId="0"/>
          <p:bldP spid="92" grpId="0"/>
          <p:bldP spid="94" grpId="0"/>
          <p:bldP spid="107" grpId="0" animBg="1"/>
          <p:bldP spid="122" grpId="0" animBg="1"/>
          <p:bldP spid="123" grpId="0" animBg="1"/>
          <p:bldP spid="124" grpId="0" animBg="1"/>
          <p:bldP spid="125" grpId="0" animBg="1"/>
          <p:bldP spid="95" grpId="0" animBg="1"/>
          <p:bldP spid="97" grpId="0" animBg="1"/>
          <p:bldP spid="99" grpId="0" animBg="1"/>
          <p:bldP spid="101" grpId="0" animBg="1"/>
          <p:bldP spid="105" grpId="0" animBg="1"/>
          <p:bldP spid="109" grpId="0"/>
          <p:bldP spid="110" grpId="0"/>
          <p:bldP spid="111" grpId="0"/>
          <p:bldP spid="112" grpId="0"/>
          <p:bldP spid="113" grpId="0"/>
          <p:bldP spid="11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0"/>
          <p:cNvSpPr/>
          <p:nvPr/>
        </p:nvSpPr>
        <p:spPr>
          <a:xfrm flipH="1">
            <a:off x="4989095" y="1600200"/>
            <a:ext cx="5983705" cy="4267200"/>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2455863" algn="l"/>
              </a:tabLst>
            </a:pPr>
            <a:endParaRPr lang="en-US" dirty="0">
              <a:solidFill>
                <a:schemeClr val="tx1">
                  <a:lumMod val="85000"/>
                  <a:lumOff val="15000"/>
                </a:schemeClr>
              </a:solidFill>
            </a:endParaRPr>
          </a:p>
        </p:txBody>
      </p:sp>
      <p:sp>
        <p:nvSpPr>
          <p:cNvPr id="36" name="Rectangle 22"/>
          <p:cNvSpPr/>
          <p:nvPr/>
        </p:nvSpPr>
        <p:spPr>
          <a:xfrm>
            <a:off x="1219201" y="2459877"/>
            <a:ext cx="5486400" cy="14991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矩形 47"/>
          <p:cNvSpPr>
            <a:spLocks noChangeArrowheads="1"/>
          </p:cNvSpPr>
          <p:nvPr/>
        </p:nvSpPr>
        <p:spPr bwMode="auto">
          <a:xfrm>
            <a:off x="1503838" y="3024501"/>
            <a:ext cx="5089468"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图片。</a:t>
            </a: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45" name="矩形 3"/>
          <p:cNvSpPr>
            <a:spLocks noChangeArrowheads="1"/>
          </p:cNvSpPr>
          <p:nvPr/>
        </p:nvSpPr>
        <p:spPr bwMode="auto">
          <a:xfrm>
            <a:off x="1503838" y="256761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46" name="TextBox 14"/>
          <p:cNvSpPr txBox="1"/>
          <p:nvPr/>
        </p:nvSpPr>
        <p:spPr>
          <a:xfrm>
            <a:off x="1219200" y="1749738"/>
            <a:ext cx="3723432" cy="606320"/>
          </a:xfrm>
          <a:prstGeom prst="rect">
            <a:avLst/>
          </a:prstGeom>
          <a:noFill/>
        </p:spPr>
        <p:txBody>
          <a:bodyPr wrap="square" rtlCol="0">
            <a:spAutoFit/>
          </a:bodyPr>
          <a:lstStyle/>
          <a:p>
            <a:pPr marL="36000" algn="r">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录入上述图表的综合描述说明，在此录入上述图表的综合描述说明</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aphicFrame>
        <p:nvGraphicFramePr>
          <p:cNvPr id="5" name="图表 4"/>
          <p:cNvGraphicFramePr/>
          <p:nvPr>
            <p:extLst/>
          </p:nvPr>
        </p:nvGraphicFramePr>
        <p:xfrm>
          <a:off x="1219200" y="4029407"/>
          <a:ext cx="3769895" cy="1945733"/>
        </p:xfrm>
        <a:graphic>
          <a:graphicData uri="http://schemas.openxmlformats.org/drawingml/2006/chart">
            <c:chart xmlns:c="http://schemas.openxmlformats.org/drawingml/2006/chart" xmlns:r="http://schemas.openxmlformats.org/officeDocument/2006/relationships" r:id="rId5"/>
          </a:graphicData>
        </a:graphic>
      </p:graphicFrame>
      <p:sp>
        <p:nvSpPr>
          <p:cNvPr id="14"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5"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0284557"/>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 presetClass="entr" presetSubtype="2" fill="hold" grpId="0" nodeType="withEffect" p14:presetBounceEnd="44000">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14:bounceEnd="44000">
                                          <p:cBhvr additive="base">
                                            <p:cTn id="14" dur="500" fill="hold"/>
                                            <p:tgtEl>
                                              <p:spTgt spid="35"/>
                                            </p:tgtEl>
                                            <p:attrNameLst>
                                              <p:attrName>ppt_x</p:attrName>
                                            </p:attrNameLst>
                                          </p:cBhvr>
                                          <p:tavLst>
                                            <p:tav tm="0">
                                              <p:val>
                                                <p:strVal val="1+#ppt_w/2"/>
                                              </p:val>
                                            </p:tav>
                                            <p:tav tm="100000">
                                              <p:val>
                                                <p:strVal val="#ppt_x"/>
                                              </p:val>
                                            </p:tav>
                                          </p:tavLst>
                                        </p:anim>
                                        <p:anim calcmode="lin" valueType="num" p14:bounceEnd="44000">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6"/>
                                            </p:tgtEl>
                                            <p:attrNameLst>
                                              <p:attrName>style.visibility</p:attrName>
                                            </p:attrNameLst>
                                          </p:cBhvr>
                                          <p:to>
                                            <p:strVal val="visible"/>
                                          </p:to>
                                        </p:set>
                                        <p:animEffect transition="in" filter="fade">
                                          <p:cBhvr>
                                            <p:cTn id="19" dur="150"/>
                                            <p:tgtEl>
                                              <p:spTgt spid="46"/>
                                            </p:tgtEl>
                                          </p:cBhvr>
                                        </p:animEffect>
                                      </p:childTnLst>
                                    </p:cTn>
                                  </p:par>
                                </p:childTnLst>
                              </p:cTn>
                            </p:par>
                            <p:par>
                              <p:cTn id="20" fill="hold">
                                <p:stCondLst>
                                  <p:cond delay="1615"/>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childTnLst>
                              </p:cTn>
                            </p:par>
                            <p:par>
                              <p:cTn id="27" fill="hold">
                                <p:stCondLst>
                                  <p:cond delay="2115"/>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2615"/>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1+#ppt_w/2"/>
                                              </p:val>
                                            </p:tav>
                                            <p:tav tm="100000">
                                              <p:val>
                                                <p:strVal val="#ppt_x"/>
                                              </p:val>
                                            </p:tav>
                                          </p:tavLst>
                                        </p:anim>
                                        <p:anim calcmode="lin" valueType="num">
                                          <p:cBhvr additive="base">
                                            <p:cTn id="15" dur="500" fill="hold"/>
                                            <p:tgtEl>
                                              <p:spTgt spid="35"/>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46"/>
                                            </p:tgtEl>
                                            <p:attrNameLst>
                                              <p:attrName>style.visibility</p:attrName>
                                            </p:attrNameLst>
                                          </p:cBhvr>
                                          <p:to>
                                            <p:strVal val="visible"/>
                                          </p:to>
                                        </p:set>
                                        <p:animEffect transition="in" filter="fade">
                                          <p:cBhvr>
                                            <p:cTn id="19" dur="150"/>
                                            <p:tgtEl>
                                              <p:spTgt spid="46"/>
                                            </p:tgtEl>
                                          </p:cBhvr>
                                        </p:animEffect>
                                      </p:childTnLst>
                                    </p:cTn>
                                  </p:par>
                                </p:childTnLst>
                              </p:cTn>
                            </p:par>
                            <p:par>
                              <p:cTn id="20" fill="hold">
                                <p:stCondLst>
                                  <p:cond delay="1615"/>
                                </p:stCondLst>
                                <p:childTnLst>
                                  <p:par>
                                    <p:cTn id="21" presetID="49" presetClass="entr" presetSubtype="0" decel="10000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 calcmode="lin" valueType="num">
                                          <p:cBhvr>
                                            <p:cTn id="25" dur="500" fill="hold"/>
                                            <p:tgtEl>
                                              <p:spTgt spid="36"/>
                                            </p:tgtEl>
                                            <p:attrNameLst>
                                              <p:attrName>style.rotation</p:attrName>
                                            </p:attrNameLst>
                                          </p:cBhvr>
                                          <p:tavLst>
                                            <p:tav tm="0">
                                              <p:val>
                                                <p:fltVal val="360"/>
                                              </p:val>
                                            </p:tav>
                                            <p:tav tm="100000">
                                              <p:val>
                                                <p:fltVal val="0"/>
                                              </p:val>
                                            </p:tav>
                                          </p:tavLst>
                                        </p:anim>
                                        <p:animEffect transition="in" filter="fade">
                                          <p:cBhvr>
                                            <p:cTn id="26" dur="500"/>
                                            <p:tgtEl>
                                              <p:spTgt spid="36"/>
                                            </p:tgtEl>
                                          </p:cBhvr>
                                        </p:animEffect>
                                      </p:childTnLst>
                                    </p:cTn>
                                  </p:par>
                                </p:childTnLst>
                              </p:cTn>
                            </p:par>
                            <p:par>
                              <p:cTn id="27" fill="hold">
                                <p:stCondLst>
                                  <p:cond delay="2115"/>
                                </p:stCondLst>
                                <p:childTnLst>
                                  <p:par>
                                    <p:cTn id="28" presetID="10"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par>
                              <p:cTn id="34" fill="hold">
                                <p:stCondLst>
                                  <p:cond delay="2615"/>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44" grpId="0"/>
          <p:bldP spid="45" grpId="0"/>
          <p:bldP spid="46" grpId="0"/>
          <p:bldGraphic spid="5" grpId="0">
            <p:bldAsOne/>
          </p:bldGraphic>
          <p:bldP spid="14" grpId="0"/>
          <p:bldP spid="1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椭圆 40"/>
          <p:cNvSpPr/>
          <p:nvPr/>
        </p:nvSpPr>
        <p:spPr>
          <a:xfrm>
            <a:off x="4566000" y="2251926"/>
            <a:ext cx="3060000" cy="3060000"/>
          </a:xfrm>
          <a:prstGeom prst="ellipse">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964504" y="1643806"/>
            <a:ext cx="8262992" cy="4276240"/>
            <a:chOff x="1964504" y="1290880"/>
            <a:chExt cx="8262992" cy="4276240"/>
          </a:xfrm>
          <a:solidFill>
            <a:schemeClr val="bg1">
              <a:lumMod val="75000"/>
            </a:schemeClr>
          </a:solidFill>
        </p:grpSpPr>
        <p:sp>
          <p:nvSpPr>
            <p:cNvPr id="44" name="半闭框 43"/>
            <p:cNvSpPr/>
            <p:nvPr/>
          </p:nvSpPr>
          <p:spPr>
            <a:xfrm>
              <a:off x="1964504"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半闭框 50"/>
            <p:cNvSpPr/>
            <p:nvPr/>
          </p:nvSpPr>
          <p:spPr>
            <a:xfrm flipH="1">
              <a:off x="9797342" y="1290880"/>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半闭框 51"/>
            <p:cNvSpPr/>
            <p:nvPr/>
          </p:nvSpPr>
          <p:spPr>
            <a:xfrm flipV="1">
              <a:off x="1964504"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半闭框 52"/>
            <p:cNvSpPr/>
            <p:nvPr/>
          </p:nvSpPr>
          <p:spPr>
            <a:xfrm flipH="1" flipV="1">
              <a:off x="9797342" y="5136966"/>
              <a:ext cx="430154" cy="430154"/>
            </a:xfrm>
            <a:prstGeom prst="halfFrame">
              <a:avLst>
                <a:gd name="adj1" fmla="val 10000"/>
                <a:gd name="adj2" fmla="val 1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矩形 3"/>
          <p:cNvSpPr>
            <a:spLocks noChangeArrowheads="1"/>
          </p:cNvSpPr>
          <p:nvPr/>
        </p:nvSpPr>
        <p:spPr bwMode="auto">
          <a:xfrm>
            <a:off x="7932894" y="2223290"/>
            <a:ext cx="2225328"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spcBef>
                <a:spcPct val="0"/>
              </a:spcBef>
              <a:buFont typeface="Arial" charset="0"/>
              <a:buNone/>
            </a:pPr>
            <a:r>
              <a:rPr lang="zh-CN" altLang="en-US" sz="2200" b="1" dirty="0" smtClean="0">
                <a:solidFill>
                  <a:schemeClr val="tx1">
                    <a:lumMod val="75000"/>
                    <a:lumOff val="2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tx1">
                  <a:lumMod val="75000"/>
                  <a:lumOff val="25000"/>
                </a:schemeClr>
              </a:solidFill>
              <a:latin typeface="Arial" panose="020B0604020202020204" pitchFamily="34" charset="0"/>
              <a:ea typeface="微软雅黑" pitchFamily="34" charset="-122"/>
              <a:cs typeface="Arial" panose="020B0604020202020204" pitchFamily="34" charset="0"/>
            </a:endParaRPr>
          </a:p>
        </p:txBody>
      </p:sp>
      <p:sp>
        <p:nvSpPr>
          <p:cNvPr id="55" name="矩形 47"/>
          <p:cNvSpPr>
            <a:spLocks noChangeArrowheads="1"/>
          </p:cNvSpPr>
          <p:nvPr/>
        </p:nvSpPr>
        <p:spPr bwMode="auto">
          <a:xfrm>
            <a:off x="7932892" y="2748585"/>
            <a:ext cx="2056235" cy="2762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5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endPar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endParaRPr lang="en-US" altLang="zh-CN" sz="1400" dirty="0" smtClean="0">
              <a:solidFill>
                <a:schemeClr val="tx1">
                  <a:lumMod val="75000"/>
                  <a:lumOff val="25000"/>
                </a:schemeClr>
              </a:solidFill>
              <a:latin typeface="微软雅黑" pitchFamily="34" charset="-122"/>
              <a:ea typeface="微软雅黑" pitchFamily="34" charset="-122"/>
              <a:sym typeface="微软雅黑" pitchFamily="34" charset="-122"/>
            </a:endParaRPr>
          </a:p>
          <a:p>
            <a:pPr>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rPr>
              <a:t>您的内容打在这里，或通过复制您的文本后，在此框中选择粘贴，并选择只保留文字。</a:t>
            </a:r>
          </a:p>
        </p:txBody>
      </p:sp>
      <p:sp>
        <p:nvSpPr>
          <p:cNvPr id="56" name="文本框 55"/>
          <p:cNvSpPr txBox="1"/>
          <p:nvPr/>
        </p:nvSpPr>
        <p:spPr>
          <a:xfrm>
            <a:off x="2422486" y="2994498"/>
            <a:ext cx="1976213" cy="1643527"/>
          </a:xfrm>
          <a:prstGeom prst="rect">
            <a:avLst/>
          </a:prstGeom>
          <a:noFill/>
        </p:spPr>
        <p:txBody>
          <a:bodyPr wrap="square" rtlCol="0">
            <a:spAutoFit/>
          </a:bodyPr>
          <a:lstStyle/>
          <a:p>
            <a:pPr algn="ctr">
              <a:lnSpc>
                <a:spcPct val="120000"/>
              </a:lnSpc>
            </a:pPr>
            <a:r>
              <a:rPr lang="zh-CN" altLang="en-US" sz="2800" dirty="0" smtClean="0">
                <a:solidFill>
                  <a:schemeClr val="accent1"/>
                </a:solidFill>
                <a:latin typeface="幼圆" panose="02010509060101010101" pitchFamily="49" charset="-122"/>
                <a:ea typeface="幼圆" panose="02010509060101010101" pitchFamily="49" charset="-122"/>
              </a:rPr>
              <a:t>添加</a:t>
            </a:r>
            <a:endParaRPr lang="en-US" altLang="zh-CN" sz="2800" dirty="0" smtClean="0">
              <a:solidFill>
                <a:schemeClr val="accent1"/>
              </a:solidFill>
              <a:latin typeface="幼圆" panose="02010509060101010101" pitchFamily="49" charset="-122"/>
              <a:ea typeface="幼圆" panose="02010509060101010101" pitchFamily="49" charset="-122"/>
            </a:endParaRPr>
          </a:p>
          <a:p>
            <a:pPr algn="ctr">
              <a:lnSpc>
                <a:spcPct val="120000"/>
              </a:lnSpc>
            </a:pPr>
            <a:r>
              <a:rPr lang="zh-CN" altLang="en-US" sz="2800" dirty="0" smtClean="0">
                <a:solidFill>
                  <a:schemeClr val="accent1"/>
                </a:solidFill>
                <a:latin typeface="幼圆" panose="02010509060101010101" pitchFamily="49" charset="-122"/>
                <a:ea typeface="幼圆" panose="02010509060101010101" pitchFamily="49" charset="-122"/>
              </a:rPr>
              <a:t>主要</a:t>
            </a:r>
            <a:r>
              <a:rPr lang="zh-CN" altLang="en-US" sz="2800" dirty="0">
                <a:solidFill>
                  <a:schemeClr val="accent1"/>
                </a:solidFill>
                <a:latin typeface="幼圆" panose="02010509060101010101" pitchFamily="49" charset="-122"/>
                <a:ea typeface="幼圆" panose="02010509060101010101" pitchFamily="49" charset="-122"/>
              </a:rPr>
              <a:t>观点及</a:t>
            </a:r>
            <a:r>
              <a:rPr lang="zh-CN" altLang="en-US" sz="2800" dirty="0" smtClean="0">
                <a:solidFill>
                  <a:schemeClr val="accent1"/>
                </a:solidFill>
                <a:latin typeface="幼圆" panose="02010509060101010101" pitchFamily="49" charset="-122"/>
                <a:ea typeface="幼圆" panose="02010509060101010101" pitchFamily="49" charset="-122"/>
              </a:rPr>
              <a:t>关键词</a:t>
            </a:r>
            <a:endParaRPr lang="en-US" altLang="zh-CN" sz="2800" dirty="0" smtClean="0">
              <a:solidFill>
                <a:schemeClr val="accent1"/>
              </a:solidFill>
              <a:latin typeface="幼圆" panose="02010509060101010101" pitchFamily="49" charset="-122"/>
              <a:ea typeface="幼圆" panose="02010509060101010101" pitchFamily="49" charset="-122"/>
            </a:endParaRPr>
          </a:p>
        </p:txBody>
      </p:sp>
      <p:sp>
        <p:nvSpPr>
          <p:cNvPr id="1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71139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3" presetClass="entr" presetSubtype="16" fill="hold" nodeType="afterEffect">
                                  <p:stCondLst>
                                    <p:cond delay="25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childTnLst>
                                </p:cTn>
                              </p:par>
                              <p:par>
                                <p:cTn id="17" presetID="6" presetClass="entr" presetSubtype="32"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circle(out)">
                                      <p:cBhvr>
                                        <p:cTn id="19" dur="750"/>
                                        <p:tgtEl>
                                          <p:spTgt spid="41"/>
                                        </p:tgtEl>
                                      </p:cBhvr>
                                    </p:animEffect>
                                  </p:childTnLst>
                                </p:cTn>
                              </p:par>
                            </p:childTnLst>
                          </p:cTn>
                        </p:par>
                        <p:par>
                          <p:cTn id="20" fill="hold">
                            <p:stCondLst>
                              <p:cond delay="1750"/>
                            </p:stCondLst>
                            <p:childTnLst>
                              <p:par>
                                <p:cTn id="21" presetID="49" presetClass="entr" presetSubtype="0" decel="100000" fill="hold" grpId="0" nodeType="afterEffect">
                                  <p:stCondLst>
                                    <p:cond delay="25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 calcmode="lin" valueType="num">
                                      <p:cBhvr>
                                        <p:cTn id="25" dur="500" fill="hold"/>
                                        <p:tgtEl>
                                          <p:spTgt spid="56"/>
                                        </p:tgtEl>
                                        <p:attrNameLst>
                                          <p:attrName>style.rotation</p:attrName>
                                        </p:attrNameLst>
                                      </p:cBhvr>
                                      <p:tavLst>
                                        <p:tav tm="0">
                                          <p:val>
                                            <p:fltVal val="360"/>
                                          </p:val>
                                        </p:tav>
                                        <p:tav tm="100000">
                                          <p:val>
                                            <p:fltVal val="0"/>
                                          </p:val>
                                        </p:tav>
                                      </p:tavLst>
                                    </p:anim>
                                    <p:animEffect transition="in" filter="fade">
                                      <p:cBhvr>
                                        <p:cTn id="26" dur="500"/>
                                        <p:tgtEl>
                                          <p:spTgt spid="56"/>
                                        </p:tgtEl>
                                      </p:cBhvr>
                                    </p:animEffect>
                                  </p:childTnLst>
                                </p:cTn>
                              </p:par>
                            </p:childTnLst>
                          </p:cTn>
                        </p:par>
                        <p:par>
                          <p:cTn id="27" fill="hold">
                            <p:stCondLst>
                              <p:cond delay="2500"/>
                            </p:stCondLst>
                            <p:childTnLst>
                              <p:par>
                                <p:cTn id="28" presetID="14" presetClass="entr" presetSubtype="10" fill="hold" grpId="0"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randombar(horizontal)">
                                      <p:cBhvr>
                                        <p:cTn id="30" dur="500"/>
                                        <p:tgtEl>
                                          <p:spTgt spid="54"/>
                                        </p:tgtEl>
                                      </p:cBhvr>
                                    </p:animEffect>
                                  </p:childTnLst>
                                </p:cTn>
                              </p:par>
                            </p:childTnLst>
                          </p:cTn>
                        </p:par>
                        <p:par>
                          <p:cTn id="31" fill="hold">
                            <p:stCondLst>
                              <p:cond delay="3000"/>
                            </p:stCondLst>
                            <p:childTnLst>
                              <p:par>
                                <p:cTn id="32" presetID="14" presetClass="entr" presetSubtype="10" fill="hold" grpId="0" nodeType="after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randombar(horizontal)">
                                      <p:cBhvr>
                                        <p:cTn id="3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4" grpId="0"/>
      <p:bldP spid="55" grpId="0"/>
      <p:bldP spid="56"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6571565" y="1495276"/>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3705" y="6414868"/>
            <a:ext cx="12202363" cy="435195"/>
          </a:xfrm>
          <a:custGeom>
            <a:avLst/>
            <a:gdLst>
              <a:gd name="connsiteX0" fmla="*/ 6442848 w 12885696"/>
              <a:gd name="connsiteY0" fmla="*/ 0 h 677930"/>
              <a:gd name="connsiteX1" fmla="*/ 12818477 w 12885696"/>
              <a:gd name="connsiteY1" fmla="*/ 656546 h 677930"/>
              <a:gd name="connsiteX2" fmla="*/ 12885696 w 12885696"/>
              <a:gd name="connsiteY2" fmla="*/ 677930 h 677930"/>
              <a:gd name="connsiteX3" fmla="*/ 0 w 12885696"/>
              <a:gd name="connsiteY3" fmla="*/ 677930 h 677930"/>
              <a:gd name="connsiteX4" fmla="*/ 67219 w 12885696"/>
              <a:gd name="connsiteY4" fmla="*/ 656546 h 677930"/>
              <a:gd name="connsiteX5" fmla="*/ 6442848 w 12885696"/>
              <a:gd name="connsiteY5" fmla="*/ 0 h 67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85696" h="677930">
                <a:moveTo>
                  <a:pt x="6442848" y="0"/>
                </a:moveTo>
                <a:cubicBezTo>
                  <a:pt x="9144779" y="0"/>
                  <a:pt x="11510983" y="262931"/>
                  <a:pt x="12818477" y="656546"/>
                </a:cubicBezTo>
                <a:lnTo>
                  <a:pt x="12885696" y="677930"/>
                </a:lnTo>
                <a:lnTo>
                  <a:pt x="0" y="677930"/>
                </a:lnTo>
                <a:lnTo>
                  <a:pt x="67219" y="656546"/>
                </a:lnTo>
                <a:cubicBezTo>
                  <a:pt x="1374713" y="262931"/>
                  <a:pt x="3740917" y="0"/>
                  <a:pt x="6442848" y="0"/>
                </a:cubicBezTo>
                <a:close/>
              </a:path>
            </a:pathLst>
          </a:cu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4"/>
          <p:cNvSpPr txBox="1"/>
          <p:nvPr/>
        </p:nvSpPr>
        <p:spPr>
          <a:xfrm>
            <a:off x="6704725" y="1520868"/>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01     </a:t>
            </a:r>
            <a:r>
              <a:rPr lang="zh-CN" altLang="en-US" sz="2400" b="1" dirty="0" smtClean="0">
                <a:latin typeface="微软雅黑" panose="020B0503020204020204" pitchFamily="34" charset="-122"/>
                <a:ea typeface="微软雅黑" panose="020B0503020204020204" pitchFamily="34" charset="-122"/>
              </a:rPr>
              <a:t>年度工作概述</a:t>
            </a:r>
          </a:p>
        </p:txBody>
      </p:sp>
      <p:sp>
        <p:nvSpPr>
          <p:cNvPr id="18" name="TextBox 59"/>
          <p:cNvSpPr txBox="1">
            <a:spLocks noChangeArrowheads="1"/>
          </p:cNvSpPr>
          <p:nvPr/>
        </p:nvSpPr>
        <p:spPr bwMode="auto">
          <a:xfrm flipH="1">
            <a:off x="1303334" y="2503542"/>
            <a:ext cx="3187903" cy="144655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800">
              <a:defRPr/>
            </a:pPr>
            <a:r>
              <a:rPr lang="zh-CN" altLang="en-US" sz="6000" b="1" kern="0" dirty="0" smtClean="0">
                <a:solidFill>
                  <a:schemeClr val="accent1"/>
                </a:solidFill>
                <a:latin typeface="微软雅黑" pitchFamily="34" charset="-122"/>
                <a:ea typeface="微软雅黑" pitchFamily="34" charset="-122"/>
              </a:rPr>
              <a:t>目录</a:t>
            </a:r>
            <a:endParaRPr lang="en-US" altLang="zh-CN" sz="6000" b="1" kern="0" dirty="0" smtClean="0">
              <a:solidFill>
                <a:schemeClr val="accent1"/>
              </a:solidFill>
              <a:latin typeface="微软雅黑" pitchFamily="34" charset="-122"/>
              <a:ea typeface="微软雅黑" pitchFamily="34" charset="-122"/>
            </a:endParaRPr>
          </a:p>
          <a:p>
            <a:pPr algn="r" defTabSz="685800">
              <a:defRPr/>
            </a:pPr>
            <a:r>
              <a:rPr lang="en-US" altLang="ko-KR" sz="2800" b="1" kern="0" dirty="0" smtClean="0">
                <a:solidFill>
                  <a:schemeClr val="accent1"/>
                </a:solidFill>
                <a:latin typeface="微软雅黑" pitchFamily="34" charset="-122"/>
                <a:ea typeface="微软雅黑" pitchFamily="34" charset="-122"/>
              </a:rPr>
              <a:t>CONTENTS</a:t>
            </a:r>
            <a:endParaRPr lang="en-US" altLang="ko-KR" sz="2000" kern="0" dirty="0">
              <a:solidFill>
                <a:schemeClr val="accent1"/>
              </a:solidFill>
              <a:latin typeface="微软雅黑" pitchFamily="34" charset="-122"/>
              <a:ea typeface="微软雅黑" pitchFamily="34" charset="-122"/>
            </a:endParaRPr>
          </a:p>
        </p:txBody>
      </p:sp>
      <p:sp>
        <p:nvSpPr>
          <p:cNvPr id="27" name="任意多边形 26"/>
          <p:cNvSpPr/>
          <p:nvPr/>
        </p:nvSpPr>
        <p:spPr>
          <a:xfrm>
            <a:off x="2736733" y="2465164"/>
            <a:ext cx="1845118" cy="534043"/>
          </a:xfrm>
          <a:custGeom>
            <a:avLst/>
            <a:gdLst>
              <a:gd name="connsiteX0" fmla="*/ 0 w 1682088"/>
              <a:gd name="connsiteY0" fmla="*/ 0 h 519125"/>
              <a:gd name="connsiteX1" fmla="*/ 1682088 w 1682088"/>
              <a:gd name="connsiteY1" fmla="*/ 0 h 519125"/>
              <a:gd name="connsiteX2" fmla="*/ 1682088 w 1682088"/>
              <a:gd name="connsiteY2" fmla="*/ 519125 h 519125"/>
              <a:gd name="connsiteX3" fmla="*/ 0 w 1682088"/>
              <a:gd name="connsiteY3" fmla="*/ 519125 h 519125"/>
              <a:gd name="connsiteX4" fmla="*/ 0 w 1682088"/>
              <a:gd name="connsiteY4" fmla="*/ 0 h 519125"/>
              <a:gd name="connsiteX0" fmla="*/ 0 w 1682088"/>
              <a:gd name="connsiteY0" fmla="*/ 519125 h 610565"/>
              <a:gd name="connsiteX1" fmla="*/ 0 w 1682088"/>
              <a:gd name="connsiteY1" fmla="*/ 0 h 610565"/>
              <a:gd name="connsiteX2" fmla="*/ 1682088 w 1682088"/>
              <a:gd name="connsiteY2" fmla="*/ 0 h 610565"/>
              <a:gd name="connsiteX3" fmla="*/ 1682088 w 1682088"/>
              <a:gd name="connsiteY3" fmla="*/ 519125 h 610565"/>
              <a:gd name="connsiteX4" fmla="*/ 91440 w 1682088"/>
              <a:gd name="connsiteY4" fmla="*/ 610565 h 610565"/>
              <a:gd name="connsiteX0" fmla="*/ 0 w 1682088"/>
              <a:gd name="connsiteY0" fmla="*/ 519125 h 519125"/>
              <a:gd name="connsiteX1" fmla="*/ 0 w 1682088"/>
              <a:gd name="connsiteY1" fmla="*/ 0 h 519125"/>
              <a:gd name="connsiteX2" fmla="*/ 1682088 w 1682088"/>
              <a:gd name="connsiteY2" fmla="*/ 0 h 519125"/>
              <a:gd name="connsiteX3" fmla="*/ 1682088 w 1682088"/>
              <a:gd name="connsiteY3" fmla="*/ 519125 h 519125"/>
            </a:gdLst>
            <a:ahLst/>
            <a:cxnLst>
              <a:cxn ang="0">
                <a:pos x="connsiteX0" y="connsiteY0"/>
              </a:cxn>
              <a:cxn ang="0">
                <a:pos x="connsiteX1" y="connsiteY1"/>
              </a:cxn>
              <a:cxn ang="0">
                <a:pos x="connsiteX2" y="connsiteY2"/>
              </a:cxn>
              <a:cxn ang="0">
                <a:pos x="connsiteX3" y="connsiteY3"/>
              </a:cxn>
            </a:cxnLst>
            <a:rect l="l" t="t" r="r" b="b"/>
            <a:pathLst>
              <a:path w="1682088" h="519125">
                <a:moveTo>
                  <a:pt x="0" y="519125"/>
                </a:moveTo>
                <a:lnTo>
                  <a:pt x="0" y="0"/>
                </a:lnTo>
                <a:lnTo>
                  <a:pt x="1682088" y="0"/>
                </a:lnTo>
                <a:lnTo>
                  <a:pt x="1682088" y="519125"/>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34"/>
          <p:cNvSpPr/>
          <p:nvPr/>
        </p:nvSpPr>
        <p:spPr>
          <a:xfrm>
            <a:off x="2046537" y="2795570"/>
            <a:ext cx="2301816" cy="1478645"/>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662" h="1478645">
                <a:moveTo>
                  <a:pt x="2463662" y="1105159"/>
                </a:moveTo>
                <a:lnTo>
                  <a:pt x="2463662" y="1478645"/>
                </a:lnTo>
                <a:lnTo>
                  <a:pt x="0" y="1478645"/>
                </a:lnTo>
                <a:lnTo>
                  <a:pt x="0" y="0"/>
                </a:lnTo>
                <a:lnTo>
                  <a:pt x="877819"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37"/>
          <p:cNvSpPr/>
          <p:nvPr/>
        </p:nvSpPr>
        <p:spPr>
          <a:xfrm>
            <a:off x="7704905" y="1506858"/>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 name="矩形 42"/>
          <p:cNvSpPr/>
          <p:nvPr/>
        </p:nvSpPr>
        <p:spPr>
          <a:xfrm>
            <a:off x="6571565" y="2575368"/>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64"/>
          <p:cNvSpPr txBox="1"/>
          <p:nvPr/>
        </p:nvSpPr>
        <p:spPr>
          <a:xfrm>
            <a:off x="6704725" y="2600960"/>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02     </a:t>
            </a:r>
            <a:r>
              <a:rPr lang="zh-CN" altLang="en-US" sz="2400" b="1" dirty="0" smtClean="0">
                <a:latin typeface="微软雅黑" panose="020B0503020204020204" pitchFamily="34" charset="-122"/>
                <a:ea typeface="微软雅黑" panose="020B0503020204020204" pitchFamily="34" charset="-122"/>
              </a:rPr>
              <a:t>工作完成情况</a:t>
            </a:r>
          </a:p>
        </p:txBody>
      </p:sp>
      <p:sp>
        <p:nvSpPr>
          <p:cNvPr id="45" name="任意多边形 44"/>
          <p:cNvSpPr/>
          <p:nvPr/>
        </p:nvSpPr>
        <p:spPr>
          <a:xfrm>
            <a:off x="7704905" y="2591410"/>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 name="矩形 46"/>
          <p:cNvSpPr/>
          <p:nvPr/>
        </p:nvSpPr>
        <p:spPr>
          <a:xfrm>
            <a:off x="6571565" y="3655460"/>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64"/>
          <p:cNvSpPr txBox="1"/>
          <p:nvPr/>
        </p:nvSpPr>
        <p:spPr>
          <a:xfrm>
            <a:off x="6704725" y="3681052"/>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03     </a:t>
            </a:r>
            <a:r>
              <a:rPr lang="zh-CN" altLang="en-US" sz="2400" b="1" dirty="0" smtClean="0">
                <a:latin typeface="微软雅黑" panose="020B0503020204020204" pitchFamily="34" charset="-122"/>
                <a:ea typeface="微软雅黑" panose="020B0503020204020204" pitchFamily="34" charset="-122"/>
              </a:rPr>
              <a:t>完成项目展示</a:t>
            </a:r>
          </a:p>
        </p:txBody>
      </p:sp>
      <p:sp>
        <p:nvSpPr>
          <p:cNvPr id="49" name="任意多边形 48"/>
          <p:cNvSpPr/>
          <p:nvPr/>
        </p:nvSpPr>
        <p:spPr>
          <a:xfrm>
            <a:off x="7704905" y="3671502"/>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矩形 50"/>
          <p:cNvSpPr/>
          <p:nvPr/>
        </p:nvSpPr>
        <p:spPr>
          <a:xfrm>
            <a:off x="6571565" y="4735553"/>
            <a:ext cx="3712007" cy="539353"/>
          </a:xfrm>
          <a:prstGeom prst="rect">
            <a:avLst/>
          </a:prstGeom>
          <a:solidFill>
            <a:srgbClr val="F6F6F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64"/>
          <p:cNvSpPr txBox="1"/>
          <p:nvPr/>
        </p:nvSpPr>
        <p:spPr>
          <a:xfrm>
            <a:off x="6704725" y="4761145"/>
            <a:ext cx="3578846" cy="461665"/>
          </a:xfrm>
          <a:prstGeom prst="rect">
            <a:avLst/>
          </a:prstGeom>
          <a:noFill/>
        </p:spPr>
        <p:txBody>
          <a:bodyPr wrap="square" rtlCol="0">
            <a:spAutoFit/>
          </a:bodyPr>
          <a:lstStyle>
            <a:defPPr>
              <a:defRPr lang="zh-CN"/>
            </a:defPPr>
            <a:lvl1pPr>
              <a:defRPr sz="1800">
                <a:solidFill>
                  <a:schemeClr val="tx1">
                    <a:lumMod val="75000"/>
                    <a:lumOff val="25000"/>
                  </a:schemeClr>
                </a:solidFill>
              </a:defRPr>
            </a:lvl1pPr>
          </a:lstStyle>
          <a:p>
            <a:pPr fontAlgn="ctr"/>
            <a:r>
              <a:rPr lang="en-US" altLang="zh-CN" dirty="0">
                <a:latin typeface="微软雅黑" panose="020B0503020204020204" pitchFamily="34" charset="-122"/>
                <a:ea typeface="微软雅黑" panose="020B0503020204020204" pitchFamily="34" charset="-122"/>
              </a:rPr>
              <a:t>PART </a:t>
            </a:r>
            <a:r>
              <a:rPr lang="en-US" altLang="zh-CN" dirty="0" smtClean="0">
                <a:latin typeface="微软雅黑" panose="020B0503020204020204" pitchFamily="34" charset="-122"/>
                <a:ea typeface="微软雅黑" panose="020B0503020204020204" pitchFamily="34" charset="-122"/>
              </a:rPr>
              <a:t>04     </a:t>
            </a:r>
            <a:r>
              <a:rPr lang="zh-CN" altLang="en-US" sz="2400" b="1" dirty="0" smtClean="0">
                <a:latin typeface="微软雅黑" panose="020B0503020204020204" pitchFamily="34" charset="-122"/>
                <a:ea typeface="微软雅黑" panose="020B0503020204020204" pitchFamily="34" charset="-122"/>
              </a:rPr>
              <a:t>明年工作计划</a:t>
            </a:r>
          </a:p>
        </p:txBody>
      </p:sp>
      <p:sp>
        <p:nvSpPr>
          <p:cNvPr id="53" name="任意多边形 52"/>
          <p:cNvSpPr/>
          <p:nvPr/>
        </p:nvSpPr>
        <p:spPr>
          <a:xfrm>
            <a:off x="7704905" y="4751595"/>
            <a:ext cx="2578666" cy="539353"/>
          </a:xfrm>
          <a:custGeom>
            <a:avLst/>
            <a:gdLst>
              <a:gd name="connsiteX0" fmla="*/ 0 w 2463662"/>
              <a:gd name="connsiteY0" fmla="*/ 0 h 1478645"/>
              <a:gd name="connsiteX1" fmla="*/ 877819 w 2463662"/>
              <a:gd name="connsiteY1" fmla="*/ 0 h 1478645"/>
              <a:gd name="connsiteX2" fmla="*/ 877819 w 2463662"/>
              <a:gd name="connsiteY2" fmla="*/ 1105159 h 1478645"/>
              <a:gd name="connsiteX3" fmla="*/ 2463662 w 2463662"/>
              <a:gd name="connsiteY3" fmla="*/ 1105159 h 1478645"/>
              <a:gd name="connsiteX4" fmla="*/ 2463662 w 2463662"/>
              <a:gd name="connsiteY4" fmla="*/ 1478645 h 1478645"/>
              <a:gd name="connsiteX5" fmla="*/ 0 w 2463662"/>
              <a:gd name="connsiteY5" fmla="*/ 1478645 h 1478645"/>
              <a:gd name="connsiteX6" fmla="*/ 0 w 2463662"/>
              <a:gd name="connsiteY6" fmla="*/ 0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6" fmla="*/ 969259 w 2463662"/>
              <a:gd name="connsiteY6" fmla="*/ 1196599 h 1478645"/>
              <a:gd name="connsiteX0" fmla="*/ 877819 w 2463662"/>
              <a:gd name="connsiteY0" fmla="*/ 1105159 h 1478645"/>
              <a:gd name="connsiteX1" fmla="*/ 2463662 w 2463662"/>
              <a:gd name="connsiteY1" fmla="*/ 1105159 h 1478645"/>
              <a:gd name="connsiteX2" fmla="*/ 2463662 w 2463662"/>
              <a:gd name="connsiteY2" fmla="*/ 1478645 h 1478645"/>
              <a:gd name="connsiteX3" fmla="*/ 0 w 2463662"/>
              <a:gd name="connsiteY3" fmla="*/ 1478645 h 1478645"/>
              <a:gd name="connsiteX4" fmla="*/ 0 w 2463662"/>
              <a:gd name="connsiteY4" fmla="*/ 0 h 1478645"/>
              <a:gd name="connsiteX5" fmla="*/ 877819 w 2463662"/>
              <a:gd name="connsiteY5"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4" fmla="*/ 877819 w 2463662"/>
              <a:gd name="connsiteY4" fmla="*/ 0 h 1478645"/>
              <a:gd name="connsiteX0" fmla="*/ 2463662 w 2463662"/>
              <a:gd name="connsiteY0" fmla="*/ 1105159 h 1478645"/>
              <a:gd name="connsiteX1" fmla="*/ 2463662 w 2463662"/>
              <a:gd name="connsiteY1" fmla="*/ 1478645 h 1478645"/>
              <a:gd name="connsiteX2" fmla="*/ 0 w 2463662"/>
              <a:gd name="connsiteY2" fmla="*/ 1478645 h 1478645"/>
              <a:gd name="connsiteX3" fmla="*/ 0 w 2463662"/>
              <a:gd name="connsiteY3" fmla="*/ 0 h 1478645"/>
              <a:gd name="connsiteX0" fmla="*/ 2463662 w 2463662"/>
              <a:gd name="connsiteY0" fmla="*/ 0 h 373486"/>
              <a:gd name="connsiteX1" fmla="*/ 2463662 w 2463662"/>
              <a:gd name="connsiteY1" fmla="*/ 373486 h 373486"/>
              <a:gd name="connsiteX2" fmla="*/ 0 w 2463662"/>
              <a:gd name="connsiteY2" fmla="*/ 373486 h 373486"/>
            </a:gdLst>
            <a:ahLst/>
            <a:cxnLst>
              <a:cxn ang="0">
                <a:pos x="connsiteX0" y="connsiteY0"/>
              </a:cxn>
              <a:cxn ang="0">
                <a:pos x="connsiteX1" y="connsiteY1"/>
              </a:cxn>
              <a:cxn ang="0">
                <a:pos x="connsiteX2" y="connsiteY2"/>
              </a:cxn>
            </a:cxnLst>
            <a:rect l="l" t="t" r="r" b="b"/>
            <a:pathLst>
              <a:path w="2463662" h="373486">
                <a:moveTo>
                  <a:pt x="2463662" y="0"/>
                </a:moveTo>
                <a:lnTo>
                  <a:pt x="2463662" y="373486"/>
                </a:lnTo>
                <a:lnTo>
                  <a:pt x="0" y="373486"/>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63282129"/>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50" fill="hold"/>
                                            <p:tgtEl>
                                              <p:spTgt spid="27"/>
                                            </p:tgtEl>
                                            <p:attrNameLst>
                                              <p:attrName>ppt_w</p:attrName>
                                            </p:attrNameLst>
                                          </p:cBhvr>
                                          <p:tavLst>
                                            <p:tav tm="0">
                                              <p:val>
                                                <p:fltVal val="0"/>
                                              </p:val>
                                            </p:tav>
                                            <p:tav tm="100000">
                                              <p:val>
                                                <p:strVal val="#ppt_w"/>
                                              </p:val>
                                            </p:tav>
                                          </p:tavLst>
                                        </p:anim>
                                        <p:anim calcmode="lin" valueType="num">
                                          <p:cBhvr>
                                            <p:cTn id="8" dur="350" fill="hold"/>
                                            <p:tgtEl>
                                              <p:spTgt spid="27"/>
                                            </p:tgtEl>
                                            <p:attrNameLst>
                                              <p:attrName>ppt_h</p:attrName>
                                            </p:attrNameLst>
                                          </p:cBhvr>
                                          <p:tavLst>
                                            <p:tav tm="0">
                                              <p:val>
                                                <p:fltVal val="0"/>
                                              </p:val>
                                            </p:tav>
                                            <p:tav tm="100000">
                                              <p:val>
                                                <p:strVal val="#ppt_h"/>
                                              </p:val>
                                            </p:tav>
                                          </p:tavLst>
                                        </p:anim>
                                        <p:anim calcmode="lin" valueType="num">
                                          <p:cBhvr>
                                            <p:cTn id="9" dur="350" fill="hold"/>
                                            <p:tgtEl>
                                              <p:spTgt spid="27"/>
                                            </p:tgtEl>
                                            <p:attrNameLst>
                                              <p:attrName>style.rotation</p:attrName>
                                            </p:attrNameLst>
                                          </p:cBhvr>
                                          <p:tavLst>
                                            <p:tav tm="0">
                                              <p:val>
                                                <p:fltVal val="360"/>
                                              </p:val>
                                            </p:tav>
                                            <p:tav tm="100000">
                                              <p:val>
                                                <p:fltVal val="0"/>
                                              </p:val>
                                            </p:tav>
                                          </p:tavLst>
                                        </p:anim>
                                        <p:animEffect transition="in" filter="fade">
                                          <p:cBhvr>
                                            <p:cTn id="10" dur="350"/>
                                            <p:tgtEl>
                                              <p:spTgt spid="27"/>
                                            </p:tgtEl>
                                          </p:cBhvr>
                                        </p:animEffect>
                                      </p:childTnLst>
                                    </p:cTn>
                                  </p:par>
                                  <p:par>
                                    <p:cTn id="11" presetID="23" presetClass="entr" presetSubtype="32" fill="hold" grpId="0" nodeType="withEffect">
                                      <p:stCondLst>
                                        <p:cond delay="3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50" fill="hold"/>
                                            <p:tgtEl>
                                              <p:spTgt spid="35"/>
                                            </p:tgtEl>
                                            <p:attrNameLst>
                                              <p:attrName>ppt_w</p:attrName>
                                            </p:attrNameLst>
                                          </p:cBhvr>
                                          <p:tavLst>
                                            <p:tav tm="0">
                                              <p:val>
                                                <p:strVal val="4*#ppt_w"/>
                                              </p:val>
                                            </p:tav>
                                            <p:tav tm="100000">
                                              <p:val>
                                                <p:strVal val="#ppt_w"/>
                                              </p:val>
                                            </p:tav>
                                          </p:tavLst>
                                        </p:anim>
                                        <p:anim calcmode="lin" valueType="num">
                                          <p:cBhvr>
                                            <p:cTn id="14" dur="350" fill="hold"/>
                                            <p:tgtEl>
                                              <p:spTgt spid="35"/>
                                            </p:tgtEl>
                                            <p:attrNameLst>
                                              <p:attrName>ppt_h</p:attrName>
                                            </p:attrNameLst>
                                          </p:cBhvr>
                                          <p:tavLst>
                                            <p:tav tm="0">
                                              <p:val>
                                                <p:strVal val="4*#ppt_h"/>
                                              </p:val>
                                            </p:tav>
                                            <p:tav tm="100000">
                                              <p:val>
                                                <p:strVal val="#ppt_h"/>
                                              </p:val>
                                            </p:tav>
                                          </p:tavLst>
                                        </p:anim>
                                      </p:childTnLst>
                                    </p:cTn>
                                  </p:par>
                                </p:childTnLst>
                              </p:cTn>
                            </p:par>
                            <p:par>
                              <p:cTn id="15" fill="hold">
                                <p:stCondLst>
                                  <p:cond delay="700"/>
                                </p:stCondLst>
                                <p:childTnLst>
                                  <p:par>
                                    <p:cTn id="16" presetID="9"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childTnLst>
                              </p:cTn>
                            </p:par>
                            <p:par>
                              <p:cTn id="19" fill="hold">
                                <p:stCondLst>
                                  <p:cond delay="1200"/>
                                </p:stCondLst>
                                <p:childTnLst>
                                  <p:par>
                                    <p:cTn id="20" presetID="2" presetClass="entr" presetSubtype="2" fill="hold" grpId="0" nodeType="afterEffect" p14:presetBounceEnd="42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42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42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200"/>
                                </p:stCondLst>
                                <p:childTnLst>
                                  <p:par>
                                    <p:cTn id="29" presetID="18" presetClass="entr" presetSubtype="1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downLeft)">
                                          <p:cBhvr>
                                            <p:cTn id="31" dur="400"/>
                                            <p:tgtEl>
                                              <p:spTgt spid="38"/>
                                            </p:tgtEl>
                                          </p:cBhvr>
                                        </p:animEffect>
                                      </p:childTnLst>
                                    </p:cTn>
                                  </p:par>
                                </p:childTnLst>
                              </p:cTn>
                            </p:par>
                            <p:par>
                              <p:cTn id="32" fill="hold">
                                <p:stCondLst>
                                  <p:cond delay="2600"/>
                                </p:stCondLst>
                                <p:childTnLst>
                                  <p:par>
                                    <p:cTn id="33" presetID="2" presetClass="entr" presetSubtype="2" fill="hold" grpId="0" nodeType="afterEffect" p14:presetBounceEnd="42000">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14:bounceEnd="42000">
                                          <p:cBhvr additive="base">
                                            <p:cTn id="35" dur="500" fill="hold"/>
                                            <p:tgtEl>
                                              <p:spTgt spid="43"/>
                                            </p:tgtEl>
                                            <p:attrNameLst>
                                              <p:attrName>ppt_x</p:attrName>
                                            </p:attrNameLst>
                                          </p:cBhvr>
                                          <p:tavLst>
                                            <p:tav tm="0">
                                              <p:val>
                                                <p:strVal val="1+#ppt_w/2"/>
                                              </p:val>
                                            </p:tav>
                                            <p:tav tm="100000">
                                              <p:val>
                                                <p:strVal val="#ppt_x"/>
                                              </p:val>
                                            </p:tav>
                                          </p:tavLst>
                                        </p:anim>
                                        <p:anim calcmode="lin" valueType="num" p14:bounceEnd="42000">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3600"/>
                                </p:stCondLst>
                                <p:childTnLst>
                                  <p:par>
                                    <p:cTn id="42" presetID="18" presetClass="entr" presetSubtype="12"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strips(downLeft)">
                                          <p:cBhvr>
                                            <p:cTn id="44" dur="400"/>
                                            <p:tgtEl>
                                              <p:spTgt spid="45"/>
                                            </p:tgtEl>
                                          </p:cBhvr>
                                        </p:animEffect>
                                      </p:childTnLst>
                                    </p:cTn>
                                  </p:par>
                                </p:childTnLst>
                              </p:cTn>
                            </p:par>
                            <p:par>
                              <p:cTn id="45" fill="hold">
                                <p:stCondLst>
                                  <p:cond delay="4000"/>
                                </p:stCondLst>
                                <p:childTnLst>
                                  <p:par>
                                    <p:cTn id="46" presetID="2" presetClass="entr" presetSubtype="2" fill="hold" grpId="0" nodeType="afterEffect" p14:presetBounceEnd="42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42000">
                                          <p:cBhvr additive="base">
                                            <p:cTn id="48" dur="500" fill="hold"/>
                                            <p:tgtEl>
                                              <p:spTgt spid="47"/>
                                            </p:tgtEl>
                                            <p:attrNameLst>
                                              <p:attrName>ppt_x</p:attrName>
                                            </p:attrNameLst>
                                          </p:cBhvr>
                                          <p:tavLst>
                                            <p:tav tm="0">
                                              <p:val>
                                                <p:strVal val="1+#ppt_w/2"/>
                                              </p:val>
                                            </p:tav>
                                            <p:tav tm="100000">
                                              <p:val>
                                                <p:strVal val="#ppt_x"/>
                                              </p:val>
                                            </p:tav>
                                          </p:tavLst>
                                        </p:anim>
                                        <p:anim calcmode="lin" valueType="num" p14:bounceEnd="42000">
                                          <p:cBhvr additive="base">
                                            <p:cTn id="49" dur="5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childTnLst>
                              </p:cTn>
                            </p:par>
                            <p:par>
                              <p:cTn id="54" fill="hold">
                                <p:stCondLst>
                                  <p:cond delay="5000"/>
                                </p:stCondLst>
                                <p:childTnLst>
                                  <p:par>
                                    <p:cTn id="55" presetID="18" presetClass="entr" presetSubtype="1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strips(downLeft)">
                                          <p:cBhvr>
                                            <p:cTn id="57" dur="400"/>
                                            <p:tgtEl>
                                              <p:spTgt spid="49"/>
                                            </p:tgtEl>
                                          </p:cBhvr>
                                        </p:animEffect>
                                      </p:childTnLst>
                                    </p:cTn>
                                  </p:par>
                                </p:childTnLst>
                              </p:cTn>
                            </p:par>
                            <p:par>
                              <p:cTn id="58" fill="hold">
                                <p:stCondLst>
                                  <p:cond delay="5400"/>
                                </p:stCondLst>
                                <p:childTnLst>
                                  <p:par>
                                    <p:cTn id="59" presetID="2" presetClass="entr" presetSubtype="2" fill="hold" grpId="0" nodeType="afterEffect" p14:presetBounceEnd="42000">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14:bounceEnd="42000">
                                          <p:cBhvr additive="base">
                                            <p:cTn id="61" dur="500" fill="hold"/>
                                            <p:tgtEl>
                                              <p:spTgt spid="51"/>
                                            </p:tgtEl>
                                            <p:attrNameLst>
                                              <p:attrName>ppt_x</p:attrName>
                                            </p:attrNameLst>
                                          </p:cBhvr>
                                          <p:tavLst>
                                            <p:tav tm="0">
                                              <p:val>
                                                <p:strVal val="1+#ppt_w/2"/>
                                              </p:val>
                                            </p:tav>
                                            <p:tav tm="100000">
                                              <p:val>
                                                <p:strVal val="#ppt_x"/>
                                              </p:val>
                                            </p:tav>
                                          </p:tavLst>
                                        </p:anim>
                                        <p:anim calcmode="lin" valueType="num" p14:bounceEnd="42000">
                                          <p:cBhvr additive="base">
                                            <p:cTn id="62" dur="500" fill="hold"/>
                                            <p:tgtEl>
                                              <p:spTgt spid="51"/>
                                            </p:tgtEl>
                                            <p:attrNameLst>
                                              <p:attrName>ppt_y</p:attrName>
                                            </p:attrNameLst>
                                          </p:cBhvr>
                                          <p:tavLst>
                                            <p:tav tm="0">
                                              <p:val>
                                                <p:strVal val="#ppt_y"/>
                                              </p:val>
                                            </p:tav>
                                            <p:tav tm="100000">
                                              <p:val>
                                                <p:strVal val="#ppt_y"/>
                                              </p:val>
                                            </p:tav>
                                          </p:tavLst>
                                        </p:anim>
                                      </p:childTnLst>
                                    </p:cTn>
                                  </p:par>
                                </p:childTnLst>
                              </p:cTn>
                            </p:par>
                            <p:par>
                              <p:cTn id="63" fill="hold">
                                <p:stCondLst>
                                  <p:cond delay="5900"/>
                                </p:stCondLst>
                                <p:childTnLst>
                                  <p:par>
                                    <p:cTn id="64" presetID="22" presetClass="entr" presetSubtype="8"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6400"/>
                                </p:stCondLst>
                                <p:childTnLst>
                                  <p:par>
                                    <p:cTn id="68" presetID="18" presetClass="entr" presetSubtype="12"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Left)">
                                          <p:cBhvr>
                                            <p:cTn id="70"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8" grpId="0"/>
          <p:bldP spid="27" grpId="0" animBg="1"/>
          <p:bldP spid="35" grpId="0" animBg="1"/>
          <p:bldP spid="38" grpId="0" animBg="1"/>
          <p:bldP spid="43" grpId="0" animBg="1"/>
          <p:bldP spid="44" grpId="0"/>
          <p:bldP spid="45" grpId="0" animBg="1"/>
          <p:bldP spid="47" grpId="0" animBg="1"/>
          <p:bldP spid="48" grpId="0"/>
          <p:bldP spid="49" grpId="0" animBg="1"/>
          <p:bldP spid="51" grpId="0" animBg="1"/>
          <p:bldP spid="52" grpId="0"/>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350" fill="hold"/>
                                            <p:tgtEl>
                                              <p:spTgt spid="27"/>
                                            </p:tgtEl>
                                            <p:attrNameLst>
                                              <p:attrName>ppt_w</p:attrName>
                                            </p:attrNameLst>
                                          </p:cBhvr>
                                          <p:tavLst>
                                            <p:tav tm="0">
                                              <p:val>
                                                <p:fltVal val="0"/>
                                              </p:val>
                                            </p:tav>
                                            <p:tav tm="100000">
                                              <p:val>
                                                <p:strVal val="#ppt_w"/>
                                              </p:val>
                                            </p:tav>
                                          </p:tavLst>
                                        </p:anim>
                                        <p:anim calcmode="lin" valueType="num">
                                          <p:cBhvr>
                                            <p:cTn id="8" dur="350" fill="hold"/>
                                            <p:tgtEl>
                                              <p:spTgt spid="27"/>
                                            </p:tgtEl>
                                            <p:attrNameLst>
                                              <p:attrName>ppt_h</p:attrName>
                                            </p:attrNameLst>
                                          </p:cBhvr>
                                          <p:tavLst>
                                            <p:tav tm="0">
                                              <p:val>
                                                <p:fltVal val="0"/>
                                              </p:val>
                                            </p:tav>
                                            <p:tav tm="100000">
                                              <p:val>
                                                <p:strVal val="#ppt_h"/>
                                              </p:val>
                                            </p:tav>
                                          </p:tavLst>
                                        </p:anim>
                                        <p:anim calcmode="lin" valueType="num">
                                          <p:cBhvr>
                                            <p:cTn id="9" dur="350" fill="hold"/>
                                            <p:tgtEl>
                                              <p:spTgt spid="27"/>
                                            </p:tgtEl>
                                            <p:attrNameLst>
                                              <p:attrName>style.rotation</p:attrName>
                                            </p:attrNameLst>
                                          </p:cBhvr>
                                          <p:tavLst>
                                            <p:tav tm="0">
                                              <p:val>
                                                <p:fltVal val="360"/>
                                              </p:val>
                                            </p:tav>
                                            <p:tav tm="100000">
                                              <p:val>
                                                <p:fltVal val="0"/>
                                              </p:val>
                                            </p:tav>
                                          </p:tavLst>
                                        </p:anim>
                                        <p:animEffect transition="in" filter="fade">
                                          <p:cBhvr>
                                            <p:cTn id="10" dur="350"/>
                                            <p:tgtEl>
                                              <p:spTgt spid="27"/>
                                            </p:tgtEl>
                                          </p:cBhvr>
                                        </p:animEffect>
                                      </p:childTnLst>
                                    </p:cTn>
                                  </p:par>
                                  <p:par>
                                    <p:cTn id="11" presetID="23" presetClass="entr" presetSubtype="32" fill="hold" grpId="0" nodeType="withEffect">
                                      <p:stCondLst>
                                        <p:cond delay="35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50" fill="hold"/>
                                            <p:tgtEl>
                                              <p:spTgt spid="35"/>
                                            </p:tgtEl>
                                            <p:attrNameLst>
                                              <p:attrName>ppt_w</p:attrName>
                                            </p:attrNameLst>
                                          </p:cBhvr>
                                          <p:tavLst>
                                            <p:tav tm="0">
                                              <p:val>
                                                <p:strVal val="4*#ppt_w"/>
                                              </p:val>
                                            </p:tav>
                                            <p:tav tm="100000">
                                              <p:val>
                                                <p:strVal val="#ppt_w"/>
                                              </p:val>
                                            </p:tav>
                                          </p:tavLst>
                                        </p:anim>
                                        <p:anim calcmode="lin" valueType="num">
                                          <p:cBhvr>
                                            <p:cTn id="14" dur="350" fill="hold"/>
                                            <p:tgtEl>
                                              <p:spTgt spid="35"/>
                                            </p:tgtEl>
                                            <p:attrNameLst>
                                              <p:attrName>ppt_h</p:attrName>
                                            </p:attrNameLst>
                                          </p:cBhvr>
                                          <p:tavLst>
                                            <p:tav tm="0">
                                              <p:val>
                                                <p:strVal val="4*#ppt_h"/>
                                              </p:val>
                                            </p:tav>
                                            <p:tav tm="100000">
                                              <p:val>
                                                <p:strVal val="#ppt_h"/>
                                              </p:val>
                                            </p:tav>
                                          </p:tavLst>
                                        </p:anim>
                                      </p:childTnLst>
                                    </p:cTn>
                                  </p:par>
                                </p:childTnLst>
                              </p:cTn>
                            </p:par>
                            <p:par>
                              <p:cTn id="15" fill="hold">
                                <p:stCondLst>
                                  <p:cond delay="700"/>
                                </p:stCondLst>
                                <p:childTnLst>
                                  <p:par>
                                    <p:cTn id="16" presetID="9"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ssolve">
                                          <p:cBhvr>
                                            <p:cTn id="18" dur="500"/>
                                            <p:tgtEl>
                                              <p:spTgt spid="18"/>
                                            </p:tgtEl>
                                          </p:cBhvr>
                                        </p:animEffect>
                                      </p:childTnLst>
                                    </p:cTn>
                                  </p:par>
                                </p:childTnLst>
                              </p:cTn>
                            </p:par>
                            <p:par>
                              <p:cTn id="19" fill="hold">
                                <p:stCondLst>
                                  <p:cond delay="1200"/>
                                </p:stCondLst>
                                <p:childTnLst>
                                  <p:par>
                                    <p:cTn id="20" presetID="2" presetClass="entr" presetSubtype="2"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7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200"/>
                                </p:stCondLst>
                                <p:childTnLst>
                                  <p:par>
                                    <p:cTn id="29" presetID="18" presetClass="entr" presetSubtype="1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strips(downLeft)">
                                          <p:cBhvr>
                                            <p:cTn id="31" dur="400"/>
                                            <p:tgtEl>
                                              <p:spTgt spid="38"/>
                                            </p:tgtEl>
                                          </p:cBhvr>
                                        </p:animEffect>
                                      </p:childTnLst>
                                    </p:cTn>
                                  </p:par>
                                </p:childTnLst>
                              </p:cTn>
                            </p:par>
                            <p:par>
                              <p:cTn id="32" fill="hold">
                                <p:stCondLst>
                                  <p:cond delay="2600"/>
                                </p:stCondLst>
                                <p:childTnLst>
                                  <p:par>
                                    <p:cTn id="33" presetID="2" presetClass="entr" presetSubtype="2"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1+#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3600"/>
                                </p:stCondLst>
                                <p:childTnLst>
                                  <p:par>
                                    <p:cTn id="42" presetID="18" presetClass="entr" presetSubtype="12"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strips(downLeft)">
                                          <p:cBhvr>
                                            <p:cTn id="44" dur="400"/>
                                            <p:tgtEl>
                                              <p:spTgt spid="45"/>
                                            </p:tgtEl>
                                          </p:cBhvr>
                                        </p:animEffect>
                                      </p:childTnLst>
                                    </p:cTn>
                                  </p:par>
                                </p:childTnLst>
                              </p:cTn>
                            </p:par>
                            <p:par>
                              <p:cTn id="45" fill="hold">
                                <p:stCondLst>
                                  <p:cond delay="4000"/>
                                </p:stCondLst>
                                <p:childTnLst>
                                  <p:par>
                                    <p:cTn id="46" presetID="2" presetClass="entr" presetSubtype="2"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left)">
                                          <p:cBhvr>
                                            <p:cTn id="53" dur="500"/>
                                            <p:tgtEl>
                                              <p:spTgt spid="48"/>
                                            </p:tgtEl>
                                          </p:cBhvr>
                                        </p:animEffect>
                                      </p:childTnLst>
                                    </p:cTn>
                                  </p:par>
                                </p:childTnLst>
                              </p:cTn>
                            </p:par>
                            <p:par>
                              <p:cTn id="54" fill="hold">
                                <p:stCondLst>
                                  <p:cond delay="5000"/>
                                </p:stCondLst>
                                <p:childTnLst>
                                  <p:par>
                                    <p:cTn id="55" presetID="18" presetClass="entr" presetSubtype="1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strips(downLeft)">
                                          <p:cBhvr>
                                            <p:cTn id="57" dur="400"/>
                                            <p:tgtEl>
                                              <p:spTgt spid="49"/>
                                            </p:tgtEl>
                                          </p:cBhvr>
                                        </p:animEffect>
                                      </p:childTnLst>
                                    </p:cTn>
                                  </p:par>
                                </p:childTnLst>
                              </p:cTn>
                            </p:par>
                            <p:par>
                              <p:cTn id="58" fill="hold">
                                <p:stCondLst>
                                  <p:cond delay="5400"/>
                                </p:stCondLst>
                                <p:childTnLst>
                                  <p:par>
                                    <p:cTn id="59" presetID="2" presetClass="entr" presetSubtype="2"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1+#ppt_w/2"/>
                                              </p:val>
                                            </p:tav>
                                            <p:tav tm="100000">
                                              <p:val>
                                                <p:strVal val="#ppt_x"/>
                                              </p:val>
                                            </p:tav>
                                          </p:tavLst>
                                        </p:anim>
                                        <p:anim calcmode="lin" valueType="num">
                                          <p:cBhvr additive="base">
                                            <p:cTn id="62" dur="500" fill="hold"/>
                                            <p:tgtEl>
                                              <p:spTgt spid="51"/>
                                            </p:tgtEl>
                                            <p:attrNameLst>
                                              <p:attrName>ppt_y</p:attrName>
                                            </p:attrNameLst>
                                          </p:cBhvr>
                                          <p:tavLst>
                                            <p:tav tm="0">
                                              <p:val>
                                                <p:strVal val="#ppt_y"/>
                                              </p:val>
                                            </p:tav>
                                            <p:tav tm="100000">
                                              <p:val>
                                                <p:strVal val="#ppt_y"/>
                                              </p:val>
                                            </p:tav>
                                          </p:tavLst>
                                        </p:anim>
                                      </p:childTnLst>
                                    </p:cTn>
                                  </p:par>
                                </p:childTnLst>
                              </p:cTn>
                            </p:par>
                            <p:par>
                              <p:cTn id="63" fill="hold">
                                <p:stCondLst>
                                  <p:cond delay="5900"/>
                                </p:stCondLst>
                                <p:childTnLst>
                                  <p:par>
                                    <p:cTn id="64" presetID="22" presetClass="entr" presetSubtype="8"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wipe(left)">
                                          <p:cBhvr>
                                            <p:cTn id="66" dur="500"/>
                                            <p:tgtEl>
                                              <p:spTgt spid="52"/>
                                            </p:tgtEl>
                                          </p:cBhvr>
                                        </p:animEffect>
                                      </p:childTnLst>
                                    </p:cTn>
                                  </p:par>
                                </p:childTnLst>
                              </p:cTn>
                            </p:par>
                            <p:par>
                              <p:cTn id="67" fill="hold">
                                <p:stCondLst>
                                  <p:cond delay="6400"/>
                                </p:stCondLst>
                                <p:childTnLst>
                                  <p:par>
                                    <p:cTn id="68" presetID="18" presetClass="entr" presetSubtype="12"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strips(downLeft)">
                                          <p:cBhvr>
                                            <p:cTn id="70"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p:bldP spid="18" grpId="0"/>
          <p:bldP spid="27" grpId="0" animBg="1"/>
          <p:bldP spid="35" grpId="0" animBg="1"/>
          <p:bldP spid="38" grpId="0" animBg="1"/>
          <p:bldP spid="43" grpId="0" animBg="1"/>
          <p:bldP spid="44" grpId="0"/>
          <p:bldP spid="45" grpId="0" animBg="1"/>
          <p:bldP spid="47" grpId="0" animBg="1"/>
          <p:bldP spid="48" grpId="0"/>
          <p:bldP spid="49" grpId="0" animBg="1"/>
          <p:bldP spid="51" grpId="0" animBg="1"/>
          <p:bldP spid="52" grpId="0"/>
          <p:bldP spid="53"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47689" y="2372159"/>
            <a:ext cx="1642212" cy="1642212"/>
            <a:chOff x="6447689" y="2372159"/>
            <a:chExt cx="1642212" cy="1642212"/>
          </a:xfrm>
        </p:grpSpPr>
        <p:sp>
          <p:nvSpPr>
            <p:cNvPr id="83" name="Rectangle 34"/>
            <p:cNvSpPr/>
            <p:nvPr/>
          </p:nvSpPr>
          <p:spPr>
            <a:xfrm>
              <a:off x="6447689" y="2372159"/>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43"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6447688" y="4152720"/>
            <a:ext cx="1843424" cy="1843424"/>
            <a:chOff x="6447688" y="4152720"/>
            <a:chExt cx="1843424" cy="1843424"/>
          </a:xfrm>
        </p:grpSpPr>
        <p:sp>
          <p:nvSpPr>
            <p:cNvPr id="82" name="Rectangle 33"/>
            <p:cNvSpPr/>
            <p:nvPr/>
          </p:nvSpPr>
          <p:spPr>
            <a:xfrm>
              <a:off x="6447688" y="4152720"/>
              <a:ext cx="1843424" cy="1843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2" name="组合 1"/>
          <p:cNvGrpSpPr/>
          <p:nvPr/>
        </p:nvGrpSpPr>
        <p:grpSpPr>
          <a:xfrm>
            <a:off x="3900890" y="1633282"/>
            <a:ext cx="2381089" cy="2381089"/>
            <a:chOff x="3900890" y="1633282"/>
            <a:chExt cx="2381089" cy="2381089"/>
          </a:xfrm>
        </p:grpSpPr>
        <p:sp>
          <p:nvSpPr>
            <p:cNvPr id="81" name="Rectangle 32"/>
            <p:cNvSpPr/>
            <p:nvPr/>
          </p:nvSpPr>
          <p:spPr>
            <a:xfrm>
              <a:off x="3900890" y="1633282"/>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p>
          </p:txBody>
        </p:sp>
        <p:grpSp>
          <p:nvGrpSpPr>
            <p:cNvPr id="30" name="Group 82"/>
            <p:cNvGrpSpPr/>
            <p:nvPr/>
          </p:nvGrpSpPr>
          <p:grpSpPr>
            <a:xfrm>
              <a:off x="4509473" y="2161062"/>
              <a:ext cx="1163923" cy="1325528"/>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 name="组合 2"/>
          <p:cNvGrpSpPr/>
          <p:nvPr/>
        </p:nvGrpSpPr>
        <p:grpSpPr>
          <a:xfrm>
            <a:off x="4648201" y="4135496"/>
            <a:ext cx="1633779" cy="1633779"/>
            <a:chOff x="4648201" y="4135496"/>
            <a:chExt cx="1633779" cy="1633779"/>
          </a:xfrm>
        </p:grpSpPr>
        <p:sp>
          <p:nvSpPr>
            <p:cNvPr id="84" name="Rectangle 37"/>
            <p:cNvSpPr/>
            <p:nvPr/>
          </p:nvSpPr>
          <p:spPr>
            <a:xfrm>
              <a:off x="4648201" y="4135496"/>
              <a:ext cx="1633779" cy="1633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5"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1383626" y="1930180"/>
            <a:ext cx="2408441"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0" name="矩形 47"/>
          <p:cNvSpPr>
            <a:spLocks noChangeArrowheads="1"/>
          </p:cNvSpPr>
          <p:nvPr/>
        </p:nvSpPr>
        <p:spPr bwMode="auto">
          <a:xfrm>
            <a:off x="1105607" y="2367213"/>
            <a:ext cx="268646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a:t>
            </a:r>
            <a:r>
              <a:rPr lang="zh-CN" altLang="en-US" sz="1400" dirty="0" smtClean="0">
                <a:solidFill>
                  <a:schemeClr val="tx1">
                    <a:lumMod val="65000"/>
                    <a:lumOff val="35000"/>
                  </a:schemeClr>
                </a:solidFill>
                <a:sym typeface="微软雅黑" pitchFamily="34" charset="-122"/>
              </a:rPr>
              <a:t>上述图表</a:t>
            </a:r>
            <a:r>
              <a:rPr lang="zh-CN" altLang="en-US" sz="1400" dirty="0">
                <a:solidFill>
                  <a:schemeClr val="tx1">
                    <a:lumMod val="65000"/>
                    <a:lumOff val="35000"/>
                  </a:schemeClr>
                </a:solidFill>
                <a:sym typeface="微软雅黑" pitchFamily="34" charset="-122"/>
              </a:rPr>
              <a:t>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86" name="Frame 39"/>
          <p:cNvSpPr/>
          <p:nvPr/>
        </p:nvSpPr>
        <p:spPr>
          <a:xfrm>
            <a:off x="5513276" y="323039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45" name="矩形 44"/>
          <p:cNvSpPr/>
          <p:nvPr/>
        </p:nvSpPr>
        <p:spPr>
          <a:xfrm>
            <a:off x="2145410" y="4213324"/>
            <a:ext cx="2408441" cy="430879"/>
          </a:xfrm>
          <a:prstGeom prst="rect">
            <a:avLst/>
          </a:prstGeom>
        </p:spPr>
        <p:txBody>
          <a:bodyPr wrap="square" lIns="91431" tIns="45716" rIns="91431" bIns="45716">
            <a:spAutoFit/>
          </a:bodyPr>
          <a:lstStyle/>
          <a:p>
            <a:pPr algn="r"/>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6" name="矩形 47"/>
          <p:cNvSpPr>
            <a:spLocks noChangeArrowheads="1"/>
          </p:cNvSpPr>
          <p:nvPr/>
        </p:nvSpPr>
        <p:spPr bwMode="auto">
          <a:xfrm>
            <a:off x="1105607" y="4650357"/>
            <a:ext cx="344824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a:t>
            </a:r>
            <a:r>
              <a:rPr lang="zh-CN" altLang="en-US" sz="1400" dirty="0" smtClean="0">
                <a:solidFill>
                  <a:schemeClr val="tx1">
                    <a:lumMod val="65000"/>
                    <a:lumOff val="35000"/>
                  </a:schemeClr>
                </a:solidFill>
                <a:sym typeface="微软雅黑" pitchFamily="34" charset="-122"/>
              </a:rPr>
              <a:t>上述图表</a:t>
            </a:r>
            <a:r>
              <a:rPr lang="zh-CN" altLang="en-US" sz="1400" dirty="0">
                <a:solidFill>
                  <a:schemeClr val="tx1">
                    <a:lumMod val="65000"/>
                    <a:lumOff val="35000"/>
                  </a:schemeClr>
                </a:solidFill>
                <a:sym typeface="微软雅黑" pitchFamily="34" charset="-122"/>
              </a:rPr>
              <a:t>的综合描述</a:t>
            </a:r>
            <a:r>
              <a:rPr lang="zh-CN" altLang="en-US" sz="1400" dirty="0" smtClean="0">
                <a:solidFill>
                  <a:schemeClr val="tx1">
                    <a:lumMod val="65000"/>
                    <a:lumOff val="35000"/>
                  </a:schemeClr>
                </a:solidFill>
                <a:sym typeface="微软雅黑" pitchFamily="34" charset="-122"/>
              </a:rPr>
              <a:t>说明</a:t>
            </a:r>
            <a:endParaRPr lang="zh-CN" altLang="en-US" sz="1400" dirty="0">
              <a:solidFill>
                <a:schemeClr val="tx1">
                  <a:lumMod val="65000"/>
                  <a:lumOff val="35000"/>
                </a:schemeClr>
              </a:solidFill>
              <a:sym typeface="微软雅黑" pitchFamily="34" charset="-122"/>
            </a:endParaRPr>
          </a:p>
        </p:txBody>
      </p:sp>
      <p:sp>
        <p:nvSpPr>
          <p:cNvPr id="47" name="矩形 46"/>
          <p:cNvSpPr/>
          <p:nvPr/>
        </p:nvSpPr>
        <p:spPr>
          <a:xfrm>
            <a:off x="8403406" y="4229366"/>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8403406" y="4666399"/>
            <a:ext cx="268646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a:t>
            </a:r>
            <a:r>
              <a:rPr lang="zh-CN" altLang="en-US" sz="1400" dirty="0" smtClean="0">
                <a:solidFill>
                  <a:schemeClr val="tx1">
                    <a:lumMod val="65000"/>
                    <a:lumOff val="35000"/>
                  </a:schemeClr>
                </a:solidFill>
                <a:sym typeface="微软雅黑" pitchFamily="34" charset="-122"/>
              </a:rPr>
              <a:t>的综合描述说明</a:t>
            </a:r>
            <a:endParaRPr lang="zh-CN" altLang="en-US" sz="1400" dirty="0">
              <a:solidFill>
                <a:schemeClr val="tx1">
                  <a:lumMod val="65000"/>
                  <a:lumOff val="35000"/>
                </a:schemeClr>
              </a:solidFill>
              <a:sym typeface="微软雅黑" pitchFamily="34" charset="-122"/>
            </a:endParaRPr>
          </a:p>
        </p:txBody>
      </p:sp>
      <p:sp>
        <p:nvSpPr>
          <p:cNvPr id="49" name="矩形 48"/>
          <p:cNvSpPr/>
          <p:nvPr/>
        </p:nvSpPr>
        <p:spPr>
          <a:xfrm>
            <a:off x="8178818" y="2477432"/>
            <a:ext cx="2408441" cy="430879"/>
          </a:xfrm>
          <a:prstGeom prst="rect">
            <a:avLst/>
          </a:prstGeom>
        </p:spPr>
        <p:txBody>
          <a:bodyPr wrap="squar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点击</a:t>
            </a:r>
            <a:r>
              <a:rPr lang="zh-CN" altLang="en-US" sz="2200" b="1" dirty="0" smtClean="0">
                <a:solidFill>
                  <a:schemeClr val="tx1">
                    <a:lumMod val="75000"/>
                    <a:lumOff val="25000"/>
                  </a:schemeClr>
                </a:solidFill>
                <a:latin typeface="微软雅黑" pitchFamily="34" charset="-122"/>
                <a:ea typeface="微软雅黑" pitchFamily="34" charset="-122"/>
              </a:rPr>
              <a:t>添加</a:t>
            </a:r>
            <a:r>
              <a:rPr lang="zh-CN" altLang="en-US" sz="2200" b="1" dirty="0">
                <a:solidFill>
                  <a:schemeClr val="tx1">
                    <a:lumMod val="75000"/>
                    <a:lumOff val="25000"/>
                  </a:schemeClr>
                </a:solidFill>
                <a:latin typeface="微软雅黑" pitchFamily="34" charset="-122"/>
                <a:ea typeface="微软雅黑" pitchFamily="34" charset="-122"/>
              </a:rPr>
              <a:t>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8178818" y="2914465"/>
            <a:ext cx="289153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的描述</a:t>
            </a:r>
            <a:r>
              <a:rPr lang="zh-CN" altLang="en-US" sz="1400" dirty="0">
                <a:solidFill>
                  <a:schemeClr val="tx1">
                    <a:lumMod val="65000"/>
                    <a:lumOff val="35000"/>
                  </a:schemeClr>
                </a:solidFill>
                <a:sym typeface="微软雅黑" pitchFamily="34" charset="-122"/>
              </a:rPr>
              <a:t>说明，在此录入上述图表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a:t>
            </a:r>
            <a:r>
              <a:rPr lang="zh-CN" altLang="en-US" sz="1400" dirty="0" smtClean="0">
                <a:solidFill>
                  <a:schemeClr val="tx1">
                    <a:lumMod val="65000"/>
                    <a:lumOff val="35000"/>
                  </a:schemeClr>
                </a:solidFill>
                <a:sym typeface="微软雅黑" pitchFamily="34" charset="-122"/>
              </a:rPr>
              <a:t>上述图表的描述说明</a:t>
            </a:r>
            <a:endParaRPr lang="zh-CN" altLang="en-US" sz="1400" dirty="0">
              <a:solidFill>
                <a:schemeClr val="tx1">
                  <a:lumMod val="65000"/>
                  <a:lumOff val="35000"/>
                </a:schemeClr>
              </a:solidFill>
              <a:sym typeface="微软雅黑" pitchFamily="34" charset="-122"/>
            </a:endParaRPr>
          </a:p>
        </p:txBody>
      </p:sp>
      <p:sp>
        <p:nvSpPr>
          <p:cNvPr id="38" name="Frame 39"/>
          <p:cNvSpPr/>
          <p:nvPr/>
        </p:nvSpPr>
        <p:spPr>
          <a:xfrm>
            <a:off x="5513276" y="323039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solidFill>
            </a:endParaRPr>
          </a:p>
        </p:txBody>
      </p:sp>
      <p:sp>
        <p:nvSpPr>
          <p:cNvPr id="87" name="Rectangle 40"/>
          <p:cNvSpPr/>
          <p:nvPr/>
        </p:nvSpPr>
        <p:spPr>
          <a:xfrm>
            <a:off x="5853956" y="3571079"/>
            <a:ext cx="1008444" cy="1008444"/>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bg1">
                  <a:lumMod val="65000"/>
                </a:schemeClr>
              </a:solidFill>
            </a:endParaRPr>
          </a:p>
        </p:txBody>
      </p:sp>
      <p:sp>
        <p:nvSpPr>
          <p:cNvPr id="4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327315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400" fill="hold"/>
                                        <p:tgtEl>
                                          <p:spTgt spid="2"/>
                                        </p:tgtEl>
                                        <p:attrNameLst>
                                          <p:attrName>ppt_x</p:attrName>
                                        </p:attrNameLst>
                                      </p:cBhvr>
                                      <p:tavLst>
                                        <p:tav tm="0">
                                          <p:val>
                                            <p:strVal val="0-#ppt_w/2"/>
                                          </p:val>
                                        </p:tav>
                                        <p:tav tm="100000">
                                          <p:val>
                                            <p:strVal val="#ppt_x"/>
                                          </p:val>
                                        </p:tav>
                                      </p:tavLst>
                                    </p:anim>
                                    <p:anim calcmode="lin" valueType="num">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8" accel="50000" decel="50000"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0-#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0-#ppt_w/2"/>
                                          </p:val>
                                        </p:tav>
                                        <p:tav tm="100000">
                                          <p:val>
                                            <p:strVal val="#ppt_x"/>
                                          </p:val>
                                        </p:tav>
                                      </p:tavLst>
                                    </p:anim>
                                    <p:anim calcmode="lin" valueType="num">
                                      <p:cBhvr additive="base">
                                        <p:cTn id="25" dur="500" fill="hold"/>
                                        <p:tgtEl>
                                          <p:spTgt spid="40"/>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400" fill="hold"/>
                                        <p:tgtEl>
                                          <p:spTgt spid="6"/>
                                        </p:tgtEl>
                                        <p:attrNameLst>
                                          <p:attrName>ppt_x</p:attrName>
                                        </p:attrNameLst>
                                      </p:cBhvr>
                                      <p:tavLst>
                                        <p:tav tm="0">
                                          <p:val>
                                            <p:strVal val="1+#ppt_w/2"/>
                                          </p:val>
                                        </p:tav>
                                        <p:tav tm="100000">
                                          <p:val>
                                            <p:strVal val="#ppt_x"/>
                                          </p:val>
                                        </p:tav>
                                      </p:tavLst>
                                    </p:anim>
                                    <p:anim calcmode="lin" valueType="num">
                                      <p:cBhvr additive="base">
                                        <p:cTn id="30" dur="4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2300"/>
                            </p:stCondLst>
                            <p:childTnLst>
                              <p:par>
                                <p:cTn id="32" presetID="2" presetClass="entr" presetSubtype="2" accel="50000" decel="5000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1+#ppt_w/2"/>
                                          </p:val>
                                        </p:tav>
                                        <p:tav tm="100000">
                                          <p:val>
                                            <p:strVal val="#ppt_x"/>
                                          </p:val>
                                        </p:tav>
                                      </p:tavLst>
                                    </p:anim>
                                    <p:anim calcmode="lin" valueType="num">
                                      <p:cBhvr additive="base">
                                        <p:cTn id="35" dur="500" fill="hold"/>
                                        <p:tgtEl>
                                          <p:spTgt spid="49"/>
                                        </p:tgtEl>
                                        <p:attrNameLst>
                                          <p:attrName>ppt_y</p:attrName>
                                        </p:attrNameLst>
                                      </p:cBhvr>
                                      <p:tavLst>
                                        <p:tav tm="0">
                                          <p:val>
                                            <p:strVal val="#ppt_y"/>
                                          </p:val>
                                        </p:tav>
                                        <p:tav tm="100000">
                                          <p:val>
                                            <p:strVal val="#ppt_y"/>
                                          </p:val>
                                        </p:tav>
                                      </p:tavLst>
                                    </p:anim>
                                  </p:childTnLst>
                                </p:cTn>
                              </p:par>
                              <p:par>
                                <p:cTn id="36" presetID="2" presetClass="entr" presetSubtype="2" accel="50000" decel="50000"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1+#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2800"/>
                            </p:stCondLst>
                            <p:childTnLst>
                              <p:par>
                                <p:cTn id="41" presetID="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400" fill="hold"/>
                                        <p:tgtEl>
                                          <p:spTgt spid="3"/>
                                        </p:tgtEl>
                                        <p:attrNameLst>
                                          <p:attrName>ppt_x</p:attrName>
                                        </p:attrNameLst>
                                      </p:cBhvr>
                                      <p:tavLst>
                                        <p:tav tm="0">
                                          <p:val>
                                            <p:strVal val="0-#ppt_w/2"/>
                                          </p:val>
                                        </p:tav>
                                        <p:tav tm="100000">
                                          <p:val>
                                            <p:strVal val="#ppt_x"/>
                                          </p:val>
                                        </p:tav>
                                      </p:tavLst>
                                    </p:anim>
                                    <p:anim calcmode="lin" valueType="num">
                                      <p:cBhvr additive="base">
                                        <p:cTn id="44" dur="400" fill="hold"/>
                                        <p:tgtEl>
                                          <p:spTgt spid="3"/>
                                        </p:tgtEl>
                                        <p:attrNameLst>
                                          <p:attrName>ppt_y</p:attrName>
                                        </p:attrNameLst>
                                      </p:cBhvr>
                                      <p:tavLst>
                                        <p:tav tm="0">
                                          <p:val>
                                            <p:strVal val="#ppt_y"/>
                                          </p:val>
                                        </p:tav>
                                        <p:tav tm="100000">
                                          <p:val>
                                            <p:strVal val="#ppt_y"/>
                                          </p:val>
                                        </p:tav>
                                      </p:tavLst>
                                    </p:anim>
                                  </p:childTnLst>
                                </p:cTn>
                              </p:par>
                            </p:childTnLst>
                          </p:cTn>
                        </p:par>
                        <p:par>
                          <p:cTn id="45" fill="hold">
                            <p:stCondLst>
                              <p:cond delay="3200"/>
                            </p:stCondLst>
                            <p:childTnLst>
                              <p:par>
                                <p:cTn id="46" presetID="2" presetClass="entr" presetSubtype="8" accel="50000" decel="5000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additive="base">
                                        <p:cTn id="48" dur="500" fill="hold"/>
                                        <p:tgtEl>
                                          <p:spTgt spid="45"/>
                                        </p:tgtEl>
                                        <p:attrNameLst>
                                          <p:attrName>ppt_x</p:attrName>
                                        </p:attrNameLst>
                                      </p:cBhvr>
                                      <p:tavLst>
                                        <p:tav tm="0">
                                          <p:val>
                                            <p:strVal val="0-#ppt_w/2"/>
                                          </p:val>
                                        </p:tav>
                                        <p:tav tm="100000">
                                          <p:val>
                                            <p:strVal val="#ppt_x"/>
                                          </p:val>
                                        </p:tav>
                                      </p:tavLst>
                                    </p:anim>
                                    <p:anim calcmode="lin" valueType="num">
                                      <p:cBhvr additive="base">
                                        <p:cTn id="49" dur="500" fill="hold"/>
                                        <p:tgtEl>
                                          <p:spTgt spid="45"/>
                                        </p:tgtEl>
                                        <p:attrNameLst>
                                          <p:attrName>ppt_y</p:attrName>
                                        </p:attrNameLst>
                                      </p:cBhvr>
                                      <p:tavLst>
                                        <p:tav tm="0">
                                          <p:val>
                                            <p:strVal val="#ppt_y"/>
                                          </p:val>
                                        </p:tav>
                                        <p:tav tm="100000">
                                          <p:val>
                                            <p:strVal val="#ppt_y"/>
                                          </p:val>
                                        </p:tav>
                                      </p:tavLst>
                                    </p:anim>
                                  </p:childTnLst>
                                </p:cTn>
                              </p:par>
                              <p:par>
                                <p:cTn id="50" presetID="2" presetClass="entr" presetSubtype="8" accel="50000" decel="5000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500" fill="hold"/>
                                        <p:tgtEl>
                                          <p:spTgt spid="46"/>
                                        </p:tgtEl>
                                        <p:attrNameLst>
                                          <p:attrName>ppt_x</p:attrName>
                                        </p:attrNameLst>
                                      </p:cBhvr>
                                      <p:tavLst>
                                        <p:tav tm="0">
                                          <p:val>
                                            <p:strVal val="0-#ppt_w/2"/>
                                          </p:val>
                                        </p:tav>
                                        <p:tav tm="100000">
                                          <p:val>
                                            <p:strVal val="#ppt_x"/>
                                          </p:val>
                                        </p:tav>
                                      </p:tavLst>
                                    </p:anim>
                                    <p:anim calcmode="lin" valueType="num">
                                      <p:cBhvr additive="base">
                                        <p:cTn id="53" dur="500" fill="hold"/>
                                        <p:tgtEl>
                                          <p:spTgt spid="46"/>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2"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400" fill="hold"/>
                                        <p:tgtEl>
                                          <p:spTgt spid="5"/>
                                        </p:tgtEl>
                                        <p:attrNameLst>
                                          <p:attrName>ppt_x</p:attrName>
                                        </p:attrNameLst>
                                      </p:cBhvr>
                                      <p:tavLst>
                                        <p:tav tm="0">
                                          <p:val>
                                            <p:strVal val="1+#ppt_w/2"/>
                                          </p:val>
                                        </p:tav>
                                        <p:tav tm="100000">
                                          <p:val>
                                            <p:strVal val="#ppt_x"/>
                                          </p:val>
                                        </p:tav>
                                      </p:tavLst>
                                    </p:anim>
                                    <p:anim calcmode="lin" valueType="num">
                                      <p:cBhvr additive="base">
                                        <p:cTn id="58" dur="400" fill="hold"/>
                                        <p:tgtEl>
                                          <p:spTgt spid="5"/>
                                        </p:tgtEl>
                                        <p:attrNameLst>
                                          <p:attrName>ppt_y</p:attrName>
                                        </p:attrNameLst>
                                      </p:cBhvr>
                                      <p:tavLst>
                                        <p:tav tm="0">
                                          <p:val>
                                            <p:strVal val="#ppt_y"/>
                                          </p:val>
                                        </p:tav>
                                        <p:tav tm="100000">
                                          <p:val>
                                            <p:strVal val="#ppt_y"/>
                                          </p:val>
                                        </p:tav>
                                      </p:tavLst>
                                    </p:anim>
                                  </p:childTnLst>
                                </p:cTn>
                              </p:par>
                            </p:childTnLst>
                          </p:cTn>
                        </p:par>
                        <p:par>
                          <p:cTn id="59" fill="hold">
                            <p:stCondLst>
                              <p:cond delay="4100"/>
                            </p:stCondLst>
                            <p:childTnLst>
                              <p:par>
                                <p:cTn id="60" presetID="2" presetClass="entr" presetSubtype="2" accel="50000" decel="50000"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fill="hold"/>
                                        <p:tgtEl>
                                          <p:spTgt spid="47"/>
                                        </p:tgtEl>
                                        <p:attrNameLst>
                                          <p:attrName>ppt_x</p:attrName>
                                        </p:attrNameLst>
                                      </p:cBhvr>
                                      <p:tavLst>
                                        <p:tav tm="0">
                                          <p:val>
                                            <p:strVal val="1+#ppt_w/2"/>
                                          </p:val>
                                        </p:tav>
                                        <p:tav tm="100000">
                                          <p:val>
                                            <p:strVal val="#ppt_x"/>
                                          </p:val>
                                        </p:tav>
                                      </p:tavLst>
                                    </p:anim>
                                    <p:anim calcmode="lin" valueType="num">
                                      <p:cBhvr additive="base">
                                        <p:cTn id="63" dur="500" fill="hold"/>
                                        <p:tgtEl>
                                          <p:spTgt spid="47"/>
                                        </p:tgtEl>
                                        <p:attrNameLst>
                                          <p:attrName>ppt_y</p:attrName>
                                        </p:attrNameLst>
                                      </p:cBhvr>
                                      <p:tavLst>
                                        <p:tav tm="0">
                                          <p:val>
                                            <p:strVal val="#ppt_y"/>
                                          </p:val>
                                        </p:tav>
                                        <p:tav tm="100000">
                                          <p:val>
                                            <p:strVal val="#ppt_y"/>
                                          </p:val>
                                        </p:tav>
                                      </p:tavLst>
                                    </p:anim>
                                  </p:childTnLst>
                                </p:cTn>
                              </p:par>
                              <p:par>
                                <p:cTn id="64" presetID="2" presetClass="entr" presetSubtype="2" accel="50000" decel="5000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additive="base">
                                        <p:cTn id="66" dur="500" fill="hold"/>
                                        <p:tgtEl>
                                          <p:spTgt spid="48"/>
                                        </p:tgtEl>
                                        <p:attrNameLst>
                                          <p:attrName>ppt_x</p:attrName>
                                        </p:attrNameLst>
                                      </p:cBhvr>
                                      <p:tavLst>
                                        <p:tav tm="0">
                                          <p:val>
                                            <p:strVal val="1+#ppt_w/2"/>
                                          </p:val>
                                        </p:tav>
                                        <p:tav tm="100000">
                                          <p:val>
                                            <p:strVal val="#ppt_x"/>
                                          </p:val>
                                        </p:tav>
                                      </p:tavLst>
                                    </p:anim>
                                    <p:anim calcmode="lin" valueType="num">
                                      <p:cBhvr additive="base">
                                        <p:cTn id="67" dur="500" fill="hold"/>
                                        <p:tgtEl>
                                          <p:spTgt spid="48"/>
                                        </p:tgtEl>
                                        <p:attrNameLst>
                                          <p:attrName>ppt_y</p:attrName>
                                        </p:attrNameLst>
                                      </p:cBhvr>
                                      <p:tavLst>
                                        <p:tav tm="0">
                                          <p:val>
                                            <p:strVal val="#ppt_y"/>
                                          </p:val>
                                        </p:tav>
                                        <p:tav tm="100000">
                                          <p:val>
                                            <p:strVal val="#ppt_y"/>
                                          </p:val>
                                        </p:tav>
                                      </p:tavLst>
                                    </p:anim>
                                  </p:childTnLst>
                                </p:cTn>
                              </p:par>
                            </p:childTnLst>
                          </p:cTn>
                        </p:par>
                        <p:par>
                          <p:cTn id="68" fill="hold">
                            <p:stCondLst>
                              <p:cond delay="4600"/>
                            </p:stCondLst>
                            <p:childTnLst>
                              <p:par>
                                <p:cTn id="69" presetID="10" presetClass="entr" presetSubtype="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fade">
                                      <p:cBhvr>
                                        <p:cTn id="71" dur="750"/>
                                        <p:tgtEl>
                                          <p:spTgt spid="86"/>
                                        </p:tgtEl>
                                      </p:cBhvr>
                                    </p:animEffect>
                                  </p:childTnLst>
                                </p:cTn>
                              </p:par>
                              <p:par>
                                <p:cTn id="72" presetID="6" presetClass="emph" presetSubtype="0" fill="hold" grpId="1" nodeType="withEffect">
                                  <p:stCondLst>
                                    <p:cond delay="0"/>
                                  </p:stCondLst>
                                  <p:childTnLst>
                                    <p:animScale>
                                      <p:cBhvr>
                                        <p:cTn id="73" dur="750" fill="hold"/>
                                        <p:tgtEl>
                                          <p:spTgt spid="86"/>
                                        </p:tgtEl>
                                      </p:cBhvr>
                                      <p:by x="300000" y="300000"/>
                                    </p:animScale>
                                  </p:childTnLst>
                                </p:cTn>
                              </p:par>
                              <p:par>
                                <p:cTn id="74" presetID="10" presetClass="exit" presetSubtype="0" fill="hold" grpId="2" nodeType="withEffect">
                                  <p:stCondLst>
                                    <p:cond delay="250"/>
                                  </p:stCondLst>
                                  <p:childTnLst>
                                    <p:animEffect transition="out" filter="fade">
                                      <p:cBhvr>
                                        <p:cTn id="75" dur="1250"/>
                                        <p:tgtEl>
                                          <p:spTgt spid="86"/>
                                        </p:tgtEl>
                                      </p:cBhvr>
                                    </p:animEffect>
                                    <p:set>
                                      <p:cBhvr>
                                        <p:cTn id="76" dur="1" fill="hold">
                                          <p:stCondLst>
                                            <p:cond delay="1249"/>
                                          </p:stCondLst>
                                        </p:cTn>
                                        <p:tgtEl>
                                          <p:spTgt spid="86"/>
                                        </p:tgtEl>
                                        <p:attrNameLst>
                                          <p:attrName>style.visibility</p:attrName>
                                        </p:attrNameLst>
                                      </p:cBhvr>
                                      <p:to>
                                        <p:strVal val="hidden"/>
                                      </p:to>
                                    </p:set>
                                  </p:childTnLst>
                                </p:cTn>
                              </p:par>
                            </p:childTnLst>
                          </p:cTn>
                        </p:par>
                        <p:par>
                          <p:cTn id="77" fill="hold">
                            <p:stCondLst>
                              <p:cond delay="6100"/>
                            </p:stCondLst>
                            <p:childTnLst>
                              <p:par>
                                <p:cTn id="78" presetID="10" presetClass="entr" presetSubtype="0" fill="hold" grpId="0" nodeType="after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fade">
                                      <p:cBhvr>
                                        <p:cTn id="80"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86" grpId="0" animBg="1"/>
      <p:bldP spid="86" grpId="1" animBg="1"/>
      <p:bldP spid="86" grpId="2" animBg="1"/>
      <p:bldP spid="45" grpId="0"/>
      <p:bldP spid="46" grpId="0"/>
      <p:bldP spid="47" grpId="0"/>
      <p:bldP spid="48" grpId="0"/>
      <p:bldP spid="49" grpId="0"/>
      <p:bldP spid="50" grpId="0"/>
      <p:bldP spid="38" grpId="0" animBg="1"/>
      <p:bldP spid="41" grpId="0"/>
      <p:bldP spid="4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19488" y="1664968"/>
            <a:ext cx="3059278" cy="1712912"/>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361" y="1664968"/>
            <a:ext cx="3059278" cy="1712912"/>
          </a:xfrm>
          <a:prstGeom prst="rect">
            <a:avLst/>
          </a:prstGeom>
          <a:blipFill>
            <a:blip r:embed="rId5"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234" y="1664968"/>
            <a:ext cx="3059278" cy="1712912"/>
          </a:xfrm>
          <a:prstGeom prst="rect">
            <a:avLst/>
          </a:prstGeom>
          <a:blipFill>
            <a:blip r:embed="rId6"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19488" y="3480120"/>
            <a:ext cx="3059278" cy="1712912"/>
          </a:xfrm>
          <a:prstGeom prst="rect">
            <a:avLst/>
          </a:prstGeom>
          <a:blipFill>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361" y="3480120"/>
            <a:ext cx="3059278"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234" y="3480120"/>
            <a:ext cx="3059278" cy="1712912"/>
          </a:xfrm>
          <a:prstGeom prst="rect">
            <a:avLst/>
          </a:prstGeom>
          <a:blipFill>
            <a:blip r:embed="rId8"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50" y="3792786"/>
            <a:ext cx="571500"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a:spLocks/>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6" name="矩形 3"/>
          <p:cNvSpPr>
            <a:spLocks noChangeArrowheads="1"/>
          </p:cNvSpPr>
          <p:nvPr/>
        </p:nvSpPr>
        <p:spPr bwMode="auto">
          <a:xfrm>
            <a:off x="5039308" y="4621532"/>
            <a:ext cx="2113385"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点击添加关键词</a:t>
            </a:r>
            <a:endParaRPr lang="en-US" altLang="zh-CN"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27" name="矩形 47"/>
          <p:cNvSpPr>
            <a:spLocks noChangeArrowheads="1"/>
          </p:cNvSpPr>
          <p:nvPr/>
        </p:nvSpPr>
        <p:spPr bwMode="auto">
          <a:xfrm>
            <a:off x="1808018" y="5450278"/>
            <a:ext cx="8575964"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图片。</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粘贴。</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239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 presetClass="entr" presetSubtype="9"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0-#ppt_w/2"/>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ppt_x"/>
                                          </p:val>
                                        </p:tav>
                                        <p:tav tm="100000">
                                          <p:val>
                                            <p:strVal val="#ppt_x"/>
                                          </p:val>
                                        </p:tav>
                                      </p:tavLst>
                                    </p:anim>
                                    <p:anim calcmode="lin" valueType="num">
                                      <p:cBhvr additive="base">
                                        <p:cTn id="24" dur="1000" fill="hold"/>
                                        <p:tgtEl>
                                          <p:spTgt spid="18"/>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3"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1+#ppt_w/2"/>
                                          </p:val>
                                        </p:tav>
                                        <p:tav tm="100000">
                                          <p:val>
                                            <p:strVal val="#ppt_x"/>
                                          </p:val>
                                        </p:tav>
                                      </p:tavLst>
                                    </p:anim>
                                    <p:anim calcmode="lin" valueType="num">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1+#ppt_w/2"/>
                                          </p:val>
                                        </p:tav>
                                        <p:tav tm="100000">
                                          <p:val>
                                            <p:strVal val="#ppt_x"/>
                                          </p:val>
                                        </p:tav>
                                      </p:tavLst>
                                    </p:anim>
                                    <p:anim calcmode="lin" valueType="num">
                                      <p:cBhvr additive="base">
                                        <p:cTn id="36" dur="1000" fill="hold"/>
                                        <p:tgtEl>
                                          <p:spTgt spid="22"/>
                                        </p:tgtEl>
                                        <p:attrNameLst>
                                          <p:attrName>ppt_y</p:attrName>
                                        </p:attrNameLst>
                                      </p:cBhvr>
                                      <p:tavLst>
                                        <p:tav tm="0">
                                          <p:val>
                                            <p:strVal val="1+#ppt_h/2"/>
                                          </p:val>
                                        </p:tav>
                                        <p:tav tm="100000">
                                          <p:val>
                                            <p:strVal val="#ppt_y"/>
                                          </p:val>
                                        </p:tav>
                                      </p:tavLst>
                                    </p:anim>
                                  </p:childTnLst>
                                </p:cTn>
                              </p:par>
                              <p:par>
                                <p:cTn id="37" presetID="8" presetClass="emph" presetSubtype="0" fill="hold" grpId="1" nodeType="withEffect">
                                  <p:stCondLst>
                                    <p:cond delay="0"/>
                                  </p:stCondLst>
                                  <p:childTnLst>
                                    <p:animRot by="21600000">
                                      <p:cBhvr>
                                        <p:cTn id="38" dur="1000" fill="hold"/>
                                        <p:tgtEl>
                                          <p:spTgt spid="17"/>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0"/>
                                        </p:tgtEl>
                                        <p:attrNameLst>
                                          <p:attrName>r</p:attrName>
                                        </p:attrNameLst>
                                      </p:cBhvr>
                                    </p:animRot>
                                  </p:childTnLst>
                                </p:cTn>
                              </p:par>
                              <p:par>
                                <p:cTn id="41" presetID="8" presetClass="emph" presetSubtype="0" fill="hold" grpId="1" nodeType="withEffect">
                                  <p:stCondLst>
                                    <p:cond delay="0"/>
                                  </p:stCondLst>
                                  <p:childTnLst>
                                    <p:animRot by="21600000">
                                      <p:cBhvr>
                                        <p:cTn id="42" dur="1000" fill="hold"/>
                                        <p:tgtEl>
                                          <p:spTgt spid="18"/>
                                        </p:tgtEl>
                                        <p:attrNameLst>
                                          <p:attrName>r</p:attrName>
                                        </p:attrNameLst>
                                      </p:cBhvr>
                                    </p:animRot>
                                  </p:childTnLst>
                                </p:cTn>
                              </p:par>
                              <p:par>
                                <p:cTn id="43" presetID="8" presetClass="emph" presetSubtype="0" fill="hold" grpId="1" nodeType="withEffect">
                                  <p:stCondLst>
                                    <p:cond delay="0"/>
                                  </p:stCondLst>
                                  <p:childTnLst>
                                    <p:animRot by="21600000">
                                      <p:cBhvr>
                                        <p:cTn id="44" dur="1000" fill="hold"/>
                                        <p:tgtEl>
                                          <p:spTgt spid="21"/>
                                        </p:tgtEl>
                                        <p:attrNameLst>
                                          <p:attrName>r</p:attrName>
                                        </p:attrNameLst>
                                      </p:cBhvr>
                                    </p:animRot>
                                  </p:childTnLst>
                                </p:cTn>
                              </p:par>
                              <p:par>
                                <p:cTn id="45" presetID="8" presetClass="emph" presetSubtype="0" fill="hold" grpId="1" nodeType="withEffect">
                                  <p:stCondLst>
                                    <p:cond delay="0"/>
                                  </p:stCondLst>
                                  <p:childTnLst>
                                    <p:animRot by="21600000">
                                      <p:cBhvr>
                                        <p:cTn id="46" dur="1000" fill="hold"/>
                                        <p:tgtEl>
                                          <p:spTgt spid="19"/>
                                        </p:tgtEl>
                                        <p:attrNameLst>
                                          <p:attrName>r</p:attrName>
                                        </p:attrNameLst>
                                      </p:cBhvr>
                                    </p:animRot>
                                  </p:childTnLst>
                                </p:cTn>
                              </p:par>
                              <p:par>
                                <p:cTn id="47" presetID="8" presetClass="emph" presetSubtype="0" fill="hold" grpId="1" nodeType="withEffect">
                                  <p:stCondLst>
                                    <p:cond delay="0"/>
                                  </p:stCondLst>
                                  <p:childTnLst>
                                    <p:animRot by="21600000">
                                      <p:cBhvr>
                                        <p:cTn id="48" dur="1000" fill="hold"/>
                                        <p:tgtEl>
                                          <p:spTgt spid="22"/>
                                        </p:tgtEl>
                                        <p:attrNameLst>
                                          <p:attrName>r</p:attrName>
                                        </p:attrNameLst>
                                      </p:cBhvr>
                                    </p:animRot>
                                  </p:childTnLst>
                                </p:cTn>
                              </p:par>
                            </p:childTnLst>
                          </p:cTn>
                        </p:par>
                        <p:par>
                          <p:cTn id="49" fill="hold">
                            <p:stCondLst>
                              <p:cond delay="2000"/>
                            </p:stCondLst>
                            <p:childTnLst>
                              <p:par>
                                <p:cTn id="50" presetID="13" presetClass="entr" presetSubtype="32" fill="hold" nodeType="afterEffect">
                                  <p:stCondLst>
                                    <p:cond delay="250"/>
                                  </p:stCondLst>
                                  <p:childTnLst>
                                    <p:set>
                                      <p:cBhvr>
                                        <p:cTn id="51" dur="1" fill="hold">
                                          <p:stCondLst>
                                            <p:cond delay="0"/>
                                          </p:stCondLst>
                                        </p:cTn>
                                        <p:tgtEl>
                                          <p:spTgt spid="23"/>
                                        </p:tgtEl>
                                        <p:attrNameLst>
                                          <p:attrName>style.visibility</p:attrName>
                                        </p:attrNameLst>
                                      </p:cBhvr>
                                      <p:to>
                                        <p:strVal val="visible"/>
                                      </p:to>
                                    </p:set>
                                    <p:animEffect transition="in" filter="plus(out)">
                                      <p:cBhvr>
                                        <p:cTn id="52" dur="500"/>
                                        <p:tgtEl>
                                          <p:spTgt spid="23"/>
                                        </p:tgtEl>
                                      </p:cBhvr>
                                    </p:animEffect>
                                  </p:childTnLst>
                                </p:cTn>
                              </p:par>
                            </p:childTnLst>
                          </p:cTn>
                        </p:par>
                        <p:par>
                          <p:cTn id="53" fill="hold">
                            <p:stCondLst>
                              <p:cond delay="2750"/>
                            </p:stCondLst>
                            <p:childTnLst>
                              <p:par>
                                <p:cTn id="54" presetID="16" presetClass="entr" presetSubtype="37"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barn(outVertical)">
                                      <p:cBhvr>
                                        <p:cTn id="56" dur="500"/>
                                        <p:tgtEl>
                                          <p:spTgt spid="26"/>
                                        </p:tgtEl>
                                      </p:cBhvr>
                                    </p:animEffect>
                                  </p:childTnLst>
                                </p:cTn>
                              </p:par>
                            </p:childTnLst>
                          </p:cTn>
                        </p:par>
                        <p:par>
                          <p:cTn id="57" fill="hold">
                            <p:stCondLst>
                              <p:cond delay="3250"/>
                            </p:stCondLst>
                            <p:childTnLst>
                              <p:par>
                                <p:cTn id="58" presetID="22" presetClass="entr" presetSubtype="1"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up)">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0"/>
            <a:ext cx="12192000" cy="54061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394163" y="1569482"/>
            <a:ext cx="5403674" cy="4729484"/>
          </a:xfrm>
          <a:prstGeom prst="rect">
            <a:avLst/>
          </a:prstGeom>
          <a:blipFill>
            <a:blip r:embed="rId4" cstate="print">
              <a:extLst>
                <a:ext uri="{28A0092B-C50C-407E-A947-70E740481C1C}">
                  <a14:useLocalDpi xmlns:a14="http://schemas.microsoft.com/office/drawing/2010/main"/>
                </a:ext>
              </a:extLst>
            </a:blip>
            <a:srcRect/>
            <a:stretch>
              <a:fillRect t="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9"/>
          <p:cNvSpPr/>
          <p:nvPr/>
        </p:nvSpPr>
        <p:spPr>
          <a:xfrm>
            <a:off x="1946011" y="2935603"/>
            <a:ext cx="1905000" cy="292359"/>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41900" y="2346376"/>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0" name="矩形 9"/>
          <p:cNvSpPr/>
          <p:nvPr/>
        </p:nvSpPr>
        <p:spPr>
          <a:xfrm flipV="1">
            <a:off x="1946011" y="4818159"/>
            <a:ext cx="1905000" cy="288348"/>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141900" y="511161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2" name="矩形 9"/>
          <p:cNvSpPr/>
          <p:nvPr/>
        </p:nvSpPr>
        <p:spPr>
          <a:xfrm flipH="1">
            <a:off x="8340907" y="1913488"/>
            <a:ext cx="1955617" cy="261457"/>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9492416" y="132025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6" name="矩形 9"/>
          <p:cNvSpPr/>
          <p:nvPr/>
        </p:nvSpPr>
        <p:spPr>
          <a:xfrm flipH="1">
            <a:off x="8455029" y="5448053"/>
            <a:ext cx="1037386" cy="90765"/>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 name="connsiteX0" fmla="*/ 1905000 w 1905000"/>
              <a:gd name="connsiteY0" fmla="*/ 0 h 0"/>
              <a:gd name="connsiteX1" fmla="*/ 0 w 1905000"/>
              <a:gd name="connsiteY1" fmla="*/ 0 h 0"/>
            </a:gdLst>
            <a:ahLst/>
            <a:cxnLst>
              <a:cxn ang="0">
                <a:pos x="connsiteX0" y="connsiteY0"/>
              </a:cxn>
              <a:cxn ang="0">
                <a:pos x="connsiteX1" y="connsiteY1"/>
              </a:cxn>
            </a:cxnLst>
            <a:rect l="l" t="t" r="r" b="b"/>
            <a:pathLst>
              <a:path w="1905000">
                <a:moveTo>
                  <a:pt x="1905000" y="0"/>
                </a:move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492416" y="5180611"/>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48" name="矩形 9"/>
          <p:cNvSpPr/>
          <p:nvPr/>
        </p:nvSpPr>
        <p:spPr>
          <a:xfrm flipH="1">
            <a:off x="8340906" y="3828399"/>
            <a:ext cx="1955617" cy="261457"/>
          </a:xfrm>
          <a:custGeom>
            <a:avLst/>
            <a:gdLst>
              <a:gd name="connsiteX0" fmla="*/ 0 w 1905000"/>
              <a:gd name="connsiteY0" fmla="*/ 0 h 292359"/>
              <a:gd name="connsiteX1" fmla="*/ 1905000 w 1905000"/>
              <a:gd name="connsiteY1" fmla="*/ 0 h 292359"/>
              <a:gd name="connsiteX2" fmla="*/ 1905000 w 1905000"/>
              <a:gd name="connsiteY2" fmla="*/ 292359 h 292359"/>
              <a:gd name="connsiteX3" fmla="*/ 0 w 1905000"/>
              <a:gd name="connsiteY3" fmla="*/ 292359 h 292359"/>
              <a:gd name="connsiteX4" fmla="*/ 0 w 1905000"/>
              <a:gd name="connsiteY4" fmla="*/ 0 h 292359"/>
              <a:gd name="connsiteX0" fmla="*/ 1905000 w 1996440"/>
              <a:gd name="connsiteY0" fmla="*/ 0 h 292359"/>
              <a:gd name="connsiteX1" fmla="*/ 1905000 w 1996440"/>
              <a:gd name="connsiteY1" fmla="*/ 292359 h 292359"/>
              <a:gd name="connsiteX2" fmla="*/ 0 w 1996440"/>
              <a:gd name="connsiteY2" fmla="*/ 292359 h 292359"/>
              <a:gd name="connsiteX3" fmla="*/ 0 w 1996440"/>
              <a:gd name="connsiteY3" fmla="*/ 0 h 292359"/>
              <a:gd name="connsiteX4" fmla="*/ 1996440 w 1996440"/>
              <a:gd name="connsiteY4" fmla="*/ 91440 h 292359"/>
              <a:gd name="connsiteX0" fmla="*/ 1905000 w 1996440"/>
              <a:gd name="connsiteY0" fmla="*/ 292359 h 292359"/>
              <a:gd name="connsiteX1" fmla="*/ 0 w 1996440"/>
              <a:gd name="connsiteY1" fmla="*/ 292359 h 292359"/>
              <a:gd name="connsiteX2" fmla="*/ 0 w 1996440"/>
              <a:gd name="connsiteY2" fmla="*/ 0 h 292359"/>
              <a:gd name="connsiteX3" fmla="*/ 1996440 w 1996440"/>
              <a:gd name="connsiteY3" fmla="*/ 91440 h 292359"/>
              <a:gd name="connsiteX0" fmla="*/ 1905000 w 1905000"/>
              <a:gd name="connsiteY0" fmla="*/ 292359 h 292359"/>
              <a:gd name="connsiteX1" fmla="*/ 0 w 1905000"/>
              <a:gd name="connsiteY1" fmla="*/ 292359 h 292359"/>
              <a:gd name="connsiteX2" fmla="*/ 0 w 1905000"/>
              <a:gd name="connsiteY2" fmla="*/ 0 h 292359"/>
            </a:gdLst>
            <a:ahLst/>
            <a:cxnLst>
              <a:cxn ang="0">
                <a:pos x="connsiteX0" y="connsiteY0"/>
              </a:cxn>
              <a:cxn ang="0">
                <a:pos x="connsiteX1" y="connsiteY1"/>
              </a:cxn>
              <a:cxn ang="0">
                <a:pos x="connsiteX2" y="connsiteY2"/>
              </a:cxn>
            </a:cxnLst>
            <a:rect l="l" t="t" r="r" b="b"/>
            <a:pathLst>
              <a:path w="1905000" h="292359">
                <a:moveTo>
                  <a:pt x="1905000" y="292359"/>
                </a:moveTo>
                <a:lnTo>
                  <a:pt x="0" y="292359"/>
                </a:lnTo>
                <a:lnTo>
                  <a:pt x="0" y="0"/>
                </a:lnTo>
              </a:path>
            </a:pathLst>
          </a:custGeom>
          <a:noFill/>
          <a:ln w="19050">
            <a:solidFill>
              <a:schemeClr val="accent1"/>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9492416" y="3235162"/>
            <a:ext cx="1608222" cy="593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t>添加小标签</a:t>
            </a:r>
            <a:endParaRPr lang="zh-CN" altLang="en-US" sz="2000" b="1" dirty="0"/>
          </a:p>
        </p:txBody>
      </p:sp>
      <p:sp>
        <p:nvSpPr>
          <p:cNvPr id="18" name="矩形 47"/>
          <p:cNvSpPr>
            <a:spLocks noChangeArrowheads="1"/>
          </p:cNvSpPr>
          <p:nvPr/>
        </p:nvSpPr>
        <p:spPr bwMode="auto">
          <a:xfrm>
            <a:off x="1045781" y="3344380"/>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a:t>
            </a:r>
            <a:r>
              <a:rPr lang="zh-CN" altLang="en-US" sz="1400" dirty="0" smtClean="0">
                <a:solidFill>
                  <a:schemeClr val="bg1">
                    <a:lumMod val="95000"/>
                  </a:schemeClr>
                </a:solidFill>
                <a:sym typeface="微软雅黑" pitchFamily="34" charset="-122"/>
              </a:rPr>
              <a:t>录入</a:t>
            </a:r>
            <a:endParaRPr lang="zh-CN" altLang="en-US" sz="1400" dirty="0">
              <a:solidFill>
                <a:schemeClr val="bg1">
                  <a:lumMod val="95000"/>
                </a:schemeClr>
              </a:solidFill>
              <a:sym typeface="微软雅黑" pitchFamily="34" charset="-122"/>
            </a:endParaRPr>
          </a:p>
        </p:txBody>
      </p:sp>
      <p:sp>
        <p:nvSpPr>
          <p:cNvPr id="21" name="矩形 47"/>
          <p:cNvSpPr>
            <a:spLocks noChangeArrowheads="1"/>
          </p:cNvSpPr>
          <p:nvPr/>
        </p:nvSpPr>
        <p:spPr bwMode="auto">
          <a:xfrm>
            <a:off x="1045781" y="5764376"/>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a:t>
            </a:r>
            <a:r>
              <a:rPr lang="zh-CN" altLang="en-US" sz="1400" dirty="0" smtClean="0">
                <a:solidFill>
                  <a:schemeClr val="tx1">
                    <a:lumMod val="75000"/>
                    <a:lumOff val="25000"/>
                  </a:schemeClr>
                </a:solidFill>
                <a:sym typeface="微软雅黑" pitchFamily="34" charset="-122"/>
              </a:rPr>
              <a:t>录入</a:t>
            </a:r>
            <a:endParaRPr lang="zh-CN" altLang="en-US" sz="1400" dirty="0">
              <a:solidFill>
                <a:schemeClr val="tx1">
                  <a:lumMod val="75000"/>
                  <a:lumOff val="25000"/>
                </a:schemeClr>
              </a:solidFill>
              <a:sym typeface="微软雅黑" pitchFamily="34" charset="-122"/>
            </a:endParaRPr>
          </a:p>
        </p:txBody>
      </p:sp>
      <p:sp>
        <p:nvSpPr>
          <p:cNvPr id="22" name="矩形 47"/>
          <p:cNvSpPr>
            <a:spLocks noChangeArrowheads="1"/>
          </p:cNvSpPr>
          <p:nvPr/>
        </p:nvSpPr>
        <p:spPr bwMode="auto">
          <a:xfrm>
            <a:off x="8808800" y="2293613"/>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a:t>
            </a:r>
            <a:r>
              <a:rPr lang="zh-CN" altLang="en-US" sz="1400" dirty="0" smtClean="0">
                <a:solidFill>
                  <a:schemeClr val="bg1">
                    <a:lumMod val="95000"/>
                  </a:schemeClr>
                </a:solidFill>
                <a:sym typeface="微软雅黑" pitchFamily="34" charset="-122"/>
              </a:rPr>
              <a:t>上述</a:t>
            </a:r>
            <a:endParaRPr lang="zh-CN" altLang="en-US" sz="1400" dirty="0">
              <a:solidFill>
                <a:schemeClr val="bg1">
                  <a:lumMod val="95000"/>
                </a:schemeClr>
              </a:solidFill>
              <a:sym typeface="微软雅黑" pitchFamily="34" charset="-122"/>
            </a:endParaRPr>
          </a:p>
        </p:txBody>
      </p:sp>
      <p:sp>
        <p:nvSpPr>
          <p:cNvPr id="23" name="矩形 47"/>
          <p:cNvSpPr>
            <a:spLocks noChangeArrowheads="1"/>
          </p:cNvSpPr>
          <p:nvPr/>
        </p:nvSpPr>
        <p:spPr bwMode="auto">
          <a:xfrm>
            <a:off x="8808800" y="5806260"/>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a:t>
            </a:r>
            <a:r>
              <a:rPr lang="zh-CN" altLang="en-US" sz="1400" dirty="0" smtClean="0">
                <a:solidFill>
                  <a:schemeClr val="tx1">
                    <a:lumMod val="75000"/>
                    <a:lumOff val="25000"/>
                  </a:schemeClr>
                </a:solidFill>
                <a:sym typeface="微软雅黑" pitchFamily="34" charset="-122"/>
              </a:rPr>
              <a:t>上述</a:t>
            </a:r>
            <a:endParaRPr lang="zh-CN" altLang="en-US" sz="1400" dirty="0">
              <a:solidFill>
                <a:schemeClr val="tx1">
                  <a:lumMod val="75000"/>
                  <a:lumOff val="25000"/>
                </a:schemeClr>
              </a:solidFill>
              <a:sym typeface="微软雅黑" pitchFamily="34" charset="-122"/>
            </a:endParaRPr>
          </a:p>
        </p:txBody>
      </p:sp>
      <p:sp>
        <p:nvSpPr>
          <p:cNvPr id="24" name="矩形 47"/>
          <p:cNvSpPr>
            <a:spLocks noChangeArrowheads="1"/>
          </p:cNvSpPr>
          <p:nvPr/>
        </p:nvSpPr>
        <p:spPr bwMode="auto">
          <a:xfrm>
            <a:off x="8808800" y="4207101"/>
            <a:ext cx="2364360"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bg1">
                    <a:lumMod val="95000"/>
                  </a:schemeClr>
                </a:solidFill>
                <a:sym typeface="微软雅黑" pitchFamily="34" charset="-122"/>
              </a:rPr>
              <a:t>在此录入上述图表的综合描述说明，在此录入</a:t>
            </a:r>
            <a:r>
              <a:rPr lang="zh-CN" altLang="en-US" sz="1400" dirty="0" smtClean="0">
                <a:solidFill>
                  <a:schemeClr val="bg1">
                    <a:lumMod val="95000"/>
                  </a:schemeClr>
                </a:solidFill>
                <a:sym typeface="微软雅黑" pitchFamily="34" charset="-122"/>
              </a:rPr>
              <a:t>上述</a:t>
            </a:r>
            <a:endParaRPr lang="zh-CN" altLang="en-US" sz="1400" dirty="0">
              <a:solidFill>
                <a:schemeClr val="bg1">
                  <a:lumMod val="95000"/>
                </a:schemeClr>
              </a:solidFill>
              <a:sym typeface="微软雅黑" pitchFamily="34" charset="-122"/>
            </a:endParaRPr>
          </a:p>
        </p:txBody>
      </p:sp>
      <p:sp>
        <p:nvSpPr>
          <p:cNvPr id="2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bg1">
                    <a:lumMod val="9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lumMod val="95000"/>
                </a:schemeClr>
              </a:solidFill>
              <a:latin typeface="Arial" panose="020B0604020202020204" pitchFamily="34" charset="0"/>
              <a:ea typeface="宋体" pitchFamily="2" charset="-122"/>
              <a:cs typeface="Arial" panose="020B0604020202020204" pitchFamily="34" charset="0"/>
            </a:endParaRPr>
          </a:p>
        </p:txBody>
      </p:sp>
      <p:sp>
        <p:nvSpPr>
          <p:cNvPr id="2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bg1">
                    <a:lumMod val="95000"/>
                  </a:schemeClr>
                </a:solidFill>
                <a:latin typeface="Arial" panose="020B0604020202020204" pitchFamily="34" charset="0"/>
                <a:cs typeface="Arial" panose="020B0604020202020204" pitchFamily="34" charset="0"/>
              </a:rPr>
              <a:t>Add Your Title</a:t>
            </a:r>
            <a:endParaRPr lang="zh-CN" altLang="en-US" sz="1600" baseline="-3000" dirty="0">
              <a:solidFill>
                <a:schemeClr val="bg1">
                  <a:lumMod val="95000"/>
                </a:schemeClr>
              </a:solidFill>
              <a:latin typeface="Arial" panose="020B0604020202020204" pitchFamily="34" charset="0"/>
              <a:cs typeface="Arial" panose="020B0604020202020204" pitchFamily="34" charset="0"/>
            </a:endParaRPr>
          </a:p>
        </p:txBody>
      </p:sp>
      <p:sp>
        <p:nvSpPr>
          <p:cNvPr id="27" name="任意多边形 26"/>
          <p:cNvSpPr/>
          <p:nvPr/>
        </p:nvSpPr>
        <p:spPr>
          <a:xfrm flipH="1">
            <a:off x="274490" y="423071"/>
            <a:ext cx="496568" cy="557564"/>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flipH="1">
            <a:off x="425940" y="300119"/>
            <a:ext cx="496568" cy="44384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7071955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50" presetClass="entr" presetSubtype="0" decel="10000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750" fill="hold"/>
                                        <p:tgtEl>
                                          <p:spTgt spid="37"/>
                                        </p:tgtEl>
                                        <p:attrNameLst>
                                          <p:attrName>ppt_w</p:attrName>
                                        </p:attrNameLst>
                                      </p:cBhvr>
                                      <p:tavLst>
                                        <p:tav tm="0">
                                          <p:val>
                                            <p:strVal val="#ppt_w+.3"/>
                                          </p:val>
                                        </p:tav>
                                        <p:tav tm="100000">
                                          <p:val>
                                            <p:strVal val="#ppt_w"/>
                                          </p:val>
                                        </p:tav>
                                      </p:tavLst>
                                    </p:anim>
                                    <p:anim calcmode="lin" valueType="num">
                                      <p:cBhvr>
                                        <p:cTn id="16" dur="750" fill="hold"/>
                                        <p:tgtEl>
                                          <p:spTgt spid="37"/>
                                        </p:tgtEl>
                                        <p:attrNameLst>
                                          <p:attrName>ppt_h</p:attrName>
                                        </p:attrNameLst>
                                      </p:cBhvr>
                                      <p:tavLst>
                                        <p:tav tm="0">
                                          <p:val>
                                            <p:strVal val="#ppt_h"/>
                                          </p:val>
                                        </p:tav>
                                        <p:tav tm="100000">
                                          <p:val>
                                            <p:strVal val="#ppt_h"/>
                                          </p:val>
                                        </p:tav>
                                      </p:tavLst>
                                    </p:anim>
                                    <p:animEffect transition="in" filter="fade">
                                      <p:cBhvr>
                                        <p:cTn id="17" dur="750"/>
                                        <p:tgtEl>
                                          <p:spTgt spid="37"/>
                                        </p:tgtEl>
                                      </p:cBhvr>
                                    </p:animEffect>
                                  </p:childTnLst>
                                </p:cTn>
                              </p:par>
                            </p:childTnLst>
                          </p:cTn>
                        </p:par>
                        <p:par>
                          <p:cTn id="18" fill="hold">
                            <p:stCondLst>
                              <p:cond delay="1750"/>
                            </p:stCondLst>
                            <p:childTnLst>
                              <p:par>
                                <p:cTn id="19" presetID="22" presetClass="entr" presetSubtype="8"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500"/>
                                        <p:tgtEl>
                                          <p:spTgt spid="4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right)">
                                      <p:cBhvr>
                                        <p:cTn id="30" dur="500"/>
                                        <p:tgtEl>
                                          <p:spTgt spid="38"/>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right)">
                                      <p:cBhvr>
                                        <p:cTn id="33" dur="500"/>
                                        <p:tgtEl>
                                          <p:spTgt spid="40"/>
                                        </p:tgtEl>
                                      </p:cBhvr>
                                    </p:animEffect>
                                  </p:childTnLst>
                                </p:cTn>
                              </p:par>
                            </p:childTnLst>
                          </p:cTn>
                        </p:par>
                        <p:par>
                          <p:cTn id="34" fill="hold">
                            <p:stCondLst>
                              <p:cond delay="2250"/>
                            </p:stCondLst>
                            <p:childTnLst>
                              <p:par>
                                <p:cTn id="35" presetID="49" presetClass="entr" presetSubtype="0" decel="100000" fill="hold" grpId="0" nodeType="afterEffect">
                                  <p:stCondLst>
                                    <p:cond delay="25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 calcmode="lin" valueType="num">
                                      <p:cBhvr>
                                        <p:cTn id="39" dur="500" fill="hold"/>
                                        <p:tgtEl>
                                          <p:spTgt spid="45"/>
                                        </p:tgtEl>
                                        <p:attrNameLst>
                                          <p:attrName>style.rotation</p:attrName>
                                        </p:attrNameLst>
                                      </p:cBhvr>
                                      <p:tavLst>
                                        <p:tav tm="0">
                                          <p:val>
                                            <p:fltVal val="360"/>
                                          </p:val>
                                        </p:tav>
                                        <p:tav tm="100000">
                                          <p:val>
                                            <p:fltVal val="0"/>
                                          </p:val>
                                        </p:tav>
                                      </p:tavLst>
                                    </p:anim>
                                    <p:animEffect transition="in" filter="fade">
                                      <p:cBhvr>
                                        <p:cTn id="40" dur="500"/>
                                        <p:tgtEl>
                                          <p:spTgt spid="45"/>
                                        </p:tgtEl>
                                      </p:cBhvr>
                                    </p:animEffect>
                                  </p:childTnLst>
                                </p:cTn>
                              </p:par>
                              <p:par>
                                <p:cTn id="41" presetID="49" presetClass="entr" presetSubtype="0" decel="100000" fill="hold" grpId="0" nodeType="withEffect">
                                  <p:stCondLst>
                                    <p:cond delay="25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 calcmode="lin" valueType="num">
                                      <p:cBhvr>
                                        <p:cTn id="45" dur="500" fill="hold"/>
                                        <p:tgtEl>
                                          <p:spTgt spid="47"/>
                                        </p:tgtEl>
                                        <p:attrNameLst>
                                          <p:attrName>style.rotation</p:attrName>
                                        </p:attrNameLst>
                                      </p:cBhvr>
                                      <p:tavLst>
                                        <p:tav tm="0">
                                          <p:val>
                                            <p:fltVal val="360"/>
                                          </p:val>
                                        </p:tav>
                                        <p:tav tm="100000">
                                          <p:val>
                                            <p:fltVal val="0"/>
                                          </p:val>
                                        </p:tav>
                                      </p:tavLst>
                                    </p:anim>
                                    <p:animEffect transition="in" filter="fade">
                                      <p:cBhvr>
                                        <p:cTn id="46" dur="500"/>
                                        <p:tgtEl>
                                          <p:spTgt spid="47"/>
                                        </p:tgtEl>
                                      </p:cBhvr>
                                    </p:animEffect>
                                  </p:childTnLst>
                                </p:cTn>
                              </p:par>
                              <p:par>
                                <p:cTn id="47" presetID="49" presetClass="entr" presetSubtype="0" decel="100000" fill="hold" grpId="0" nodeType="withEffect">
                                  <p:stCondLst>
                                    <p:cond delay="25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 calcmode="lin" valueType="num">
                                      <p:cBhvr>
                                        <p:cTn id="51" dur="500" fill="hold"/>
                                        <p:tgtEl>
                                          <p:spTgt spid="49"/>
                                        </p:tgtEl>
                                        <p:attrNameLst>
                                          <p:attrName>style.rotation</p:attrName>
                                        </p:attrNameLst>
                                      </p:cBhvr>
                                      <p:tavLst>
                                        <p:tav tm="0">
                                          <p:val>
                                            <p:fltVal val="360"/>
                                          </p:val>
                                        </p:tav>
                                        <p:tav tm="100000">
                                          <p:val>
                                            <p:fltVal val="0"/>
                                          </p:val>
                                        </p:tav>
                                      </p:tavLst>
                                    </p:anim>
                                    <p:animEffect transition="in" filter="fade">
                                      <p:cBhvr>
                                        <p:cTn id="52" dur="500"/>
                                        <p:tgtEl>
                                          <p:spTgt spid="49"/>
                                        </p:tgtEl>
                                      </p:cBhvr>
                                    </p:animEffect>
                                  </p:childTnLst>
                                </p:cTn>
                              </p:par>
                              <p:par>
                                <p:cTn id="53" presetID="49" presetClass="entr" presetSubtype="0" decel="100000" fill="hold" grpId="0" nodeType="withEffect">
                                  <p:stCondLst>
                                    <p:cond delay="25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 calcmode="lin" valueType="num">
                                      <p:cBhvr>
                                        <p:cTn id="57" dur="500" fill="hold"/>
                                        <p:tgtEl>
                                          <p:spTgt spid="39"/>
                                        </p:tgtEl>
                                        <p:attrNameLst>
                                          <p:attrName>style.rotation</p:attrName>
                                        </p:attrNameLst>
                                      </p:cBhvr>
                                      <p:tavLst>
                                        <p:tav tm="0">
                                          <p:val>
                                            <p:fltVal val="360"/>
                                          </p:val>
                                        </p:tav>
                                        <p:tav tm="100000">
                                          <p:val>
                                            <p:fltVal val="0"/>
                                          </p:val>
                                        </p:tav>
                                      </p:tavLst>
                                    </p:anim>
                                    <p:animEffect transition="in" filter="fade">
                                      <p:cBhvr>
                                        <p:cTn id="58" dur="500"/>
                                        <p:tgtEl>
                                          <p:spTgt spid="39"/>
                                        </p:tgtEl>
                                      </p:cBhvr>
                                    </p:animEffect>
                                  </p:childTnLst>
                                </p:cTn>
                              </p:par>
                              <p:par>
                                <p:cTn id="59" presetID="49" presetClass="entr" presetSubtype="0" decel="100000" fill="hold" grpId="0" nodeType="withEffect">
                                  <p:stCondLst>
                                    <p:cond delay="25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style.rotation</p:attrName>
                                        </p:attrNameLst>
                                      </p:cBhvr>
                                      <p:tavLst>
                                        <p:tav tm="0">
                                          <p:val>
                                            <p:fltVal val="360"/>
                                          </p:val>
                                        </p:tav>
                                        <p:tav tm="100000">
                                          <p:val>
                                            <p:fltVal val="0"/>
                                          </p:val>
                                        </p:tav>
                                      </p:tavLst>
                                    </p:anim>
                                    <p:animEffect transition="in" filter="fade">
                                      <p:cBhvr>
                                        <p:cTn id="64" dur="500"/>
                                        <p:tgtEl>
                                          <p:spTgt spid="41"/>
                                        </p:tgtEl>
                                      </p:cBhvr>
                                    </p:animEffect>
                                  </p:childTnLst>
                                </p:cTn>
                              </p:par>
                            </p:childTnLst>
                          </p:cTn>
                        </p:par>
                        <p:par>
                          <p:cTn id="65" fill="hold">
                            <p:stCondLst>
                              <p:cond delay="3000"/>
                            </p:stCondLst>
                            <p:childTnLst>
                              <p:par>
                                <p:cTn id="66" presetID="42"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350"/>
                                        <p:tgtEl>
                                          <p:spTgt spid="22"/>
                                        </p:tgtEl>
                                      </p:cBhvr>
                                    </p:animEffect>
                                    <p:anim calcmode="lin" valueType="num">
                                      <p:cBhvr>
                                        <p:cTn id="69" dur="350" fill="hold"/>
                                        <p:tgtEl>
                                          <p:spTgt spid="22"/>
                                        </p:tgtEl>
                                        <p:attrNameLst>
                                          <p:attrName>ppt_x</p:attrName>
                                        </p:attrNameLst>
                                      </p:cBhvr>
                                      <p:tavLst>
                                        <p:tav tm="0">
                                          <p:val>
                                            <p:strVal val="#ppt_x"/>
                                          </p:val>
                                        </p:tav>
                                        <p:tav tm="100000">
                                          <p:val>
                                            <p:strVal val="#ppt_x"/>
                                          </p:val>
                                        </p:tav>
                                      </p:tavLst>
                                    </p:anim>
                                    <p:anim calcmode="lin" valueType="num">
                                      <p:cBhvr>
                                        <p:cTn id="70" dur="350" fill="hold"/>
                                        <p:tgtEl>
                                          <p:spTgt spid="22"/>
                                        </p:tgtEl>
                                        <p:attrNameLst>
                                          <p:attrName>ppt_y</p:attrName>
                                        </p:attrNameLst>
                                      </p:cBhvr>
                                      <p:tavLst>
                                        <p:tav tm="0">
                                          <p:val>
                                            <p:strVal val="#ppt_y+.1"/>
                                          </p:val>
                                        </p:tav>
                                        <p:tav tm="100000">
                                          <p:val>
                                            <p:strVal val="#ppt_y"/>
                                          </p:val>
                                        </p:tav>
                                      </p:tavLst>
                                    </p:anim>
                                  </p:childTnLst>
                                </p:cTn>
                              </p:par>
                            </p:childTnLst>
                          </p:cTn>
                        </p:par>
                        <p:par>
                          <p:cTn id="71" fill="hold">
                            <p:stCondLst>
                              <p:cond delay="3350"/>
                            </p:stCondLst>
                            <p:childTnLst>
                              <p:par>
                                <p:cTn id="72" presetID="42"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350"/>
                                        <p:tgtEl>
                                          <p:spTgt spid="18"/>
                                        </p:tgtEl>
                                      </p:cBhvr>
                                    </p:animEffect>
                                    <p:anim calcmode="lin" valueType="num">
                                      <p:cBhvr>
                                        <p:cTn id="75" dur="350" fill="hold"/>
                                        <p:tgtEl>
                                          <p:spTgt spid="18"/>
                                        </p:tgtEl>
                                        <p:attrNameLst>
                                          <p:attrName>ppt_x</p:attrName>
                                        </p:attrNameLst>
                                      </p:cBhvr>
                                      <p:tavLst>
                                        <p:tav tm="0">
                                          <p:val>
                                            <p:strVal val="#ppt_x"/>
                                          </p:val>
                                        </p:tav>
                                        <p:tav tm="100000">
                                          <p:val>
                                            <p:strVal val="#ppt_x"/>
                                          </p:val>
                                        </p:tav>
                                      </p:tavLst>
                                    </p:anim>
                                    <p:anim calcmode="lin" valueType="num">
                                      <p:cBhvr>
                                        <p:cTn id="76" dur="350" fill="hold"/>
                                        <p:tgtEl>
                                          <p:spTgt spid="18"/>
                                        </p:tgtEl>
                                        <p:attrNameLst>
                                          <p:attrName>ppt_y</p:attrName>
                                        </p:attrNameLst>
                                      </p:cBhvr>
                                      <p:tavLst>
                                        <p:tav tm="0">
                                          <p:val>
                                            <p:strVal val="#ppt_y+.1"/>
                                          </p:val>
                                        </p:tav>
                                        <p:tav tm="100000">
                                          <p:val>
                                            <p:strVal val="#ppt_y"/>
                                          </p:val>
                                        </p:tav>
                                      </p:tavLst>
                                    </p:anim>
                                  </p:childTnLst>
                                </p:cTn>
                              </p:par>
                            </p:childTnLst>
                          </p:cTn>
                        </p:par>
                        <p:par>
                          <p:cTn id="77" fill="hold">
                            <p:stCondLst>
                              <p:cond delay="3700"/>
                            </p:stCondLst>
                            <p:childTnLst>
                              <p:par>
                                <p:cTn id="78" presetID="42" presetClass="entr" presetSubtype="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350"/>
                                        <p:tgtEl>
                                          <p:spTgt spid="24"/>
                                        </p:tgtEl>
                                      </p:cBhvr>
                                    </p:animEffect>
                                    <p:anim calcmode="lin" valueType="num">
                                      <p:cBhvr>
                                        <p:cTn id="81" dur="350" fill="hold"/>
                                        <p:tgtEl>
                                          <p:spTgt spid="24"/>
                                        </p:tgtEl>
                                        <p:attrNameLst>
                                          <p:attrName>ppt_x</p:attrName>
                                        </p:attrNameLst>
                                      </p:cBhvr>
                                      <p:tavLst>
                                        <p:tav tm="0">
                                          <p:val>
                                            <p:strVal val="#ppt_x"/>
                                          </p:val>
                                        </p:tav>
                                        <p:tav tm="100000">
                                          <p:val>
                                            <p:strVal val="#ppt_x"/>
                                          </p:val>
                                        </p:tav>
                                      </p:tavLst>
                                    </p:anim>
                                    <p:anim calcmode="lin" valueType="num">
                                      <p:cBhvr>
                                        <p:cTn id="82" dur="350" fill="hold"/>
                                        <p:tgtEl>
                                          <p:spTgt spid="24"/>
                                        </p:tgtEl>
                                        <p:attrNameLst>
                                          <p:attrName>ppt_y</p:attrName>
                                        </p:attrNameLst>
                                      </p:cBhvr>
                                      <p:tavLst>
                                        <p:tav tm="0">
                                          <p:val>
                                            <p:strVal val="#ppt_y+.1"/>
                                          </p:val>
                                        </p:tav>
                                        <p:tav tm="100000">
                                          <p:val>
                                            <p:strVal val="#ppt_y"/>
                                          </p:val>
                                        </p:tav>
                                      </p:tavLst>
                                    </p:anim>
                                  </p:childTnLst>
                                </p:cTn>
                              </p:par>
                            </p:childTnLst>
                          </p:cTn>
                        </p:par>
                        <p:par>
                          <p:cTn id="83" fill="hold">
                            <p:stCondLst>
                              <p:cond delay="4050"/>
                            </p:stCondLst>
                            <p:childTnLst>
                              <p:par>
                                <p:cTn id="84" presetID="42"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350"/>
                                        <p:tgtEl>
                                          <p:spTgt spid="21"/>
                                        </p:tgtEl>
                                      </p:cBhvr>
                                    </p:animEffect>
                                    <p:anim calcmode="lin" valueType="num">
                                      <p:cBhvr>
                                        <p:cTn id="87" dur="350" fill="hold"/>
                                        <p:tgtEl>
                                          <p:spTgt spid="21"/>
                                        </p:tgtEl>
                                        <p:attrNameLst>
                                          <p:attrName>ppt_x</p:attrName>
                                        </p:attrNameLst>
                                      </p:cBhvr>
                                      <p:tavLst>
                                        <p:tav tm="0">
                                          <p:val>
                                            <p:strVal val="#ppt_x"/>
                                          </p:val>
                                        </p:tav>
                                        <p:tav tm="100000">
                                          <p:val>
                                            <p:strVal val="#ppt_x"/>
                                          </p:val>
                                        </p:tav>
                                      </p:tavLst>
                                    </p:anim>
                                    <p:anim calcmode="lin" valueType="num">
                                      <p:cBhvr>
                                        <p:cTn id="88" dur="350" fill="hold"/>
                                        <p:tgtEl>
                                          <p:spTgt spid="21"/>
                                        </p:tgtEl>
                                        <p:attrNameLst>
                                          <p:attrName>ppt_y</p:attrName>
                                        </p:attrNameLst>
                                      </p:cBhvr>
                                      <p:tavLst>
                                        <p:tav tm="0">
                                          <p:val>
                                            <p:strVal val="#ppt_y+.1"/>
                                          </p:val>
                                        </p:tav>
                                        <p:tav tm="100000">
                                          <p:val>
                                            <p:strVal val="#ppt_y"/>
                                          </p:val>
                                        </p:tav>
                                      </p:tavLst>
                                    </p:anim>
                                  </p:childTnLst>
                                </p:cTn>
                              </p:par>
                            </p:childTnLst>
                          </p:cTn>
                        </p:par>
                        <p:par>
                          <p:cTn id="89" fill="hold">
                            <p:stCondLst>
                              <p:cond delay="44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350"/>
                                        <p:tgtEl>
                                          <p:spTgt spid="23"/>
                                        </p:tgtEl>
                                      </p:cBhvr>
                                    </p:animEffect>
                                    <p:anim calcmode="lin" valueType="num">
                                      <p:cBhvr>
                                        <p:cTn id="93" dur="350" fill="hold"/>
                                        <p:tgtEl>
                                          <p:spTgt spid="23"/>
                                        </p:tgtEl>
                                        <p:attrNameLst>
                                          <p:attrName>ppt_x</p:attrName>
                                        </p:attrNameLst>
                                      </p:cBhvr>
                                      <p:tavLst>
                                        <p:tav tm="0">
                                          <p:val>
                                            <p:strVal val="#ppt_x"/>
                                          </p:val>
                                        </p:tav>
                                        <p:tav tm="100000">
                                          <p:val>
                                            <p:strVal val="#ppt_x"/>
                                          </p:val>
                                        </p:tav>
                                      </p:tavLst>
                                    </p:anim>
                                    <p:anim calcmode="lin" valueType="num">
                                      <p:cBhvr>
                                        <p:cTn id="94" dur="3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2" grpId="0" animBg="1"/>
      <p:bldP spid="45" grpId="0" animBg="1"/>
      <p:bldP spid="46" grpId="0" animBg="1"/>
      <p:bldP spid="47" grpId="0" animBg="1"/>
      <p:bldP spid="48" grpId="0" animBg="1"/>
      <p:bldP spid="49" grpId="0" animBg="1"/>
      <p:bldP spid="18" grpId="0"/>
      <p:bldP spid="21" grpId="0"/>
      <p:bldP spid="22" grpId="0"/>
      <p:bldP spid="23" grpId="0"/>
      <p:bldP spid="24" grpId="0"/>
      <p:bldP spid="25"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1300608" y="1665026"/>
            <a:ext cx="6346209" cy="2374710"/>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429660" y="4039736"/>
            <a:ext cx="4217158" cy="1910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00608" y="4039736"/>
            <a:ext cx="2129051" cy="1910687"/>
            <a:chOff x="1327904" y="4039736"/>
            <a:chExt cx="2129051" cy="1910687"/>
          </a:xfrm>
        </p:grpSpPr>
        <p:sp>
          <p:nvSpPr>
            <p:cNvPr id="35" name="矩形 34"/>
            <p:cNvSpPr/>
            <p:nvPr/>
          </p:nvSpPr>
          <p:spPr>
            <a:xfrm>
              <a:off x="1327904" y="4039736"/>
              <a:ext cx="2129051" cy="19106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矩形 47"/>
          <p:cNvSpPr>
            <a:spLocks noChangeArrowheads="1"/>
          </p:cNvSpPr>
          <p:nvPr/>
        </p:nvSpPr>
        <p:spPr bwMode="auto">
          <a:xfrm>
            <a:off x="3675321" y="4687152"/>
            <a:ext cx="3848669"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图片，在此录入上述图表的综合描述说明。</a:t>
            </a:r>
            <a:r>
              <a:rPr lang="zh-CN" altLang="en-US" sz="1400" dirty="0">
                <a:solidFill>
                  <a:schemeClr val="bg1">
                    <a:lumMod val="95000"/>
                  </a:schemeClr>
                </a:solidFill>
                <a:latin typeface="微软雅黑" pitchFamily="34" charset="-122"/>
                <a:ea typeface="微软雅黑" pitchFamily="34" charset="-122"/>
                <a:sym typeface="微软雅黑" pitchFamily="34" charset="-122"/>
              </a:rPr>
              <a:t>您可以点击文字框输入您的描述说明，或者通过复制</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粘贴。</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38" name="矩形 3"/>
          <p:cNvSpPr>
            <a:spLocks noChangeArrowheads="1"/>
          </p:cNvSpPr>
          <p:nvPr/>
        </p:nvSpPr>
        <p:spPr bwMode="auto">
          <a:xfrm>
            <a:off x="3675321" y="4238410"/>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39" name="TextBox 13"/>
          <p:cNvSpPr txBox="1"/>
          <p:nvPr/>
        </p:nvSpPr>
        <p:spPr>
          <a:xfrm flipH="1">
            <a:off x="8015312" y="1605703"/>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tx1">
                    <a:lumMod val="75000"/>
                    <a:lumOff val="25000"/>
                  </a:schemeClr>
                </a:solidFill>
              </a:rPr>
              <a:t>点击</a:t>
            </a:r>
            <a:r>
              <a:rPr lang="zh-CN" altLang="en-US" dirty="0" smtClean="0">
                <a:solidFill>
                  <a:schemeClr val="tx1">
                    <a:lumMod val="75000"/>
                    <a:lumOff val="25000"/>
                  </a:schemeClr>
                </a:solidFill>
              </a:rPr>
              <a:t>添加关键字</a:t>
            </a:r>
            <a:endParaRPr lang="zh-CN" altLang="en-US" dirty="0">
              <a:solidFill>
                <a:schemeClr val="tx1">
                  <a:lumMod val="75000"/>
                  <a:lumOff val="25000"/>
                </a:schemeClr>
              </a:solidFill>
            </a:endParaRPr>
          </a:p>
        </p:txBody>
      </p:sp>
      <p:sp>
        <p:nvSpPr>
          <p:cNvPr id="40" name="TextBox 14"/>
          <p:cNvSpPr txBox="1"/>
          <p:nvPr/>
        </p:nvSpPr>
        <p:spPr>
          <a:xfrm>
            <a:off x="8015312" y="2057618"/>
            <a:ext cx="3220866" cy="1169551"/>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a:t>
            </a:r>
            <a:r>
              <a:rPr lang="zh-CN" altLang="en-US" sz="1400" dirty="0">
                <a:solidFill>
                  <a:schemeClr val="tx1">
                    <a:lumMod val="75000"/>
                    <a:lumOff val="25000"/>
                  </a:schemeClr>
                </a:solidFill>
                <a:latin typeface="微软雅黑" pitchFamily="34" charset="-122"/>
                <a:ea typeface="微软雅黑" pitchFamily="34" charset="-122"/>
              </a:rPr>
              <a:t>后您的内容打在这里</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p:txBody>
      </p:sp>
      <p:graphicFrame>
        <p:nvGraphicFramePr>
          <p:cNvPr id="41" name="图表 40"/>
          <p:cNvGraphicFramePr/>
          <p:nvPr>
            <p:extLst/>
          </p:nvPr>
        </p:nvGraphicFramePr>
        <p:xfrm>
          <a:off x="7919774" y="3201046"/>
          <a:ext cx="1733744" cy="184002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2" name="图表 41"/>
          <p:cNvGraphicFramePr/>
          <p:nvPr>
            <p:extLst/>
          </p:nvPr>
        </p:nvGraphicFramePr>
        <p:xfrm>
          <a:off x="9595118" y="3201046"/>
          <a:ext cx="1733744" cy="1840028"/>
        </p:xfrm>
        <a:graphic>
          <a:graphicData uri="http://schemas.openxmlformats.org/drawingml/2006/chart">
            <c:chart xmlns:c="http://schemas.openxmlformats.org/drawingml/2006/chart" xmlns:r="http://schemas.openxmlformats.org/officeDocument/2006/relationships" r:id="rId5"/>
          </a:graphicData>
        </a:graphic>
      </p:graphicFrame>
      <p:sp>
        <p:nvSpPr>
          <p:cNvPr id="43" name="TextBox 15"/>
          <p:cNvSpPr txBox="1"/>
          <p:nvPr/>
        </p:nvSpPr>
        <p:spPr>
          <a:xfrm>
            <a:off x="9667166"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50</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44" name="TextBox 21"/>
          <p:cNvSpPr txBox="1"/>
          <p:nvPr/>
        </p:nvSpPr>
        <p:spPr>
          <a:xfrm>
            <a:off x="7991822" y="3890228"/>
            <a:ext cx="1589649" cy="461665"/>
          </a:xfrm>
          <a:prstGeom prst="rect">
            <a:avLst/>
          </a:prstGeom>
          <a:noFill/>
        </p:spPr>
        <p:txBody>
          <a:bodyPr wrap="square" rtlCol="0">
            <a:spAutoFit/>
          </a:bodyPr>
          <a:lstStyle/>
          <a:p>
            <a:pPr algn="ctr"/>
            <a:r>
              <a:rPr lang="en-US" altLang="zh-CN" sz="2400" dirty="0">
                <a:latin typeface="微软雅黑" panose="020B0503020204020204" pitchFamily="34" charset="-122"/>
                <a:ea typeface="微软雅黑" panose="020B0503020204020204" pitchFamily="34" charset="-122"/>
              </a:rPr>
              <a:t>25</a:t>
            </a:r>
            <a:r>
              <a:rPr lang="en-US" altLang="zh-CN" sz="16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047396" y="5191744"/>
            <a:ext cx="660348" cy="660348"/>
            <a:chOff x="641132" y="4608587"/>
            <a:chExt cx="708547" cy="708547"/>
          </a:xfrm>
        </p:grpSpPr>
        <p:sp>
          <p:nvSpPr>
            <p:cNvPr id="46" name="椭圆 45"/>
            <p:cNvSpPr/>
            <p:nvPr/>
          </p:nvSpPr>
          <p:spPr>
            <a:xfrm>
              <a:off x="641132" y="4608587"/>
              <a:ext cx="708547" cy="7085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50" name="TextBox 14"/>
          <p:cNvSpPr txBox="1"/>
          <p:nvPr/>
        </p:nvSpPr>
        <p:spPr>
          <a:xfrm>
            <a:off x="8825374" y="5084106"/>
            <a:ext cx="2458929" cy="875624"/>
          </a:xfrm>
          <a:prstGeom prst="rect">
            <a:avLst/>
          </a:prstGeom>
          <a:noFill/>
        </p:spPr>
        <p:txBody>
          <a:bodyPr wrap="square" rtlCol="0">
            <a:spAutoFit/>
          </a:bodyPr>
          <a:lstStyle/>
          <a:p>
            <a:pPr marL="36000">
              <a:lnSpc>
                <a:spcPct val="125000"/>
              </a:lnSpc>
              <a:spcBef>
                <a:spcPct val="0"/>
              </a:spcBef>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27801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14:presetBounceEnd="46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46000">
                                          <p:cBhvr additive="base">
                                            <p:cTn id="15" dur="500" fill="hold"/>
                                            <p:tgtEl>
                                              <p:spTgt spid="32"/>
                                            </p:tgtEl>
                                            <p:attrNameLst>
                                              <p:attrName>ppt_x</p:attrName>
                                            </p:attrNameLst>
                                          </p:cBhvr>
                                          <p:tavLst>
                                            <p:tav tm="0">
                                              <p:val>
                                                <p:strVal val="#ppt_x"/>
                                              </p:val>
                                            </p:tav>
                                            <p:tav tm="100000">
                                              <p:val>
                                                <p:strVal val="#ppt_x"/>
                                              </p:val>
                                            </p:tav>
                                          </p:tavLst>
                                        </p:anim>
                                        <p:anim calcmode="lin" valueType="num" p14:bounceEnd="46000">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25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500"/>
                                            <p:tgtEl>
                                              <p:spTgt spid="33"/>
                                            </p:tgtEl>
                                          </p:cBhvr>
                                        </p:animEffect>
                                      </p:childTnLst>
                                    </p:cTn>
                                  </p:par>
                                </p:childTnLst>
                              </p:cTn>
                            </p:par>
                            <p:par>
                              <p:cTn id="24" fill="hold">
                                <p:stCondLst>
                                  <p:cond delay="225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2750"/>
                                </p:stCondLst>
                                <p:childTnLst>
                                  <p:par>
                                    <p:cTn id="29" presetID="14" presetClass="entr" presetSubtype="1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randombar(horizontal)">
                                          <p:cBhvr>
                                            <p:cTn id="31" dur="750"/>
                                            <p:tgtEl>
                                              <p:spTgt spid="37"/>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50"/>
                                            <p:tgtEl>
                                              <p:spTgt spid="39"/>
                                            </p:tgtEl>
                                          </p:cBhvr>
                                        </p:animEffect>
                                        <p:anim calcmode="lin" valueType="num">
                                          <p:cBhvr>
                                            <p:cTn id="36" dur="250" fill="hold"/>
                                            <p:tgtEl>
                                              <p:spTgt spid="39"/>
                                            </p:tgtEl>
                                            <p:attrNameLst>
                                              <p:attrName>ppt_x</p:attrName>
                                            </p:attrNameLst>
                                          </p:cBhvr>
                                          <p:tavLst>
                                            <p:tav tm="0">
                                              <p:val>
                                                <p:strVal val="#ppt_x"/>
                                              </p:val>
                                            </p:tav>
                                            <p:tav tm="100000">
                                              <p:val>
                                                <p:strVal val="#ppt_x"/>
                                              </p:val>
                                            </p:tav>
                                          </p:tavLst>
                                        </p:anim>
                                        <p:anim calcmode="lin" valueType="num">
                                          <p:cBhvr>
                                            <p:cTn id="37" dur="2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375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250"/>
                                </p:stCondLst>
                                <p:childTnLst>
                                  <p:par>
                                    <p:cTn id="45" presetID="21" presetClass="entr" presetSubtype="1"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heel(1)">
                                          <p:cBhvr>
                                            <p:cTn id="47" dur="750"/>
                                            <p:tgtEl>
                                              <p:spTgt spid="41"/>
                                            </p:tgtEl>
                                          </p:cBhvr>
                                        </p:animEffect>
                                      </p:childTnLst>
                                    </p:cTn>
                                  </p:par>
                                  <p:par>
                                    <p:cTn id="48" presetID="21" presetClass="entr" presetSubtype="1" fill="hold" grpId="0" nodeType="withEffect">
                                      <p:stCondLst>
                                        <p:cond delay="250"/>
                                      </p:stCondLst>
                                      <p:childTnLst>
                                        <p:set>
                                          <p:cBhvr>
                                            <p:cTn id="49" dur="1" fill="hold">
                                              <p:stCondLst>
                                                <p:cond delay="0"/>
                                              </p:stCondLst>
                                            </p:cTn>
                                            <p:tgtEl>
                                              <p:spTgt spid="42"/>
                                            </p:tgtEl>
                                            <p:attrNameLst>
                                              <p:attrName>style.visibility</p:attrName>
                                            </p:attrNameLst>
                                          </p:cBhvr>
                                          <p:to>
                                            <p:strVal val="visible"/>
                                          </p:to>
                                        </p:set>
                                        <p:animEffect transition="in" filter="wheel(1)">
                                          <p:cBhvr>
                                            <p:cTn id="50" dur="750"/>
                                            <p:tgtEl>
                                              <p:spTgt spid="42"/>
                                            </p:tgtEl>
                                          </p:cBhvr>
                                        </p:animEffect>
                                      </p:childTnLst>
                                    </p:cTn>
                                  </p:par>
                                </p:childTnLst>
                              </p:cTn>
                            </p:par>
                            <p:par>
                              <p:cTn id="51" fill="hold">
                                <p:stCondLst>
                                  <p:cond delay="525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750"/>
                                </p:stCondLst>
                                <p:childTnLst>
                                  <p:par>
                                    <p:cTn id="59" presetID="47" presetClass="entr" presetSubtype="0"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anim calcmode="lin" valueType="num">
                                          <p:cBhvr>
                                            <p:cTn id="62" dur="500" fill="hold"/>
                                            <p:tgtEl>
                                              <p:spTgt spid="45"/>
                                            </p:tgtEl>
                                            <p:attrNameLst>
                                              <p:attrName>ppt_x</p:attrName>
                                            </p:attrNameLst>
                                          </p:cBhvr>
                                          <p:tavLst>
                                            <p:tav tm="0">
                                              <p:val>
                                                <p:strVal val="#ppt_x"/>
                                              </p:val>
                                            </p:tav>
                                            <p:tav tm="100000">
                                              <p:val>
                                                <p:strVal val="#ppt_x"/>
                                              </p:val>
                                            </p:tav>
                                          </p:tavLst>
                                        </p:anim>
                                        <p:anim calcmode="lin" valueType="num">
                                          <p:cBhvr>
                                            <p:cTn id="63" dur="500" fill="hold"/>
                                            <p:tgtEl>
                                              <p:spTgt spid="45"/>
                                            </p:tgtEl>
                                            <p:attrNameLst>
                                              <p:attrName>ppt_y</p:attrName>
                                            </p:attrNameLst>
                                          </p:cBhvr>
                                          <p:tavLst>
                                            <p:tav tm="0">
                                              <p:val>
                                                <p:strVal val="#ppt_y-.1"/>
                                              </p:val>
                                            </p:tav>
                                            <p:tav tm="100000">
                                              <p:val>
                                                <p:strVal val="#ppt_y"/>
                                              </p:val>
                                            </p:tav>
                                          </p:tavLst>
                                        </p:anim>
                                      </p:childTnLst>
                                    </p:cTn>
                                  </p:par>
                                </p:childTnLst>
                              </p:cTn>
                            </p:par>
                            <p:par>
                              <p:cTn id="64" fill="hold">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7" grpId="0"/>
          <p:bldP spid="38" grpId="0"/>
          <p:bldP spid="39" grpId="0"/>
          <p:bldP spid="40" grpId="0"/>
          <p:bldGraphic spid="41" grpId="0">
            <p:bldAsOne/>
          </p:bldGraphic>
          <p:bldGraphic spid="42" grpId="0">
            <p:bldAsOne/>
          </p:bldGraphic>
          <p:bldP spid="43" grpId="0"/>
          <p:bldP spid="44" grpId="0"/>
          <p:bldP spid="50" grpId="0"/>
          <p:bldP spid="21" grpId="0"/>
          <p:bldP spid="22"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403662" y="1367227"/>
            <a:ext cx="2272146" cy="2272146"/>
          </a:xfrm>
          <a:prstGeom prst="ellipse">
            <a:avLst/>
          </a:prstGeom>
          <a: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774506" y="1367227"/>
            <a:ext cx="2272146" cy="22721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6145350" y="1367227"/>
            <a:ext cx="2272146" cy="2272146"/>
          </a:xfrm>
          <a:prstGeom prst="ellipse">
            <a:avLst/>
          </a:prstGeom>
          <a:blipFill>
            <a:blip r:embed="rId6"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8516193" y="1367227"/>
            <a:ext cx="2272146" cy="2272146"/>
          </a:xfrm>
          <a:prstGeom prst="ellipse">
            <a:avLst/>
          </a:prstGeom>
          <a:blipFill>
            <a:blip r:embed="rId7"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403662" y="3750208"/>
            <a:ext cx="2272146" cy="2272146"/>
          </a:xfrm>
          <a:prstGeom prst="ellipse">
            <a:avLst/>
          </a:prstGeom>
          <a:blipFill>
            <a:blip r:embed="rId8"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774506" y="3750208"/>
            <a:ext cx="2272146" cy="2272146"/>
          </a:xfrm>
          <a:prstGeom prst="ellipse">
            <a:avLst/>
          </a:prstGeom>
          <a:blipFill>
            <a:blip r:embed="rId9" cstate="print">
              <a:grayscl/>
              <a:extLst>
                <a:ext uri="{28A0092B-C50C-407E-A947-70E740481C1C}">
                  <a14:useLocalDpi xmlns:a14="http://schemas.microsoft.com/office/drawing/2010/main"/>
                </a:ext>
              </a:extLst>
            </a:blip>
            <a:srcRect/>
            <a:stretch>
              <a:fillRect r="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6145350" y="3750208"/>
            <a:ext cx="2272146" cy="2272146"/>
          </a:xfrm>
          <a:prstGeom prst="ellipse">
            <a:avLst/>
          </a:prstGeom>
          <a:blipFill>
            <a:blip r:embed="rId10" cstate="print">
              <a:graysc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8516193" y="3750208"/>
            <a:ext cx="2272146" cy="227214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8814879" y="4047312"/>
            <a:ext cx="1817646" cy="1772793"/>
          </a:xfrm>
          <a:prstGeom prst="rect">
            <a:avLst/>
          </a:prstGeom>
        </p:spPr>
        <p:txBody>
          <a:bodyPr wrap="square">
            <a:spAutoFit/>
          </a:bodyPr>
          <a:lstStyle/>
          <a:p>
            <a:pPr algn="ctr">
              <a:lnSpc>
                <a:spcPct val="130000"/>
              </a:lnSpc>
              <a:spcBef>
                <a:spcPct val="0"/>
              </a:spcBef>
              <a:buNone/>
            </a:pPr>
            <a:r>
              <a:rPr lang="zh-CN" altLang="en-US" sz="1400" dirty="0">
                <a:solidFill>
                  <a:schemeClr val="bg1">
                    <a:lumMod val="9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a:t>
            </a:r>
            <a:r>
              <a:rPr lang="zh-CN" altLang="en-US" sz="1400" dirty="0" smtClean="0">
                <a:solidFill>
                  <a:schemeClr val="bg1">
                    <a:lumMod val="95000"/>
                  </a:schemeClr>
                </a:solidFill>
                <a:latin typeface="微软雅黑" pitchFamily="34" charset="-122"/>
                <a:ea typeface="微软雅黑" pitchFamily="34" charset="-122"/>
              </a:rPr>
              <a:t>保留，</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录入上述图表的描述</a:t>
            </a:r>
            <a:r>
              <a:rPr lang="zh-CN" altLang="en-US" sz="1400" dirty="0" smtClean="0">
                <a:solidFill>
                  <a:schemeClr val="bg1">
                    <a:lumMod val="9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chemeClr val="bg1">
                  <a:lumMod val="95000"/>
                </a:schemeClr>
              </a:solidFill>
              <a:latin typeface="微软雅黑" pitchFamily="34" charset="-122"/>
              <a:ea typeface="微软雅黑" pitchFamily="34" charset="-122"/>
            </a:endParaRPr>
          </a:p>
        </p:txBody>
      </p:sp>
      <p:sp>
        <p:nvSpPr>
          <p:cNvPr id="89" name="矩形 47"/>
          <p:cNvSpPr>
            <a:spLocks noChangeArrowheads="1"/>
          </p:cNvSpPr>
          <p:nvPr/>
        </p:nvSpPr>
        <p:spPr bwMode="auto">
          <a:xfrm>
            <a:off x="3897687" y="2213147"/>
            <a:ext cx="2020134" cy="114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bg1"/>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solidFill>
                <a:latin typeface="微软雅黑" pitchFamily="34" charset="-122"/>
                <a:ea typeface="微软雅黑" pitchFamily="34" charset="-122"/>
                <a:sym typeface="微软雅黑" pitchFamily="34" charset="-122"/>
              </a:rPr>
              <a:t>图片，在此录入上述图表的综合描述说明。</a:t>
            </a:r>
            <a:endParaRPr lang="en-US" altLang="zh-CN" sz="1400" dirty="0">
              <a:solidFill>
                <a:schemeClr val="bg1"/>
              </a:solidFill>
              <a:latin typeface="微软雅黑" pitchFamily="34" charset="-122"/>
              <a:ea typeface="微软雅黑" pitchFamily="34" charset="-122"/>
              <a:sym typeface="微软雅黑" pitchFamily="34" charset="-122"/>
            </a:endParaRPr>
          </a:p>
        </p:txBody>
      </p:sp>
      <p:sp>
        <p:nvSpPr>
          <p:cNvPr id="90" name="矩形 3"/>
          <p:cNvSpPr>
            <a:spLocks noChangeArrowheads="1"/>
          </p:cNvSpPr>
          <p:nvPr/>
        </p:nvSpPr>
        <p:spPr bwMode="auto">
          <a:xfrm>
            <a:off x="4274255" y="1722224"/>
            <a:ext cx="1266999"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添加标题</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2752931"/>
      </p:ext>
    </p:extLst>
  </p:cSld>
  <p:clrMapOvr>
    <a:masterClrMapping/>
  </p:clrMapOvr>
  <mc:AlternateContent xmlns:mc="http://schemas.openxmlformats.org/markup-compatibility/2006" xmlns:p14="http://schemas.microsoft.com/office/powerpoint/2010/main">
    <mc:Choice Requires="p14">
      <p:transition spd="slow" p14:dur="125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249"/>
                                          </p:stCondLst>
                                        </p:cTn>
                                        <p:tgtEl>
                                          <p:spTgt spid="71"/>
                                        </p:tgtEl>
                                        <p:attrNameLst>
                                          <p:attrName>style.visibility</p:attrName>
                                        </p:attrNameLst>
                                      </p:cBhvr>
                                      <p:to>
                                        <p:strVal val="visible"/>
                                      </p:to>
                                    </p:set>
                                  </p:childTnLst>
                                </p:cTn>
                              </p:par>
                            </p:childTnLst>
                          </p:cTn>
                        </p:par>
                        <p:par>
                          <p:cTn id="15" fill="hold">
                            <p:stCondLst>
                              <p:cond delay="1250"/>
                            </p:stCondLst>
                            <p:childTnLst>
                              <p:par>
                                <p:cTn id="16" presetID="1" presetClass="entr" presetSubtype="0" fill="hold" grpId="0" nodeType="afterEffect">
                                  <p:stCondLst>
                                    <p:cond delay="0"/>
                                  </p:stCondLst>
                                  <p:childTnLst>
                                    <p:set>
                                      <p:cBhvr>
                                        <p:cTn id="17" dur="1" fill="hold">
                                          <p:stCondLst>
                                            <p:cond delay="249"/>
                                          </p:stCondLst>
                                        </p:cTn>
                                        <p:tgtEl>
                                          <p:spTgt spid="85"/>
                                        </p:tgtEl>
                                        <p:attrNameLst>
                                          <p:attrName>style.visibility</p:attrName>
                                        </p:attrNameLst>
                                      </p:cBhvr>
                                      <p:to>
                                        <p:strVal val="visible"/>
                                      </p:to>
                                    </p:se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249"/>
                                          </p:stCondLst>
                                        </p:cTn>
                                        <p:tgtEl>
                                          <p:spTgt spid="82"/>
                                        </p:tgtEl>
                                        <p:attrNameLst>
                                          <p:attrName>style.visibility</p:attrName>
                                        </p:attrNameLst>
                                      </p:cBhvr>
                                      <p:to>
                                        <p:strVal val="visible"/>
                                      </p:to>
                                    </p:set>
                                  </p:childTnLst>
                                </p:cTn>
                              </p:par>
                            </p:childTnLst>
                          </p:cTn>
                        </p:par>
                        <p:par>
                          <p:cTn id="21" fill="hold">
                            <p:stCondLst>
                              <p:cond delay="1750"/>
                            </p:stCondLst>
                            <p:childTnLst>
                              <p:par>
                                <p:cTn id="22" presetID="1" presetClass="entr" presetSubtype="0" fill="hold" grpId="0" nodeType="afterEffect">
                                  <p:stCondLst>
                                    <p:cond delay="0"/>
                                  </p:stCondLst>
                                  <p:childTnLst>
                                    <p:set>
                                      <p:cBhvr>
                                        <p:cTn id="23" dur="1" fill="hold">
                                          <p:stCondLst>
                                            <p:cond delay="249"/>
                                          </p:stCondLst>
                                        </p:cTn>
                                        <p:tgtEl>
                                          <p:spTgt spid="87"/>
                                        </p:tgtEl>
                                        <p:attrNameLst>
                                          <p:attrName>style.visibility</p:attrName>
                                        </p:attrNameLst>
                                      </p:cBhvr>
                                      <p:to>
                                        <p:strVal val="visible"/>
                                      </p:to>
                                    </p:set>
                                  </p:childTnLst>
                                </p:cTn>
                              </p:par>
                            </p:childTnLst>
                          </p:cTn>
                        </p:par>
                        <p:par>
                          <p:cTn id="24" fill="hold">
                            <p:stCondLst>
                              <p:cond delay="2000"/>
                            </p:stCondLst>
                            <p:childTnLst>
                              <p:par>
                                <p:cTn id="25" presetID="1" presetClass="entr" presetSubtype="0" fill="hold" grpId="0" nodeType="afterEffect">
                                  <p:stCondLst>
                                    <p:cond delay="0"/>
                                  </p:stCondLst>
                                  <p:childTnLst>
                                    <p:set>
                                      <p:cBhvr>
                                        <p:cTn id="26" dur="1" fill="hold">
                                          <p:stCondLst>
                                            <p:cond delay="249"/>
                                          </p:stCondLst>
                                        </p:cTn>
                                        <p:tgtEl>
                                          <p:spTgt spid="83"/>
                                        </p:tgtEl>
                                        <p:attrNameLst>
                                          <p:attrName>style.visibility</p:attrName>
                                        </p:attrNameLst>
                                      </p:cBhvr>
                                      <p:to>
                                        <p:strVal val="visible"/>
                                      </p:to>
                                    </p:set>
                                  </p:childTnLst>
                                </p:cTn>
                              </p:par>
                            </p:childTnLst>
                          </p:cTn>
                        </p:par>
                        <p:par>
                          <p:cTn id="27" fill="hold">
                            <p:stCondLst>
                              <p:cond delay="2250"/>
                            </p:stCondLst>
                            <p:childTnLst>
                              <p:par>
                                <p:cTn id="28" presetID="1" presetClass="entr" presetSubtype="0" fill="hold" grpId="0" nodeType="afterEffect">
                                  <p:stCondLst>
                                    <p:cond delay="0"/>
                                  </p:stCondLst>
                                  <p:childTnLst>
                                    <p:set>
                                      <p:cBhvr>
                                        <p:cTn id="29" dur="1" fill="hold">
                                          <p:stCondLst>
                                            <p:cond delay="249"/>
                                          </p:stCondLst>
                                        </p:cTn>
                                        <p:tgtEl>
                                          <p:spTgt spid="86"/>
                                        </p:tgtEl>
                                        <p:attrNameLst>
                                          <p:attrName>style.visibility</p:attrName>
                                        </p:attrNameLst>
                                      </p:cBhvr>
                                      <p:to>
                                        <p:strVal val="visible"/>
                                      </p:to>
                                    </p:set>
                                  </p:childTnLst>
                                </p:cTn>
                              </p:par>
                            </p:childTnLst>
                          </p:cTn>
                        </p:par>
                        <p:par>
                          <p:cTn id="30" fill="hold">
                            <p:stCondLst>
                              <p:cond delay="2500"/>
                            </p:stCondLst>
                            <p:childTnLst>
                              <p:par>
                                <p:cTn id="31" presetID="1" presetClass="entr" presetSubtype="0" fill="hold" grpId="0" nodeType="afterEffect">
                                  <p:stCondLst>
                                    <p:cond delay="0"/>
                                  </p:stCondLst>
                                  <p:childTnLst>
                                    <p:set>
                                      <p:cBhvr>
                                        <p:cTn id="32" dur="1" fill="hold">
                                          <p:stCondLst>
                                            <p:cond delay="249"/>
                                          </p:stCondLst>
                                        </p:cTn>
                                        <p:tgtEl>
                                          <p:spTgt spid="77"/>
                                        </p:tgtEl>
                                        <p:attrNameLst>
                                          <p:attrName>style.visibility</p:attrName>
                                        </p:attrNameLst>
                                      </p:cBhvr>
                                      <p:to>
                                        <p:strVal val="visible"/>
                                      </p:to>
                                    </p:set>
                                  </p:childTnLst>
                                </p:cTn>
                              </p:par>
                            </p:childTnLst>
                          </p:cTn>
                        </p:par>
                        <p:par>
                          <p:cTn id="33" fill="hold">
                            <p:stCondLst>
                              <p:cond delay="2750"/>
                            </p:stCondLst>
                            <p:childTnLst>
                              <p:par>
                                <p:cTn id="34" presetID="1" presetClass="entr" presetSubtype="0" fill="hold" grpId="0" nodeType="afterEffect">
                                  <p:stCondLst>
                                    <p:cond delay="0"/>
                                  </p:stCondLst>
                                  <p:childTnLst>
                                    <p:set>
                                      <p:cBhvr>
                                        <p:cTn id="35" dur="1" fill="hold">
                                          <p:stCondLst>
                                            <p:cond delay="249"/>
                                          </p:stCondLst>
                                        </p:cTn>
                                        <p:tgtEl>
                                          <p:spTgt spid="84"/>
                                        </p:tgtEl>
                                        <p:attrNameLst>
                                          <p:attrName>style.visibility</p:attrName>
                                        </p:attrNameLst>
                                      </p:cBhvr>
                                      <p:to>
                                        <p:strVal val="visible"/>
                                      </p:to>
                                    </p:se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 calcmode="lin" valueType="num">
                                      <p:cBhvr additive="base">
                                        <p:cTn id="39" dur="500"/>
                                        <p:tgtEl>
                                          <p:spTgt spid="90"/>
                                        </p:tgtEl>
                                        <p:attrNameLst>
                                          <p:attrName>ppt_y</p:attrName>
                                        </p:attrNameLst>
                                      </p:cBhvr>
                                      <p:tavLst>
                                        <p:tav tm="0">
                                          <p:val>
                                            <p:strVal val="#ppt_y+#ppt_h*1.125000"/>
                                          </p:val>
                                        </p:tav>
                                        <p:tav tm="100000">
                                          <p:val>
                                            <p:strVal val="#ppt_y"/>
                                          </p:val>
                                        </p:tav>
                                      </p:tavLst>
                                    </p:anim>
                                    <p:animEffect transition="in" filter="wipe(up)">
                                      <p:cBhvr>
                                        <p:cTn id="40" dur="500"/>
                                        <p:tgtEl>
                                          <p:spTgt spid="90"/>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 calcmode="lin" valueType="num">
                                      <p:cBhvr additive="base">
                                        <p:cTn id="44" dur="500"/>
                                        <p:tgtEl>
                                          <p:spTgt spid="89"/>
                                        </p:tgtEl>
                                        <p:attrNameLst>
                                          <p:attrName>ppt_y</p:attrName>
                                        </p:attrNameLst>
                                      </p:cBhvr>
                                      <p:tavLst>
                                        <p:tav tm="0">
                                          <p:val>
                                            <p:strVal val="#ppt_y+#ppt_h*1.125000"/>
                                          </p:val>
                                        </p:tav>
                                        <p:tav tm="100000">
                                          <p:val>
                                            <p:strVal val="#ppt_y"/>
                                          </p:val>
                                        </p:tav>
                                      </p:tavLst>
                                    </p:anim>
                                    <p:animEffect transition="in" filter="wipe(up)">
                                      <p:cBhvr>
                                        <p:cTn id="45" dur="500"/>
                                        <p:tgtEl>
                                          <p:spTgt spid="89"/>
                                        </p:tgtEl>
                                      </p:cBhvr>
                                    </p:animEffect>
                                  </p:childTnLst>
                                </p:cTn>
                              </p:par>
                            </p:childTnLst>
                          </p:cTn>
                        </p:par>
                        <p:par>
                          <p:cTn id="46" fill="hold">
                            <p:stCondLst>
                              <p:cond delay="4000"/>
                            </p:stCondLst>
                            <p:childTnLst>
                              <p:par>
                                <p:cTn id="47" presetID="12" presetClass="entr" presetSubtype="4" fill="hold" grpId="0" nodeType="afterEffect">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cBhvr additive="base">
                                        <p:cTn id="49" dur="500"/>
                                        <p:tgtEl>
                                          <p:spTgt spid="88"/>
                                        </p:tgtEl>
                                        <p:attrNameLst>
                                          <p:attrName>ppt_y</p:attrName>
                                        </p:attrNameLst>
                                      </p:cBhvr>
                                      <p:tavLst>
                                        <p:tav tm="0">
                                          <p:val>
                                            <p:strVal val="#ppt_y+#ppt_h*1.125000"/>
                                          </p:val>
                                        </p:tav>
                                        <p:tav tm="100000">
                                          <p:val>
                                            <p:strVal val="#ppt_y"/>
                                          </p:val>
                                        </p:tav>
                                      </p:tavLst>
                                    </p:anim>
                                    <p:animEffect transition="in" filter="wipe(up)">
                                      <p:cBhvr>
                                        <p:cTn id="50"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7" grpId="0" animBg="1"/>
      <p:bldP spid="82" grpId="0" animBg="1"/>
      <p:bldP spid="83" grpId="0" animBg="1"/>
      <p:bldP spid="84" grpId="0" animBg="1"/>
      <p:bldP spid="85" grpId="0" animBg="1"/>
      <p:bldP spid="86" grpId="0" animBg="1"/>
      <p:bldP spid="87" grpId="0" animBg="1"/>
      <p:bldP spid="88" grpId="0"/>
      <p:bldP spid="89" grpId="0"/>
      <p:bldP spid="90"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1379857"/>
            <a:ext cx="6096000" cy="373828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1379857"/>
            <a:ext cx="6096000" cy="373828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47"/>
          <p:cNvSpPr>
            <a:spLocks noChangeArrowheads="1"/>
          </p:cNvSpPr>
          <p:nvPr/>
        </p:nvSpPr>
        <p:spPr bwMode="auto">
          <a:xfrm>
            <a:off x="1378285" y="5308469"/>
            <a:ext cx="938545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75000"/>
                    <a:lumOff val="25000"/>
                  </a:schemeClr>
                </a:solidFill>
                <a:sym typeface="微软雅黑" pitchFamily="34" charset="-122"/>
              </a:rPr>
              <a:t>在此</a:t>
            </a:r>
            <a:r>
              <a:rPr lang="zh-CN" altLang="en-US" sz="1400" dirty="0">
                <a:solidFill>
                  <a:schemeClr val="tx1">
                    <a:lumMod val="75000"/>
                    <a:lumOff val="25000"/>
                  </a:schemeClr>
                </a:solidFill>
                <a:sym typeface="微软雅黑" pitchFamily="34" charset="-122"/>
              </a:rPr>
              <a:t>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说明，在此录入上述图表的综合描述说明。</a:t>
            </a:r>
            <a:endParaRPr lang="zh-CN" altLang="en-US" sz="1400" dirty="0">
              <a:solidFill>
                <a:schemeClr val="tx1">
                  <a:lumMod val="75000"/>
                  <a:lumOff val="25000"/>
                </a:schemeClr>
              </a:solidFill>
              <a:sym typeface="微软雅黑" pitchFamily="34" charset="-122"/>
            </a:endParaRPr>
          </a:p>
        </p:txBody>
      </p:sp>
      <p:grpSp>
        <p:nvGrpSpPr>
          <p:cNvPr id="24" name="组合 23"/>
          <p:cNvGrpSpPr/>
          <p:nvPr/>
        </p:nvGrpSpPr>
        <p:grpSpPr>
          <a:xfrm>
            <a:off x="6654872" y="2914658"/>
            <a:ext cx="609600" cy="609600"/>
            <a:chOff x="6930189" y="4073718"/>
            <a:chExt cx="609600" cy="609600"/>
          </a:xfrm>
        </p:grpSpPr>
        <p:sp>
          <p:nvSpPr>
            <p:cNvPr id="25" name="椭圆 24"/>
            <p:cNvSpPr/>
            <p:nvPr/>
          </p:nvSpPr>
          <p:spPr>
            <a:xfrm>
              <a:off x="6930189" y="407371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noEditPoints="1"/>
            </p:cNvSpPr>
            <p:nvPr/>
          </p:nvSpPr>
          <p:spPr bwMode="auto">
            <a:xfrm>
              <a:off x="7006966" y="4217509"/>
              <a:ext cx="456047" cy="322018"/>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sp>
        <p:nvSpPr>
          <p:cNvPr id="27" name="TextBox 14"/>
          <p:cNvSpPr txBox="1"/>
          <p:nvPr/>
        </p:nvSpPr>
        <p:spPr>
          <a:xfrm>
            <a:off x="6609348" y="1737706"/>
            <a:ext cx="5165557" cy="900246"/>
          </a:xfrm>
          <a:prstGeom prst="rect">
            <a:avLst/>
          </a:prstGeom>
          <a:noFill/>
        </p:spPr>
        <p:txBody>
          <a:bodyPr wrap="square" rtlCol="0">
            <a:spAutoFit/>
          </a:bodyPr>
          <a:lstStyle/>
          <a:p>
            <a:pPr>
              <a:lnSpc>
                <a:spcPct val="125000"/>
              </a:lnSpc>
            </a:pP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。您的内容打在这里，或者通过复制您的文本</a:t>
            </a:r>
            <a:r>
              <a:rPr lang="zh-CN" altLang="en-US" sz="1400" dirty="0">
                <a:solidFill>
                  <a:schemeClr val="bg1"/>
                </a:solidFill>
                <a:latin typeface="微软雅黑" pitchFamily="34" charset="-122"/>
                <a:ea typeface="微软雅黑" pitchFamily="34" charset="-122"/>
              </a:rPr>
              <a:t>后您的内容打在这里</a:t>
            </a:r>
            <a:r>
              <a:rPr lang="zh-CN" altLang="en-US" sz="1400" dirty="0" smtClean="0">
                <a:solidFill>
                  <a:schemeClr val="bg1"/>
                </a:solidFill>
                <a:latin typeface="微软雅黑" pitchFamily="34" charset="-122"/>
                <a:ea typeface="微软雅黑" pitchFamily="34" charset="-122"/>
              </a:rPr>
              <a:t>。</a:t>
            </a:r>
            <a:endParaRPr lang="zh-CN" altLang="en-US" sz="1400" dirty="0" smtClean="0">
              <a:solidFill>
                <a:schemeClr val="bg1"/>
              </a:solidFill>
              <a:latin typeface="微软雅黑" pitchFamily="34" charset="-122"/>
              <a:ea typeface="微软雅黑" pitchFamily="34" charset="-122"/>
              <a:sym typeface="微软雅黑" pitchFamily="34" charset="-122"/>
            </a:endParaRPr>
          </a:p>
        </p:txBody>
      </p:sp>
      <p:sp>
        <p:nvSpPr>
          <p:cNvPr id="28" name="矩形 27"/>
          <p:cNvSpPr/>
          <p:nvPr/>
        </p:nvSpPr>
        <p:spPr>
          <a:xfrm>
            <a:off x="7383840" y="2787246"/>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7383841"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30" name="矩形 29"/>
          <p:cNvSpPr/>
          <p:nvPr/>
        </p:nvSpPr>
        <p:spPr>
          <a:xfrm>
            <a:off x="10069831" y="2787246"/>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31" name="矩形 47"/>
          <p:cNvSpPr>
            <a:spLocks noChangeArrowheads="1"/>
          </p:cNvSpPr>
          <p:nvPr/>
        </p:nvSpPr>
        <p:spPr bwMode="auto">
          <a:xfrm>
            <a:off x="10069832" y="3152582"/>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48" name="矩形 47"/>
          <p:cNvSpPr/>
          <p:nvPr/>
        </p:nvSpPr>
        <p:spPr>
          <a:xfrm>
            <a:off x="7383840" y="3884168"/>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49" name="矩形 47"/>
          <p:cNvSpPr>
            <a:spLocks noChangeArrowheads="1"/>
          </p:cNvSpPr>
          <p:nvPr/>
        </p:nvSpPr>
        <p:spPr bwMode="auto">
          <a:xfrm>
            <a:off x="7383841"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sp>
        <p:nvSpPr>
          <p:cNvPr id="51" name="矩形 50"/>
          <p:cNvSpPr/>
          <p:nvPr/>
        </p:nvSpPr>
        <p:spPr>
          <a:xfrm>
            <a:off x="10069831" y="3884168"/>
            <a:ext cx="2231353" cy="400101"/>
          </a:xfrm>
          <a:prstGeom prst="rect">
            <a:avLst/>
          </a:prstGeom>
        </p:spPr>
        <p:txBody>
          <a:bodyPr wrap="square" lIns="91431" tIns="45716" rIns="91431" bIns="45716">
            <a:spAutoFit/>
          </a:bodyPr>
          <a:lstStyle/>
          <a:p>
            <a:r>
              <a:rPr lang="zh-CN" altLang="en-US" sz="2000" b="1" dirty="0" smtClean="0">
                <a:solidFill>
                  <a:schemeClr val="bg1"/>
                </a:solidFill>
                <a:latin typeface="微软雅黑" pitchFamily="34" charset="-122"/>
                <a:ea typeface="微软雅黑" pitchFamily="34" charset="-122"/>
              </a:rPr>
              <a:t>添加内容</a:t>
            </a:r>
            <a:endParaRPr lang="en-US" altLang="zh-CN" sz="2000" b="1" dirty="0">
              <a:solidFill>
                <a:schemeClr val="bg1"/>
              </a:solidFill>
              <a:latin typeface="微软雅黑" pitchFamily="34" charset="-122"/>
              <a:ea typeface="微软雅黑" pitchFamily="34" charset="-122"/>
            </a:endParaRPr>
          </a:p>
        </p:txBody>
      </p:sp>
      <p:sp>
        <p:nvSpPr>
          <p:cNvPr id="52" name="矩形 47"/>
          <p:cNvSpPr>
            <a:spLocks noChangeArrowheads="1"/>
          </p:cNvSpPr>
          <p:nvPr/>
        </p:nvSpPr>
        <p:spPr bwMode="auto">
          <a:xfrm>
            <a:off x="10069832" y="4249504"/>
            <a:ext cx="1666932"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bg1"/>
                </a:solidFill>
                <a:sym typeface="微软雅黑" pitchFamily="34" charset="-122"/>
              </a:rPr>
              <a:t>在此</a:t>
            </a:r>
            <a:r>
              <a:rPr lang="zh-CN" altLang="en-US" sz="1400" dirty="0" smtClean="0">
                <a:solidFill>
                  <a:schemeClr val="bg1"/>
                </a:solidFill>
                <a:sym typeface="微软雅黑" pitchFamily="34" charset="-122"/>
              </a:rPr>
              <a:t>录入上述图表的综合描述说明</a:t>
            </a:r>
            <a:endParaRPr lang="zh-CN" altLang="en-US" sz="1400" dirty="0">
              <a:solidFill>
                <a:schemeClr val="bg1"/>
              </a:solidFill>
              <a:sym typeface="微软雅黑" pitchFamily="34" charset="-122"/>
            </a:endParaRPr>
          </a:p>
        </p:txBody>
      </p:sp>
      <p:grpSp>
        <p:nvGrpSpPr>
          <p:cNvPr id="53" name="组合 52"/>
          <p:cNvGrpSpPr/>
          <p:nvPr/>
        </p:nvGrpSpPr>
        <p:grpSpPr>
          <a:xfrm>
            <a:off x="6654872" y="4011580"/>
            <a:ext cx="609600" cy="609600"/>
            <a:chOff x="6627576" y="3987128"/>
            <a:chExt cx="609600" cy="609600"/>
          </a:xfrm>
        </p:grpSpPr>
        <p:sp>
          <p:nvSpPr>
            <p:cNvPr id="54" name="椭圆 53"/>
            <p:cNvSpPr/>
            <p:nvPr/>
          </p:nvSpPr>
          <p:spPr>
            <a:xfrm>
              <a:off x="6627576"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151"/>
            <p:cNvSpPr>
              <a:spLocks noEditPoints="1"/>
            </p:cNvSpPr>
            <p:nvPr/>
          </p:nvSpPr>
          <p:spPr bwMode="auto">
            <a:xfrm rot="20484176">
              <a:off x="6696266" y="4091050"/>
              <a:ext cx="431571" cy="43475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6" name="组合 55"/>
          <p:cNvGrpSpPr/>
          <p:nvPr/>
        </p:nvGrpSpPr>
        <p:grpSpPr>
          <a:xfrm>
            <a:off x="9358747" y="2914658"/>
            <a:ext cx="609600" cy="609600"/>
            <a:chOff x="9331451" y="2890206"/>
            <a:chExt cx="609600" cy="609600"/>
          </a:xfrm>
        </p:grpSpPr>
        <p:sp>
          <p:nvSpPr>
            <p:cNvPr id="57" name="椭圆 56"/>
            <p:cNvSpPr/>
            <p:nvPr/>
          </p:nvSpPr>
          <p:spPr>
            <a:xfrm>
              <a:off x="9331451" y="2890206"/>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123"/>
            <p:cNvSpPr>
              <a:spLocks noEditPoints="1"/>
            </p:cNvSpPr>
            <p:nvPr/>
          </p:nvSpPr>
          <p:spPr bwMode="auto">
            <a:xfrm>
              <a:off x="9428538" y="3048150"/>
              <a:ext cx="415427" cy="293713"/>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accent1"/>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grpSp>
      <p:grpSp>
        <p:nvGrpSpPr>
          <p:cNvPr id="59" name="组合 58"/>
          <p:cNvGrpSpPr/>
          <p:nvPr/>
        </p:nvGrpSpPr>
        <p:grpSpPr>
          <a:xfrm>
            <a:off x="9358747" y="4011580"/>
            <a:ext cx="609600" cy="609600"/>
            <a:chOff x="9331451" y="3987128"/>
            <a:chExt cx="609600" cy="609600"/>
          </a:xfrm>
        </p:grpSpPr>
        <p:sp>
          <p:nvSpPr>
            <p:cNvPr id="60" name="椭圆 59"/>
            <p:cNvSpPr/>
            <p:nvPr/>
          </p:nvSpPr>
          <p:spPr>
            <a:xfrm>
              <a:off x="9331451" y="3987128"/>
              <a:ext cx="609600" cy="6096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a:spLocks/>
            </p:cNvSpPr>
            <p:nvPr/>
          </p:nvSpPr>
          <p:spPr bwMode="auto">
            <a:xfrm>
              <a:off x="9445910" y="4112235"/>
              <a:ext cx="380682" cy="359387"/>
            </a:xfrm>
            <a:custGeom>
              <a:avLst/>
              <a:gdLst>
                <a:gd name="connsiteX0" fmla="*/ 153983 w 511114"/>
                <a:gd name="connsiteY0" fmla="*/ 241002 h 511299"/>
                <a:gd name="connsiteX1" fmla="*/ 193590 w 511114"/>
                <a:gd name="connsiteY1" fmla="*/ 245953 h 511299"/>
                <a:gd name="connsiteX2" fmla="*/ 188639 w 511114"/>
                <a:gd name="connsiteY2" fmla="*/ 253379 h 511299"/>
                <a:gd name="connsiteX3" fmla="*/ 136655 w 511114"/>
                <a:gd name="connsiteY3" fmla="*/ 305363 h 511299"/>
                <a:gd name="connsiteX4" fmla="*/ 94573 w 511114"/>
                <a:gd name="connsiteY4" fmla="*/ 342495 h 511299"/>
                <a:gd name="connsiteX5" fmla="*/ 59917 w 511114"/>
                <a:gd name="connsiteY5" fmla="*/ 399430 h 511299"/>
                <a:gd name="connsiteX6" fmla="*/ 134180 w 511114"/>
                <a:gd name="connsiteY6" fmla="*/ 446463 h 511299"/>
                <a:gd name="connsiteX7" fmla="*/ 168836 w 511114"/>
                <a:gd name="connsiteY7" fmla="*/ 416758 h 511299"/>
                <a:gd name="connsiteX8" fmla="*/ 198541 w 511114"/>
                <a:gd name="connsiteY8" fmla="*/ 387053 h 511299"/>
                <a:gd name="connsiteX9" fmla="*/ 205968 w 511114"/>
                <a:gd name="connsiteY9" fmla="*/ 372200 h 511299"/>
                <a:gd name="connsiteX10" fmla="*/ 235673 w 511114"/>
                <a:gd name="connsiteY10" fmla="*/ 344970 h 511299"/>
                <a:gd name="connsiteX11" fmla="*/ 262903 w 511114"/>
                <a:gd name="connsiteY11" fmla="*/ 317741 h 511299"/>
                <a:gd name="connsiteX12" fmla="*/ 270329 w 511114"/>
                <a:gd name="connsiteY12" fmla="*/ 352397 h 511299"/>
                <a:gd name="connsiteX13" fmla="*/ 215869 w 511114"/>
                <a:gd name="connsiteY13" fmla="*/ 451414 h 511299"/>
                <a:gd name="connsiteX14" fmla="*/ 99524 w 511114"/>
                <a:gd name="connsiteY14" fmla="*/ 510824 h 511299"/>
                <a:gd name="connsiteX15" fmla="*/ 507 w 511114"/>
                <a:gd name="connsiteY15" fmla="*/ 409332 h 511299"/>
                <a:gd name="connsiteX16" fmla="*/ 57442 w 511114"/>
                <a:gd name="connsiteY16" fmla="*/ 295462 h 511299"/>
                <a:gd name="connsiteX17" fmla="*/ 153983 w 511114"/>
                <a:gd name="connsiteY17" fmla="*/ 241002 h 511299"/>
                <a:gd name="connsiteX18" fmla="*/ 330318 w 511114"/>
                <a:gd name="connsiteY18" fmla="*/ 146325 h 511299"/>
                <a:gd name="connsiteX19" fmla="*/ 367485 w 511114"/>
                <a:gd name="connsiteY19" fmla="*/ 178537 h 511299"/>
                <a:gd name="connsiteX20" fmla="*/ 322884 w 511114"/>
                <a:gd name="connsiteY20" fmla="*/ 230571 h 511299"/>
                <a:gd name="connsiteX21" fmla="*/ 228726 w 511114"/>
                <a:gd name="connsiteY21" fmla="*/ 324729 h 511299"/>
                <a:gd name="connsiteX22" fmla="*/ 174214 w 511114"/>
                <a:gd name="connsiteY22" fmla="*/ 366852 h 511299"/>
                <a:gd name="connsiteX23" fmla="*/ 144480 w 511114"/>
                <a:gd name="connsiteY23" fmla="*/ 337118 h 511299"/>
                <a:gd name="connsiteX24" fmla="*/ 161825 w 511114"/>
                <a:gd name="connsiteY24" fmla="*/ 307384 h 511299"/>
                <a:gd name="connsiteX25" fmla="*/ 303061 w 511114"/>
                <a:gd name="connsiteY25" fmla="*/ 166148 h 511299"/>
                <a:gd name="connsiteX26" fmla="*/ 330318 w 511114"/>
                <a:gd name="connsiteY26" fmla="*/ 146325 h 511299"/>
                <a:gd name="connsiteX27" fmla="*/ 406819 w 511114"/>
                <a:gd name="connsiteY27" fmla="*/ 544 h 511299"/>
                <a:gd name="connsiteX28" fmla="*/ 510787 w 511114"/>
                <a:gd name="connsiteY28" fmla="*/ 119365 h 511299"/>
                <a:gd name="connsiteX29" fmla="*/ 456328 w 511114"/>
                <a:gd name="connsiteY29" fmla="*/ 213431 h 511299"/>
                <a:gd name="connsiteX30" fmla="*/ 362261 w 511114"/>
                <a:gd name="connsiteY30" fmla="*/ 267891 h 511299"/>
                <a:gd name="connsiteX31" fmla="*/ 317703 w 511114"/>
                <a:gd name="connsiteY31" fmla="*/ 262940 h 511299"/>
                <a:gd name="connsiteX32" fmla="*/ 344933 w 511114"/>
                <a:gd name="connsiteY32" fmla="*/ 233235 h 511299"/>
                <a:gd name="connsiteX33" fmla="*/ 374638 w 511114"/>
                <a:gd name="connsiteY33" fmla="*/ 206005 h 511299"/>
                <a:gd name="connsiteX34" fmla="*/ 384540 w 511114"/>
                <a:gd name="connsiteY34" fmla="*/ 201054 h 511299"/>
                <a:gd name="connsiteX35" fmla="*/ 416721 w 511114"/>
                <a:gd name="connsiteY35" fmla="*/ 168874 h 511299"/>
                <a:gd name="connsiteX36" fmla="*/ 443950 w 511114"/>
                <a:gd name="connsiteY36" fmla="*/ 139168 h 511299"/>
                <a:gd name="connsiteX37" fmla="*/ 372163 w 511114"/>
                <a:gd name="connsiteY37" fmla="*/ 67381 h 511299"/>
                <a:gd name="connsiteX38" fmla="*/ 342458 w 511114"/>
                <a:gd name="connsiteY38" fmla="*/ 94611 h 511299"/>
                <a:gd name="connsiteX39" fmla="*/ 310277 w 511114"/>
                <a:gd name="connsiteY39" fmla="*/ 124316 h 511299"/>
                <a:gd name="connsiteX40" fmla="*/ 305326 w 511114"/>
                <a:gd name="connsiteY40" fmla="*/ 136693 h 511299"/>
                <a:gd name="connsiteX41" fmla="*/ 275621 w 511114"/>
                <a:gd name="connsiteY41" fmla="*/ 166398 h 511299"/>
                <a:gd name="connsiteX42" fmla="*/ 245916 w 511114"/>
                <a:gd name="connsiteY42" fmla="*/ 193628 h 511299"/>
                <a:gd name="connsiteX43" fmla="*/ 240965 w 511114"/>
                <a:gd name="connsiteY43" fmla="*/ 149070 h 511299"/>
                <a:gd name="connsiteX44" fmla="*/ 295425 w 511114"/>
                <a:gd name="connsiteY44" fmla="*/ 55004 h 511299"/>
                <a:gd name="connsiteX45" fmla="*/ 406819 w 511114"/>
                <a:gd name="connsiteY45" fmla="*/ 544 h 511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11114" h="511299">
                  <a:moveTo>
                    <a:pt x="153983" y="241002"/>
                  </a:moveTo>
                  <a:cubicBezTo>
                    <a:pt x="168836" y="241002"/>
                    <a:pt x="181213" y="243478"/>
                    <a:pt x="193590" y="245953"/>
                  </a:cubicBezTo>
                  <a:cubicBezTo>
                    <a:pt x="193590" y="250904"/>
                    <a:pt x="188639" y="250904"/>
                    <a:pt x="188639" y="253379"/>
                  </a:cubicBezTo>
                  <a:cubicBezTo>
                    <a:pt x="171311" y="270707"/>
                    <a:pt x="153983" y="288035"/>
                    <a:pt x="136655" y="305363"/>
                  </a:cubicBezTo>
                  <a:cubicBezTo>
                    <a:pt x="121803" y="312790"/>
                    <a:pt x="109426" y="327642"/>
                    <a:pt x="94573" y="342495"/>
                  </a:cubicBezTo>
                  <a:cubicBezTo>
                    <a:pt x="79720" y="357348"/>
                    <a:pt x="59917" y="369725"/>
                    <a:pt x="59917" y="399430"/>
                  </a:cubicBezTo>
                  <a:cubicBezTo>
                    <a:pt x="59917" y="436561"/>
                    <a:pt x="97048" y="463791"/>
                    <a:pt x="134180" y="446463"/>
                  </a:cubicBezTo>
                  <a:cubicBezTo>
                    <a:pt x="146557" y="441512"/>
                    <a:pt x="156459" y="429135"/>
                    <a:pt x="168836" y="416758"/>
                  </a:cubicBezTo>
                  <a:cubicBezTo>
                    <a:pt x="178738" y="406856"/>
                    <a:pt x="191115" y="396954"/>
                    <a:pt x="198541" y="387053"/>
                  </a:cubicBezTo>
                  <a:cubicBezTo>
                    <a:pt x="201017" y="382102"/>
                    <a:pt x="203492" y="377151"/>
                    <a:pt x="205968" y="372200"/>
                  </a:cubicBezTo>
                  <a:cubicBezTo>
                    <a:pt x="213394" y="362298"/>
                    <a:pt x="225771" y="352397"/>
                    <a:pt x="235673" y="344970"/>
                  </a:cubicBezTo>
                  <a:cubicBezTo>
                    <a:pt x="245575" y="335069"/>
                    <a:pt x="253001" y="325167"/>
                    <a:pt x="262903" y="317741"/>
                  </a:cubicBezTo>
                  <a:cubicBezTo>
                    <a:pt x="267854" y="330118"/>
                    <a:pt x="270329" y="340020"/>
                    <a:pt x="270329" y="352397"/>
                  </a:cubicBezTo>
                  <a:cubicBezTo>
                    <a:pt x="270329" y="401905"/>
                    <a:pt x="243099" y="424184"/>
                    <a:pt x="215869" y="451414"/>
                  </a:cubicBezTo>
                  <a:cubicBezTo>
                    <a:pt x="186164" y="481119"/>
                    <a:pt x="161410" y="515775"/>
                    <a:pt x="99524" y="510824"/>
                  </a:cubicBezTo>
                  <a:cubicBezTo>
                    <a:pt x="47540" y="505874"/>
                    <a:pt x="5457" y="463791"/>
                    <a:pt x="507" y="409332"/>
                  </a:cubicBezTo>
                  <a:cubicBezTo>
                    <a:pt x="-4444" y="349921"/>
                    <a:pt x="27736" y="325167"/>
                    <a:pt x="57442" y="295462"/>
                  </a:cubicBezTo>
                  <a:cubicBezTo>
                    <a:pt x="84671" y="268232"/>
                    <a:pt x="106950" y="243478"/>
                    <a:pt x="153983" y="241002"/>
                  </a:cubicBezTo>
                  <a:close/>
                  <a:moveTo>
                    <a:pt x="330318" y="146325"/>
                  </a:moveTo>
                  <a:cubicBezTo>
                    <a:pt x="352618" y="141369"/>
                    <a:pt x="369963" y="156236"/>
                    <a:pt x="367485" y="178537"/>
                  </a:cubicBezTo>
                  <a:cubicBezTo>
                    <a:pt x="365007" y="195882"/>
                    <a:pt x="335273" y="218182"/>
                    <a:pt x="322884" y="230571"/>
                  </a:cubicBezTo>
                  <a:cubicBezTo>
                    <a:pt x="288195" y="262783"/>
                    <a:pt x="260938" y="290039"/>
                    <a:pt x="228726" y="324729"/>
                  </a:cubicBezTo>
                  <a:cubicBezTo>
                    <a:pt x="213859" y="337118"/>
                    <a:pt x="196514" y="364374"/>
                    <a:pt x="174214" y="366852"/>
                  </a:cubicBezTo>
                  <a:cubicBezTo>
                    <a:pt x="159347" y="366852"/>
                    <a:pt x="144480" y="354463"/>
                    <a:pt x="144480" y="337118"/>
                  </a:cubicBezTo>
                  <a:cubicBezTo>
                    <a:pt x="144480" y="324729"/>
                    <a:pt x="151913" y="314818"/>
                    <a:pt x="161825" y="307384"/>
                  </a:cubicBezTo>
                  <a:cubicBezTo>
                    <a:pt x="208903" y="257827"/>
                    <a:pt x="255983" y="213226"/>
                    <a:pt x="303061" y="166148"/>
                  </a:cubicBezTo>
                  <a:cubicBezTo>
                    <a:pt x="310495" y="158714"/>
                    <a:pt x="317928" y="146325"/>
                    <a:pt x="330318" y="146325"/>
                  </a:cubicBezTo>
                  <a:close/>
                  <a:moveTo>
                    <a:pt x="406819" y="544"/>
                  </a:moveTo>
                  <a:cubicBezTo>
                    <a:pt x="463754" y="3019"/>
                    <a:pt x="515738" y="50053"/>
                    <a:pt x="510787" y="119365"/>
                  </a:cubicBezTo>
                  <a:cubicBezTo>
                    <a:pt x="508312" y="163923"/>
                    <a:pt x="483557" y="186202"/>
                    <a:pt x="456328" y="213431"/>
                  </a:cubicBezTo>
                  <a:cubicBezTo>
                    <a:pt x="429098" y="238186"/>
                    <a:pt x="406819" y="265415"/>
                    <a:pt x="362261" y="267891"/>
                  </a:cubicBezTo>
                  <a:cubicBezTo>
                    <a:pt x="344933" y="270366"/>
                    <a:pt x="332556" y="267891"/>
                    <a:pt x="317703" y="262940"/>
                  </a:cubicBezTo>
                  <a:cubicBezTo>
                    <a:pt x="325130" y="253038"/>
                    <a:pt x="335031" y="243136"/>
                    <a:pt x="344933" y="233235"/>
                  </a:cubicBezTo>
                  <a:cubicBezTo>
                    <a:pt x="354835" y="225808"/>
                    <a:pt x="362261" y="213431"/>
                    <a:pt x="374638" y="206005"/>
                  </a:cubicBezTo>
                  <a:cubicBezTo>
                    <a:pt x="377114" y="203530"/>
                    <a:pt x="382065" y="203530"/>
                    <a:pt x="384540" y="201054"/>
                  </a:cubicBezTo>
                  <a:cubicBezTo>
                    <a:pt x="394442" y="193628"/>
                    <a:pt x="404344" y="181251"/>
                    <a:pt x="416721" y="168874"/>
                  </a:cubicBezTo>
                  <a:cubicBezTo>
                    <a:pt x="426622" y="158972"/>
                    <a:pt x="439000" y="149070"/>
                    <a:pt x="443950" y="139168"/>
                  </a:cubicBezTo>
                  <a:cubicBezTo>
                    <a:pt x="471180" y="92135"/>
                    <a:pt x="421672" y="40151"/>
                    <a:pt x="372163" y="67381"/>
                  </a:cubicBezTo>
                  <a:cubicBezTo>
                    <a:pt x="362261" y="72332"/>
                    <a:pt x="352359" y="84709"/>
                    <a:pt x="342458" y="94611"/>
                  </a:cubicBezTo>
                  <a:cubicBezTo>
                    <a:pt x="332556" y="104512"/>
                    <a:pt x="317703" y="116889"/>
                    <a:pt x="310277" y="124316"/>
                  </a:cubicBezTo>
                  <a:cubicBezTo>
                    <a:pt x="307802" y="129267"/>
                    <a:pt x="307802" y="134217"/>
                    <a:pt x="305326" y="136693"/>
                  </a:cubicBezTo>
                  <a:cubicBezTo>
                    <a:pt x="297900" y="149070"/>
                    <a:pt x="285523" y="156496"/>
                    <a:pt x="275621" y="166398"/>
                  </a:cubicBezTo>
                  <a:cubicBezTo>
                    <a:pt x="265720" y="176300"/>
                    <a:pt x="258293" y="186202"/>
                    <a:pt x="245916" y="193628"/>
                  </a:cubicBezTo>
                  <a:cubicBezTo>
                    <a:pt x="243441" y="178775"/>
                    <a:pt x="240965" y="168874"/>
                    <a:pt x="240965" y="149070"/>
                  </a:cubicBezTo>
                  <a:cubicBezTo>
                    <a:pt x="245916" y="106988"/>
                    <a:pt x="270670" y="82233"/>
                    <a:pt x="295425" y="55004"/>
                  </a:cubicBezTo>
                  <a:cubicBezTo>
                    <a:pt x="325130" y="25298"/>
                    <a:pt x="352359" y="-4407"/>
                    <a:pt x="406819" y="54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3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90214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outVertical)">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250"/>
                                        <p:tgtEl>
                                          <p:spTgt spid="24"/>
                                        </p:tgtEl>
                                        <p:attrNameLst>
                                          <p:attrName>ppt_y</p:attrName>
                                        </p:attrNameLst>
                                      </p:cBhvr>
                                      <p:tavLst>
                                        <p:tav tm="0">
                                          <p:val>
                                            <p:strVal val="#ppt_y-#ppt_h*1.125000"/>
                                          </p:val>
                                        </p:tav>
                                        <p:tav tm="100000">
                                          <p:val>
                                            <p:strVal val="#ppt_y"/>
                                          </p:val>
                                        </p:tav>
                                      </p:tavLst>
                                    </p:anim>
                                    <p:animEffect transition="in" filter="wipe(down)">
                                      <p:cBhvr>
                                        <p:cTn id="27" dur="250"/>
                                        <p:tgtEl>
                                          <p:spTgt spid="24"/>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250"/>
                                        <p:tgtEl>
                                          <p:spTgt spid="2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250"/>
                                        <p:tgtEl>
                                          <p:spTgt spid="29"/>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additive="base">
                                        <p:cTn id="38" dur="250"/>
                                        <p:tgtEl>
                                          <p:spTgt spid="53"/>
                                        </p:tgtEl>
                                        <p:attrNameLst>
                                          <p:attrName>ppt_y</p:attrName>
                                        </p:attrNameLst>
                                      </p:cBhvr>
                                      <p:tavLst>
                                        <p:tav tm="0">
                                          <p:val>
                                            <p:strVal val="#ppt_y-#ppt_h*1.125000"/>
                                          </p:val>
                                        </p:tav>
                                        <p:tav tm="100000">
                                          <p:val>
                                            <p:strVal val="#ppt_y"/>
                                          </p:val>
                                        </p:tav>
                                      </p:tavLst>
                                    </p:anim>
                                    <p:animEffect transition="in" filter="wipe(down)">
                                      <p:cBhvr>
                                        <p:cTn id="39" dur="250"/>
                                        <p:tgtEl>
                                          <p:spTgt spid="53"/>
                                        </p:tgtEl>
                                      </p:cBhvr>
                                    </p:animEffect>
                                  </p:childTnLst>
                                </p:cTn>
                              </p:par>
                            </p:childTnLst>
                          </p:cTn>
                        </p:par>
                        <p:par>
                          <p:cTn id="40" fill="hold">
                            <p:stCondLst>
                              <p:cond delay="2750"/>
                            </p:stCondLst>
                            <p:childTnLst>
                              <p:par>
                                <p:cTn id="41" presetID="22" presetClass="entr" presetSubtype="8"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wipe(left)">
                                      <p:cBhvr>
                                        <p:cTn id="43" dur="250"/>
                                        <p:tgtEl>
                                          <p:spTgt spid="48"/>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wipe(left)">
                                      <p:cBhvr>
                                        <p:cTn id="46" dur="250"/>
                                        <p:tgtEl>
                                          <p:spTgt spid="49"/>
                                        </p:tgtEl>
                                      </p:cBhvr>
                                    </p:animEffect>
                                  </p:childTnLst>
                                </p:cTn>
                              </p:par>
                            </p:childTnLst>
                          </p:cTn>
                        </p:par>
                        <p:par>
                          <p:cTn id="47" fill="hold">
                            <p:stCondLst>
                              <p:cond delay="3000"/>
                            </p:stCondLst>
                            <p:childTnLst>
                              <p:par>
                                <p:cTn id="48" presetID="12" presetClass="entr" presetSubtype="1"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additive="base">
                                        <p:cTn id="50" dur="250"/>
                                        <p:tgtEl>
                                          <p:spTgt spid="56"/>
                                        </p:tgtEl>
                                        <p:attrNameLst>
                                          <p:attrName>ppt_y</p:attrName>
                                        </p:attrNameLst>
                                      </p:cBhvr>
                                      <p:tavLst>
                                        <p:tav tm="0">
                                          <p:val>
                                            <p:strVal val="#ppt_y-#ppt_h*1.125000"/>
                                          </p:val>
                                        </p:tav>
                                        <p:tav tm="100000">
                                          <p:val>
                                            <p:strVal val="#ppt_y"/>
                                          </p:val>
                                        </p:tav>
                                      </p:tavLst>
                                    </p:anim>
                                    <p:animEffect transition="in" filter="wipe(down)">
                                      <p:cBhvr>
                                        <p:cTn id="51" dur="250"/>
                                        <p:tgtEl>
                                          <p:spTgt spid="56"/>
                                        </p:tgtEl>
                                      </p:cBhvr>
                                    </p:animEffect>
                                  </p:childTnLst>
                                </p:cTn>
                              </p:par>
                            </p:childTnLst>
                          </p:cTn>
                        </p:par>
                        <p:par>
                          <p:cTn id="52" fill="hold">
                            <p:stCondLst>
                              <p:cond delay="3250"/>
                            </p:stCondLst>
                            <p:childTnLst>
                              <p:par>
                                <p:cTn id="53" presetID="22" presetClass="entr" presetSubtype="8"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left)">
                                      <p:cBhvr>
                                        <p:cTn id="55" dur="250"/>
                                        <p:tgtEl>
                                          <p:spTgt spid="3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left)">
                                      <p:cBhvr>
                                        <p:cTn id="58" dur="250"/>
                                        <p:tgtEl>
                                          <p:spTgt spid="31"/>
                                        </p:tgtEl>
                                      </p:cBhvr>
                                    </p:animEffect>
                                  </p:childTnLst>
                                </p:cTn>
                              </p:par>
                            </p:childTnLst>
                          </p:cTn>
                        </p:par>
                        <p:par>
                          <p:cTn id="59" fill="hold">
                            <p:stCondLst>
                              <p:cond delay="3500"/>
                            </p:stCondLst>
                            <p:childTnLst>
                              <p:par>
                                <p:cTn id="60" presetID="12" presetClass="entr" presetSubtype="1" fill="hold"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p:tgtEl>
                                          <p:spTgt spid="59"/>
                                        </p:tgtEl>
                                        <p:attrNameLst>
                                          <p:attrName>ppt_y</p:attrName>
                                        </p:attrNameLst>
                                      </p:cBhvr>
                                      <p:tavLst>
                                        <p:tav tm="0">
                                          <p:val>
                                            <p:strVal val="#ppt_y-#ppt_h*1.125000"/>
                                          </p:val>
                                        </p:tav>
                                        <p:tav tm="100000">
                                          <p:val>
                                            <p:strVal val="#ppt_y"/>
                                          </p:val>
                                        </p:tav>
                                      </p:tavLst>
                                    </p:anim>
                                    <p:animEffect transition="in" filter="wipe(down)">
                                      <p:cBhvr>
                                        <p:cTn id="63" dur="250"/>
                                        <p:tgtEl>
                                          <p:spTgt spid="59"/>
                                        </p:tgtEl>
                                      </p:cBhvr>
                                    </p:animEffect>
                                  </p:childTnLst>
                                </p:cTn>
                              </p:par>
                            </p:childTnLst>
                          </p:cTn>
                        </p:par>
                        <p:par>
                          <p:cTn id="64" fill="hold">
                            <p:stCondLst>
                              <p:cond delay="3750"/>
                            </p:stCondLst>
                            <p:childTnLst>
                              <p:par>
                                <p:cTn id="65" presetID="22" presetClass="entr" presetSubtype="8"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left)">
                                      <p:cBhvr>
                                        <p:cTn id="67" dur="250"/>
                                        <p:tgtEl>
                                          <p:spTgt spid="5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left)">
                                      <p:cBhvr>
                                        <p:cTn id="70" dur="250"/>
                                        <p:tgtEl>
                                          <p:spTgt spid="52"/>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p:cTn id="74" dur="500" fill="hold"/>
                                        <p:tgtEl>
                                          <p:spTgt spid="23"/>
                                        </p:tgtEl>
                                        <p:attrNameLst>
                                          <p:attrName>ppt_w</p:attrName>
                                        </p:attrNameLst>
                                      </p:cBhvr>
                                      <p:tavLst>
                                        <p:tav tm="0">
                                          <p:val>
                                            <p:fltVal val="0"/>
                                          </p:val>
                                        </p:tav>
                                        <p:tav tm="100000">
                                          <p:val>
                                            <p:strVal val="#ppt_w"/>
                                          </p:val>
                                        </p:tav>
                                      </p:tavLst>
                                    </p:anim>
                                    <p:anim calcmode="lin" valueType="num">
                                      <p:cBhvr>
                                        <p:cTn id="75" dur="500" fill="hold"/>
                                        <p:tgtEl>
                                          <p:spTgt spid="23"/>
                                        </p:tgtEl>
                                        <p:attrNameLst>
                                          <p:attrName>ppt_h</p:attrName>
                                        </p:attrNameLst>
                                      </p:cBhvr>
                                      <p:tavLst>
                                        <p:tav tm="0">
                                          <p:val>
                                            <p:fltVal val="0"/>
                                          </p:val>
                                        </p:tav>
                                        <p:tav tm="100000">
                                          <p:val>
                                            <p:strVal val="#ppt_h"/>
                                          </p:val>
                                        </p:tav>
                                      </p:tavLst>
                                    </p:anim>
                                    <p:animEffect transition="in" filter="fade">
                                      <p:cBhvr>
                                        <p:cTn id="7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7" grpId="0"/>
      <p:bldP spid="28" grpId="0"/>
      <p:bldP spid="29" grpId="0"/>
      <p:bldP spid="30" grpId="0"/>
      <p:bldP spid="31" grpId="0"/>
      <p:bldP spid="48" grpId="0"/>
      <p:bldP spid="49" grpId="0"/>
      <p:bldP spid="51" grpId="0"/>
      <p:bldP spid="52" grpId="0"/>
      <p:bldP spid="32"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7"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明年工作</a:t>
            </a:r>
            <a:r>
              <a:rPr lang="zh-CN" altLang="en-US" sz="4800" b="1" dirty="0">
                <a:solidFill>
                  <a:schemeClr val="tx1">
                    <a:lumMod val="75000"/>
                    <a:lumOff val="25000"/>
                  </a:schemeClr>
                </a:solidFill>
              </a:rPr>
              <a:t>计划</a:t>
            </a: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10" name="组合 9"/>
          <p:cNvGrpSpPr/>
          <p:nvPr/>
        </p:nvGrpSpPr>
        <p:grpSpPr>
          <a:xfrm>
            <a:off x="5023040" y="1569382"/>
            <a:ext cx="2498670" cy="1862048"/>
            <a:chOff x="2757770" y="2361497"/>
            <a:chExt cx="2498670" cy="1862048"/>
          </a:xfrm>
        </p:grpSpPr>
        <p:sp>
          <p:nvSpPr>
            <p:cNvPr id="12"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04</a:t>
              </a:r>
              <a:endParaRPr lang="en-US" altLang="ko-KR" sz="8800" kern="0" dirty="0">
                <a:solidFill>
                  <a:schemeClr val="accent1"/>
                </a:solidFill>
                <a:latin typeface="Impact" panose="020B0806030902050204" pitchFamily="34" charset="0"/>
                <a:ea typeface="微软雅黑" pitchFamily="34" charset="-122"/>
              </a:endParaRPr>
            </a:p>
          </p:txBody>
        </p:sp>
        <p:sp>
          <p:nvSpPr>
            <p:cNvPr id="13" name="椭圆 1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任意多边形 16"/>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0601324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50" fill="hold"/>
                                        <p:tgtEl>
                                          <p:spTgt spid="17"/>
                                        </p:tgtEl>
                                        <p:attrNameLst>
                                          <p:attrName>ppt_w</p:attrName>
                                        </p:attrNameLst>
                                      </p:cBhvr>
                                      <p:tavLst>
                                        <p:tav tm="0">
                                          <p:val>
                                            <p:strVal val="4*#ppt_w"/>
                                          </p:val>
                                        </p:tav>
                                        <p:tav tm="100000">
                                          <p:val>
                                            <p:strVal val="#ppt_w"/>
                                          </p:val>
                                        </p:tav>
                                      </p:tavLst>
                                    </p:anim>
                                    <p:anim calcmode="lin" valueType="num">
                                      <p:cBhvr>
                                        <p:cTn id="8" dur="350" fill="hold"/>
                                        <p:tgtEl>
                                          <p:spTgt spid="17"/>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0" name="Group 70"/>
          <p:cNvGrpSpPr/>
          <p:nvPr/>
        </p:nvGrpSpPr>
        <p:grpSpPr>
          <a:xfrm>
            <a:off x="0" y="2199335"/>
            <a:ext cx="4025609" cy="3331119"/>
            <a:chOff x="262396" y="1733961"/>
            <a:chExt cx="1256433" cy="2269279"/>
          </a:xfrm>
        </p:grpSpPr>
        <p:sp>
          <p:nvSpPr>
            <p:cNvPr id="271" name="Rectangle 64"/>
            <p:cNvSpPr/>
            <p:nvPr/>
          </p:nvSpPr>
          <p:spPr>
            <a:xfrm>
              <a:off x="262396" y="173396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2" name="Rectangle 65"/>
            <p:cNvSpPr/>
            <p:nvPr/>
          </p:nvSpPr>
          <p:spPr>
            <a:xfrm>
              <a:off x="262396" y="2301281"/>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3" name="Rectangle 66"/>
            <p:cNvSpPr/>
            <p:nvPr/>
          </p:nvSpPr>
          <p:spPr>
            <a:xfrm>
              <a:off x="262396" y="2868601"/>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74" name="Rectangle 69"/>
            <p:cNvSpPr/>
            <p:nvPr/>
          </p:nvSpPr>
          <p:spPr>
            <a:xfrm>
              <a:off x="262396" y="3435920"/>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295" name="Group 119"/>
          <p:cNvGrpSpPr/>
          <p:nvPr/>
        </p:nvGrpSpPr>
        <p:grpSpPr>
          <a:xfrm>
            <a:off x="4014419" y="2199336"/>
            <a:ext cx="2325276" cy="3331120"/>
            <a:chOff x="2993744" y="1682239"/>
            <a:chExt cx="1576437" cy="2269279"/>
          </a:xfrm>
        </p:grpSpPr>
        <p:sp>
          <p:nvSpPr>
            <p:cNvPr id="296" name="Rectangle 72"/>
            <p:cNvSpPr/>
            <p:nvPr/>
          </p:nvSpPr>
          <p:spPr>
            <a:xfrm>
              <a:off x="2993744" y="1682239"/>
              <a:ext cx="1576436" cy="567320"/>
            </a:xfrm>
            <a:prstGeom prst="homePlate">
              <a:avLst/>
            </a:prstGeom>
            <a:gradFill>
              <a:gsLst>
                <a:gs pos="0">
                  <a:schemeClr val="accent1">
                    <a:lumMod val="75000"/>
                  </a:schemeClr>
                </a:gs>
                <a:gs pos="5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7" name="Rectangle 74"/>
            <p:cNvSpPr/>
            <p:nvPr/>
          </p:nvSpPr>
          <p:spPr>
            <a:xfrm>
              <a:off x="2993745" y="2249559"/>
              <a:ext cx="1576436" cy="567320"/>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8" name="Rectangle 77"/>
            <p:cNvSpPr/>
            <p:nvPr/>
          </p:nvSpPr>
          <p:spPr>
            <a:xfrm>
              <a:off x="2993745" y="2816879"/>
              <a:ext cx="1576436" cy="56732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99" name="Rectangle 78"/>
            <p:cNvSpPr/>
            <p:nvPr/>
          </p:nvSpPr>
          <p:spPr>
            <a:xfrm>
              <a:off x="2993745" y="3384198"/>
              <a:ext cx="1576436" cy="567320"/>
            </a:xfrm>
            <a:prstGeom prst="homePlat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300" name="Group 80"/>
          <p:cNvGrpSpPr/>
          <p:nvPr/>
        </p:nvGrpSpPr>
        <p:grpSpPr>
          <a:xfrm>
            <a:off x="1860939" y="1560130"/>
            <a:ext cx="2165060" cy="4575013"/>
            <a:chOff x="1518829" y="1246789"/>
            <a:chExt cx="1474916" cy="3116663"/>
          </a:xfrm>
        </p:grpSpPr>
        <p:grpSp>
          <p:nvGrpSpPr>
            <p:cNvPr id="301" name="Group 29"/>
            <p:cNvGrpSpPr/>
            <p:nvPr/>
          </p:nvGrpSpPr>
          <p:grpSpPr>
            <a:xfrm>
              <a:off x="1518829" y="1246789"/>
              <a:ext cx="1474916" cy="3116663"/>
              <a:chOff x="3189614" y="1562392"/>
              <a:chExt cx="1474916" cy="3116662"/>
            </a:xfrm>
            <a:effectLst/>
          </p:grpSpPr>
          <p:sp>
            <p:nvSpPr>
              <p:cNvPr id="306" name="Freeform 86"/>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307" name="Group 20"/>
              <p:cNvGrpSpPr/>
              <p:nvPr/>
            </p:nvGrpSpPr>
            <p:grpSpPr>
              <a:xfrm>
                <a:off x="3189614" y="1991493"/>
                <a:ext cx="23662" cy="645898"/>
                <a:chOff x="3392428" y="1951545"/>
                <a:chExt cx="27432" cy="735419"/>
              </a:xfrm>
            </p:grpSpPr>
            <p:sp>
              <p:nvSpPr>
                <p:cNvPr id="313" name="Rectangle 108"/>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4" name="Rectangle 117"/>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5" name="Rectangle 118"/>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8" name="Freeform 9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09" name="Freeform 9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1" name="Freeform 103"/>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12" name="Freeform 104"/>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02" name="Rectangle 82"/>
            <p:cNvSpPr/>
            <p:nvPr/>
          </p:nvSpPr>
          <p:spPr>
            <a:xfrm>
              <a:off x="1635957" y="168223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en-US"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3" name="Rectangle 83"/>
            <p:cNvSpPr/>
            <p:nvPr/>
          </p:nvSpPr>
          <p:spPr>
            <a:xfrm>
              <a:off x="1635957" y="2249559"/>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4" name="Rectangle 84"/>
            <p:cNvSpPr/>
            <p:nvPr/>
          </p:nvSpPr>
          <p:spPr>
            <a:xfrm>
              <a:off x="1635957" y="2816879"/>
              <a:ext cx="1256433" cy="567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sp>
          <p:nvSpPr>
            <p:cNvPr id="305" name="Rectangle 85"/>
            <p:cNvSpPr/>
            <p:nvPr/>
          </p:nvSpPr>
          <p:spPr>
            <a:xfrm>
              <a:off x="1635957" y="3384198"/>
              <a:ext cx="1256433" cy="56732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dirty="0">
                  <a:solidFill>
                    <a:schemeClr val="bg1"/>
                  </a:solidFill>
                  <a:latin typeface="Arial" panose="020B0604020202020204" pitchFamily="34" charset="0"/>
                  <a:ea typeface="微软雅黑" panose="020B0503020204020204" pitchFamily="34" charset="-122"/>
                  <a:cs typeface="Arial" panose="020B0604020202020204" pitchFamily="34" charset="0"/>
                </a:rPr>
                <a:t>Step </a:t>
              </a:r>
              <a:r>
                <a:rPr lang="en-US" altLang="zh-CN" sz="22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en-US" altLang="zh-CN" sz="2200" b="1" dirty="0">
                <a:latin typeface="Arial" panose="020B0604020202020204" pitchFamily="34" charset="0"/>
                <a:ea typeface="微软雅黑" panose="020B0503020204020204" pitchFamily="34" charset="-122"/>
                <a:cs typeface="Arial" panose="020B0604020202020204" pitchFamily="34" charset="0"/>
              </a:endParaRPr>
            </a:p>
          </p:txBody>
        </p:sp>
      </p:grpSp>
      <p:sp>
        <p:nvSpPr>
          <p:cNvPr id="317" name="TextBox 59"/>
          <p:cNvSpPr txBox="1">
            <a:spLocks noChangeArrowheads="1"/>
          </p:cNvSpPr>
          <p:nvPr/>
        </p:nvSpPr>
        <p:spPr bwMode="auto">
          <a:xfrm flipH="1">
            <a:off x="6599903" y="223637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a:t>
            </a:r>
            <a:r>
              <a:rPr lang="zh-CN" altLang="en-US" sz="2000" b="1" dirty="0">
                <a:solidFill>
                  <a:schemeClr val="accent1"/>
                </a:solidFill>
                <a:latin typeface="微软雅黑" pitchFamily="34" charset="-122"/>
                <a:ea typeface="微软雅黑" pitchFamily="34" charset="-122"/>
              </a:rPr>
              <a:t>内容</a:t>
            </a:r>
            <a:endParaRPr lang="en-US" altLang="ko-KR" sz="2000" kern="0" dirty="0">
              <a:solidFill>
                <a:schemeClr val="accent1"/>
              </a:solidFill>
              <a:latin typeface="微软雅黑" pitchFamily="34" charset="-122"/>
              <a:ea typeface="微软雅黑" pitchFamily="34" charset="-122"/>
            </a:endParaRPr>
          </a:p>
        </p:txBody>
      </p:sp>
      <p:sp>
        <p:nvSpPr>
          <p:cNvPr id="318" name="矩形 317"/>
          <p:cNvSpPr>
            <a:spLocks noChangeArrowheads="1"/>
          </p:cNvSpPr>
          <p:nvPr/>
        </p:nvSpPr>
        <p:spPr bwMode="auto">
          <a:xfrm>
            <a:off x="6599904" y="2636478"/>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19" name="TextBox 59"/>
          <p:cNvSpPr txBox="1">
            <a:spLocks noChangeArrowheads="1"/>
          </p:cNvSpPr>
          <p:nvPr/>
        </p:nvSpPr>
        <p:spPr bwMode="auto">
          <a:xfrm flipH="1">
            <a:off x="6599903" y="3104634"/>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内容</a:t>
            </a:r>
            <a:endParaRPr lang="en-US" altLang="ko-KR" sz="2000" kern="0" dirty="0">
              <a:solidFill>
                <a:schemeClr val="accent2"/>
              </a:solidFill>
              <a:latin typeface="微软雅黑" pitchFamily="34" charset="-122"/>
              <a:ea typeface="微软雅黑" pitchFamily="34" charset="-122"/>
            </a:endParaRPr>
          </a:p>
        </p:txBody>
      </p:sp>
      <p:sp>
        <p:nvSpPr>
          <p:cNvPr id="320" name="矩形 319"/>
          <p:cNvSpPr>
            <a:spLocks noChangeArrowheads="1"/>
          </p:cNvSpPr>
          <p:nvPr/>
        </p:nvSpPr>
        <p:spPr bwMode="auto">
          <a:xfrm>
            <a:off x="6599904" y="3498311"/>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上述</a:t>
            </a:r>
            <a:endParaRPr lang="zh-CN" altLang="en-US" sz="1400" dirty="0">
              <a:solidFill>
                <a:schemeClr val="tx1">
                  <a:lumMod val="65000"/>
                  <a:lumOff val="35000"/>
                </a:schemeClr>
              </a:solidFill>
            </a:endParaRPr>
          </a:p>
        </p:txBody>
      </p:sp>
      <p:sp>
        <p:nvSpPr>
          <p:cNvPr id="35" name="TextBox 59"/>
          <p:cNvSpPr txBox="1">
            <a:spLocks noChangeArrowheads="1"/>
          </p:cNvSpPr>
          <p:nvPr/>
        </p:nvSpPr>
        <p:spPr bwMode="auto">
          <a:xfrm flipH="1">
            <a:off x="6599903" y="3966467"/>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a:t>
            </a:r>
            <a:r>
              <a:rPr lang="zh-CN" altLang="en-US" sz="2000" b="1" dirty="0">
                <a:solidFill>
                  <a:schemeClr val="accent1"/>
                </a:solidFill>
                <a:latin typeface="微软雅黑" pitchFamily="34" charset="-122"/>
                <a:ea typeface="微软雅黑" pitchFamily="34" charset="-122"/>
              </a:rPr>
              <a:t>内容</a:t>
            </a:r>
            <a:endParaRPr lang="en-US" altLang="ko-KR" sz="2000" kern="0" dirty="0">
              <a:solidFill>
                <a:schemeClr val="accent1"/>
              </a:solidFill>
              <a:latin typeface="微软雅黑" pitchFamily="34" charset="-122"/>
              <a:ea typeface="微软雅黑" pitchFamily="34" charset="-122"/>
            </a:endParaRPr>
          </a:p>
        </p:txBody>
      </p:sp>
      <p:sp>
        <p:nvSpPr>
          <p:cNvPr id="36" name="矩形 35"/>
          <p:cNvSpPr>
            <a:spLocks noChangeArrowheads="1"/>
          </p:cNvSpPr>
          <p:nvPr/>
        </p:nvSpPr>
        <p:spPr bwMode="auto">
          <a:xfrm>
            <a:off x="6599904" y="4360144"/>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7" name="TextBox 59"/>
          <p:cNvSpPr txBox="1">
            <a:spLocks noChangeArrowheads="1"/>
          </p:cNvSpPr>
          <p:nvPr/>
        </p:nvSpPr>
        <p:spPr bwMode="auto">
          <a:xfrm flipH="1">
            <a:off x="6599903" y="4828300"/>
            <a:ext cx="2625072"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内容</a:t>
            </a:r>
            <a:endParaRPr lang="en-US" altLang="ko-KR" sz="2000" kern="0" dirty="0">
              <a:solidFill>
                <a:schemeClr val="accent2"/>
              </a:solidFill>
              <a:latin typeface="微软雅黑" pitchFamily="34" charset="-122"/>
              <a:ea typeface="微软雅黑" pitchFamily="34" charset="-122"/>
            </a:endParaRPr>
          </a:p>
        </p:txBody>
      </p:sp>
      <p:sp>
        <p:nvSpPr>
          <p:cNvPr id="38" name="矩形 37"/>
          <p:cNvSpPr>
            <a:spLocks noChangeArrowheads="1"/>
          </p:cNvSpPr>
          <p:nvPr/>
        </p:nvSpPr>
        <p:spPr bwMode="auto">
          <a:xfrm>
            <a:off x="6599904" y="5221977"/>
            <a:ext cx="4629570" cy="33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a:t>
            </a:r>
            <a:endParaRPr lang="zh-CN" altLang="en-US" sz="1400" dirty="0">
              <a:solidFill>
                <a:schemeClr val="tx1">
                  <a:lumMod val="65000"/>
                  <a:lumOff val="35000"/>
                </a:schemeClr>
              </a:solidFill>
            </a:endParaRPr>
          </a:p>
        </p:txBody>
      </p:sp>
      <p:sp>
        <p:nvSpPr>
          <p:cNvPr id="39"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0"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3631929"/>
      </p:ext>
    </p:extLst>
  </p:cSld>
  <p:clrMapOvr>
    <a:masterClrMapping/>
  </p:clrMapOvr>
  <p:transition spd="slow">
    <p:pull dir="l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14:presetBounceEnd="40000">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14:bounceEnd="40000">
                                          <p:cBhvr additive="base">
                                            <p:cTn id="15" dur="500" fill="hold"/>
                                            <p:tgtEl>
                                              <p:spTgt spid="300"/>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 presetClass="entr" presetSubtype="1" accel="50000" fill="hold" nodeType="afterEffect">
                                      <p:stCondLst>
                                        <p:cond delay="0"/>
                                      </p:stCondLst>
                                      <p:childTnLst>
                                        <p:set>
                                          <p:cBhvr>
                                            <p:cTn id="14" dur="1" fill="hold">
                                              <p:stCondLst>
                                                <p:cond delay="0"/>
                                              </p:stCondLst>
                                            </p:cTn>
                                            <p:tgtEl>
                                              <p:spTgt spid="300"/>
                                            </p:tgtEl>
                                            <p:attrNameLst>
                                              <p:attrName>style.visibility</p:attrName>
                                            </p:attrNameLst>
                                          </p:cBhvr>
                                          <p:to>
                                            <p:strVal val="visible"/>
                                          </p:to>
                                        </p:set>
                                        <p:anim calcmode="lin" valueType="num">
                                          <p:cBhvr additive="base">
                                            <p:cTn id="15" dur="500" fill="hold"/>
                                            <p:tgtEl>
                                              <p:spTgt spid="300"/>
                                            </p:tgtEl>
                                            <p:attrNameLst>
                                              <p:attrName>ppt_x</p:attrName>
                                            </p:attrNameLst>
                                          </p:cBhvr>
                                          <p:tavLst>
                                            <p:tav tm="0">
                                              <p:val>
                                                <p:strVal val="#ppt_x"/>
                                              </p:val>
                                            </p:tav>
                                            <p:tav tm="100000">
                                              <p:val>
                                                <p:strVal val="#ppt_x"/>
                                              </p:val>
                                            </p:tav>
                                          </p:tavLst>
                                        </p:anim>
                                        <p:anim calcmode="lin" valueType="num">
                                          <p:cBhvr additive="base">
                                            <p:cTn id="16" dur="500" fill="hold"/>
                                            <p:tgtEl>
                                              <p:spTgt spid="30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70"/>
                                            </p:tgtEl>
                                            <p:attrNameLst>
                                              <p:attrName>style.visibility</p:attrName>
                                            </p:attrNameLst>
                                          </p:cBhvr>
                                          <p:to>
                                            <p:strVal val="visible"/>
                                          </p:to>
                                        </p:set>
                                        <p:animEffect transition="in" filter="slide(fromLeft)">
                                          <p:cBhvr>
                                            <p:cTn id="20" dur="500"/>
                                            <p:tgtEl>
                                              <p:spTgt spid="2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295"/>
                                            </p:tgtEl>
                                            <p:attrNameLst>
                                              <p:attrName>style.visibility</p:attrName>
                                            </p:attrNameLst>
                                          </p:cBhvr>
                                          <p:to>
                                            <p:strVal val="visible"/>
                                          </p:to>
                                        </p:set>
                                        <p:animEffect transition="in" filter="slide(fromLeft)">
                                          <p:cBhvr>
                                            <p:cTn id="24" dur="500"/>
                                            <p:tgtEl>
                                              <p:spTgt spid="295"/>
                                            </p:tgtEl>
                                          </p:cBhvr>
                                        </p:animEffect>
                                      </p:childTnLst>
                                    </p:cTn>
                                  </p:par>
                                </p:childTnLst>
                              </p:cTn>
                            </p:par>
                            <p:par>
                              <p:cTn id="25" fill="hold">
                                <p:stCondLst>
                                  <p:cond delay="2500"/>
                                </p:stCondLst>
                                <p:childTnLst>
                                  <p:par>
                                    <p:cTn id="26" presetID="2" presetClass="entr" presetSubtype="2" accel="50000" decel="50000" fill="hold" grpId="0" nodeType="afterEffect">
                                      <p:stCondLst>
                                        <p:cond delay="0"/>
                                      </p:stCondLst>
                                      <p:childTnLst>
                                        <p:set>
                                          <p:cBhvr>
                                            <p:cTn id="27" dur="1" fill="hold">
                                              <p:stCondLst>
                                                <p:cond delay="0"/>
                                              </p:stCondLst>
                                            </p:cTn>
                                            <p:tgtEl>
                                              <p:spTgt spid="317"/>
                                            </p:tgtEl>
                                            <p:attrNameLst>
                                              <p:attrName>style.visibility</p:attrName>
                                            </p:attrNameLst>
                                          </p:cBhvr>
                                          <p:to>
                                            <p:strVal val="visible"/>
                                          </p:to>
                                        </p:set>
                                        <p:anim calcmode="lin" valueType="num">
                                          <p:cBhvr additive="base">
                                            <p:cTn id="28" dur="500" fill="hold"/>
                                            <p:tgtEl>
                                              <p:spTgt spid="317"/>
                                            </p:tgtEl>
                                            <p:attrNameLst>
                                              <p:attrName>ppt_x</p:attrName>
                                            </p:attrNameLst>
                                          </p:cBhvr>
                                          <p:tavLst>
                                            <p:tav tm="0">
                                              <p:val>
                                                <p:strVal val="1+#ppt_w/2"/>
                                              </p:val>
                                            </p:tav>
                                            <p:tav tm="100000">
                                              <p:val>
                                                <p:strVal val="#ppt_x"/>
                                              </p:val>
                                            </p:tav>
                                          </p:tavLst>
                                        </p:anim>
                                        <p:anim calcmode="lin" valueType="num">
                                          <p:cBhvr additive="base">
                                            <p:cTn id="29" dur="500" fill="hold"/>
                                            <p:tgtEl>
                                              <p:spTgt spid="317"/>
                                            </p:tgtEl>
                                            <p:attrNameLst>
                                              <p:attrName>ppt_y</p:attrName>
                                            </p:attrNameLst>
                                          </p:cBhvr>
                                          <p:tavLst>
                                            <p:tav tm="0">
                                              <p:val>
                                                <p:strVal val="#ppt_y"/>
                                              </p:val>
                                            </p:tav>
                                            <p:tav tm="100000">
                                              <p:val>
                                                <p:strVal val="#ppt_y"/>
                                              </p:val>
                                            </p:tav>
                                          </p:tavLst>
                                        </p:anim>
                                      </p:childTnLst>
                                    </p:cTn>
                                  </p:par>
                                  <p:par>
                                    <p:cTn id="30" presetID="2" presetClass="entr" presetSubtype="2" accel="50000" decel="50000" fill="hold" grpId="0" nodeType="withEffect">
                                      <p:stCondLst>
                                        <p:cond delay="0"/>
                                      </p:stCondLst>
                                      <p:childTnLst>
                                        <p:set>
                                          <p:cBhvr>
                                            <p:cTn id="31" dur="1" fill="hold">
                                              <p:stCondLst>
                                                <p:cond delay="0"/>
                                              </p:stCondLst>
                                            </p:cTn>
                                            <p:tgtEl>
                                              <p:spTgt spid="318"/>
                                            </p:tgtEl>
                                            <p:attrNameLst>
                                              <p:attrName>style.visibility</p:attrName>
                                            </p:attrNameLst>
                                          </p:cBhvr>
                                          <p:to>
                                            <p:strVal val="visible"/>
                                          </p:to>
                                        </p:set>
                                        <p:anim calcmode="lin" valueType="num">
                                          <p:cBhvr additive="base">
                                            <p:cTn id="32" dur="500" fill="hold"/>
                                            <p:tgtEl>
                                              <p:spTgt spid="318"/>
                                            </p:tgtEl>
                                            <p:attrNameLst>
                                              <p:attrName>ppt_x</p:attrName>
                                            </p:attrNameLst>
                                          </p:cBhvr>
                                          <p:tavLst>
                                            <p:tav tm="0">
                                              <p:val>
                                                <p:strVal val="1+#ppt_w/2"/>
                                              </p:val>
                                            </p:tav>
                                            <p:tav tm="100000">
                                              <p:val>
                                                <p:strVal val="#ppt_x"/>
                                              </p:val>
                                            </p:tav>
                                          </p:tavLst>
                                        </p:anim>
                                        <p:anim calcmode="lin" valueType="num">
                                          <p:cBhvr additive="base">
                                            <p:cTn id="33" dur="500" fill="hold"/>
                                            <p:tgtEl>
                                              <p:spTgt spid="3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319"/>
                                            </p:tgtEl>
                                            <p:attrNameLst>
                                              <p:attrName>style.visibility</p:attrName>
                                            </p:attrNameLst>
                                          </p:cBhvr>
                                          <p:to>
                                            <p:strVal val="visible"/>
                                          </p:to>
                                        </p:set>
                                        <p:anim calcmode="lin" valueType="num">
                                          <p:cBhvr additive="base">
                                            <p:cTn id="37" dur="500" fill="hold"/>
                                            <p:tgtEl>
                                              <p:spTgt spid="319"/>
                                            </p:tgtEl>
                                            <p:attrNameLst>
                                              <p:attrName>ppt_x</p:attrName>
                                            </p:attrNameLst>
                                          </p:cBhvr>
                                          <p:tavLst>
                                            <p:tav tm="0">
                                              <p:val>
                                                <p:strVal val="1+#ppt_w/2"/>
                                              </p:val>
                                            </p:tav>
                                            <p:tav tm="100000">
                                              <p:val>
                                                <p:strVal val="#ppt_x"/>
                                              </p:val>
                                            </p:tav>
                                          </p:tavLst>
                                        </p:anim>
                                        <p:anim calcmode="lin" valueType="num">
                                          <p:cBhvr additive="base">
                                            <p:cTn id="38" dur="500" fill="hold"/>
                                            <p:tgtEl>
                                              <p:spTgt spid="319"/>
                                            </p:tgtEl>
                                            <p:attrNameLst>
                                              <p:attrName>ppt_y</p:attrName>
                                            </p:attrNameLst>
                                          </p:cBhvr>
                                          <p:tavLst>
                                            <p:tav tm="0">
                                              <p:val>
                                                <p:strVal val="#ppt_y"/>
                                              </p:val>
                                            </p:tav>
                                            <p:tav tm="100000">
                                              <p:val>
                                                <p:strVal val="#ppt_y"/>
                                              </p:val>
                                            </p:tav>
                                          </p:tavLst>
                                        </p:anim>
                                      </p:childTnLst>
                                    </p:cTn>
                                  </p:par>
                                  <p:par>
                                    <p:cTn id="39" presetID="2" presetClass="entr" presetSubtype="2" accel="50000" decel="50000" fill="hold" grpId="0" nodeType="withEffect">
                                      <p:stCondLst>
                                        <p:cond delay="0"/>
                                      </p:stCondLst>
                                      <p:childTnLst>
                                        <p:set>
                                          <p:cBhvr>
                                            <p:cTn id="40" dur="1" fill="hold">
                                              <p:stCondLst>
                                                <p:cond delay="0"/>
                                              </p:stCondLst>
                                            </p:cTn>
                                            <p:tgtEl>
                                              <p:spTgt spid="320"/>
                                            </p:tgtEl>
                                            <p:attrNameLst>
                                              <p:attrName>style.visibility</p:attrName>
                                            </p:attrNameLst>
                                          </p:cBhvr>
                                          <p:to>
                                            <p:strVal val="visible"/>
                                          </p:to>
                                        </p:set>
                                        <p:anim calcmode="lin" valueType="num">
                                          <p:cBhvr additive="base">
                                            <p:cTn id="41" dur="500" fill="hold"/>
                                            <p:tgtEl>
                                              <p:spTgt spid="320"/>
                                            </p:tgtEl>
                                            <p:attrNameLst>
                                              <p:attrName>ppt_x</p:attrName>
                                            </p:attrNameLst>
                                          </p:cBhvr>
                                          <p:tavLst>
                                            <p:tav tm="0">
                                              <p:val>
                                                <p:strVal val="1+#ppt_w/2"/>
                                              </p:val>
                                            </p:tav>
                                            <p:tav tm="100000">
                                              <p:val>
                                                <p:strVal val="#ppt_x"/>
                                              </p:val>
                                            </p:tav>
                                          </p:tavLst>
                                        </p:anim>
                                        <p:anim calcmode="lin" valueType="num">
                                          <p:cBhvr additive="base">
                                            <p:cTn id="42" dur="500" fill="hold"/>
                                            <p:tgtEl>
                                              <p:spTgt spid="32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1+#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accel="50000" decel="50000"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1+#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accel="50000" decel="500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500" fill="hold"/>
                                            <p:tgtEl>
                                              <p:spTgt spid="37"/>
                                            </p:tgtEl>
                                            <p:attrNameLst>
                                              <p:attrName>ppt_x</p:attrName>
                                            </p:attrNameLst>
                                          </p:cBhvr>
                                          <p:tavLst>
                                            <p:tav tm="0">
                                              <p:val>
                                                <p:strVal val="1+#ppt_w/2"/>
                                              </p:val>
                                            </p:tav>
                                            <p:tav tm="100000">
                                              <p:val>
                                                <p:strVal val="#ppt_x"/>
                                              </p:val>
                                            </p:tav>
                                          </p:tavLst>
                                        </p:anim>
                                        <p:anim calcmode="lin" valueType="num">
                                          <p:cBhvr additive="base">
                                            <p:cTn id="56" dur="5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50000" decel="5000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additive="base">
                                            <p:cTn id="59" dur="500" fill="hold"/>
                                            <p:tgtEl>
                                              <p:spTgt spid="38"/>
                                            </p:tgtEl>
                                            <p:attrNameLst>
                                              <p:attrName>ppt_x</p:attrName>
                                            </p:attrNameLst>
                                          </p:cBhvr>
                                          <p:tavLst>
                                            <p:tav tm="0">
                                              <p:val>
                                                <p:strVal val="1+#ppt_w/2"/>
                                              </p:val>
                                            </p:tav>
                                            <p:tav tm="100000">
                                              <p:val>
                                                <p:strVal val="#ppt_x"/>
                                              </p:val>
                                            </p:tav>
                                          </p:tavLst>
                                        </p:anim>
                                        <p:anim calcmode="lin" valueType="num">
                                          <p:cBhvr additive="base">
                                            <p:cTn id="6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 grpId="0"/>
          <p:bldP spid="318" grpId="0"/>
          <p:bldP spid="319" grpId="0"/>
          <p:bldP spid="320" grpId="0"/>
          <p:bldP spid="35" grpId="0"/>
          <p:bldP spid="36" grpId="0"/>
          <p:bldP spid="37" grpId="0"/>
          <p:bldP spid="38" grpId="0"/>
          <p:bldP spid="39" grpId="0"/>
          <p:bldP spid="4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3" name="Group 137"/>
          <p:cNvGrpSpPr/>
          <p:nvPr/>
        </p:nvGrpSpPr>
        <p:grpSpPr>
          <a:xfrm>
            <a:off x="7478875" y="3017638"/>
            <a:ext cx="4713127" cy="1610993"/>
            <a:chOff x="5609156" y="2166976"/>
            <a:chExt cx="3534845" cy="1208245"/>
          </a:xfrm>
          <a:solidFill>
            <a:schemeClr val="accent2"/>
          </a:solidFill>
        </p:grpSpPr>
        <p:sp>
          <p:nvSpPr>
            <p:cNvPr id="44" name="Freeform 34"/>
            <p:cNvSpPr>
              <a:spLocks/>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0" name="Freeform 39"/>
            <p:cNvSpPr>
              <a:spLocks/>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1" name="Freeform 40"/>
            <p:cNvSpPr>
              <a:spLocks/>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2" name="Group 71"/>
          <p:cNvGrpSpPr/>
          <p:nvPr/>
        </p:nvGrpSpPr>
        <p:grpSpPr>
          <a:xfrm>
            <a:off x="7024129" y="2566419"/>
            <a:ext cx="5167872" cy="2062212"/>
            <a:chOff x="5268097" y="2376729"/>
            <a:chExt cx="3875904" cy="1546659"/>
          </a:xfrm>
          <a:solidFill>
            <a:schemeClr val="accent1"/>
          </a:solidFill>
        </p:grpSpPr>
        <p:sp>
          <p:nvSpPr>
            <p:cNvPr id="53" name="Freeform 35"/>
            <p:cNvSpPr>
              <a:spLocks/>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4" name="Freeform 38"/>
            <p:cNvSpPr>
              <a:spLocks/>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5" name="Freeform 41"/>
            <p:cNvSpPr>
              <a:spLocks/>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6" name="Group 70"/>
          <p:cNvGrpSpPr/>
          <p:nvPr/>
        </p:nvGrpSpPr>
        <p:grpSpPr>
          <a:xfrm>
            <a:off x="6512985" y="2051747"/>
            <a:ext cx="5679017" cy="2576884"/>
            <a:chOff x="4884738" y="1990725"/>
            <a:chExt cx="4259263" cy="1932663"/>
          </a:xfrm>
          <a:solidFill>
            <a:schemeClr val="accent2"/>
          </a:solidFill>
        </p:grpSpPr>
        <p:sp>
          <p:nvSpPr>
            <p:cNvPr id="57" name="Freeform 36"/>
            <p:cNvSpPr>
              <a:spLocks/>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Freeform 37"/>
            <p:cNvSpPr>
              <a:spLocks/>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Freeform 42"/>
            <p:cNvSpPr>
              <a:spLocks/>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60" name="Straight Connector 79"/>
          <p:cNvCxnSpPr/>
          <p:nvPr/>
        </p:nvCxnSpPr>
        <p:spPr>
          <a:xfrm flipV="1">
            <a:off x="4790242" y="3043208"/>
            <a:ext cx="2677927"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2975" y="5263183"/>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213" y="1807828"/>
            <a:ext cx="2733270"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213" y="3440440"/>
            <a:ext cx="3253977"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483" y="2519749"/>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7" name="Oval 80"/>
          <p:cNvSpPr>
            <a:spLocks noChangeAspect="1"/>
          </p:cNvSpPr>
          <p:nvPr/>
        </p:nvSpPr>
        <p:spPr>
          <a:xfrm>
            <a:off x="7341941" y="2916981"/>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8" name="Oval 83"/>
          <p:cNvSpPr>
            <a:spLocks noChangeAspect="1"/>
          </p:cNvSpPr>
          <p:nvPr/>
        </p:nvSpPr>
        <p:spPr>
          <a:xfrm>
            <a:off x="7621190" y="3314214"/>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9" name="Oval 133"/>
          <p:cNvSpPr/>
          <p:nvPr/>
        </p:nvSpPr>
        <p:spPr>
          <a:xfrm>
            <a:off x="6471971" y="4317357"/>
            <a:ext cx="622551"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01</a:t>
            </a:r>
          </a:p>
        </p:txBody>
      </p:sp>
      <p:sp>
        <p:nvSpPr>
          <p:cNvPr id="120" name="Oval 134"/>
          <p:cNvSpPr/>
          <p:nvPr/>
        </p:nvSpPr>
        <p:spPr>
          <a:xfrm>
            <a:off x="6923937" y="4317357"/>
            <a:ext cx="622551"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02</a:t>
            </a:r>
          </a:p>
        </p:txBody>
      </p:sp>
      <p:sp>
        <p:nvSpPr>
          <p:cNvPr id="121" name="Oval 135"/>
          <p:cNvSpPr/>
          <p:nvPr/>
        </p:nvSpPr>
        <p:spPr>
          <a:xfrm>
            <a:off x="7413999" y="4317357"/>
            <a:ext cx="622551"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03</a:t>
            </a:r>
          </a:p>
        </p:txBody>
      </p:sp>
      <p:sp>
        <p:nvSpPr>
          <p:cNvPr id="122" name="TextBox 59"/>
          <p:cNvSpPr txBox="1">
            <a:spLocks noChangeArrowheads="1"/>
          </p:cNvSpPr>
          <p:nvPr/>
        </p:nvSpPr>
        <p:spPr bwMode="auto">
          <a:xfrm flipH="1">
            <a:off x="8892329" y="2115200"/>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3" name="TextBox 59"/>
          <p:cNvSpPr txBox="1">
            <a:spLocks noChangeArrowheads="1"/>
          </p:cNvSpPr>
          <p:nvPr/>
        </p:nvSpPr>
        <p:spPr bwMode="auto">
          <a:xfrm flipH="1">
            <a:off x="8892329" y="2596146"/>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4" name="TextBox 59"/>
          <p:cNvSpPr txBox="1">
            <a:spLocks noChangeArrowheads="1"/>
          </p:cNvSpPr>
          <p:nvPr/>
        </p:nvSpPr>
        <p:spPr bwMode="auto">
          <a:xfrm flipH="1">
            <a:off x="8892329" y="3044059"/>
            <a:ext cx="2625072" cy="384713"/>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5" name="TextBox 59"/>
          <p:cNvSpPr txBox="1">
            <a:spLocks noChangeArrowheads="1"/>
          </p:cNvSpPr>
          <p:nvPr/>
        </p:nvSpPr>
        <p:spPr bwMode="auto">
          <a:xfrm flipH="1">
            <a:off x="1075478" y="1503215"/>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a:t>
            </a:r>
            <a:r>
              <a:rPr lang="zh-CN" altLang="en-US" sz="2000" b="1" dirty="0">
                <a:solidFill>
                  <a:schemeClr val="accent2"/>
                </a:solidFill>
                <a:latin typeface="微软雅黑" pitchFamily="34" charset="-122"/>
                <a:ea typeface="微软雅黑" pitchFamily="34" charset="-122"/>
              </a:rPr>
              <a:t>标题</a:t>
            </a:r>
            <a:endParaRPr lang="en-US" altLang="ko-KR" sz="2000" kern="0" dirty="0">
              <a:solidFill>
                <a:schemeClr val="accent2"/>
              </a:solidFill>
              <a:latin typeface="微软雅黑" pitchFamily="34" charset="-122"/>
              <a:ea typeface="微软雅黑" pitchFamily="34" charset="-122"/>
            </a:endParaRPr>
          </a:p>
        </p:txBody>
      </p:sp>
      <p:sp>
        <p:nvSpPr>
          <p:cNvPr id="126" name="矩形 125"/>
          <p:cNvSpPr>
            <a:spLocks noChangeArrowheads="1"/>
          </p:cNvSpPr>
          <p:nvPr/>
        </p:nvSpPr>
        <p:spPr bwMode="auto">
          <a:xfrm>
            <a:off x="1075479" y="1896892"/>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5478" y="2650772"/>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1"/>
                </a:solidFill>
                <a:latin typeface="微软雅黑" pitchFamily="34" charset="-122"/>
                <a:ea typeface="微软雅黑" pitchFamily="34" charset="-122"/>
              </a:rPr>
              <a:t>点击输入标题</a:t>
            </a:r>
            <a:endParaRPr lang="en-US" altLang="ko-KR" sz="2000" kern="0" dirty="0">
              <a:solidFill>
                <a:schemeClr val="accent1"/>
              </a:solidFill>
              <a:latin typeface="微软雅黑" pitchFamily="34" charset="-122"/>
              <a:ea typeface="微软雅黑" pitchFamily="34" charset="-122"/>
            </a:endParaRPr>
          </a:p>
        </p:txBody>
      </p:sp>
      <p:sp>
        <p:nvSpPr>
          <p:cNvPr id="128" name="矩形 127"/>
          <p:cNvSpPr>
            <a:spLocks noChangeArrowheads="1"/>
          </p:cNvSpPr>
          <p:nvPr/>
        </p:nvSpPr>
        <p:spPr bwMode="auto">
          <a:xfrm>
            <a:off x="1075479" y="3044449"/>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5478" y="3798329"/>
            <a:ext cx="2551460"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accent2"/>
                </a:solidFill>
                <a:latin typeface="微软雅黑" pitchFamily="34" charset="-122"/>
                <a:ea typeface="微软雅黑" pitchFamily="34" charset="-122"/>
              </a:rPr>
              <a:t>点击输入标题</a:t>
            </a:r>
            <a:endParaRPr lang="en-US" altLang="ko-KR" sz="2000" kern="0" dirty="0">
              <a:solidFill>
                <a:schemeClr val="accent2"/>
              </a:solidFill>
              <a:latin typeface="微软雅黑" pitchFamily="34" charset="-122"/>
              <a:ea typeface="微软雅黑" pitchFamily="34" charset="-122"/>
            </a:endParaRPr>
          </a:p>
        </p:txBody>
      </p:sp>
      <p:sp>
        <p:nvSpPr>
          <p:cNvPr id="130" name="矩形 129"/>
          <p:cNvSpPr>
            <a:spLocks noChangeArrowheads="1"/>
          </p:cNvSpPr>
          <p:nvPr/>
        </p:nvSpPr>
        <p:spPr bwMode="auto">
          <a:xfrm>
            <a:off x="1059436" y="4192006"/>
            <a:ext cx="3282483"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的描述说明。</a:t>
            </a:r>
            <a:endParaRPr lang="zh-CN" altLang="en-US" sz="1400" dirty="0">
              <a:solidFill>
                <a:schemeClr val="tx1">
                  <a:lumMod val="65000"/>
                  <a:lumOff val="35000"/>
                </a:schemeClr>
              </a:solidFill>
            </a:endParaRPr>
          </a:p>
        </p:txBody>
      </p:sp>
      <p:sp>
        <p:nvSpPr>
          <p:cNvPr id="131" name="TextBox 107"/>
          <p:cNvSpPr txBox="1"/>
          <p:nvPr/>
        </p:nvSpPr>
        <p:spPr>
          <a:xfrm>
            <a:off x="984719" y="5405046"/>
            <a:ext cx="1022256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a:t>
            </a:r>
            <a:r>
              <a:rPr lang="zh-CN" altLang="en-US" dirty="0" smtClean="0">
                <a:sym typeface="微软雅黑" pitchFamily="34" charset="-122"/>
              </a:rPr>
              <a:t>，</a:t>
            </a:r>
            <a:r>
              <a:rPr lang="zh-CN" altLang="en-US" dirty="0">
                <a:sym typeface="微软雅黑" pitchFamily="34" charset="-122"/>
              </a:rPr>
              <a:t>在此录入上述图表的综合描述说明，</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录入上述图表的综合描述说明，在此录入上述图表的综合描述说明。</a:t>
            </a:r>
          </a:p>
        </p:txBody>
      </p:sp>
    </p:spTree>
    <p:extLst>
      <p:ext uri="{BB962C8B-B14F-4D97-AF65-F5344CB8AC3E}">
        <p14:creationId xmlns:p14="http://schemas.microsoft.com/office/powerpoint/2010/main" val="3684031438"/>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strips(downLeft)">
                                      <p:cBhvr>
                                        <p:cTn id="15" dur="500"/>
                                        <p:tgtEl>
                                          <p:spTgt spid="56"/>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250" fill="hold"/>
                                        <p:tgtEl>
                                          <p:spTgt spid="119"/>
                                        </p:tgtEl>
                                        <p:attrNameLst>
                                          <p:attrName>ppt_w</p:attrName>
                                        </p:attrNameLst>
                                      </p:cBhvr>
                                      <p:tavLst>
                                        <p:tav tm="0">
                                          <p:val>
                                            <p:fltVal val="0"/>
                                          </p:val>
                                        </p:tav>
                                        <p:tav tm="100000">
                                          <p:val>
                                            <p:strVal val="#ppt_w"/>
                                          </p:val>
                                        </p:tav>
                                      </p:tavLst>
                                    </p:anim>
                                    <p:anim calcmode="lin" valueType="num">
                                      <p:cBhvr>
                                        <p:cTn id="20" dur="250" fill="hold"/>
                                        <p:tgtEl>
                                          <p:spTgt spid="119"/>
                                        </p:tgtEl>
                                        <p:attrNameLst>
                                          <p:attrName>ppt_h</p:attrName>
                                        </p:attrNameLst>
                                      </p:cBhvr>
                                      <p:tavLst>
                                        <p:tav tm="0">
                                          <p:val>
                                            <p:fltVal val="0"/>
                                          </p:val>
                                        </p:tav>
                                        <p:tav tm="100000">
                                          <p:val>
                                            <p:strVal val="#ppt_h"/>
                                          </p:val>
                                        </p:tav>
                                      </p:tavLst>
                                    </p:anim>
                                  </p:childTnLst>
                                </p:cTn>
                              </p:par>
                            </p:childTnLst>
                          </p:cTn>
                        </p:par>
                        <p:par>
                          <p:cTn id="21" fill="hold">
                            <p:stCondLst>
                              <p:cond delay="1750"/>
                            </p:stCondLst>
                            <p:childTnLst>
                              <p:par>
                                <p:cTn id="22" presetID="2" presetClass="entr" presetSubtype="2" accel="50000" decel="50000" fill="hold" grpId="0" nodeType="afterEffect">
                                  <p:stCondLst>
                                    <p:cond delay="0"/>
                                  </p:stCondLst>
                                  <p:childTnLst>
                                    <p:set>
                                      <p:cBhvr>
                                        <p:cTn id="23" dur="1" fill="hold">
                                          <p:stCondLst>
                                            <p:cond delay="0"/>
                                          </p:stCondLst>
                                        </p:cTn>
                                        <p:tgtEl>
                                          <p:spTgt spid="122"/>
                                        </p:tgtEl>
                                        <p:attrNameLst>
                                          <p:attrName>style.visibility</p:attrName>
                                        </p:attrNameLst>
                                      </p:cBhvr>
                                      <p:to>
                                        <p:strVal val="visible"/>
                                      </p:to>
                                    </p:set>
                                    <p:anim calcmode="lin" valueType="num">
                                      <p:cBhvr additive="base">
                                        <p:cTn id="24" dur="500" fill="hold"/>
                                        <p:tgtEl>
                                          <p:spTgt spid="122"/>
                                        </p:tgtEl>
                                        <p:attrNameLst>
                                          <p:attrName>ppt_x</p:attrName>
                                        </p:attrNameLst>
                                      </p:cBhvr>
                                      <p:tavLst>
                                        <p:tav tm="0">
                                          <p:val>
                                            <p:strVal val="1+#ppt_w/2"/>
                                          </p:val>
                                        </p:tav>
                                        <p:tav tm="100000">
                                          <p:val>
                                            <p:strVal val="#ppt_x"/>
                                          </p:val>
                                        </p:tav>
                                      </p:tavLst>
                                    </p:anim>
                                    <p:anim calcmode="lin" valueType="num">
                                      <p:cBhvr additive="base">
                                        <p:cTn id="25" dur="500" fill="hold"/>
                                        <p:tgtEl>
                                          <p:spTgt spid="122"/>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23" presetClass="entr" presetSubtype="16" fill="hold" grpId="0" nodeType="after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p:cTn id="29" dur="500" fill="hold"/>
                                        <p:tgtEl>
                                          <p:spTgt spid="116"/>
                                        </p:tgtEl>
                                        <p:attrNameLst>
                                          <p:attrName>ppt_w</p:attrName>
                                        </p:attrNameLst>
                                      </p:cBhvr>
                                      <p:tavLst>
                                        <p:tav tm="0">
                                          <p:val>
                                            <p:fltVal val="0"/>
                                          </p:val>
                                        </p:tav>
                                        <p:tav tm="100000">
                                          <p:val>
                                            <p:strVal val="#ppt_w"/>
                                          </p:val>
                                        </p:tav>
                                      </p:tavLst>
                                    </p:anim>
                                    <p:anim calcmode="lin" valueType="num">
                                      <p:cBhvr>
                                        <p:cTn id="30" dur="500" fill="hold"/>
                                        <p:tgtEl>
                                          <p:spTgt spid="116"/>
                                        </p:tgtEl>
                                        <p:attrNameLst>
                                          <p:attrName>ppt_h</p:attrName>
                                        </p:attrNameLst>
                                      </p:cBhvr>
                                      <p:tavLst>
                                        <p:tav tm="0">
                                          <p:val>
                                            <p:fltVal val="0"/>
                                          </p:val>
                                        </p:tav>
                                        <p:tav tm="100000">
                                          <p:val>
                                            <p:strVal val="#ppt_h"/>
                                          </p:val>
                                        </p:tav>
                                      </p:tavLst>
                                    </p:anim>
                                  </p:childTnLst>
                                </p:cTn>
                              </p:par>
                            </p:childTnLst>
                          </p:cTn>
                        </p:par>
                        <p:par>
                          <p:cTn id="31" fill="hold">
                            <p:stCondLst>
                              <p:cond delay="2750"/>
                            </p:stCondLst>
                            <p:childTnLst>
                              <p:par>
                                <p:cTn id="32" presetID="18" presetClass="entr" presetSubtype="9" fill="hold" nodeType="after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strips(upLeft)">
                                      <p:cBhvr>
                                        <p:cTn id="34" dur="500"/>
                                        <p:tgtEl>
                                          <p:spTgt spid="114"/>
                                        </p:tgtEl>
                                      </p:cBhvr>
                                    </p:animEffect>
                                  </p:childTnLst>
                                </p:cTn>
                              </p:par>
                            </p:childTnLst>
                          </p:cTn>
                        </p:par>
                        <p:par>
                          <p:cTn id="35" fill="hold">
                            <p:stCondLst>
                              <p:cond delay="3250"/>
                            </p:stCondLst>
                            <p:childTnLst>
                              <p:par>
                                <p:cTn id="36" presetID="2" presetClass="entr" presetSubtype="8" accel="50000" decel="50000" fill="hold" grpId="0" nodeType="afterEffect">
                                  <p:stCondLst>
                                    <p:cond delay="0"/>
                                  </p:stCondLst>
                                  <p:childTnLst>
                                    <p:set>
                                      <p:cBhvr>
                                        <p:cTn id="37" dur="1" fill="hold">
                                          <p:stCondLst>
                                            <p:cond delay="0"/>
                                          </p:stCondLst>
                                        </p:cTn>
                                        <p:tgtEl>
                                          <p:spTgt spid="125"/>
                                        </p:tgtEl>
                                        <p:attrNameLst>
                                          <p:attrName>style.visibility</p:attrName>
                                        </p:attrNameLst>
                                      </p:cBhvr>
                                      <p:to>
                                        <p:strVal val="visible"/>
                                      </p:to>
                                    </p:set>
                                    <p:anim calcmode="lin" valueType="num">
                                      <p:cBhvr additive="base">
                                        <p:cTn id="38" dur="500" fill="hold"/>
                                        <p:tgtEl>
                                          <p:spTgt spid="125"/>
                                        </p:tgtEl>
                                        <p:attrNameLst>
                                          <p:attrName>ppt_x</p:attrName>
                                        </p:attrNameLst>
                                      </p:cBhvr>
                                      <p:tavLst>
                                        <p:tav tm="0">
                                          <p:val>
                                            <p:strVal val="0-#ppt_w/2"/>
                                          </p:val>
                                        </p:tav>
                                        <p:tav tm="100000">
                                          <p:val>
                                            <p:strVal val="#ppt_x"/>
                                          </p:val>
                                        </p:tav>
                                      </p:tavLst>
                                    </p:anim>
                                    <p:anim calcmode="lin" valueType="num">
                                      <p:cBhvr additive="base">
                                        <p:cTn id="39" dur="500" fill="hold"/>
                                        <p:tgtEl>
                                          <p:spTgt spid="125"/>
                                        </p:tgtEl>
                                        <p:attrNameLst>
                                          <p:attrName>ppt_y</p:attrName>
                                        </p:attrNameLst>
                                      </p:cBhvr>
                                      <p:tavLst>
                                        <p:tav tm="0">
                                          <p:val>
                                            <p:strVal val="#ppt_y"/>
                                          </p:val>
                                        </p:tav>
                                        <p:tav tm="100000">
                                          <p:val>
                                            <p:strVal val="#ppt_y"/>
                                          </p:val>
                                        </p:tav>
                                      </p:tavLst>
                                    </p:anim>
                                  </p:childTnLst>
                                </p:cTn>
                              </p:par>
                              <p:par>
                                <p:cTn id="40" presetID="2" presetClass="entr" presetSubtype="8" accel="50000" decel="50000" fill="hold" grpId="0" nodeType="withEffect">
                                  <p:stCondLst>
                                    <p:cond delay="0"/>
                                  </p:stCondLst>
                                  <p:childTnLst>
                                    <p:set>
                                      <p:cBhvr>
                                        <p:cTn id="41" dur="1" fill="hold">
                                          <p:stCondLst>
                                            <p:cond delay="0"/>
                                          </p:stCondLst>
                                        </p:cTn>
                                        <p:tgtEl>
                                          <p:spTgt spid="126"/>
                                        </p:tgtEl>
                                        <p:attrNameLst>
                                          <p:attrName>style.visibility</p:attrName>
                                        </p:attrNameLst>
                                      </p:cBhvr>
                                      <p:to>
                                        <p:strVal val="visible"/>
                                      </p:to>
                                    </p:set>
                                    <p:anim calcmode="lin" valueType="num">
                                      <p:cBhvr additive="base">
                                        <p:cTn id="42" dur="500" fill="hold"/>
                                        <p:tgtEl>
                                          <p:spTgt spid="126"/>
                                        </p:tgtEl>
                                        <p:attrNameLst>
                                          <p:attrName>ppt_x</p:attrName>
                                        </p:attrNameLst>
                                      </p:cBhvr>
                                      <p:tavLst>
                                        <p:tav tm="0">
                                          <p:val>
                                            <p:strVal val="0-#ppt_w/2"/>
                                          </p:val>
                                        </p:tav>
                                        <p:tav tm="100000">
                                          <p:val>
                                            <p:strVal val="#ppt_x"/>
                                          </p:val>
                                        </p:tav>
                                      </p:tavLst>
                                    </p:anim>
                                    <p:anim calcmode="lin" valueType="num">
                                      <p:cBhvr additive="base">
                                        <p:cTn id="43" dur="500" fill="hold"/>
                                        <p:tgtEl>
                                          <p:spTgt spid="126"/>
                                        </p:tgtEl>
                                        <p:attrNameLst>
                                          <p:attrName>ppt_y</p:attrName>
                                        </p:attrNameLst>
                                      </p:cBhvr>
                                      <p:tavLst>
                                        <p:tav tm="0">
                                          <p:val>
                                            <p:strVal val="#ppt_y"/>
                                          </p:val>
                                        </p:tav>
                                        <p:tav tm="100000">
                                          <p:val>
                                            <p:strVal val="#ppt_y"/>
                                          </p:val>
                                        </p:tav>
                                      </p:tavLst>
                                    </p:anim>
                                  </p:childTnLst>
                                </p:cTn>
                              </p:par>
                            </p:childTnLst>
                          </p:cTn>
                        </p:par>
                        <p:par>
                          <p:cTn id="44" fill="hold">
                            <p:stCondLst>
                              <p:cond delay="3750"/>
                            </p:stCondLst>
                            <p:childTnLst>
                              <p:par>
                                <p:cTn id="45" presetID="18" presetClass="entr" presetSubtype="12" fill="hold"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strips(downLeft)">
                                      <p:cBhvr>
                                        <p:cTn id="47" dur="500"/>
                                        <p:tgtEl>
                                          <p:spTgt spid="52"/>
                                        </p:tgtEl>
                                      </p:cBhvr>
                                    </p:animEffect>
                                  </p:childTnLst>
                                </p:cTn>
                              </p:par>
                            </p:childTnLst>
                          </p:cTn>
                        </p:par>
                        <p:par>
                          <p:cTn id="48" fill="hold">
                            <p:stCondLst>
                              <p:cond delay="4250"/>
                            </p:stCondLst>
                            <p:childTnLst>
                              <p:par>
                                <p:cTn id="49" presetID="23" presetClass="entr" presetSubtype="16" fill="hold" grpId="0" nodeType="after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250" fill="hold"/>
                                        <p:tgtEl>
                                          <p:spTgt spid="120"/>
                                        </p:tgtEl>
                                        <p:attrNameLst>
                                          <p:attrName>ppt_w</p:attrName>
                                        </p:attrNameLst>
                                      </p:cBhvr>
                                      <p:tavLst>
                                        <p:tav tm="0">
                                          <p:val>
                                            <p:fltVal val="0"/>
                                          </p:val>
                                        </p:tav>
                                        <p:tav tm="100000">
                                          <p:val>
                                            <p:strVal val="#ppt_w"/>
                                          </p:val>
                                        </p:tav>
                                      </p:tavLst>
                                    </p:anim>
                                    <p:anim calcmode="lin" valueType="num">
                                      <p:cBhvr>
                                        <p:cTn id="52" dur="250" fill="hold"/>
                                        <p:tgtEl>
                                          <p:spTgt spid="120"/>
                                        </p:tgtEl>
                                        <p:attrNameLst>
                                          <p:attrName>ppt_h</p:attrName>
                                        </p:attrNameLst>
                                      </p:cBhvr>
                                      <p:tavLst>
                                        <p:tav tm="0">
                                          <p:val>
                                            <p:fltVal val="0"/>
                                          </p:val>
                                        </p:tav>
                                        <p:tav tm="100000">
                                          <p:val>
                                            <p:strVal val="#ppt_h"/>
                                          </p:val>
                                        </p:tav>
                                      </p:tavLst>
                                    </p:anim>
                                  </p:childTnLst>
                                </p:cTn>
                              </p:par>
                            </p:childTnLst>
                          </p:cTn>
                        </p:par>
                        <p:par>
                          <p:cTn id="53" fill="hold">
                            <p:stCondLst>
                              <p:cond delay="4500"/>
                            </p:stCondLst>
                            <p:childTnLst>
                              <p:par>
                                <p:cTn id="54" presetID="2" presetClass="entr" presetSubtype="2" accel="50000" decel="50000" fill="hold" grpId="0" nodeType="afterEffect">
                                  <p:stCondLst>
                                    <p:cond delay="0"/>
                                  </p:stCondLst>
                                  <p:childTnLst>
                                    <p:set>
                                      <p:cBhvr>
                                        <p:cTn id="55" dur="1" fill="hold">
                                          <p:stCondLst>
                                            <p:cond delay="0"/>
                                          </p:stCondLst>
                                        </p:cTn>
                                        <p:tgtEl>
                                          <p:spTgt spid="123"/>
                                        </p:tgtEl>
                                        <p:attrNameLst>
                                          <p:attrName>style.visibility</p:attrName>
                                        </p:attrNameLst>
                                      </p:cBhvr>
                                      <p:to>
                                        <p:strVal val="visible"/>
                                      </p:to>
                                    </p:set>
                                    <p:anim calcmode="lin" valueType="num">
                                      <p:cBhvr additive="base">
                                        <p:cTn id="56" dur="500" fill="hold"/>
                                        <p:tgtEl>
                                          <p:spTgt spid="123"/>
                                        </p:tgtEl>
                                        <p:attrNameLst>
                                          <p:attrName>ppt_x</p:attrName>
                                        </p:attrNameLst>
                                      </p:cBhvr>
                                      <p:tavLst>
                                        <p:tav tm="0">
                                          <p:val>
                                            <p:strVal val="1+#ppt_w/2"/>
                                          </p:val>
                                        </p:tav>
                                        <p:tav tm="100000">
                                          <p:val>
                                            <p:strVal val="#ppt_x"/>
                                          </p:val>
                                        </p:tav>
                                      </p:tavLst>
                                    </p:anim>
                                    <p:anim calcmode="lin" valueType="num">
                                      <p:cBhvr additive="base">
                                        <p:cTn id="57" dur="500" fill="hold"/>
                                        <p:tgtEl>
                                          <p:spTgt spid="123"/>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3" presetClass="entr" presetSubtype="16" fill="hold" grpId="0" nodeType="afterEffect">
                                  <p:stCondLst>
                                    <p:cond delay="0"/>
                                  </p:stCondLst>
                                  <p:childTnLst>
                                    <p:set>
                                      <p:cBhvr>
                                        <p:cTn id="60" dur="1" fill="hold">
                                          <p:stCondLst>
                                            <p:cond delay="0"/>
                                          </p:stCondLst>
                                        </p:cTn>
                                        <p:tgtEl>
                                          <p:spTgt spid="117"/>
                                        </p:tgtEl>
                                        <p:attrNameLst>
                                          <p:attrName>style.visibility</p:attrName>
                                        </p:attrNameLst>
                                      </p:cBhvr>
                                      <p:to>
                                        <p:strVal val="visible"/>
                                      </p:to>
                                    </p:set>
                                    <p:anim calcmode="lin" valueType="num">
                                      <p:cBhvr>
                                        <p:cTn id="61" dur="500" fill="hold"/>
                                        <p:tgtEl>
                                          <p:spTgt spid="117"/>
                                        </p:tgtEl>
                                        <p:attrNameLst>
                                          <p:attrName>ppt_w</p:attrName>
                                        </p:attrNameLst>
                                      </p:cBhvr>
                                      <p:tavLst>
                                        <p:tav tm="0">
                                          <p:val>
                                            <p:fltVal val="0"/>
                                          </p:val>
                                        </p:tav>
                                        <p:tav tm="100000">
                                          <p:val>
                                            <p:strVal val="#ppt_w"/>
                                          </p:val>
                                        </p:tav>
                                      </p:tavLst>
                                    </p:anim>
                                    <p:anim calcmode="lin" valueType="num">
                                      <p:cBhvr>
                                        <p:cTn id="62" dur="500" fill="hold"/>
                                        <p:tgtEl>
                                          <p:spTgt spid="117"/>
                                        </p:tgtEl>
                                        <p:attrNameLst>
                                          <p:attrName>ppt_h</p:attrName>
                                        </p:attrNameLst>
                                      </p:cBhvr>
                                      <p:tavLst>
                                        <p:tav tm="0">
                                          <p:val>
                                            <p:fltVal val="0"/>
                                          </p:val>
                                        </p:tav>
                                        <p:tav tm="100000">
                                          <p:val>
                                            <p:strVal val="#ppt_h"/>
                                          </p:val>
                                        </p:tav>
                                      </p:tavLst>
                                    </p:anim>
                                  </p:childTnLst>
                                </p:cTn>
                              </p:par>
                            </p:childTnLst>
                          </p:cTn>
                        </p:par>
                        <p:par>
                          <p:cTn id="63" fill="hold">
                            <p:stCondLst>
                              <p:cond delay="5500"/>
                            </p:stCondLst>
                            <p:childTnLst>
                              <p:par>
                                <p:cTn id="64" presetID="18" presetClass="entr" presetSubtype="12" fill="hold"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strips(downLeft)">
                                      <p:cBhvr>
                                        <p:cTn id="66" dur="300"/>
                                        <p:tgtEl>
                                          <p:spTgt spid="60"/>
                                        </p:tgtEl>
                                      </p:cBhvr>
                                    </p:animEffect>
                                  </p:childTnLst>
                                </p:cTn>
                              </p:par>
                            </p:childTnLst>
                          </p:cTn>
                        </p:par>
                        <p:par>
                          <p:cTn id="67" fill="hold">
                            <p:stCondLst>
                              <p:cond delay="5800"/>
                            </p:stCondLst>
                            <p:childTnLst>
                              <p:par>
                                <p:cTn id="68" presetID="2" presetClass="entr" presetSubtype="8" accel="50000" decel="50000" fill="hold" grpId="0" nodeType="afterEffect">
                                  <p:stCondLst>
                                    <p:cond delay="0"/>
                                  </p:stCondLst>
                                  <p:childTnLst>
                                    <p:set>
                                      <p:cBhvr>
                                        <p:cTn id="69" dur="1" fill="hold">
                                          <p:stCondLst>
                                            <p:cond delay="0"/>
                                          </p:stCondLst>
                                        </p:cTn>
                                        <p:tgtEl>
                                          <p:spTgt spid="127"/>
                                        </p:tgtEl>
                                        <p:attrNameLst>
                                          <p:attrName>style.visibility</p:attrName>
                                        </p:attrNameLst>
                                      </p:cBhvr>
                                      <p:to>
                                        <p:strVal val="visible"/>
                                      </p:to>
                                    </p:set>
                                    <p:anim calcmode="lin" valueType="num">
                                      <p:cBhvr additive="base">
                                        <p:cTn id="70" dur="500" fill="hold"/>
                                        <p:tgtEl>
                                          <p:spTgt spid="127"/>
                                        </p:tgtEl>
                                        <p:attrNameLst>
                                          <p:attrName>ppt_x</p:attrName>
                                        </p:attrNameLst>
                                      </p:cBhvr>
                                      <p:tavLst>
                                        <p:tav tm="0">
                                          <p:val>
                                            <p:strVal val="0-#ppt_w/2"/>
                                          </p:val>
                                        </p:tav>
                                        <p:tav tm="100000">
                                          <p:val>
                                            <p:strVal val="#ppt_x"/>
                                          </p:val>
                                        </p:tav>
                                      </p:tavLst>
                                    </p:anim>
                                    <p:anim calcmode="lin" valueType="num">
                                      <p:cBhvr additive="base">
                                        <p:cTn id="71" dur="500" fill="hold"/>
                                        <p:tgtEl>
                                          <p:spTgt spid="127"/>
                                        </p:tgtEl>
                                        <p:attrNameLst>
                                          <p:attrName>ppt_y</p:attrName>
                                        </p:attrNameLst>
                                      </p:cBhvr>
                                      <p:tavLst>
                                        <p:tav tm="0">
                                          <p:val>
                                            <p:strVal val="#ppt_y"/>
                                          </p:val>
                                        </p:tav>
                                        <p:tav tm="100000">
                                          <p:val>
                                            <p:strVal val="#ppt_y"/>
                                          </p:val>
                                        </p:tav>
                                      </p:tavLst>
                                    </p:anim>
                                  </p:childTnLst>
                                </p:cTn>
                              </p:par>
                              <p:par>
                                <p:cTn id="72" presetID="2" presetClass="entr" presetSubtype="8" accel="50000" decel="50000" fill="hold" grpId="0" nodeType="withEffect">
                                  <p:stCondLst>
                                    <p:cond delay="0"/>
                                  </p:stCondLst>
                                  <p:childTnLst>
                                    <p:set>
                                      <p:cBhvr>
                                        <p:cTn id="73" dur="1" fill="hold">
                                          <p:stCondLst>
                                            <p:cond delay="0"/>
                                          </p:stCondLst>
                                        </p:cTn>
                                        <p:tgtEl>
                                          <p:spTgt spid="128"/>
                                        </p:tgtEl>
                                        <p:attrNameLst>
                                          <p:attrName>style.visibility</p:attrName>
                                        </p:attrNameLst>
                                      </p:cBhvr>
                                      <p:to>
                                        <p:strVal val="visible"/>
                                      </p:to>
                                    </p:set>
                                    <p:anim calcmode="lin" valueType="num">
                                      <p:cBhvr additive="base">
                                        <p:cTn id="74" dur="500" fill="hold"/>
                                        <p:tgtEl>
                                          <p:spTgt spid="128"/>
                                        </p:tgtEl>
                                        <p:attrNameLst>
                                          <p:attrName>ppt_x</p:attrName>
                                        </p:attrNameLst>
                                      </p:cBhvr>
                                      <p:tavLst>
                                        <p:tav tm="0">
                                          <p:val>
                                            <p:strVal val="0-#ppt_w/2"/>
                                          </p:val>
                                        </p:tav>
                                        <p:tav tm="100000">
                                          <p:val>
                                            <p:strVal val="#ppt_x"/>
                                          </p:val>
                                        </p:tav>
                                      </p:tavLst>
                                    </p:anim>
                                    <p:anim calcmode="lin" valueType="num">
                                      <p:cBhvr additive="base">
                                        <p:cTn id="75" dur="500" fill="hold"/>
                                        <p:tgtEl>
                                          <p:spTgt spid="128"/>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8" presetClass="entr" presetSubtype="12"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strips(downLeft)">
                                      <p:cBhvr>
                                        <p:cTn id="79" dur="500"/>
                                        <p:tgtEl>
                                          <p:spTgt spid="43"/>
                                        </p:tgtEl>
                                      </p:cBhvr>
                                    </p:animEffect>
                                  </p:childTnLst>
                                </p:cTn>
                              </p:par>
                            </p:childTnLst>
                          </p:cTn>
                        </p:par>
                        <p:par>
                          <p:cTn id="80" fill="hold">
                            <p:stCondLst>
                              <p:cond delay="6800"/>
                            </p:stCondLst>
                            <p:childTnLst>
                              <p:par>
                                <p:cTn id="81" presetID="23" presetClass="entr" presetSubtype="16" fill="hold" grpId="0" nodeType="afterEffect">
                                  <p:stCondLst>
                                    <p:cond delay="0"/>
                                  </p:stCondLst>
                                  <p:childTnLst>
                                    <p:set>
                                      <p:cBhvr>
                                        <p:cTn id="82" dur="1" fill="hold">
                                          <p:stCondLst>
                                            <p:cond delay="0"/>
                                          </p:stCondLst>
                                        </p:cTn>
                                        <p:tgtEl>
                                          <p:spTgt spid="121"/>
                                        </p:tgtEl>
                                        <p:attrNameLst>
                                          <p:attrName>style.visibility</p:attrName>
                                        </p:attrNameLst>
                                      </p:cBhvr>
                                      <p:to>
                                        <p:strVal val="visible"/>
                                      </p:to>
                                    </p:set>
                                    <p:anim calcmode="lin" valueType="num">
                                      <p:cBhvr>
                                        <p:cTn id="83" dur="250" fill="hold"/>
                                        <p:tgtEl>
                                          <p:spTgt spid="121"/>
                                        </p:tgtEl>
                                        <p:attrNameLst>
                                          <p:attrName>ppt_w</p:attrName>
                                        </p:attrNameLst>
                                      </p:cBhvr>
                                      <p:tavLst>
                                        <p:tav tm="0">
                                          <p:val>
                                            <p:fltVal val="0"/>
                                          </p:val>
                                        </p:tav>
                                        <p:tav tm="100000">
                                          <p:val>
                                            <p:strVal val="#ppt_w"/>
                                          </p:val>
                                        </p:tav>
                                      </p:tavLst>
                                    </p:anim>
                                    <p:anim calcmode="lin" valueType="num">
                                      <p:cBhvr>
                                        <p:cTn id="84" dur="250" fill="hold"/>
                                        <p:tgtEl>
                                          <p:spTgt spid="121"/>
                                        </p:tgtEl>
                                        <p:attrNameLst>
                                          <p:attrName>ppt_h</p:attrName>
                                        </p:attrNameLst>
                                      </p:cBhvr>
                                      <p:tavLst>
                                        <p:tav tm="0">
                                          <p:val>
                                            <p:fltVal val="0"/>
                                          </p:val>
                                        </p:tav>
                                        <p:tav tm="100000">
                                          <p:val>
                                            <p:strVal val="#ppt_h"/>
                                          </p:val>
                                        </p:tav>
                                      </p:tavLst>
                                    </p:anim>
                                  </p:childTnLst>
                                </p:cTn>
                              </p:par>
                            </p:childTnLst>
                          </p:cTn>
                        </p:par>
                        <p:par>
                          <p:cTn id="85" fill="hold">
                            <p:stCondLst>
                              <p:cond delay="7050"/>
                            </p:stCondLst>
                            <p:childTnLst>
                              <p:par>
                                <p:cTn id="86" presetID="2" presetClass="entr" presetSubtype="2" accel="50000" decel="50000" fill="hold" grpId="0" nodeType="afterEffect">
                                  <p:stCondLst>
                                    <p:cond delay="0"/>
                                  </p:stCondLst>
                                  <p:childTnLst>
                                    <p:set>
                                      <p:cBhvr>
                                        <p:cTn id="87" dur="1" fill="hold">
                                          <p:stCondLst>
                                            <p:cond delay="0"/>
                                          </p:stCondLst>
                                        </p:cTn>
                                        <p:tgtEl>
                                          <p:spTgt spid="124"/>
                                        </p:tgtEl>
                                        <p:attrNameLst>
                                          <p:attrName>style.visibility</p:attrName>
                                        </p:attrNameLst>
                                      </p:cBhvr>
                                      <p:to>
                                        <p:strVal val="visible"/>
                                      </p:to>
                                    </p:set>
                                    <p:anim calcmode="lin" valueType="num">
                                      <p:cBhvr additive="base">
                                        <p:cTn id="88" dur="500" fill="hold"/>
                                        <p:tgtEl>
                                          <p:spTgt spid="124"/>
                                        </p:tgtEl>
                                        <p:attrNameLst>
                                          <p:attrName>ppt_x</p:attrName>
                                        </p:attrNameLst>
                                      </p:cBhvr>
                                      <p:tavLst>
                                        <p:tav tm="0">
                                          <p:val>
                                            <p:strVal val="1+#ppt_w/2"/>
                                          </p:val>
                                        </p:tav>
                                        <p:tav tm="100000">
                                          <p:val>
                                            <p:strVal val="#ppt_x"/>
                                          </p:val>
                                        </p:tav>
                                      </p:tavLst>
                                    </p:anim>
                                    <p:anim calcmode="lin" valueType="num">
                                      <p:cBhvr additive="base">
                                        <p:cTn id="89" dur="500" fill="hold"/>
                                        <p:tgtEl>
                                          <p:spTgt spid="124"/>
                                        </p:tgtEl>
                                        <p:attrNameLst>
                                          <p:attrName>ppt_y</p:attrName>
                                        </p:attrNameLst>
                                      </p:cBhvr>
                                      <p:tavLst>
                                        <p:tav tm="0">
                                          <p:val>
                                            <p:strVal val="#ppt_y"/>
                                          </p:val>
                                        </p:tav>
                                        <p:tav tm="100000">
                                          <p:val>
                                            <p:strVal val="#ppt_y"/>
                                          </p:val>
                                        </p:tav>
                                      </p:tavLst>
                                    </p:anim>
                                  </p:childTnLst>
                                </p:cTn>
                              </p:par>
                            </p:childTnLst>
                          </p:cTn>
                        </p:par>
                        <p:par>
                          <p:cTn id="90" fill="hold">
                            <p:stCondLst>
                              <p:cond delay="7550"/>
                            </p:stCondLst>
                            <p:childTnLst>
                              <p:par>
                                <p:cTn id="91" presetID="23"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 calcmode="lin" valueType="num">
                                      <p:cBhvr>
                                        <p:cTn id="93" dur="500" fill="hold"/>
                                        <p:tgtEl>
                                          <p:spTgt spid="118"/>
                                        </p:tgtEl>
                                        <p:attrNameLst>
                                          <p:attrName>ppt_w</p:attrName>
                                        </p:attrNameLst>
                                      </p:cBhvr>
                                      <p:tavLst>
                                        <p:tav tm="0">
                                          <p:val>
                                            <p:fltVal val="0"/>
                                          </p:val>
                                        </p:tav>
                                        <p:tav tm="100000">
                                          <p:val>
                                            <p:strVal val="#ppt_w"/>
                                          </p:val>
                                        </p:tav>
                                      </p:tavLst>
                                    </p:anim>
                                    <p:anim calcmode="lin" valueType="num">
                                      <p:cBhvr>
                                        <p:cTn id="94" dur="500" fill="hold"/>
                                        <p:tgtEl>
                                          <p:spTgt spid="118"/>
                                        </p:tgtEl>
                                        <p:attrNameLst>
                                          <p:attrName>ppt_h</p:attrName>
                                        </p:attrNameLst>
                                      </p:cBhvr>
                                      <p:tavLst>
                                        <p:tav tm="0">
                                          <p:val>
                                            <p:fltVal val="0"/>
                                          </p:val>
                                        </p:tav>
                                        <p:tav tm="100000">
                                          <p:val>
                                            <p:strVal val="#ppt_h"/>
                                          </p:val>
                                        </p:tav>
                                      </p:tavLst>
                                    </p:anim>
                                  </p:childTnLst>
                                </p:cTn>
                              </p:par>
                            </p:childTnLst>
                          </p:cTn>
                        </p:par>
                        <p:par>
                          <p:cTn id="95" fill="hold">
                            <p:stCondLst>
                              <p:cond delay="8050"/>
                            </p:stCondLst>
                            <p:childTnLst>
                              <p:par>
                                <p:cTn id="96" presetID="18" presetClass="entr" presetSubtype="12" fill="hold" nodeType="afterEffect">
                                  <p:stCondLst>
                                    <p:cond delay="0"/>
                                  </p:stCondLst>
                                  <p:childTnLst>
                                    <p:set>
                                      <p:cBhvr>
                                        <p:cTn id="97" dur="1" fill="hold">
                                          <p:stCondLst>
                                            <p:cond delay="0"/>
                                          </p:stCondLst>
                                        </p:cTn>
                                        <p:tgtEl>
                                          <p:spTgt spid="115"/>
                                        </p:tgtEl>
                                        <p:attrNameLst>
                                          <p:attrName>style.visibility</p:attrName>
                                        </p:attrNameLst>
                                      </p:cBhvr>
                                      <p:to>
                                        <p:strVal val="visible"/>
                                      </p:to>
                                    </p:set>
                                    <p:animEffect transition="in" filter="strips(downLeft)">
                                      <p:cBhvr>
                                        <p:cTn id="98" dur="500"/>
                                        <p:tgtEl>
                                          <p:spTgt spid="115"/>
                                        </p:tgtEl>
                                      </p:cBhvr>
                                    </p:animEffect>
                                  </p:childTnLst>
                                </p:cTn>
                              </p:par>
                            </p:childTnLst>
                          </p:cTn>
                        </p:par>
                        <p:par>
                          <p:cTn id="99" fill="hold">
                            <p:stCondLst>
                              <p:cond delay="8550"/>
                            </p:stCondLst>
                            <p:childTnLst>
                              <p:par>
                                <p:cTn id="100" presetID="2" presetClass="entr" presetSubtype="8" accel="50000" decel="50000" fill="hold" grpId="0" nodeType="afterEffect">
                                  <p:stCondLst>
                                    <p:cond delay="0"/>
                                  </p:stCondLst>
                                  <p:childTnLst>
                                    <p:set>
                                      <p:cBhvr>
                                        <p:cTn id="101" dur="1" fill="hold">
                                          <p:stCondLst>
                                            <p:cond delay="0"/>
                                          </p:stCondLst>
                                        </p:cTn>
                                        <p:tgtEl>
                                          <p:spTgt spid="129"/>
                                        </p:tgtEl>
                                        <p:attrNameLst>
                                          <p:attrName>style.visibility</p:attrName>
                                        </p:attrNameLst>
                                      </p:cBhvr>
                                      <p:to>
                                        <p:strVal val="visible"/>
                                      </p:to>
                                    </p:set>
                                    <p:anim calcmode="lin" valueType="num">
                                      <p:cBhvr additive="base">
                                        <p:cTn id="102" dur="500" fill="hold"/>
                                        <p:tgtEl>
                                          <p:spTgt spid="129"/>
                                        </p:tgtEl>
                                        <p:attrNameLst>
                                          <p:attrName>ppt_x</p:attrName>
                                        </p:attrNameLst>
                                      </p:cBhvr>
                                      <p:tavLst>
                                        <p:tav tm="0">
                                          <p:val>
                                            <p:strVal val="0-#ppt_w/2"/>
                                          </p:val>
                                        </p:tav>
                                        <p:tav tm="100000">
                                          <p:val>
                                            <p:strVal val="#ppt_x"/>
                                          </p:val>
                                        </p:tav>
                                      </p:tavLst>
                                    </p:anim>
                                    <p:anim calcmode="lin" valueType="num">
                                      <p:cBhvr additive="base">
                                        <p:cTn id="103" dur="500" fill="hold"/>
                                        <p:tgtEl>
                                          <p:spTgt spid="129"/>
                                        </p:tgtEl>
                                        <p:attrNameLst>
                                          <p:attrName>ppt_y</p:attrName>
                                        </p:attrNameLst>
                                      </p:cBhvr>
                                      <p:tavLst>
                                        <p:tav tm="0">
                                          <p:val>
                                            <p:strVal val="#ppt_y"/>
                                          </p:val>
                                        </p:tav>
                                        <p:tav tm="100000">
                                          <p:val>
                                            <p:strVal val="#ppt_y"/>
                                          </p:val>
                                        </p:tav>
                                      </p:tavLst>
                                    </p:anim>
                                  </p:childTnLst>
                                </p:cTn>
                              </p:par>
                              <p:par>
                                <p:cTn id="104" presetID="2" presetClass="entr" presetSubtype="8" accel="50000" decel="50000" fill="hold" grpId="0" nodeType="withEffect">
                                  <p:stCondLst>
                                    <p:cond delay="0"/>
                                  </p:stCondLst>
                                  <p:childTnLst>
                                    <p:set>
                                      <p:cBhvr>
                                        <p:cTn id="105" dur="1" fill="hold">
                                          <p:stCondLst>
                                            <p:cond delay="0"/>
                                          </p:stCondLst>
                                        </p:cTn>
                                        <p:tgtEl>
                                          <p:spTgt spid="130"/>
                                        </p:tgtEl>
                                        <p:attrNameLst>
                                          <p:attrName>style.visibility</p:attrName>
                                        </p:attrNameLst>
                                      </p:cBhvr>
                                      <p:to>
                                        <p:strVal val="visible"/>
                                      </p:to>
                                    </p:set>
                                    <p:anim calcmode="lin" valueType="num">
                                      <p:cBhvr additive="base">
                                        <p:cTn id="106" dur="500" fill="hold"/>
                                        <p:tgtEl>
                                          <p:spTgt spid="130"/>
                                        </p:tgtEl>
                                        <p:attrNameLst>
                                          <p:attrName>ppt_x</p:attrName>
                                        </p:attrNameLst>
                                      </p:cBhvr>
                                      <p:tavLst>
                                        <p:tav tm="0">
                                          <p:val>
                                            <p:strVal val="0-#ppt_w/2"/>
                                          </p:val>
                                        </p:tav>
                                        <p:tav tm="100000">
                                          <p:val>
                                            <p:strVal val="#ppt_x"/>
                                          </p:val>
                                        </p:tav>
                                      </p:tavLst>
                                    </p:anim>
                                    <p:anim calcmode="lin" valueType="num">
                                      <p:cBhvr additive="base">
                                        <p:cTn id="107" dur="500" fill="hold"/>
                                        <p:tgtEl>
                                          <p:spTgt spid="130"/>
                                        </p:tgtEl>
                                        <p:attrNameLst>
                                          <p:attrName>ppt_y</p:attrName>
                                        </p:attrNameLst>
                                      </p:cBhvr>
                                      <p:tavLst>
                                        <p:tav tm="0">
                                          <p:val>
                                            <p:strVal val="#ppt_y"/>
                                          </p:val>
                                        </p:tav>
                                        <p:tav tm="100000">
                                          <p:val>
                                            <p:strVal val="#ppt_y"/>
                                          </p:val>
                                        </p:tav>
                                      </p:tavLst>
                                    </p:anim>
                                  </p:childTnLst>
                                </p:cTn>
                              </p:par>
                            </p:childTnLst>
                          </p:cTn>
                        </p:par>
                        <p:par>
                          <p:cTn id="108" fill="hold">
                            <p:stCondLst>
                              <p:cond delay="9050"/>
                            </p:stCondLst>
                            <p:childTnLst>
                              <p:par>
                                <p:cTn id="109" presetID="18" presetClass="entr" presetSubtype="3" fill="hold" nodeType="afterEffect">
                                  <p:stCondLst>
                                    <p:cond delay="0"/>
                                  </p:stCondLst>
                                  <p:childTnLst>
                                    <p:set>
                                      <p:cBhvr>
                                        <p:cTn id="110" dur="1" fill="hold">
                                          <p:stCondLst>
                                            <p:cond delay="0"/>
                                          </p:stCondLst>
                                        </p:cTn>
                                        <p:tgtEl>
                                          <p:spTgt spid="76"/>
                                        </p:tgtEl>
                                        <p:attrNameLst>
                                          <p:attrName>style.visibility</p:attrName>
                                        </p:attrNameLst>
                                      </p:cBhvr>
                                      <p:to>
                                        <p:strVal val="visible"/>
                                      </p:to>
                                    </p:set>
                                    <p:animEffect transition="in" filter="strips(upRight)">
                                      <p:cBhvr>
                                        <p:cTn id="111" dur="500"/>
                                        <p:tgtEl>
                                          <p:spTgt spid="76"/>
                                        </p:tgtEl>
                                      </p:cBhvr>
                                    </p:animEffect>
                                  </p:childTnLst>
                                </p:cTn>
                              </p:par>
                            </p:childTnLst>
                          </p:cTn>
                        </p:par>
                        <p:par>
                          <p:cTn id="112" fill="hold">
                            <p:stCondLst>
                              <p:cond delay="9550"/>
                            </p:stCondLst>
                            <p:childTnLst>
                              <p:par>
                                <p:cTn id="113" presetID="53" presetClass="entr" presetSubtype="16" fill="hold" grpId="0" nodeType="afterEffect">
                                  <p:stCondLst>
                                    <p:cond delay="0"/>
                                  </p:stCondLst>
                                  <p:childTnLst>
                                    <p:set>
                                      <p:cBhvr>
                                        <p:cTn id="114" dur="1" fill="hold">
                                          <p:stCondLst>
                                            <p:cond delay="0"/>
                                          </p:stCondLst>
                                        </p:cTn>
                                        <p:tgtEl>
                                          <p:spTgt spid="131"/>
                                        </p:tgtEl>
                                        <p:attrNameLst>
                                          <p:attrName>style.visibility</p:attrName>
                                        </p:attrNameLst>
                                      </p:cBhvr>
                                      <p:to>
                                        <p:strVal val="visible"/>
                                      </p:to>
                                    </p:set>
                                    <p:anim calcmode="lin" valueType="num">
                                      <p:cBhvr>
                                        <p:cTn id="115" dur="500" fill="hold"/>
                                        <p:tgtEl>
                                          <p:spTgt spid="131"/>
                                        </p:tgtEl>
                                        <p:attrNameLst>
                                          <p:attrName>ppt_w</p:attrName>
                                        </p:attrNameLst>
                                      </p:cBhvr>
                                      <p:tavLst>
                                        <p:tav tm="0">
                                          <p:val>
                                            <p:fltVal val="0"/>
                                          </p:val>
                                        </p:tav>
                                        <p:tav tm="100000">
                                          <p:val>
                                            <p:strVal val="#ppt_w"/>
                                          </p:val>
                                        </p:tav>
                                      </p:tavLst>
                                    </p:anim>
                                    <p:anim calcmode="lin" valueType="num">
                                      <p:cBhvr>
                                        <p:cTn id="116" dur="500" fill="hold"/>
                                        <p:tgtEl>
                                          <p:spTgt spid="131"/>
                                        </p:tgtEl>
                                        <p:attrNameLst>
                                          <p:attrName>ppt_h</p:attrName>
                                        </p:attrNameLst>
                                      </p:cBhvr>
                                      <p:tavLst>
                                        <p:tav tm="0">
                                          <p:val>
                                            <p:fltVal val="0"/>
                                          </p:val>
                                        </p:tav>
                                        <p:tav tm="100000">
                                          <p:val>
                                            <p:strVal val="#ppt_h"/>
                                          </p:val>
                                        </p:tav>
                                      </p:tavLst>
                                    </p:anim>
                                    <p:animEffect transition="in" filter="fade">
                                      <p:cBhvr>
                                        <p:cTn id="117"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16" grpId="0" animBg="1"/>
      <p:bldP spid="117" grpId="0" animBg="1"/>
      <p:bldP spid="118" grpId="0" animBg="1"/>
      <p:bldP spid="119" grpId="0" animBg="1"/>
      <p:bldP spid="120" grpId="0" animBg="1"/>
      <p:bldP spid="121" grpId="0" animBg="1"/>
      <p:bldP spid="122" grpId="0"/>
      <p:bldP spid="123" grpId="0"/>
      <p:bldP spid="124" grpId="0"/>
      <p:bldP spid="125" grpId="0"/>
      <p:bldP spid="126" grpId="0"/>
      <p:bldP spid="127" grpId="0"/>
      <p:bldP spid="128" grpId="0"/>
      <p:bldP spid="129" grpId="0"/>
      <p:bldP spid="130" grpId="0"/>
      <p:bldP spid="1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3"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37" name="Group 113"/>
          <p:cNvGrpSpPr/>
          <p:nvPr/>
        </p:nvGrpSpPr>
        <p:grpSpPr>
          <a:xfrm>
            <a:off x="1" y="1892816"/>
            <a:ext cx="2129977" cy="691283"/>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589208" y="1540344"/>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01</a:t>
              </a:r>
              <a:endParaRPr lang="en-US" sz="2400" dirty="0">
                <a:solidFill>
                  <a:schemeClr val="bg1"/>
                </a:solidFill>
                <a:latin typeface="Impact" panose="020B0806030902050204" pitchFamily="34" charset="0"/>
              </a:endParaRPr>
            </a:p>
          </p:txBody>
        </p:sp>
      </p:grpSp>
      <p:grpSp>
        <p:nvGrpSpPr>
          <p:cNvPr id="40" name="Group 114"/>
          <p:cNvGrpSpPr/>
          <p:nvPr/>
        </p:nvGrpSpPr>
        <p:grpSpPr>
          <a:xfrm>
            <a:off x="1" y="2993750"/>
            <a:ext cx="2129977" cy="691283"/>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2" name="Text Placeholder 3"/>
            <p:cNvSpPr txBox="1">
              <a:spLocks/>
            </p:cNvSpPr>
            <p:nvPr/>
          </p:nvSpPr>
          <p:spPr>
            <a:xfrm>
              <a:off x="575072" y="2346841"/>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02</a:t>
              </a:r>
              <a:endParaRPr lang="en-US" sz="2400" dirty="0">
                <a:solidFill>
                  <a:schemeClr val="bg1"/>
                </a:solidFill>
                <a:latin typeface="Impact" panose="020B0806030902050204" pitchFamily="34" charset="0"/>
              </a:endParaRPr>
            </a:p>
          </p:txBody>
        </p:sp>
      </p:grpSp>
      <p:grpSp>
        <p:nvGrpSpPr>
          <p:cNvPr id="45" name="Group 115"/>
          <p:cNvGrpSpPr/>
          <p:nvPr/>
        </p:nvGrpSpPr>
        <p:grpSpPr>
          <a:xfrm>
            <a:off x="1" y="4094684"/>
            <a:ext cx="2129977" cy="691283"/>
            <a:chOff x="0" y="3090216"/>
            <a:chExt cx="1597483" cy="518462"/>
          </a:xfrm>
        </p:grpSpPr>
        <p:sp>
          <p:nvSpPr>
            <p:cNvPr id="46" name="Rectangle 43"/>
            <p:cNvSpPr/>
            <p:nvPr/>
          </p:nvSpPr>
          <p:spPr>
            <a:xfrm>
              <a:off x="0" y="3090216"/>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575072" y="3210948"/>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03</a:t>
              </a:r>
              <a:endParaRPr lang="en-US" sz="2400" dirty="0">
                <a:solidFill>
                  <a:schemeClr val="bg1"/>
                </a:solidFill>
                <a:latin typeface="Impact" panose="020B0806030902050204" pitchFamily="34" charset="0"/>
              </a:endParaRPr>
            </a:p>
          </p:txBody>
        </p:sp>
      </p:grpSp>
      <p:grpSp>
        <p:nvGrpSpPr>
          <p:cNvPr id="48" name="Group 116"/>
          <p:cNvGrpSpPr/>
          <p:nvPr/>
        </p:nvGrpSpPr>
        <p:grpSpPr>
          <a:xfrm>
            <a:off x="1" y="5195619"/>
            <a:ext cx="2129977" cy="691283"/>
            <a:chOff x="0" y="3896714"/>
            <a:chExt cx="1597483" cy="518462"/>
          </a:xfrm>
          <a:solidFill>
            <a:schemeClr val="accent3"/>
          </a:solidFill>
        </p:grpSpPr>
        <p:sp>
          <p:nvSpPr>
            <p:cNvPr id="49" name="Rectangle 46"/>
            <p:cNvSpPr/>
            <p:nvPr/>
          </p:nvSpPr>
          <p:spPr>
            <a:xfrm>
              <a:off x="0" y="3896714"/>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81" name="Text Placeholder 3"/>
            <p:cNvSpPr txBox="1">
              <a:spLocks/>
            </p:cNvSpPr>
            <p:nvPr/>
          </p:nvSpPr>
          <p:spPr>
            <a:xfrm>
              <a:off x="575072" y="4017446"/>
              <a:ext cx="747125"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2400" dirty="0" smtClean="0">
                  <a:solidFill>
                    <a:schemeClr val="bg1"/>
                  </a:solidFill>
                  <a:latin typeface="Impact" panose="020B0806030902050204" pitchFamily="34" charset="0"/>
                </a:rPr>
                <a:t>04</a:t>
              </a:r>
              <a:endParaRPr lang="en-US" sz="2400" dirty="0">
                <a:solidFill>
                  <a:schemeClr val="bg1"/>
                </a:solidFill>
                <a:latin typeface="Impact" panose="020B0806030902050204" pitchFamily="34" charset="0"/>
              </a:endParaRPr>
            </a:p>
          </p:txBody>
        </p:sp>
      </p:grpSp>
      <p:sp>
        <p:nvSpPr>
          <p:cNvPr id="82" name="Freeform 37"/>
          <p:cNvSpPr/>
          <p:nvPr/>
        </p:nvSpPr>
        <p:spPr>
          <a:xfrm rot="16200000">
            <a:off x="1523362" y="1978766"/>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3" name="Freeform 41"/>
          <p:cNvSpPr/>
          <p:nvPr/>
        </p:nvSpPr>
        <p:spPr>
          <a:xfrm rot="16200000">
            <a:off x="1523362" y="307969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4" name="Freeform 44"/>
          <p:cNvSpPr/>
          <p:nvPr/>
        </p:nvSpPr>
        <p:spPr>
          <a:xfrm rot="16200000">
            <a:off x="1523362" y="4180633"/>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5" name="Freeform 47"/>
          <p:cNvSpPr/>
          <p:nvPr/>
        </p:nvSpPr>
        <p:spPr>
          <a:xfrm rot="16200000">
            <a:off x="1523362" y="5281569"/>
            <a:ext cx="844903" cy="365764"/>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633676"/>
              <a:gd name="connsiteY0" fmla="*/ 274320 h 274320"/>
              <a:gd name="connsiteX1" fmla="*/ 115214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 fmla="*/ 0 w 576069"/>
              <a:gd name="connsiteY0" fmla="*/ 274320 h 274320"/>
              <a:gd name="connsiteX1" fmla="*/ 57607 w 576069"/>
              <a:gd name="connsiteY1" fmla="*/ 0 h 274320"/>
              <a:gd name="connsiteX2" fmla="*/ 576069 w 576069"/>
              <a:gd name="connsiteY2" fmla="*/ 0 h 274320"/>
              <a:gd name="connsiteX3" fmla="*/ 507489 w 576069"/>
              <a:gd name="connsiteY3" fmla="*/ 274320 h 274320"/>
              <a:gd name="connsiteX4" fmla="*/ 0 w 576069"/>
              <a:gd name="connsiteY4" fmla="*/ 274320 h 274320"/>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576069"/>
              <a:gd name="connsiteY0" fmla="*/ 274323 h 274323"/>
              <a:gd name="connsiteX1" fmla="*/ 57607 w 576069"/>
              <a:gd name="connsiteY1" fmla="*/ 0 h 274323"/>
              <a:gd name="connsiteX2" fmla="*/ 576069 w 576069"/>
              <a:gd name="connsiteY2" fmla="*/ 0 h 274323"/>
              <a:gd name="connsiteX3" fmla="*/ 507489 w 576069"/>
              <a:gd name="connsiteY3" fmla="*/ 274320 h 274323"/>
              <a:gd name="connsiteX4" fmla="*/ 0 w 576069"/>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65097 w 633677"/>
              <a:gd name="connsiteY3" fmla="*/ 274320 h 274323"/>
              <a:gd name="connsiteX4" fmla="*/ 0 w 633677"/>
              <a:gd name="connsiteY4" fmla="*/ 274323 h 274323"/>
              <a:gd name="connsiteX0" fmla="*/ 0 w 633677"/>
              <a:gd name="connsiteY0" fmla="*/ 274323 h 274323"/>
              <a:gd name="connsiteX1" fmla="*/ 115215 w 633677"/>
              <a:gd name="connsiteY1" fmla="*/ 0 h 274323"/>
              <a:gd name="connsiteX2" fmla="*/ 633677 w 633677"/>
              <a:gd name="connsiteY2" fmla="*/ 0 h 274323"/>
              <a:gd name="connsiteX3" fmla="*/ 518463 w 633677"/>
              <a:gd name="connsiteY3" fmla="*/ 274323 h 274323"/>
              <a:gd name="connsiteX4" fmla="*/ 0 w 633677"/>
              <a:gd name="connsiteY4" fmla="*/ 274323 h 2743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2" name="Pentagon 39"/>
          <p:cNvSpPr/>
          <p:nvPr/>
        </p:nvSpPr>
        <p:spPr>
          <a:xfrm>
            <a:off x="1762931" y="1739195"/>
            <a:ext cx="4333069"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5" name="Pentagon 42"/>
          <p:cNvSpPr/>
          <p:nvPr/>
        </p:nvSpPr>
        <p:spPr>
          <a:xfrm>
            <a:off x="1762932" y="2840128"/>
            <a:ext cx="3641785"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98" name="Pentagon 45"/>
          <p:cNvSpPr/>
          <p:nvPr/>
        </p:nvSpPr>
        <p:spPr>
          <a:xfrm>
            <a:off x="1762933" y="3941061"/>
            <a:ext cx="2947064" cy="69128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01" name="Pentagon 48"/>
          <p:cNvSpPr/>
          <p:nvPr/>
        </p:nvSpPr>
        <p:spPr>
          <a:xfrm>
            <a:off x="1762933" y="5041995"/>
            <a:ext cx="2235681" cy="69128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50" name="TextBox 59"/>
          <p:cNvSpPr txBox="1">
            <a:spLocks noChangeArrowheads="1"/>
          </p:cNvSpPr>
          <p:nvPr/>
        </p:nvSpPr>
        <p:spPr bwMode="auto">
          <a:xfrm flipH="1">
            <a:off x="3248092" y="1864918"/>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1" name="矩形 50"/>
          <p:cNvSpPr>
            <a:spLocks noChangeArrowheads="1"/>
          </p:cNvSpPr>
          <p:nvPr/>
        </p:nvSpPr>
        <p:spPr bwMode="auto">
          <a:xfrm>
            <a:off x="7180126" y="1672353"/>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52" name="TextBox 59"/>
          <p:cNvSpPr txBox="1">
            <a:spLocks noChangeArrowheads="1"/>
          </p:cNvSpPr>
          <p:nvPr/>
        </p:nvSpPr>
        <p:spPr bwMode="auto">
          <a:xfrm flipH="1">
            <a:off x="2569044" y="2944903"/>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3" name="TextBox 59"/>
          <p:cNvSpPr txBox="1">
            <a:spLocks noChangeArrowheads="1"/>
          </p:cNvSpPr>
          <p:nvPr/>
        </p:nvSpPr>
        <p:spPr bwMode="auto">
          <a:xfrm flipH="1">
            <a:off x="1857638" y="4038812"/>
            <a:ext cx="2395325" cy="430879"/>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fontAlgn="ct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sp>
        <p:nvSpPr>
          <p:cNvPr id="54" name="TextBox 59"/>
          <p:cNvSpPr txBox="1">
            <a:spLocks noChangeArrowheads="1"/>
          </p:cNvSpPr>
          <p:nvPr/>
        </p:nvSpPr>
        <p:spPr bwMode="auto">
          <a:xfrm flipH="1">
            <a:off x="1275050" y="5156421"/>
            <a:ext cx="2395325"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200" b="1" dirty="0" smtClean="0">
                <a:solidFill>
                  <a:schemeClr val="bg1"/>
                </a:solidFill>
                <a:latin typeface="微软雅黑" pitchFamily="34" charset="-122"/>
                <a:ea typeface="微软雅黑" pitchFamily="34" charset="-122"/>
              </a:rPr>
              <a:t>点击添加</a:t>
            </a:r>
            <a:r>
              <a:rPr lang="zh-CN" altLang="en-US" sz="2200" b="1" dirty="0">
                <a:solidFill>
                  <a:schemeClr val="bg1"/>
                </a:solidFill>
                <a:latin typeface="微软雅黑" pitchFamily="34" charset="-122"/>
                <a:ea typeface="微软雅黑" pitchFamily="34" charset="-122"/>
              </a:rPr>
              <a:t>标题</a:t>
            </a:r>
            <a:endParaRPr lang="en-US" altLang="ko-KR" sz="2200" kern="0" dirty="0">
              <a:solidFill>
                <a:schemeClr val="bg1"/>
              </a:solidFill>
              <a:latin typeface="微软雅黑" pitchFamily="34" charset="-122"/>
              <a:ea typeface="微软雅黑" pitchFamily="34" charset="-122"/>
            </a:endParaRPr>
          </a:p>
        </p:txBody>
      </p:sp>
      <p:grpSp>
        <p:nvGrpSpPr>
          <p:cNvPr id="3" name="组合 2"/>
          <p:cNvGrpSpPr/>
          <p:nvPr/>
        </p:nvGrpSpPr>
        <p:grpSpPr>
          <a:xfrm>
            <a:off x="5588161" y="2781175"/>
            <a:ext cx="792364" cy="792365"/>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166527" y="5008132"/>
            <a:ext cx="792364" cy="792365"/>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275397" y="1690703"/>
            <a:ext cx="792364" cy="792365"/>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886646" y="3916384"/>
            <a:ext cx="792364" cy="792365"/>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6485006" y="2798279"/>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74" name="矩形 73"/>
          <p:cNvSpPr>
            <a:spLocks noChangeArrowheads="1"/>
          </p:cNvSpPr>
          <p:nvPr/>
        </p:nvSpPr>
        <p:spPr bwMode="auto">
          <a:xfrm>
            <a:off x="5789885" y="3931911"/>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
        <p:nvSpPr>
          <p:cNvPr id="75" name="矩形 74"/>
          <p:cNvSpPr>
            <a:spLocks noChangeArrowheads="1"/>
          </p:cNvSpPr>
          <p:nvPr/>
        </p:nvSpPr>
        <p:spPr bwMode="auto">
          <a:xfrm>
            <a:off x="5094764" y="5057837"/>
            <a:ext cx="4049096"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录入上述图表</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的描述</a:t>
            </a: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说明</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val="3422045665"/>
      </p:ext>
    </p:extLst>
  </p:cSld>
  <p:clrMapOvr>
    <a:masterClrMapping/>
  </p:clrMapOvr>
  <p:transition spd="slow">
    <p:pull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14:presetBounceEnd="34286">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34286">
                                          <p:cBhvr additive="base">
                                            <p:cTn id="31" dur="350" fill="hold"/>
                                            <p:tgtEl>
                                              <p:spTgt spid="4"/>
                                            </p:tgtEl>
                                            <p:attrNameLst>
                                              <p:attrName>ppt_x</p:attrName>
                                            </p:attrNameLst>
                                          </p:cBhvr>
                                          <p:tavLst>
                                            <p:tav tm="0">
                                              <p:val>
                                                <p:strVal val="1+#ppt_w/2"/>
                                              </p:val>
                                            </p:tav>
                                            <p:tav tm="100000">
                                              <p:val>
                                                <p:strVal val="#ppt_x"/>
                                              </p:val>
                                            </p:tav>
                                          </p:tavLst>
                                        </p:anim>
                                        <p:anim calcmode="lin" valueType="num" p14:bounceEnd="34286">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34286">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34286">
                                          <p:cBhvr additive="base">
                                            <p:cTn id="35" dur="350" fill="hold"/>
                                            <p:tgtEl>
                                              <p:spTgt spid="51"/>
                                            </p:tgtEl>
                                            <p:attrNameLst>
                                              <p:attrName>ppt_x</p:attrName>
                                            </p:attrNameLst>
                                          </p:cBhvr>
                                          <p:tavLst>
                                            <p:tav tm="0">
                                              <p:val>
                                                <p:strVal val="1+#ppt_w/2"/>
                                              </p:val>
                                            </p:tav>
                                            <p:tav tm="100000">
                                              <p:val>
                                                <p:strVal val="#ppt_x"/>
                                              </p:val>
                                            </p:tav>
                                          </p:tavLst>
                                        </p:anim>
                                        <p:anim calcmode="lin" valueType="num" p14:bounceEnd="34286">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14:presetBounceEnd="34286">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14:bounceEnd="34286">
                                          <p:cBhvr additive="base">
                                            <p:cTn id="56" dur="350" fill="hold"/>
                                            <p:tgtEl>
                                              <p:spTgt spid="3"/>
                                            </p:tgtEl>
                                            <p:attrNameLst>
                                              <p:attrName>ppt_x</p:attrName>
                                            </p:attrNameLst>
                                          </p:cBhvr>
                                          <p:tavLst>
                                            <p:tav tm="0">
                                              <p:val>
                                                <p:strVal val="1+#ppt_w/2"/>
                                              </p:val>
                                            </p:tav>
                                            <p:tav tm="100000">
                                              <p:val>
                                                <p:strVal val="#ppt_x"/>
                                              </p:val>
                                            </p:tav>
                                          </p:tavLst>
                                        </p:anim>
                                        <p:anim calcmode="lin" valueType="num" p14:bounceEnd="34286">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4286">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34286">
                                          <p:cBhvr additive="base">
                                            <p:cTn id="60" dur="350" fill="hold"/>
                                            <p:tgtEl>
                                              <p:spTgt spid="73"/>
                                            </p:tgtEl>
                                            <p:attrNameLst>
                                              <p:attrName>ppt_x</p:attrName>
                                            </p:attrNameLst>
                                          </p:cBhvr>
                                          <p:tavLst>
                                            <p:tav tm="0">
                                              <p:val>
                                                <p:strVal val="1+#ppt_w/2"/>
                                              </p:val>
                                            </p:tav>
                                            <p:tav tm="100000">
                                              <p:val>
                                                <p:strVal val="#ppt_x"/>
                                              </p:val>
                                            </p:tav>
                                          </p:tavLst>
                                        </p:anim>
                                        <p:anim calcmode="lin" valueType="num" p14:bounceEnd="34286">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14:presetBounceEnd="34286">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14:bounceEnd="34286">
                                          <p:cBhvr additive="base">
                                            <p:cTn id="81" dur="350" fill="hold"/>
                                            <p:tgtEl>
                                              <p:spTgt spid="2"/>
                                            </p:tgtEl>
                                            <p:attrNameLst>
                                              <p:attrName>ppt_x</p:attrName>
                                            </p:attrNameLst>
                                          </p:cBhvr>
                                          <p:tavLst>
                                            <p:tav tm="0">
                                              <p:val>
                                                <p:strVal val="1+#ppt_w/2"/>
                                              </p:val>
                                            </p:tav>
                                            <p:tav tm="100000">
                                              <p:val>
                                                <p:strVal val="#ppt_x"/>
                                              </p:val>
                                            </p:tav>
                                          </p:tavLst>
                                        </p:anim>
                                        <p:anim calcmode="lin" valueType="num" p14:bounceEnd="34286">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34286">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14:bounceEnd="34286">
                                          <p:cBhvr additive="base">
                                            <p:cTn id="85" dur="350" fill="hold"/>
                                            <p:tgtEl>
                                              <p:spTgt spid="74"/>
                                            </p:tgtEl>
                                            <p:attrNameLst>
                                              <p:attrName>ppt_x</p:attrName>
                                            </p:attrNameLst>
                                          </p:cBhvr>
                                          <p:tavLst>
                                            <p:tav tm="0">
                                              <p:val>
                                                <p:strVal val="1+#ppt_w/2"/>
                                              </p:val>
                                            </p:tav>
                                            <p:tav tm="100000">
                                              <p:val>
                                                <p:strVal val="#ppt_x"/>
                                              </p:val>
                                            </p:tav>
                                          </p:tavLst>
                                        </p:anim>
                                        <p:anim calcmode="lin" valueType="num" p14:bounceEnd="34286">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14:presetBounceEnd="34286">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14:bounceEnd="34286">
                                          <p:cBhvr additive="base">
                                            <p:cTn id="106" dur="350" fill="hold"/>
                                            <p:tgtEl>
                                              <p:spTgt spid="5"/>
                                            </p:tgtEl>
                                            <p:attrNameLst>
                                              <p:attrName>ppt_x</p:attrName>
                                            </p:attrNameLst>
                                          </p:cBhvr>
                                          <p:tavLst>
                                            <p:tav tm="0">
                                              <p:val>
                                                <p:strVal val="1+#ppt_w/2"/>
                                              </p:val>
                                            </p:tav>
                                            <p:tav tm="100000">
                                              <p:val>
                                                <p:strVal val="#ppt_x"/>
                                              </p:val>
                                            </p:tav>
                                          </p:tavLst>
                                        </p:anim>
                                        <p:anim calcmode="lin" valueType="num" p14:bounceEnd="34286">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14:presetBounceEnd="34286">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14:bounceEnd="34286">
                                          <p:cBhvr additive="base">
                                            <p:cTn id="110" dur="350" fill="hold"/>
                                            <p:tgtEl>
                                              <p:spTgt spid="75"/>
                                            </p:tgtEl>
                                            <p:attrNameLst>
                                              <p:attrName>ppt_x</p:attrName>
                                            </p:attrNameLst>
                                          </p:cBhvr>
                                          <p:tavLst>
                                            <p:tav tm="0">
                                              <p:val>
                                                <p:strVal val="1+#ppt_w/2"/>
                                              </p:val>
                                            </p:tav>
                                            <p:tav tm="100000">
                                              <p:val>
                                                <p:strVal val="#ppt_x"/>
                                              </p:val>
                                            </p:tav>
                                          </p:tavLst>
                                        </p:anim>
                                        <p:anim calcmode="lin" valueType="num" p14:bounceEnd="34286">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4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165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15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2650"/>
                                </p:stCondLst>
                                <p:childTnLst>
                                  <p:par>
                                    <p:cTn id="29" presetID="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350" fill="hold"/>
                                            <p:tgtEl>
                                              <p:spTgt spid="4"/>
                                            </p:tgtEl>
                                            <p:attrNameLst>
                                              <p:attrName>ppt_x</p:attrName>
                                            </p:attrNameLst>
                                          </p:cBhvr>
                                          <p:tavLst>
                                            <p:tav tm="0">
                                              <p:val>
                                                <p:strVal val="1+#ppt_w/2"/>
                                              </p:val>
                                            </p:tav>
                                            <p:tav tm="100000">
                                              <p:val>
                                                <p:strVal val="#ppt_x"/>
                                              </p:val>
                                            </p:tav>
                                          </p:tavLst>
                                        </p:anim>
                                        <p:anim calcmode="lin" valueType="num">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350" fill="hold"/>
                                            <p:tgtEl>
                                              <p:spTgt spid="51"/>
                                            </p:tgtEl>
                                            <p:attrNameLst>
                                              <p:attrName>ppt_x</p:attrName>
                                            </p:attrNameLst>
                                          </p:cBhvr>
                                          <p:tavLst>
                                            <p:tav tm="0">
                                              <p:val>
                                                <p:strVal val="1+#ppt_w/2"/>
                                              </p:val>
                                            </p:tav>
                                            <p:tav tm="100000">
                                              <p:val>
                                                <p:strVal val="#ppt_x"/>
                                              </p:val>
                                            </p:tav>
                                          </p:tavLst>
                                        </p:anim>
                                        <p:anim calcmode="lin" valueType="num">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34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365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415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4650"/>
                                </p:stCondLst>
                                <p:childTnLst>
                                  <p:par>
                                    <p:cTn id="54" presetID="2" presetClass="entr" presetSubtype="2"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350" fill="hold"/>
                                            <p:tgtEl>
                                              <p:spTgt spid="3"/>
                                            </p:tgtEl>
                                            <p:attrNameLst>
                                              <p:attrName>ppt_x</p:attrName>
                                            </p:attrNameLst>
                                          </p:cBhvr>
                                          <p:tavLst>
                                            <p:tav tm="0">
                                              <p:val>
                                                <p:strVal val="1+#ppt_w/2"/>
                                              </p:val>
                                            </p:tav>
                                            <p:tav tm="100000">
                                              <p:val>
                                                <p:strVal val="#ppt_x"/>
                                              </p:val>
                                            </p:tav>
                                          </p:tavLst>
                                        </p:anim>
                                        <p:anim calcmode="lin" valueType="num">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350" fill="hold"/>
                                            <p:tgtEl>
                                              <p:spTgt spid="73"/>
                                            </p:tgtEl>
                                            <p:attrNameLst>
                                              <p:attrName>ppt_x</p:attrName>
                                            </p:attrNameLst>
                                          </p:cBhvr>
                                          <p:tavLst>
                                            <p:tav tm="0">
                                              <p:val>
                                                <p:strVal val="1+#ppt_w/2"/>
                                              </p:val>
                                            </p:tav>
                                            <p:tav tm="100000">
                                              <p:val>
                                                <p:strVal val="#ppt_x"/>
                                              </p:val>
                                            </p:tav>
                                          </p:tavLst>
                                        </p:anim>
                                        <p:anim calcmode="lin" valueType="num">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54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565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615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6650"/>
                                </p:stCondLst>
                                <p:childTnLst>
                                  <p:par>
                                    <p:cTn id="79" presetID="2" presetClass="entr" presetSubtype="2" fill="hold"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350" fill="hold"/>
                                            <p:tgtEl>
                                              <p:spTgt spid="2"/>
                                            </p:tgtEl>
                                            <p:attrNameLst>
                                              <p:attrName>ppt_x</p:attrName>
                                            </p:attrNameLst>
                                          </p:cBhvr>
                                          <p:tavLst>
                                            <p:tav tm="0">
                                              <p:val>
                                                <p:strVal val="1+#ppt_w/2"/>
                                              </p:val>
                                            </p:tav>
                                            <p:tav tm="100000">
                                              <p:val>
                                                <p:strVal val="#ppt_x"/>
                                              </p:val>
                                            </p:tav>
                                          </p:tavLst>
                                        </p:anim>
                                        <p:anim calcmode="lin" valueType="num">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350" fill="hold"/>
                                            <p:tgtEl>
                                              <p:spTgt spid="74"/>
                                            </p:tgtEl>
                                            <p:attrNameLst>
                                              <p:attrName>ppt_x</p:attrName>
                                            </p:attrNameLst>
                                          </p:cBhvr>
                                          <p:tavLst>
                                            <p:tav tm="0">
                                              <p:val>
                                                <p:strVal val="1+#ppt_w/2"/>
                                              </p:val>
                                            </p:tav>
                                            <p:tav tm="100000">
                                              <p:val>
                                                <p:strVal val="#ppt_x"/>
                                              </p:val>
                                            </p:tav>
                                          </p:tavLst>
                                        </p:anim>
                                        <p:anim calcmode="lin" valueType="num">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70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74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765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815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8650"/>
                                </p:stCondLst>
                                <p:childTnLst>
                                  <p:par>
                                    <p:cTn id="104" presetID="2" presetClass="entr" presetSubtype="2"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additive="base">
                                            <p:cTn id="106" dur="350" fill="hold"/>
                                            <p:tgtEl>
                                              <p:spTgt spid="5"/>
                                            </p:tgtEl>
                                            <p:attrNameLst>
                                              <p:attrName>ppt_x</p:attrName>
                                            </p:attrNameLst>
                                          </p:cBhvr>
                                          <p:tavLst>
                                            <p:tav tm="0">
                                              <p:val>
                                                <p:strVal val="1+#ppt_w/2"/>
                                              </p:val>
                                            </p:tav>
                                            <p:tav tm="100000">
                                              <p:val>
                                                <p:strVal val="#ppt_x"/>
                                              </p:val>
                                            </p:tav>
                                          </p:tavLst>
                                        </p:anim>
                                        <p:anim calcmode="lin" valueType="num">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cBhvr additive="base">
                                            <p:cTn id="110" dur="350" fill="hold"/>
                                            <p:tgtEl>
                                              <p:spTgt spid="75"/>
                                            </p:tgtEl>
                                            <p:attrNameLst>
                                              <p:attrName>ppt_x</p:attrName>
                                            </p:attrNameLst>
                                          </p:cBhvr>
                                          <p:tavLst>
                                            <p:tav tm="0">
                                              <p:val>
                                                <p:strVal val="1+#ppt_w/2"/>
                                              </p:val>
                                            </p:tav>
                                            <p:tav tm="100000">
                                              <p:val>
                                                <p:strVal val="#ppt_x"/>
                                              </p:val>
                                            </p:tav>
                                          </p:tavLst>
                                        </p:anim>
                                        <p:anim calcmode="lin" valueType="num">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57008" y="3806864"/>
            <a:ext cx="3877985" cy="830997"/>
          </a:xfrm>
          <a:prstGeom prst="rect">
            <a:avLst/>
          </a:prstGeom>
          <a:noFill/>
        </p:spPr>
        <p:txBody>
          <a:bodyPr vert="horz" wrap="none" rtlCol="0" anchor="ctr">
            <a:spAutoFit/>
          </a:bodyPr>
          <a:lstStyle/>
          <a:p>
            <a:pPr algn="ctr"/>
            <a:r>
              <a:rPr lang="zh-CN" altLang="en-US" sz="4800" b="1" dirty="0" smtClean="0">
                <a:solidFill>
                  <a:schemeClr val="tx1">
                    <a:lumMod val="75000"/>
                    <a:lumOff val="25000"/>
                  </a:schemeClr>
                </a:solidFill>
              </a:rPr>
              <a:t>年度工作概述</a:t>
            </a:r>
            <a:endParaRPr lang="zh-CN" altLang="en-US" sz="4800" b="1" dirty="0">
              <a:solidFill>
                <a:schemeClr val="tx1">
                  <a:lumMod val="75000"/>
                  <a:lumOff val="25000"/>
                </a:schemeClr>
              </a:solidFill>
            </a:endParaRPr>
          </a:p>
        </p:txBody>
      </p:sp>
      <p:sp>
        <p:nvSpPr>
          <p:cNvPr id="16" name="矩形 47"/>
          <p:cNvSpPr>
            <a:spLocks noChangeArrowheads="1"/>
          </p:cNvSpPr>
          <p:nvPr/>
        </p:nvSpPr>
        <p:spPr bwMode="auto">
          <a:xfrm>
            <a:off x="3625516" y="4743323"/>
            <a:ext cx="49409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olidFill>
                  <a:schemeClr val="tx1">
                    <a:lumMod val="50000"/>
                    <a:lumOff val="50000"/>
                  </a:schemeClr>
                </a:solidFill>
                <a:sym typeface="微软雅黑" pitchFamily="34" charset="-122"/>
              </a:rPr>
              <a:t>请点击录入本章节的概括性描述文字或者复制粘贴，请添加说明文字，图像描述及总结</a:t>
            </a:r>
            <a:r>
              <a:rPr lang="zh-CN" altLang="en-US" sz="1600" dirty="0" smtClean="0">
                <a:solidFill>
                  <a:schemeClr val="tx1">
                    <a:lumMod val="50000"/>
                    <a:lumOff val="50000"/>
                  </a:schemeClr>
                </a:solidFill>
                <a:sym typeface="微软雅黑" pitchFamily="34" charset="-122"/>
              </a:rPr>
              <a:t>。</a:t>
            </a:r>
            <a:endParaRPr lang="en-US" altLang="zh-CN" sz="1600" dirty="0">
              <a:solidFill>
                <a:schemeClr val="tx1">
                  <a:lumMod val="50000"/>
                  <a:lumOff val="50000"/>
                </a:schemeClr>
              </a:solidFill>
              <a:sym typeface="微软雅黑" pitchFamily="34" charset="-122"/>
            </a:endParaRPr>
          </a:p>
        </p:txBody>
      </p:sp>
      <p:grpSp>
        <p:nvGrpSpPr>
          <p:cNvPr id="8" name="组合 7"/>
          <p:cNvGrpSpPr/>
          <p:nvPr/>
        </p:nvGrpSpPr>
        <p:grpSpPr>
          <a:xfrm>
            <a:off x="5023040" y="1569382"/>
            <a:ext cx="2498670" cy="1862048"/>
            <a:chOff x="2757770" y="2361497"/>
            <a:chExt cx="2498670" cy="1862048"/>
          </a:xfrm>
        </p:grpSpPr>
        <p:sp>
          <p:nvSpPr>
            <p:cNvPr id="11" name="TextBox 59"/>
            <p:cNvSpPr txBox="1">
              <a:spLocks noChangeArrowheads="1"/>
            </p:cNvSpPr>
            <p:nvPr/>
          </p:nvSpPr>
          <p:spPr bwMode="auto">
            <a:xfrm flipH="1">
              <a:off x="3115977" y="2361497"/>
              <a:ext cx="1782258" cy="1862048"/>
            </a:xfrm>
            <a:prstGeom prst="rect">
              <a:avLst/>
            </a:prstGeom>
            <a:noFill/>
            <a:ln>
              <a:noFill/>
            </a:ln>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800">
                <a:defRPr/>
              </a:pPr>
              <a:r>
                <a:rPr lang="en-US" altLang="zh-CN" sz="11500" kern="0" dirty="0" smtClean="0">
                  <a:solidFill>
                    <a:schemeClr val="accent1"/>
                  </a:solidFill>
                  <a:latin typeface="Impact" panose="020B0806030902050204" pitchFamily="34" charset="0"/>
                  <a:ea typeface="微软雅黑" pitchFamily="34" charset="-122"/>
                </a:rPr>
                <a:t>01</a:t>
              </a:r>
              <a:endParaRPr lang="en-US" altLang="ko-KR" sz="8800" kern="0" dirty="0">
                <a:solidFill>
                  <a:schemeClr val="accent1"/>
                </a:solidFill>
                <a:latin typeface="Impact" panose="020B0806030902050204" pitchFamily="34" charset="0"/>
                <a:ea typeface="微软雅黑" pitchFamily="34" charset="-122"/>
              </a:endParaRPr>
            </a:p>
          </p:txBody>
        </p:sp>
        <p:sp>
          <p:nvSpPr>
            <p:cNvPr id="3" name="椭圆 2"/>
            <p:cNvSpPr/>
            <p:nvPr/>
          </p:nvSpPr>
          <p:spPr>
            <a:xfrm>
              <a:off x="2787950" y="3646240"/>
              <a:ext cx="2468490" cy="327680"/>
            </a:xfrm>
            <a:prstGeom prst="ellipse">
              <a:avLst/>
            </a:prstGeom>
            <a:gradFill flip="none" rotWithShape="1">
              <a:gsLst>
                <a:gs pos="0">
                  <a:schemeClr val="tx1">
                    <a:alpha val="9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757770" y="3801706"/>
              <a:ext cx="2498670" cy="387863"/>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任意多边形 38"/>
          <p:cNvSpPr/>
          <p:nvPr/>
        </p:nvSpPr>
        <p:spPr>
          <a:xfrm>
            <a:off x="5318387" y="1331543"/>
            <a:ext cx="1954610" cy="1113172"/>
          </a:xfrm>
          <a:custGeom>
            <a:avLst/>
            <a:gdLst>
              <a:gd name="connsiteX0" fmla="*/ 0 w 1845118"/>
              <a:gd name="connsiteY0" fmla="*/ 0 h 1113172"/>
              <a:gd name="connsiteX1" fmla="*/ 1845118 w 1845118"/>
              <a:gd name="connsiteY1" fmla="*/ 0 h 1113172"/>
              <a:gd name="connsiteX2" fmla="*/ 1845118 w 1845118"/>
              <a:gd name="connsiteY2" fmla="*/ 1113172 h 1113172"/>
              <a:gd name="connsiteX3" fmla="*/ 1054278 w 1845118"/>
              <a:gd name="connsiteY3" fmla="*/ 1113172 h 1113172"/>
              <a:gd name="connsiteX4" fmla="*/ 1054278 w 1845118"/>
              <a:gd name="connsiteY4" fmla="*/ 539460 h 1113172"/>
              <a:gd name="connsiteX5" fmla="*/ 0 w 1845118"/>
              <a:gd name="connsiteY5" fmla="*/ 53946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6" fmla="*/ 1145718 w 1845118"/>
              <a:gd name="connsiteY6" fmla="*/ 630900 h 1113172"/>
              <a:gd name="connsiteX0" fmla="*/ 1054278 w 1845118"/>
              <a:gd name="connsiteY0" fmla="*/ 539460 h 1113172"/>
              <a:gd name="connsiteX1" fmla="*/ 0 w 1845118"/>
              <a:gd name="connsiteY1" fmla="*/ 539460 h 1113172"/>
              <a:gd name="connsiteX2" fmla="*/ 0 w 1845118"/>
              <a:gd name="connsiteY2" fmla="*/ 0 h 1113172"/>
              <a:gd name="connsiteX3" fmla="*/ 1845118 w 1845118"/>
              <a:gd name="connsiteY3" fmla="*/ 0 h 1113172"/>
              <a:gd name="connsiteX4" fmla="*/ 1845118 w 1845118"/>
              <a:gd name="connsiteY4" fmla="*/ 1113172 h 1113172"/>
              <a:gd name="connsiteX5" fmla="*/ 1054278 w 1845118"/>
              <a:gd name="connsiteY5"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 name="connsiteX4" fmla="*/ 1054278 w 1845118"/>
              <a:gd name="connsiteY4" fmla="*/ 1113172 h 1113172"/>
              <a:gd name="connsiteX0" fmla="*/ 0 w 1845118"/>
              <a:gd name="connsiteY0" fmla="*/ 539460 h 1113172"/>
              <a:gd name="connsiteX1" fmla="*/ 0 w 1845118"/>
              <a:gd name="connsiteY1" fmla="*/ 0 h 1113172"/>
              <a:gd name="connsiteX2" fmla="*/ 1845118 w 1845118"/>
              <a:gd name="connsiteY2" fmla="*/ 0 h 1113172"/>
              <a:gd name="connsiteX3" fmla="*/ 1845118 w 1845118"/>
              <a:gd name="connsiteY3" fmla="*/ 1113172 h 1113172"/>
            </a:gdLst>
            <a:ahLst/>
            <a:cxnLst>
              <a:cxn ang="0">
                <a:pos x="connsiteX0" y="connsiteY0"/>
              </a:cxn>
              <a:cxn ang="0">
                <a:pos x="connsiteX1" y="connsiteY1"/>
              </a:cxn>
              <a:cxn ang="0">
                <a:pos x="connsiteX2" y="connsiteY2"/>
              </a:cxn>
              <a:cxn ang="0">
                <a:pos x="connsiteX3" y="connsiteY3"/>
              </a:cxn>
            </a:cxnLst>
            <a:rect l="l" t="t" r="r" b="b"/>
            <a:pathLst>
              <a:path w="1845118" h="1113172">
                <a:moveTo>
                  <a:pt x="0" y="539460"/>
                </a:moveTo>
                <a:lnTo>
                  <a:pt x="0" y="0"/>
                </a:lnTo>
                <a:lnTo>
                  <a:pt x="1845118" y="0"/>
                </a:lnTo>
                <a:lnTo>
                  <a:pt x="1845118" y="1113172"/>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36"/>
          <p:cNvSpPr/>
          <p:nvPr/>
        </p:nvSpPr>
        <p:spPr>
          <a:xfrm>
            <a:off x="5023040" y="1639722"/>
            <a:ext cx="2498670" cy="1827878"/>
          </a:xfrm>
          <a:custGeom>
            <a:avLst/>
            <a:gdLst>
              <a:gd name="connsiteX0" fmla="*/ 0 w 2362498"/>
              <a:gd name="connsiteY0" fmla="*/ 0 h 1827878"/>
              <a:gd name="connsiteX1" fmla="*/ 618105 w 2362498"/>
              <a:gd name="connsiteY1" fmla="*/ 0 h 1827878"/>
              <a:gd name="connsiteX2" fmla="*/ 618105 w 2362498"/>
              <a:gd name="connsiteY2" fmla="*/ 1612423 h 1827878"/>
              <a:gd name="connsiteX3" fmla="*/ 2362498 w 2362498"/>
              <a:gd name="connsiteY3" fmla="*/ 1612423 h 1827878"/>
              <a:gd name="connsiteX4" fmla="*/ 2362498 w 2362498"/>
              <a:gd name="connsiteY4" fmla="*/ 1827878 h 1827878"/>
              <a:gd name="connsiteX5" fmla="*/ 839514 w 2362498"/>
              <a:gd name="connsiteY5" fmla="*/ 1827878 h 1827878"/>
              <a:gd name="connsiteX6" fmla="*/ 433218 w 2362498"/>
              <a:gd name="connsiteY6" fmla="*/ 1827878 h 1827878"/>
              <a:gd name="connsiteX7" fmla="*/ 433218 w 2362498"/>
              <a:gd name="connsiteY7" fmla="*/ 1826314 h 1827878"/>
              <a:gd name="connsiteX8" fmla="*/ 0 w 2362498"/>
              <a:gd name="connsiteY8" fmla="*/ 1826314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9" fmla="*/ 709545 w 2362498"/>
              <a:gd name="connsiteY9" fmla="*/ 1703863 h 1827878"/>
              <a:gd name="connsiteX0" fmla="*/ 618105 w 2362498"/>
              <a:gd name="connsiteY0" fmla="*/ 1612423 h 1827878"/>
              <a:gd name="connsiteX1" fmla="*/ 2362498 w 2362498"/>
              <a:gd name="connsiteY1" fmla="*/ 1612423 h 1827878"/>
              <a:gd name="connsiteX2" fmla="*/ 2362498 w 2362498"/>
              <a:gd name="connsiteY2" fmla="*/ 1827878 h 1827878"/>
              <a:gd name="connsiteX3" fmla="*/ 839514 w 2362498"/>
              <a:gd name="connsiteY3" fmla="*/ 1827878 h 1827878"/>
              <a:gd name="connsiteX4" fmla="*/ 433218 w 2362498"/>
              <a:gd name="connsiteY4" fmla="*/ 1827878 h 1827878"/>
              <a:gd name="connsiteX5" fmla="*/ 433218 w 2362498"/>
              <a:gd name="connsiteY5" fmla="*/ 1826314 h 1827878"/>
              <a:gd name="connsiteX6" fmla="*/ 0 w 2362498"/>
              <a:gd name="connsiteY6" fmla="*/ 1826314 h 1827878"/>
              <a:gd name="connsiteX7" fmla="*/ 0 w 2362498"/>
              <a:gd name="connsiteY7" fmla="*/ 0 h 1827878"/>
              <a:gd name="connsiteX8" fmla="*/ 618105 w 2362498"/>
              <a:gd name="connsiteY8" fmla="*/ 0 h 1827878"/>
              <a:gd name="connsiteX0" fmla="*/ 2362498 w 2362498"/>
              <a:gd name="connsiteY0" fmla="*/ 1612423 h 1827878"/>
              <a:gd name="connsiteX1" fmla="*/ 2362498 w 2362498"/>
              <a:gd name="connsiteY1" fmla="*/ 1827878 h 1827878"/>
              <a:gd name="connsiteX2" fmla="*/ 839514 w 2362498"/>
              <a:gd name="connsiteY2" fmla="*/ 1827878 h 1827878"/>
              <a:gd name="connsiteX3" fmla="*/ 433218 w 2362498"/>
              <a:gd name="connsiteY3" fmla="*/ 1827878 h 1827878"/>
              <a:gd name="connsiteX4" fmla="*/ 433218 w 2362498"/>
              <a:gd name="connsiteY4" fmla="*/ 1826314 h 1827878"/>
              <a:gd name="connsiteX5" fmla="*/ 0 w 2362498"/>
              <a:gd name="connsiteY5" fmla="*/ 1826314 h 1827878"/>
              <a:gd name="connsiteX6" fmla="*/ 0 w 2362498"/>
              <a:gd name="connsiteY6" fmla="*/ 0 h 1827878"/>
              <a:gd name="connsiteX7" fmla="*/ 618105 w 2362498"/>
              <a:gd name="connsiteY7" fmla="*/ 0 h 1827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498" h="1827878">
                <a:moveTo>
                  <a:pt x="2362498" y="1612423"/>
                </a:moveTo>
                <a:lnTo>
                  <a:pt x="2362498" y="1827878"/>
                </a:lnTo>
                <a:lnTo>
                  <a:pt x="839514" y="1827878"/>
                </a:lnTo>
                <a:lnTo>
                  <a:pt x="433218" y="1827878"/>
                </a:lnTo>
                <a:lnTo>
                  <a:pt x="433218" y="1826314"/>
                </a:lnTo>
                <a:lnTo>
                  <a:pt x="0" y="1826314"/>
                </a:lnTo>
                <a:lnTo>
                  <a:pt x="0" y="0"/>
                </a:lnTo>
                <a:lnTo>
                  <a:pt x="618105" y="0"/>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64252514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350" fill="hold"/>
                                        <p:tgtEl>
                                          <p:spTgt spid="39"/>
                                        </p:tgtEl>
                                        <p:attrNameLst>
                                          <p:attrName>ppt_w</p:attrName>
                                        </p:attrNameLst>
                                      </p:cBhvr>
                                      <p:tavLst>
                                        <p:tav tm="0">
                                          <p:val>
                                            <p:strVal val="4*#ppt_w"/>
                                          </p:val>
                                        </p:tav>
                                        <p:tav tm="100000">
                                          <p:val>
                                            <p:strVal val="#ppt_w"/>
                                          </p:val>
                                        </p:tav>
                                      </p:tavLst>
                                    </p:anim>
                                    <p:anim calcmode="lin" valueType="num">
                                      <p:cBhvr>
                                        <p:cTn id="8" dur="350" fill="hold"/>
                                        <p:tgtEl>
                                          <p:spTgt spid="3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p:cTn id="11" dur="350" fill="hold"/>
                                        <p:tgtEl>
                                          <p:spTgt spid="37"/>
                                        </p:tgtEl>
                                        <p:attrNameLst>
                                          <p:attrName>ppt_w</p:attrName>
                                        </p:attrNameLst>
                                      </p:cBhvr>
                                      <p:tavLst>
                                        <p:tav tm="0">
                                          <p:val>
                                            <p:strVal val="4*#ppt_w"/>
                                          </p:val>
                                        </p:tav>
                                        <p:tav tm="100000">
                                          <p:val>
                                            <p:strVal val="#ppt_w"/>
                                          </p:val>
                                        </p:tav>
                                      </p:tavLst>
                                    </p:anim>
                                    <p:anim calcmode="lin" valueType="num">
                                      <p:cBhvr>
                                        <p:cTn id="12" dur="350" fill="hold"/>
                                        <p:tgtEl>
                                          <p:spTgt spid="37"/>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250" fill="hold"/>
                                        <p:tgtEl>
                                          <p:spTgt spid="8"/>
                                        </p:tgtEl>
                                        <p:attrNameLst>
                                          <p:attrName>ppt_w</p:attrName>
                                        </p:attrNameLst>
                                      </p:cBhvr>
                                      <p:tavLst>
                                        <p:tav tm="0">
                                          <p:val>
                                            <p:fltVal val="0"/>
                                          </p:val>
                                        </p:tav>
                                        <p:tav tm="100000">
                                          <p:val>
                                            <p:strVal val="#ppt_w"/>
                                          </p:val>
                                        </p:tav>
                                      </p:tavLst>
                                    </p:anim>
                                    <p:anim calcmode="lin" valueType="num">
                                      <p:cBhvr>
                                        <p:cTn id="17" dur="250" fill="hold"/>
                                        <p:tgtEl>
                                          <p:spTgt spid="8"/>
                                        </p:tgtEl>
                                        <p:attrNameLst>
                                          <p:attrName>ppt_h</p:attrName>
                                        </p:attrNameLst>
                                      </p:cBhvr>
                                      <p:tavLst>
                                        <p:tav tm="0">
                                          <p:val>
                                            <p:fltVal val="0"/>
                                          </p:val>
                                        </p:tav>
                                        <p:tav tm="100000">
                                          <p:val>
                                            <p:strVal val="#ppt_h"/>
                                          </p:val>
                                        </p:tav>
                                      </p:tavLst>
                                    </p:anim>
                                    <p:animEffect transition="in" filter="fade">
                                      <p:cBhvr>
                                        <p:cTn id="18" dur="250"/>
                                        <p:tgtEl>
                                          <p:spTgt spid="8"/>
                                        </p:tgtEl>
                                      </p:cBhvr>
                                    </p:animEffect>
                                  </p:childTnLst>
                                </p:cTn>
                              </p:par>
                            </p:childTnLst>
                          </p:cTn>
                        </p:par>
                        <p:par>
                          <p:cTn id="19" fill="hold">
                            <p:stCondLst>
                              <p:cond delay="850"/>
                            </p:stCondLst>
                            <p:childTnLst>
                              <p:par>
                                <p:cTn id="20" presetID="16" presetClass="entr" presetSubtype="37"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outVertical)">
                                      <p:cBhvr>
                                        <p:cTn id="22" dur="500"/>
                                        <p:tgtEl>
                                          <p:spTgt spid="15"/>
                                        </p:tgtEl>
                                      </p:cBhvr>
                                    </p:animEffect>
                                  </p:childTnLst>
                                </p:cTn>
                              </p:par>
                            </p:childTnLst>
                          </p:cTn>
                        </p:par>
                        <p:par>
                          <p:cTn id="23" fill="hold">
                            <p:stCondLst>
                              <p:cond delay="1350"/>
                            </p:stCondLst>
                            <p:childTnLst>
                              <p:par>
                                <p:cTn id="24" presetID="12" presetClass="entr" presetSubtype="1"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ppt_y</p:attrName>
                                        </p:attrNameLst>
                                      </p:cBhvr>
                                      <p:tavLst>
                                        <p:tav tm="0">
                                          <p:val>
                                            <p:strVal val="#ppt_y-#ppt_h*1.125000"/>
                                          </p:val>
                                        </p:tav>
                                        <p:tav tm="100000">
                                          <p:val>
                                            <p:strVal val="#ppt_y"/>
                                          </p:val>
                                        </p:tav>
                                      </p:tavLst>
                                    </p:anim>
                                    <p:animEffect transition="in" filter="wipe(down)">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9" grpId="0" animBg="1"/>
      <p:bldP spid="3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105"/>
          <p:cNvGrpSpPr/>
          <p:nvPr/>
        </p:nvGrpSpPr>
        <p:grpSpPr>
          <a:xfrm>
            <a:off x="9902477" y="1739195"/>
            <a:ext cx="1589617" cy="2786878"/>
            <a:chOff x="346652" y="843540"/>
            <a:chExt cx="1192213" cy="2090159"/>
          </a:xfrm>
        </p:grpSpPr>
        <p:cxnSp>
          <p:nvCxnSpPr>
            <p:cNvPr id="40" name="Straight Connector 107"/>
            <p:cNvCxnSpPr/>
            <p:nvPr/>
          </p:nvCxnSpPr>
          <p:spPr>
            <a:xfrm>
              <a:off x="942759" y="843540"/>
              <a:ext cx="0" cy="153382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1" name="Group 108"/>
            <p:cNvGrpSpPr/>
            <p:nvPr/>
          </p:nvGrpSpPr>
          <p:grpSpPr>
            <a:xfrm>
              <a:off x="346652" y="2184398"/>
              <a:ext cx="1192213" cy="749301"/>
              <a:chOff x="2563018" y="2933699"/>
              <a:chExt cx="1192213" cy="749301"/>
            </a:xfrm>
          </p:grpSpPr>
          <p:sp>
            <p:nvSpPr>
              <p:cNvPr id="4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4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47" name="Group 74"/>
          <p:cNvGrpSpPr/>
          <p:nvPr/>
        </p:nvGrpSpPr>
        <p:grpSpPr>
          <a:xfrm>
            <a:off x="5151666" y="1047911"/>
            <a:ext cx="1589617" cy="2786879"/>
            <a:chOff x="346652" y="843540"/>
            <a:chExt cx="1192213" cy="2090159"/>
          </a:xfrm>
        </p:grpSpPr>
        <p:cxnSp>
          <p:nvCxnSpPr>
            <p:cNvPr id="49" name="Straight Connector 80"/>
            <p:cNvCxnSpPr/>
            <p:nvPr/>
          </p:nvCxnSpPr>
          <p:spPr>
            <a:xfrm>
              <a:off x="942759" y="843540"/>
              <a:ext cx="0" cy="153382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1" name="Group 81"/>
            <p:cNvGrpSpPr/>
            <p:nvPr/>
          </p:nvGrpSpPr>
          <p:grpSpPr>
            <a:xfrm>
              <a:off x="346652" y="2184398"/>
              <a:ext cx="1192213" cy="749301"/>
              <a:chOff x="2563018" y="2933699"/>
              <a:chExt cx="1192213" cy="749301"/>
            </a:xfrm>
          </p:grpSpPr>
          <p:sp>
            <p:nvSpPr>
              <p:cNvPr id="6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63"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65" name="Group 90"/>
          <p:cNvGrpSpPr/>
          <p:nvPr/>
        </p:nvGrpSpPr>
        <p:grpSpPr>
          <a:xfrm>
            <a:off x="7441137" y="1124721"/>
            <a:ext cx="1589617" cy="4040348"/>
            <a:chOff x="346652" y="-96562"/>
            <a:chExt cx="1192213" cy="3030261"/>
          </a:xfrm>
        </p:grpSpPr>
        <p:cxnSp>
          <p:nvCxnSpPr>
            <p:cNvPr id="67" name="Straight Connector 92"/>
            <p:cNvCxnSpPr/>
            <p:nvPr/>
          </p:nvCxnSpPr>
          <p:spPr>
            <a:xfrm flipH="1">
              <a:off x="942759" y="-96562"/>
              <a:ext cx="13493" cy="247392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8" name="Group 93"/>
            <p:cNvGrpSpPr/>
            <p:nvPr/>
          </p:nvGrpSpPr>
          <p:grpSpPr>
            <a:xfrm>
              <a:off x="346652" y="2184398"/>
              <a:ext cx="1192213" cy="749301"/>
              <a:chOff x="2563018" y="2933699"/>
              <a:chExt cx="1192213" cy="749301"/>
            </a:xfrm>
          </p:grpSpPr>
          <p:sp>
            <p:nvSpPr>
              <p:cNvPr id="69"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0"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72" name="Group 58"/>
          <p:cNvGrpSpPr/>
          <p:nvPr/>
        </p:nvGrpSpPr>
        <p:grpSpPr>
          <a:xfrm>
            <a:off x="915785" y="817483"/>
            <a:ext cx="1589617" cy="3094116"/>
            <a:chOff x="346652" y="613112"/>
            <a:chExt cx="1192213" cy="2320587"/>
          </a:xfrm>
        </p:grpSpPr>
        <p:cxnSp>
          <p:nvCxnSpPr>
            <p:cNvPr id="74" name="Straight Connector 38"/>
            <p:cNvCxnSpPr/>
            <p:nvPr/>
          </p:nvCxnSpPr>
          <p:spPr>
            <a:xfrm>
              <a:off x="942759" y="613112"/>
              <a:ext cx="0" cy="17642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5" name="Group 56"/>
            <p:cNvGrpSpPr/>
            <p:nvPr/>
          </p:nvGrpSpPr>
          <p:grpSpPr>
            <a:xfrm>
              <a:off x="346652" y="2184398"/>
              <a:ext cx="1192213" cy="749301"/>
              <a:chOff x="2563018" y="2933699"/>
              <a:chExt cx="1192213" cy="749301"/>
            </a:xfrm>
          </p:grpSpPr>
          <p:sp>
            <p:nvSpPr>
              <p:cNvPr id="77"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78"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grpSp>
        <p:nvGrpSpPr>
          <p:cNvPr id="80" name="Group 66"/>
          <p:cNvGrpSpPr/>
          <p:nvPr/>
        </p:nvGrpSpPr>
        <p:grpSpPr>
          <a:xfrm>
            <a:off x="3151874" y="1124720"/>
            <a:ext cx="1589617" cy="4040348"/>
            <a:chOff x="346652" y="-96562"/>
            <a:chExt cx="1192213" cy="3030261"/>
          </a:xfrm>
        </p:grpSpPr>
        <p:cxnSp>
          <p:nvCxnSpPr>
            <p:cNvPr id="82" name="Straight Connector 68"/>
            <p:cNvCxnSpPr/>
            <p:nvPr/>
          </p:nvCxnSpPr>
          <p:spPr>
            <a:xfrm flipH="1">
              <a:off x="942759" y="-96562"/>
              <a:ext cx="13493" cy="247392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3" name="Group 69"/>
            <p:cNvGrpSpPr/>
            <p:nvPr/>
          </p:nvGrpSpPr>
          <p:grpSpPr>
            <a:xfrm>
              <a:off x="346652" y="2184398"/>
              <a:ext cx="1192213" cy="749301"/>
              <a:chOff x="2563018" y="2933699"/>
              <a:chExt cx="1192213" cy="749301"/>
            </a:xfrm>
          </p:grpSpPr>
          <p:sp>
            <p:nvSpPr>
              <p:cNvPr id="84"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sp>
            <p:nvSpPr>
              <p:cNvPr id="85"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solidFill>
                    <a:schemeClr val="bg1">
                      <a:lumMod val="90000"/>
                      <a:lumOff val="10000"/>
                    </a:schemeClr>
                  </a:solidFill>
                </a:endParaRPr>
              </a:p>
            </p:txBody>
          </p:sp>
        </p:grpSp>
      </p:grpSp>
      <p:sp>
        <p:nvSpPr>
          <p:cNvPr id="86" name="Freeform 22"/>
          <p:cNvSpPr>
            <a:spLocks/>
          </p:cNvSpPr>
          <p:nvPr/>
        </p:nvSpPr>
        <p:spPr bwMode="auto">
          <a:xfrm rot="10800000">
            <a:off x="2118" y="-7296"/>
            <a:ext cx="12187767" cy="3177117"/>
          </a:xfrm>
          <a:custGeom>
            <a:avLst/>
            <a:gdLst/>
            <a:ahLst/>
            <a:cxnLst>
              <a:cxn ang="0">
                <a:pos x="7259" y="1534"/>
              </a:cxn>
              <a:cxn ang="0">
                <a:pos x="7363" y="1497"/>
              </a:cxn>
              <a:cxn ang="0">
                <a:pos x="7491" y="1557"/>
              </a:cxn>
              <a:cxn ang="0">
                <a:pos x="7536" y="1640"/>
              </a:cxn>
              <a:cxn ang="0">
                <a:pos x="7553" y="1617"/>
              </a:cxn>
              <a:cxn ang="0">
                <a:pos x="7578" y="1594"/>
              </a:cxn>
              <a:cxn ang="0">
                <a:pos x="7680" y="1557"/>
              </a:cxn>
              <a:cxn ang="0">
                <a:pos x="7680" y="2002"/>
              </a:cxn>
              <a:cxn ang="0">
                <a:pos x="0" y="2002"/>
              </a:cxn>
              <a:cxn ang="0">
                <a:pos x="0" y="317"/>
              </a:cxn>
              <a:cxn ang="0">
                <a:pos x="164" y="291"/>
              </a:cxn>
              <a:cxn ang="0">
                <a:pos x="501" y="421"/>
              </a:cxn>
              <a:cxn ang="0">
                <a:pos x="601" y="555"/>
              </a:cxn>
              <a:cxn ang="0">
                <a:pos x="642" y="491"/>
              </a:cxn>
              <a:cxn ang="0">
                <a:pos x="789" y="422"/>
              </a:cxn>
              <a:cxn ang="0">
                <a:pos x="896" y="455"/>
              </a:cxn>
              <a:cxn ang="0">
                <a:pos x="1029" y="273"/>
              </a:cxn>
              <a:cxn ang="0">
                <a:pos x="1480" y="93"/>
              </a:cxn>
              <a:cxn ang="0">
                <a:pos x="1932" y="270"/>
              </a:cxn>
              <a:cxn ang="0">
                <a:pos x="2086" y="500"/>
              </a:cxn>
              <a:cxn ang="0">
                <a:pos x="2254" y="259"/>
              </a:cxn>
              <a:cxn ang="0">
                <a:pos x="2858" y="0"/>
              </a:cxn>
              <a:cxn ang="0">
                <a:pos x="3463" y="259"/>
              </a:cxn>
              <a:cxn ang="0">
                <a:pos x="3683" y="644"/>
              </a:cxn>
              <a:cxn ang="0">
                <a:pos x="3834" y="618"/>
              </a:cxn>
              <a:cxn ang="0">
                <a:pos x="4165" y="773"/>
              </a:cxn>
              <a:cxn ang="0">
                <a:pos x="4258" y="919"/>
              </a:cxn>
              <a:cxn ang="0">
                <a:pos x="4839" y="704"/>
              </a:cxn>
              <a:cxn ang="0">
                <a:pos x="5442" y="938"/>
              </a:cxn>
              <a:cxn ang="0">
                <a:pos x="5673" y="1326"/>
              </a:cxn>
              <a:cxn ang="0">
                <a:pos x="6073" y="1168"/>
              </a:cxn>
              <a:cxn ang="0">
                <a:pos x="6495" y="1348"/>
              </a:cxn>
              <a:cxn ang="0">
                <a:pos x="6548" y="1410"/>
              </a:cxn>
              <a:cxn ang="0">
                <a:pos x="6587" y="1363"/>
              </a:cxn>
              <a:cxn ang="0">
                <a:pos x="6873" y="1242"/>
              </a:cxn>
              <a:cxn ang="0">
                <a:pos x="7158" y="1363"/>
              </a:cxn>
              <a:cxn ang="0">
                <a:pos x="7259" y="1534"/>
              </a:cxn>
            </a:cxnLst>
            <a:rect l="0" t="0" r="r" b="b"/>
            <a:pathLst>
              <a:path w="7680" h="2002">
                <a:moveTo>
                  <a:pt x="7259" y="1534"/>
                </a:moveTo>
                <a:cubicBezTo>
                  <a:pt x="7289" y="1509"/>
                  <a:pt x="7324" y="1497"/>
                  <a:pt x="7363" y="1497"/>
                </a:cubicBezTo>
                <a:cubicBezTo>
                  <a:pt x="7413" y="1497"/>
                  <a:pt x="7455" y="1517"/>
                  <a:pt x="7491" y="1557"/>
                </a:cubicBezTo>
                <a:cubicBezTo>
                  <a:pt x="7512" y="1582"/>
                  <a:pt x="7527" y="1609"/>
                  <a:pt x="7536" y="1640"/>
                </a:cubicBezTo>
                <a:cubicBezTo>
                  <a:pt x="7541" y="1632"/>
                  <a:pt x="7547" y="1625"/>
                  <a:pt x="7553" y="1617"/>
                </a:cubicBezTo>
                <a:cubicBezTo>
                  <a:pt x="7561" y="1609"/>
                  <a:pt x="7569" y="1601"/>
                  <a:pt x="7578" y="1594"/>
                </a:cubicBezTo>
                <a:cubicBezTo>
                  <a:pt x="7607" y="1570"/>
                  <a:pt x="7641" y="1557"/>
                  <a:pt x="7680" y="1557"/>
                </a:cubicBezTo>
                <a:cubicBezTo>
                  <a:pt x="7680" y="2002"/>
                  <a:pt x="7680" y="2002"/>
                  <a:pt x="7680" y="2002"/>
                </a:cubicBezTo>
                <a:cubicBezTo>
                  <a:pt x="0" y="2002"/>
                  <a:pt x="0" y="2002"/>
                  <a:pt x="0" y="2002"/>
                </a:cubicBezTo>
                <a:cubicBezTo>
                  <a:pt x="0" y="317"/>
                  <a:pt x="0" y="317"/>
                  <a:pt x="0" y="317"/>
                </a:cubicBezTo>
                <a:cubicBezTo>
                  <a:pt x="51" y="300"/>
                  <a:pt x="106" y="291"/>
                  <a:pt x="164" y="291"/>
                </a:cubicBezTo>
                <a:cubicBezTo>
                  <a:pt x="296" y="291"/>
                  <a:pt x="408" y="334"/>
                  <a:pt x="501" y="421"/>
                </a:cubicBezTo>
                <a:cubicBezTo>
                  <a:pt x="545" y="462"/>
                  <a:pt x="578" y="507"/>
                  <a:pt x="601" y="555"/>
                </a:cubicBezTo>
                <a:cubicBezTo>
                  <a:pt x="611" y="532"/>
                  <a:pt x="625" y="511"/>
                  <a:pt x="642" y="491"/>
                </a:cubicBezTo>
                <a:cubicBezTo>
                  <a:pt x="682" y="445"/>
                  <a:pt x="732" y="422"/>
                  <a:pt x="789" y="422"/>
                </a:cubicBezTo>
                <a:cubicBezTo>
                  <a:pt x="829" y="422"/>
                  <a:pt x="864" y="433"/>
                  <a:pt x="896" y="455"/>
                </a:cubicBezTo>
                <a:cubicBezTo>
                  <a:pt x="927" y="389"/>
                  <a:pt x="971" y="328"/>
                  <a:pt x="1029" y="273"/>
                </a:cubicBezTo>
                <a:cubicBezTo>
                  <a:pt x="1153" y="154"/>
                  <a:pt x="1304" y="94"/>
                  <a:pt x="1480" y="93"/>
                </a:cubicBezTo>
                <a:cubicBezTo>
                  <a:pt x="1657" y="92"/>
                  <a:pt x="1807" y="151"/>
                  <a:pt x="1932" y="270"/>
                </a:cubicBezTo>
                <a:cubicBezTo>
                  <a:pt x="2004" y="338"/>
                  <a:pt x="2055" y="415"/>
                  <a:pt x="2086" y="500"/>
                </a:cubicBezTo>
                <a:cubicBezTo>
                  <a:pt x="2127" y="413"/>
                  <a:pt x="2183" y="333"/>
                  <a:pt x="2254" y="259"/>
                </a:cubicBezTo>
                <a:cubicBezTo>
                  <a:pt x="2421" y="86"/>
                  <a:pt x="2622" y="0"/>
                  <a:pt x="2858" y="0"/>
                </a:cubicBezTo>
                <a:cubicBezTo>
                  <a:pt x="3095" y="0"/>
                  <a:pt x="3296" y="86"/>
                  <a:pt x="3463" y="259"/>
                </a:cubicBezTo>
                <a:cubicBezTo>
                  <a:pt x="3572" y="372"/>
                  <a:pt x="3646" y="501"/>
                  <a:pt x="3683" y="644"/>
                </a:cubicBezTo>
                <a:cubicBezTo>
                  <a:pt x="3730" y="626"/>
                  <a:pt x="3780" y="618"/>
                  <a:pt x="3834" y="618"/>
                </a:cubicBezTo>
                <a:cubicBezTo>
                  <a:pt x="3963" y="618"/>
                  <a:pt x="4074" y="670"/>
                  <a:pt x="4165" y="773"/>
                </a:cubicBezTo>
                <a:cubicBezTo>
                  <a:pt x="4204" y="818"/>
                  <a:pt x="4235" y="866"/>
                  <a:pt x="4258" y="919"/>
                </a:cubicBezTo>
                <a:cubicBezTo>
                  <a:pt x="4420" y="776"/>
                  <a:pt x="4614" y="704"/>
                  <a:pt x="4839" y="704"/>
                </a:cubicBezTo>
                <a:cubicBezTo>
                  <a:pt x="5075" y="704"/>
                  <a:pt x="5276" y="782"/>
                  <a:pt x="5442" y="938"/>
                </a:cubicBezTo>
                <a:cubicBezTo>
                  <a:pt x="5562" y="1051"/>
                  <a:pt x="5639" y="1180"/>
                  <a:pt x="5673" y="1326"/>
                </a:cubicBezTo>
                <a:cubicBezTo>
                  <a:pt x="5785" y="1221"/>
                  <a:pt x="5918" y="1168"/>
                  <a:pt x="6073" y="1168"/>
                </a:cubicBezTo>
                <a:cubicBezTo>
                  <a:pt x="6238" y="1168"/>
                  <a:pt x="6378" y="1228"/>
                  <a:pt x="6495" y="1348"/>
                </a:cubicBezTo>
                <a:cubicBezTo>
                  <a:pt x="6514" y="1368"/>
                  <a:pt x="6532" y="1388"/>
                  <a:pt x="6548" y="1410"/>
                </a:cubicBezTo>
                <a:cubicBezTo>
                  <a:pt x="6560" y="1393"/>
                  <a:pt x="6573" y="1378"/>
                  <a:pt x="6587" y="1363"/>
                </a:cubicBezTo>
                <a:cubicBezTo>
                  <a:pt x="6666" y="1282"/>
                  <a:pt x="6761" y="1242"/>
                  <a:pt x="6873" y="1242"/>
                </a:cubicBezTo>
                <a:cubicBezTo>
                  <a:pt x="6984" y="1242"/>
                  <a:pt x="7079" y="1282"/>
                  <a:pt x="7158" y="1363"/>
                </a:cubicBezTo>
                <a:cubicBezTo>
                  <a:pt x="7207" y="1414"/>
                  <a:pt x="7240" y="1470"/>
                  <a:pt x="7259" y="1534"/>
                </a:cubicBezTo>
                <a:close/>
              </a:path>
            </a:pathLst>
          </a:custGeom>
          <a:solidFill>
            <a:schemeClr val="accent1">
              <a:lumMod val="5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87" name="Freeform 23"/>
          <p:cNvSpPr>
            <a:spLocks/>
          </p:cNvSpPr>
          <p:nvPr/>
        </p:nvSpPr>
        <p:spPr bwMode="auto">
          <a:xfrm rot="10800000">
            <a:off x="2118" y="-7295"/>
            <a:ext cx="12187767" cy="2385484"/>
          </a:xfrm>
          <a:custGeom>
            <a:avLst/>
            <a:gdLst/>
            <a:ahLst/>
            <a:cxnLst>
              <a:cxn ang="0">
                <a:pos x="7609" y="1134"/>
              </a:cxn>
              <a:cxn ang="0">
                <a:pos x="7680" y="1089"/>
              </a:cxn>
              <a:cxn ang="0">
                <a:pos x="7680" y="1503"/>
              </a:cxn>
              <a:cxn ang="0">
                <a:pos x="0" y="1503"/>
              </a:cxn>
              <a:cxn ang="0">
                <a:pos x="0" y="577"/>
              </a:cxn>
              <a:cxn ang="0">
                <a:pos x="32" y="576"/>
              </a:cxn>
              <a:cxn ang="0">
                <a:pos x="337" y="652"/>
              </a:cxn>
              <a:cxn ang="0">
                <a:pos x="411" y="572"/>
              </a:cxn>
              <a:cxn ang="0">
                <a:pos x="765" y="445"/>
              </a:cxn>
              <a:cxn ang="0">
                <a:pos x="892" y="458"/>
              </a:cxn>
              <a:cxn ang="0">
                <a:pos x="890" y="414"/>
              </a:cxn>
              <a:cxn ang="0">
                <a:pos x="1030" y="121"/>
              </a:cxn>
              <a:cxn ang="0">
                <a:pos x="1370" y="0"/>
              </a:cxn>
              <a:cxn ang="0">
                <a:pos x="1710" y="121"/>
              </a:cxn>
              <a:cxn ang="0">
                <a:pos x="1817" y="258"/>
              </a:cxn>
              <a:cxn ang="0">
                <a:pos x="1867" y="211"/>
              </a:cxn>
              <a:cxn ang="0">
                <a:pos x="2379" y="28"/>
              </a:cxn>
              <a:cxn ang="0">
                <a:pos x="2891" y="211"/>
              </a:cxn>
              <a:cxn ang="0">
                <a:pos x="3036" y="384"/>
              </a:cxn>
              <a:cxn ang="0">
                <a:pos x="3189" y="369"/>
              </a:cxn>
              <a:cxn ang="0">
                <a:pos x="3639" y="530"/>
              </a:cxn>
              <a:cxn ang="0">
                <a:pos x="3786" y="723"/>
              </a:cxn>
              <a:cxn ang="0">
                <a:pos x="4120" y="663"/>
              </a:cxn>
              <a:cxn ang="0">
                <a:pos x="4631" y="824"/>
              </a:cxn>
              <a:cxn ang="0">
                <a:pos x="4701" y="885"/>
              </a:cxn>
              <a:cxn ang="0">
                <a:pos x="4843" y="863"/>
              </a:cxn>
              <a:cxn ang="0">
                <a:pos x="5126" y="964"/>
              </a:cxn>
              <a:cxn ang="0">
                <a:pos x="5175" y="1014"/>
              </a:cxn>
              <a:cxn ang="0">
                <a:pos x="5256" y="1008"/>
              </a:cxn>
              <a:cxn ang="0">
                <a:pos x="5531" y="1086"/>
              </a:cxn>
              <a:cxn ang="0">
                <a:pos x="5600" y="1148"/>
              </a:cxn>
              <a:cxn ang="0">
                <a:pos x="5747" y="1115"/>
              </a:cxn>
              <a:cxn ang="0">
                <a:pos x="5950" y="1186"/>
              </a:cxn>
              <a:cxn ang="0">
                <a:pos x="5953" y="1184"/>
              </a:cxn>
              <a:cxn ang="0">
                <a:pos x="6263" y="1109"/>
              </a:cxn>
              <a:cxn ang="0">
                <a:pos x="6398" y="1120"/>
              </a:cxn>
              <a:cxn ang="0">
                <a:pos x="6479" y="1030"/>
              </a:cxn>
              <a:cxn ang="0">
                <a:pos x="6822" y="908"/>
              </a:cxn>
              <a:cxn ang="0">
                <a:pos x="7165" y="1030"/>
              </a:cxn>
              <a:cxn ang="0">
                <a:pos x="7289" y="1210"/>
              </a:cxn>
              <a:cxn ang="0">
                <a:pos x="7387" y="1191"/>
              </a:cxn>
              <a:cxn ang="0">
                <a:pos x="7537" y="1241"/>
              </a:cxn>
              <a:cxn ang="0">
                <a:pos x="7609" y="1134"/>
              </a:cxn>
            </a:cxnLst>
            <a:rect l="0" t="0" r="r" b="b"/>
            <a:pathLst>
              <a:path w="7680" h="1503">
                <a:moveTo>
                  <a:pt x="7609" y="1134"/>
                </a:moveTo>
                <a:cubicBezTo>
                  <a:pt x="7631" y="1115"/>
                  <a:pt x="7655" y="1100"/>
                  <a:pt x="7680" y="1089"/>
                </a:cubicBezTo>
                <a:cubicBezTo>
                  <a:pt x="7680" y="1503"/>
                  <a:pt x="7680" y="1503"/>
                  <a:pt x="7680" y="1503"/>
                </a:cubicBezTo>
                <a:cubicBezTo>
                  <a:pt x="0" y="1503"/>
                  <a:pt x="0" y="1503"/>
                  <a:pt x="0" y="1503"/>
                </a:cubicBezTo>
                <a:cubicBezTo>
                  <a:pt x="0" y="577"/>
                  <a:pt x="0" y="577"/>
                  <a:pt x="0" y="577"/>
                </a:cubicBezTo>
                <a:cubicBezTo>
                  <a:pt x="11" y="577"/>
                  <a:pt x="21" y="576"/>
                  <a:pt x="32" y="576"/>
                </a:cubicBezTo>
                <a:cubicBezTo>
                  <a:pt x="146" y="576"/>
                  <a:pt x="247" y="602"/>
                  <a:pt x="337" y="652"/>
                </a:cubicBezTo>
                <a:cubicBezTo>
                  <a:pt x="357" y="624"/>
                  <a:pt x="382" y="597"/>
                  <a:pt x="411" y="572"/>
                </a:cubicBezTo>
                <a:cubicBezTo>
                  <a:pt x="509" y="487"/>
                  <a:pt x="627" y="445"/>
                  <a:pt x="765" y="445"/>
                </a:cubicBezTo>
                <a:cubicBezTo>
                  <a:pt x="810" y="445"/>
                  <a:pt x="852" y="450"/>
                  <a:pt x="892" y="458"/>
                </a:cubicBezTo>
                <a:cubicBezTo>
                  <a:pt x="890" y="444"/>
                  <a:pt x="890" y="429"/>
                  <a:pt x="890" y="414"/>
                </a:cubicBezTo>
                <a:cubicBezTo>
                  <a:pt x="890" y="300"/>
                  <a:pt x="937" y="202"/>
                  <a:pt x="1030" y="121"/>
                </a:cubicBezTo>
                <a:cubicBezTo>
                  <a:pt x="1124" y="40"/>
                  <a:pt x="1238" y="0"/>
                  <a:pt x="1370" y="0"/>
                </a:cubicBezTo>
                <a:cubicBezTo>
                  <a:pt x="1503" y="0"/>
                  <a:pt x="1616" y="40"/>
                  <a:pt x="1710" y="121"/>
                </a:cubicBezTo>
                <a:cubicBezTo>
                  <a:pt x="1758" y="162"/>
                  <a:pt x="1794" y="208"/>
                  <a:pt x="1817" y="258"/>
                </a:cubicBezTo>
                <a:cubicBezTo>
                  <a:pt x="1833" y="242"/>
                  <a:pt x="1849" y="226"/>
                  <a:pt x="1867" y="211"/>
                </a:cubicBezTo>
                <a:cubicBezTo>
                  <a:pt x="2009" y="89"/>
                  <a:pt x="2179" y="28"/>
                  <a:pt x="2379" y="28"/>
                </a:cubicBezTo>
                <a:cubicBezTo>
                  <a:pt x="2579" y="28"/>
                  <a:pt x="2750" y="89"/>
                  <a:pt x="2891" y="211"/>
                </a:cubicBezTo>
                <a:cubicBezTo>
                  <a:pt x="2953" y="264"/>
                  <a:pt x="3001" y="321"/>
                  <a:pt x="3036" y="384"/>
                </a:cubicBezTo>
                <a:cubicBezTo>
                  <a:pt x="3084" y="374"/>
                  <a:pt x="3135" y="369"/>
                  <a:pt x="3189" y="369"/>
                </a:cubicBezTo>
                <a:cubicBezTo>
                  <a:pt x="3365" y="369"/>
                  <a:pt x="3515" y="423"/>
                  <a:pt x="3639" y="530"/>
                </a:cubicBezTo>
                <a:cubicBezTo>
                  <a:pt x="3706" y="588"/>
                  <a:pt x="3755" y="652"/>
                  <a:pt x="3786" y="723"/>
                </a:cubicBezTo>
                <a:cubicBezTo>
                  <a:pt x="3887" y="683"/>
                  <a:pt x="3998" y="663"/>
                  <a:pt x="4120" y="663"/>
                </a:cubicBezTo>
                <a:cubicBezTo>
                  <a:pt x="4320" y="663"/>
                  <a:pt x="4490" y="717"/>
                  <a:pt x="4631" y="824"/>
                </a:cubicBezTo>
                <a:cubicBezTo>
                  <a:pt x="4657" y="844"/>
                  <a:pt x="4680" y="864"/>
                  <a:pt x="4701" y="885"/>
                </a:cubicBezTo>
                <a:cubicBezTo>
                  <a:pt x="4745" y="870"/>
                  <a:pt x="4792" y="863"/>
                  <a:pt x="4843" y="863"/>
                </a:cubicBezTo>
                <a:cubicBezTo>
                  <a:pt x="4954" y="863"/>
                  <a:pt x="5048" y="897"/>
                  <a:pt x="5126" y="964"/>
                </a:cubicBezTo>
                <a:cubicBezTo>
                  <a:pt x="5144" y="980"/>
                  <a:pt x="5161" y="997"/>
                  <a:pt x="5175" y="1014"/>
                </a:cubicBezTo>
                <a:cubicBezTo>
                  <a:pt x="5201" y="1010"/>
                  <a:pt x="5228" y="1008"/>
                  <a:pt x="5256" y="1008"/>
                </a:cubicBezTo>
                <a:cubicBezTo>
                  <a:pt x="5363" y="1008"/>
                  <a:pt x="5455" y="1034"/>
                  <a:pt x="5531" y="1086"/>
                </a:cubicBezTo>
                <a:cubicBezTo>
                  <a:pt x="5559" y="1105"/>
                  <a:pt x="5582" y="1126"/>
                  <a:pt x="5600" y="1148"/>
                </a:cubicBezTo>
                <a:cubicBezTo>
                  <a:pt x="5644" y="1126"/>
                  <a:pt x="5692" y="1115"/>
                  <a:pt x="5747" y="1115"/>
                </a:cubicBezTo>
                <a:cubicBezTo>
                  <a:pt x="5826" y="1115"/>
                  <a:pt x="5894" y="1139"/>
                  <a:pt x="5950" y="1186"/>
                </a:cubicBezTo>
                <a:cubicBezTo>
                  <a:pt x="5951" y="1185"/>
                  <a:pt x="5952" y="1185"/>
                  <a:pt x="5953" y="1184"/>
                </a:cubicBezTo>
                <a:cubicBezTo>
                  <a:pt x="6039" y="1134"/>
                  <a:pt x="6142" y="1109"/>
                  <a:pt x="6263" y="1109"/>
                </a:cubicBezTo>
                <a:cubicBezTo>
                  <a:pt x="6311" y="1109"/>
                  <a:pt x="6356" y="1113"/>
                  <a:pt x="6398" y="1120"/>
                </a:cubicBezTo>
                <a:cubicBezTo>
                  <a:pt x="6420" y="1088"/>
                  <a:pt x="6447" y="1058"/>
                  <a:pt x="6479" y="1030"/>
                </a:cubicBezTo>
                <a:cubicBezTo>
                  <a:pt x="6574" y="949"/>
                  <a:pt x="6688" y="908"/>
                  <a:pt x="6822" y="908"/>
                </a:cubicBezTo>
                <a:cubicBezTo>
                  <a:pt x="6956" y="908"/>
                  <a:pt x="7070" y="949"/>
                  <a:pt x="7165" y="1030"/>
                </a:cubicBezTo>
                <a:cubicBezTo>
                  <a:pt x="7226" y="1083"/>
                  <a:pt x="7267" y="1143"/>
                  <a:pt x="7289" y="1210"/>
                </a:cubicBezTo>
                <a:cubicBezTo>
                  <a:pt x="7319" y="1197"/>
                  <a:pt x="7351" y="1191"/>
                  <a:pt x="7387" y="1191"/>
                </a:cubicBezTo>
                <a:cubicBezTo>
                  <a:pt x="7445" y="1191"/>
                  <a:pt x="7495" y="1208"/>
                  <a:pt x="7537" y="1241"/>
                </a:cubicBezTo>
                <a:cubicBezTo>
                  <a:pt x="7549" y="1201"/>
                  <a:pt x="7573" y="1165"/>
                  <a:pt x="7609" y="1134"/>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105" name="矩形 3"/>
          <p:cNvSpPr>
            <a:spLocks noChangeArrowheads="1"/>
          </p:cNvSpPr>
          <p:nvPr/>
        </p:nvSpPr>
        <p:spPr bwMode="auto">
          <a:xfrm>
            <a:off x="7788937" y="569220"/>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b="1" dirty="0">
                <a:solidFill>
                  <a:schemeClr val="bg1"/>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bg1"/>
              </a:solidFill>
              <a:latin typeface="Arial" panose="020B0604020202020204" pitchFamily="34" charset="0"/>
              <a:ea typeface="宋体" pitchFamily="2" charset="-122"/>
              <a:cs typeface="Arial" panose="020B0604020202020204" pitchFamily="34" charset="0"/>
            </a:endParaRPr>
          </a:p>
        </p:txBody>
      </p:sp>
      <p:sp>
        <p:nvSpPr>
          <p:cNvPr id="106" name="文本框 37"/>
          <p:cNvSpPr txBox="1"/>
          <p:nvPr/>
        </p:nvSpPr>
        <p:spPr>
          <a:xfrm>
            <a:off x="7958364" y="1187330"/>
            <a:ext cx="2308007" cy="338546"/>
          </a:xfrm>
          <a:prstGeom prst="rect">
            <a:avLst/>
          </a:prstGeom>
          <a:noFill/>
        </p:spPr>
        <p:txBody>
          <a:bodyPr wrap="square" lIns="91431" tIns="45716" rIns="91431" bIns="45716" rtlCol="0">
            <a:spAutoFit/>
          </a:bodyPr>
          <a:lstStyle/>
          <a:p>
            <a:pPr algn="ctr"/>
            <a:r>
              <a:rPr lang="en-US" altLang="zh-CN" sz="1600" dirty="0">
                <a:solidFill>
                  <a:schemeClr val="bg1"/>
                </a:solidFill>
                <a:latin typeface="Arial" panose="020B0604020202020204" pitchFamily="34" charset="0"/>
                <a:cs typeface="Arial" panose="020B0604020202020204" pitchFamily="34" charset="0"/>
              </a:rPr>
              <a:t>Add Your Title</a:t>
            </a:r>
            <a:endParaRPr lang="zh-CN" altLang="en-US" sz="1600" baseline="-3000" dirty="0">
              <a:solidFill>
                <a:schemeClr val="bg1"/>
              </a:solidFill>
              <a:latin typeface="Arial" panose="020B0604020202020204" pitchFamily="34" charset="0"/>
              <a:cs typeface="Arial" panose="020B0604020202020204" pitchFamily="34" charset="0"/>
            </a:endParaRPr>
          </a:p>
        </p:txBody>
      </p:sp>
      <p:sp>
        <p:nvSpPr>
          <p:cNvPr id="107" name="TextBox 59"/>
          <p:cNvSpPr txBox="1">
            <a:spLocks noChangeArrowheads="1"/>
          </p:cNvSpPr>
          <p:nvPr/>
        </p:nvSpPr>
        <p:spPr bwMode="auto">
          <a:xfrm flipH="1">
            <a:off x="3070262"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8" name="矩形 107"/>
          <p:cNvSpPr>
            <a:spLocks noChangeArrowheads="1"/>
          </p:cNvSpPr>
          <p:nvPr/>
        </p:nvSpPr>
        <p:spPr bwMode="auto">
          <a:xfrm>
            <a:off x="2648200"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59" name="TextBox 59"/>
          <p:cNvSpPr txBox="1">
            <a:spLocks noChangeArrowheads="1"/>
          </p:cNvSpPr>
          <p:nvPr/>
        </p:nvSpPr>
        <p:spPr bwMode="auto">
          <a:xfrm flipH="1">
            <a:off x="7359525" y="5263102"/>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60" name="矩形 59"/>
          <p:cNvSpPr>
            <a:spLocks noChangeArrowheads="1"/>
          </p:cNvSpPr>
          <p:nvPr/>
        </p:nvSpPr>
        <p:spPr bwMode="auto">
          <a:xfrm>
            <a:off x="6937463" y="5719176"/>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76" name="TextBox 59"/>
          <p:cNvSpPr txBox="1">
            <a:spLocks noChangeArrowheads="1"/>
          </p:cNvSpPr>
          <p:nvPr/>
        </p:nvSpPr>
        <p:spPr bwMode="auto">
          <a:xfrm flipH="1">
            <a:off x="851008" y="4031245"/>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2" name="矩形 101"/>
          <p:cNvSpPr>
            <a:spLocks noChangeArrowheads="1"/>
          </p:cNvSpPr>
          <p:nvPr/>
        </p:nvSpPr>
        <p:spPr bwMode="auto">
          <a:xfrm>
            <a:off x="428946" y="4487319"/>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103" name="TextBox 59"/>
          <p:cNvSpPr txBox="1">
            <a:spLocks noChangeArrowheads="1"/>
          </p:cNvSpPr>
          <p:nvPr/>
        </p:nvSpPr>
        <p:spPr bwMode="auto">
          <a:xfrm flipH="1">
            <a:off x="5098050" y="3932823"/>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09" name="矩形 108"/>
          <p:cNvSpPr>
            <a:spLocks noChangeArrowheads="1"/>
          </p:cNvSpPr>
          <p:nvPr/>
        </p:nvSpPr>
        <p:spPr bwMode="auto">
          <a:xfrm>
            <a:off x="4675988" y="4388897"/>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
        <p:nvSpPr>
          <p:cNvPr id="110" name="TextBox 59"/>
          <p:cNvSpPr txBox="1">
            <a:spLocks noChangeArrowheads="1"/>
          </p:cNvSpPr>
          <p:nvPr/>
        </p:nvSpPr>
        <p:spPr bwMode="auto">
          <a:xfrm flipH="1">
            <a:off x="9863862" y="4640019"/>
            <a:ext cx="1752842" cy="430879"/>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smtClean="0">
                <a:solidFill>
                  <a:schemeClr val="tx1">
                    <a:lumMod val="75000"/>
                    <a:lumOff val="25000"/>
                  </a:schemeClr>
                </a:solidFill>
                <a:latin typeface="微软雅黑" pitchFamily="34" charset="-122"/>
                <a:ea typeface="微软雅黑" pitchFamily="34" charset="-122"/>
              </a:rPr>
              <a:t>添加关键字</a:t>
            </a:r>
            <a:endParaRPr lang="en-US" altLang="ko-KR" sz="2200" kern="0" dirty="0">
              <a:solidFill>
                <a:schemeClr val="tx1">
                  <a:lumMod val="75000"/>
                  <a:lumOff val="25000"/>
                </a:schemeClr>
              </a:solidFill>
              <a:latin typeface="微软雅黑" pitchFamily="34" charset="-122"/>
              <a:ea typeface="微软雅黑" pitchFamily="34" charset="-122"/>
            </a:endParaRPr>
          </a:p>
        </p:txBody>
      </p:sp>
      <p:sp>
        <p:nvSpPr>
          <p:cNvPr id="111" name="矩形 110"/>
          <p:cNvSpPr>
            <a:spLocks noChangeArrowheads="1"/>
          </p:cNvSpPr>
          <p:nvPr/>
        </p:nvSpPr>
        <p:spPr bwMode="auto">
          <a:xfrm>
            <a:off x="9441800" y="5096093"/>
            <a:ext cx="2596967" cy="82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14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937344235"/>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14:presetBounceEnd="40000">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14:bounceEnd="40000">
                                          <p:cBhvr additive="base">
                                            <p:cTn id="25" dur="500" fill="hold"/>
                                            <p:tgtEl>
                                              <p:spTgt spid="72"/>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14:presetBounceEnd="40000">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14:bounceEnd="40000">
                                          <p:cBhvr additive="base">
                                            <p:cTn id="29" dur="500" fill="hold"/>
                                            <p:tgtEl>
                                              <p:spTgt spid="80"/>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14:presetBounceEnd="40000">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14:bounceEnd="40000">
                                          <p:cBhvr additive="base">
                                            <p:cTn id="33"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14:presetBounceEnd="40000">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14:bounceEnd="40000">
                                          <p:cBhvr additive="base">
                                            <p:cTn id="37" dur="500" fill="hold"/>
                                            <p:tgtEl>
                                              <p:spTgt spid="65"/>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14:presetBounceEnd="40000">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14:bounceEnd="40000">
                                          <p:cBhvr additive="base">
                                            <p:cTn id="41" dur="5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additive="base">
                                            <p:cTn id="12" dur="500" fill="hold"/>
                                            <p:tgtEl>
                                              <p:spTgt spid="87"/>
                                            </p:tgtEl>
                                            <p:attrNameLst>
                                              <p:attrName>ppt_x</p:attrName>
                                            </p:attrNameLst>
                                          </p:cBhvr>
                                          <p:tavLst>
                                            <p:tav tm="0">
                                              <p:val>
                                                <p:strVal val="#ppt_x"/>
                                              </p:val>
                                            </p:tav>
                                            <p:tav tm="100000">
                                              <p:val>
                                                <p:strVal val="#ppt_x"/>
                                              </p:val>
                                            </p:tav>
                                          </p:tavLst>
                                        </p:anim>
                                        <p:anim calcmode="lin" valueType="num">
                                          <p:cBhvr additive="base">
                                            <p:cTn id="13" dur="500" fill="hold"/>
                                            <p:tgtEl>
                                              <p:spTgt spid="8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37"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barn(outVertical)">
                                          <p:cBhvr>
                                            <p:cTn id="17" dur="500"/>
                                            <p:tgtEl>
                                              <p:spTgt spid="105"/>
                                            </p:tgtEl>
                                          </p:cBhvr>
                                        </p:animEffect>
                                      </p:childTnLst>
                                    </p:cTn>
                                  </p:par>
                                </p:childTnLst>
                              </p:cTn>
                            </p:par>
                            <p:par>
                              <p:cTn id="18" fill="hold">
                                <p:stCondLst>
                                  <p:cond delay="1500"/>
                                </p:stCondLst>
                                <p:childTnLst>
                                  <p:par>
                                    <p:cTn id="19" presetID="16" presetClass="entr" presetSubtype="37"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barn(outVertical)">
                                          <p:cBhvr>
                                            <p:cTn id="21" dur="500"/>
                                            <p:tgtEl>
                                              <p:spTgt spid="106"/>
                                            </p:tgtEl>
                                          </p:cBhvr>
                                        </p:animEffect>
                                      </p:childTnLst>
                                    </p:cTn>
                                  </p:par>
                                </p:childTnLst>
                              </p:cTn>
                            </p:par>
                            <p:par>
                              <p:cTn id="22" fill="hold">
                                <p:stCondLst>
                                  <p:cond delay="2000"/>
                                </p:stCondLst>
                                <p:childTnLst>
                                  <p:par>
                                    <p:cTn id="23" presetID="2" presetClass="entr" presetSubtype="1"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fill="hold"/>
                                            <p:tgtEl>
                                              <p:spTgt spid="72"/>
                                            </p:tgtEl>
                                            <p:attrNameLst>
                                              <p:attrName>ppt_x</p:attrName>
                                            </p:attrNameLst>
                                          </p:cBhvr>
                                          <p:tavLst>
                                            <p:tav tm="0">
                                              <p:val>
                                                <p:strVal val="#ppt_x"/>
                                              </p:val>
                                            </p:tav>
                                            <p:tav tm="100000">
                                              <p:val>
                                                <p:strVal val="#ppt_x"/>
                                              </p:val>
                                            </p:tav>
                                          </p:tavLst>
                                        </p:anim>
                                        <p:anim calcmode="lin" valueType="num">
                                          <p:cBhvr additive="base">
                                            <p:cTn id="26" dur="500" fill="hold"/>
                                            <p:tgtEl>
                                              <p:spTgt spid="72"/>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200"/>
                                      </p:stCondLst>
                                      <p:childTnLst>
                                        <p:set>
                                          <p:cBhvr>
                                            <p:cTn id="28" dur="1" fill="hold">
                                              <p:stCondLst>
                                                <p:cond delay="0"/>
                                              </p:stCondLst>
                                            </p:cTn>
                                            <p:tgtEl>
                                              <p:spTgt spid="80"/>
                                            </p:tgtEl>
                                            <p:attrNameLst>
                                              <p:attrName>style.visibility</p:attrName>
                                            </p:attrNameLst>
                                          </p:cBhvr>
                                          <p:to>
                                            <p:strVal val="visible"/>
                                          </p:to>
                                        </p:set>
                                        <p:anim calcmode="lin" valueType="num">
                                          <p:cBhvr additive="base">
                                            <p:cTn id="29" dur="500" fill="hold"/>
                                            <p:tgtEl>
                                              <p:spTgt spid="80"/>
                                            </p:tgtEl>
                                            <p:attrNameLst>
                                              <p:attrName>ppt_x</p:attrName>
                                            </p:attrNameLst>
                                          </p:cBhvr>
                                          <p:tavLst>
                                            <p:tav tm="0">
                                              <p:val>
                                                <p:strVal val="#ppt_x"/>
                                              </p:val>
                                            </p:tav>
                                            <p:tav tm="100000">
                                              <p:val>
                                                <p:strVal val="#ppt_x"/>
                                              </p:val>
                                            </p:tav>
                                          </p:tavLst>
                                        </p:anim>
                                        <p:anim calcmode="lin" valueType="num">
                                          <p:cBhvr additive="base">
                                            <p:cTn id="30" dur="500" fill="hold"/>
                                            <p:tgtEl>
                                              <p:spTgt spid="80"/>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30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ppt_x"/>
                                              </p:val>
                                            </p:tav>
                                            <p:tav tm="100000">
                                              <p:val>
                                                <p:strVal val="#ppt_x"/>
                                              </p:val>
                                            </p:tav>
                                          </p:tavLst>
                                        </p:anim>
                                        <p:anim calcmode="lin" valueType="num">
                                          <p:cBhvr additive="base">
                                            <p:cTn id="34" dur="500" fill="hold"/>
                                            <p:tgtEl>
                                              <p:spTgt spid="47"/>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20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500" fill="hold"/>
                                            <p:tgtEl>
                                              <p:spTgt spid="65"/>
                                            </p:tgtEl>
                                            <p:attrNameLst>
                                              <p:attrName>ppt_x</p:attrName>
                                            </p:attrNameLst>
                                          </p:cBhvr>
                                          <p:tavLst>
                                            <p:tav tm="0">
                                              <p:val>
                                                <p:strVal val="#ppt_x"/>
                                              </p:val>
                                            </p:tav>
                                            <p:tav tm="100000">
                                              <p:val>
                                                <p:strVal val="#ppt_x"/>
                                              </p:val>
                                            </p:tav>
                                          </p:tavLst>
                                        </p:anim>
                                        <p:anim calcmode="lin" valueType="num">
                                          <p:cBhvr additive="base">
                                            <p:cTn id="38" dur="500" fill="hold"/>
                                            <p:tgtEl>
                                              <p:spTgt spid="65"/>
                                            </p:tgtEl>
                                            <p:attrNameLst>
                                              <p:attrName>ppt_y</p:attrName>
                                            </p:attrNameLst>
                                          </p:cBhvr>
                                          <p:tavLst>
                                            <p:tav tm="0">
                                              <p:val>
                                                <p:strVal val="0-#ppt_h/2"/>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ppt_x"/>
                                              </p:val>
                                            </p:tav>
                                            <p:tav tm="100000">
                                              <p:val>
                                                <p:strVal val="#ppt_x"/>
                                              </p:val>
                                            </p:tav>
                                          </p:tavLst>
                                        </p:anim>
                                        <p:anim calcmode="lin" valueType="num">
                                          <p:cBhvr additive="base">
                                            <p:cTn id="42" dur="500" fill="hold"/>
                                            <p:tgtEl>
                                              <p:spTgt spid="38"/>
                                            </p:tgtEl>
                                            <p:attrNameLst>
                                              <p:attrName>ppt_y</p:attrName>
                                            </p:attrNameLst>
                                          </p:cBhvr>
                                          <p:tavLst>
                                            <p:tav tm="0">
                                              <p:val>
                                                <p:strVal val="0-#ppt_h/2"/>
                                              </p:val>
                                            </p:tav>
                                            <p:tav tm="100000">
                                              <p:val>
                                                <p:strVal val="#ppt_y"/>
                                              </p:val>
                                            </p:tav>
                                          </p:tavLst>
                                        </p:anim>
                                      </p:childTnLst>
                                    </p:cTn>
                                  </p:par>
                                </p:childTnLst>
                              </p:cTn>
                            </p:par>
                            <p:par>
                              <p:cTn id="43" fill="hold">
                                <p:stCondLst>
                                  <p:cond delay="28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300" fill="hold"/>
                                            <p:tgtEl>
                                              <p:spTgt spid="107"/>
                                            </p:tgtEl>
                                            <p:attrNameLst>
                                              <p:attrName>ppt_x</p:attrName>
                                            </p:attrNameLst>
                                          </p:cBhvr>
                                          <p:tavLst>
                                            <p:tav tm="0">
                                              <p:val>
                                                <p:strVal val="#ppt_x"/>
                                              </p:val>
                                            </p:tav>
                                            <p:tav tm="100000">
                                              <p:val>
                                                <p:strVal val="#ppt_x"/>
                                              </p:val>
                                            </p:tav>
                                          </p:tavLst>
                                        </p:anim>
                                        <p:anim calcmode="lin" valueType="num">
                                          <p:cBhvr additive="base">
                                            <p:cTn id="47" dur="300" fill="hold"/>
                                            <p:tgtEl>
                                              <p:spTgt spid="107"/>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300" fill="hold"/>
                                            <p:tgtEl>
                                              <p:spTgt spid="108"/>
                                            </p:tgtEl>
                                            <p:attrNameLst>
                                              <p:attrName>ppt_x</p:attrName>
                                            </p:attrNameLst>
                                          </p:cBhvr>
                                          <p:tavLst>
                                            <p:tav tm="0">
                                              <p:val>
                                                <p:strVal val="#ppt_x"/>
                                              </p:val>
                                            </p:tav>
                                            <p:tav tm="100000">
                                              <p:val>
                                                <p:strVal val="#ppt_x"/>
                                              </p:val>
                                            </p:tav>
                                          </p:tavLst>
                                        </p:anim>
                                        <p:anim calcmode="lin" valueType="num">
                                          <p:cBhvr additive="base">
                                            <p:cTn id="51" dur="300" fill="hold"/>
                                            <p:tgtEl>
                                              <p:spTgt spid="108"/>
                                            </p:tgtEl>
                                            <p:attrNameLst>
                                              <p:attrName>ppt_y</p:attrName>
                                            </p:attrNameLst>
                                          </p:cBhvr>
                                          <p:tavLst>
                                            <p:tav tm="0">
                                              <p:val>
                                                <p:strVal val="1+#ppt_h/2"/>
                                              </p:val>
                                            </p:tav>
                                            <p:tav tm="100000">
                                              <p:val>
                                                <p:strVal val="#ppt_y"/>
                                              </p:val>
                                            </p:tav>
                                          </p:tavLst>
                                        </p:anim>
                                      </p:childTnLst>
                                    </p:cTn>
                                  </p:par>
                                </p:childTnLst>
                              </p:cTn>
                            </p:par>
                            <p:par>
                              <p:cTn id="52" fill="hold">
                                <p:stCondLst>
                                  <p:cond delay="31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 calcmode="lin" valueType="num">
                                          <p:cBhvr additive="base">
                                            <p:cTn id="55" dur="300" fill="hold"/>
                                            <p:tgtEl>
                                              <p:spTgt spid="59"/>
                                            </p:tgtEl>
                                            <p:attrNameLst>
                                              <p:attrName>ppt_x</p:attrName>
                                            </p:attrNameLst>
                                          </p:cBhvr>
                                          <p:tavLst>
                                            <p:tav tm="0">
                                              <p:val>
                                                <p:strVal val="#ppt_x"/>
                                              </p:val>
                                            </p:tav>
                                            <p:tav tm="100000">
                                              <p:val>
                                                <p:strVal val="#ppt_x"/>
                                              </p:val>
                                            </p:tav>
                                          </p:tavLst>
                                        </p:anim>
                                        <p:anim calcmode="lin" valueType="num">
                                          <p:cBhvr additive="base">
                                            <p:cTn id="56" dur="300" fill="hold"/>
                                            <p:tgtEl>
                                              <p:spTgt spid="59"/>
                                            </p:tgtEl>
                                            <p:attrNameLst>
                                              <p:attrName>ppt_y</p:attrName>
                                            </p:attrNameLst>
                                          </p:cBhvr>
                                          <p:tavLst>
                                            <p:tav tm="0">
                                              <p:val>
                                                <p:strVal val="1+#ppt_h/2"/>
                                              </p:val>
                                            </p:tav>
                                            <p:tav tm="100000">
                                              <p:val>
                                                <p:strVal val="#ppt_y"/>
                                              </p:val>
                                            </p:tav>
                                          </p:tavLst>
                                        </p:anim>
                                      </p:childTnLst>
                                    </p:cTn>
                                  </p:par>
                                  <p:par>
                                    <p:cTn id="57" presetID="2" presetClass="entr" presetSubtype="4" accel="50000" decel="5000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anim calcmode="lin" valueType="num">
                                          <p:cBhvr additive="base">
                                            <p:cTn id="59" dur="300" fill="hold"/>
                                            <p:tgtEl>
                                              <p:spTgt spid="60"/>
                                            </p:tgtEl>
                                            <p:attrNameLst>
                                              <p:attrName>ppt_x</p:attrName>
                                            </p:attrNameLst>
                                          </p:cBhvr>
                                          <p:tavLst>
                                            <p:tav tm="0">
                                              <p:val>
                                                <p:strVal val="#ppt_x"/>
                                              </p:val>
                                            </p:tav>
                                            <p:tav tm="100000">
                                              <p:val>
                                                <p:strVal val="#ppt_x"/>
                                              </p:val>
                                            </p:tav>
                                          </p:tavLst>
                                        </p:anim>
                                        <p:anim calcmode="lin" valueType="num">
                                          <p:cBhvr additive="base">
                                            <p:cTn id="60" dur="300" fill="hold"/>
                                            <p:tgtEl>
                                              <p:spTgt spid="60"/>
                                            </p:tgtEl>
                                            <p:attrNameLst>
                                              <p:attrName>ppt_y</p:attrName>
                                            </p:attrNameLst>
                                          </p:cBhvr>
                                          <p:tavLst>
                                            <p:tav tm="0">
                                              <p:val>
                                                <p:strVal val="1+#ppt_h/2"/>
                                              </p:val>
                                            </p:tav>
                                            <p:tav tm="100000">
                                              <p:val>
                                                <p:strVal val="#ppt_y"/>
                                              </p:val>
                                            </p:tav>
                                          </p:tavLst>
                                        </p:anim>
                                      </p:childTnLst>
                                    </p:cTn>
                                  </p:par>
                                </p:childTnLst>
                              </p:cTn>
                            </p:par>
                            <p:par>
                              <p:cTn id="61" fill="hold">
                                <p:stCondLst>
                                  <p:cond delay="3400"/>
                                </p:stCondLst>
                                <p:childTnLst>
                                  <p:par>
                                    <p:cTn id="62" presetID="2" presetClass="entr" presetSubtype="4" accel="50000" decel="50000"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400" fill="hold"/>
                                            <p:tgtEl>
                                              <p:spTgt spid="76"/>
                                            </p:tgtEl>
                                            <p:attrNameLst>
                                              <p:attrName>ppt_x</p:attrName>
                                            </p:attrNameLst>
                                          </p:cBhvr>
                                          <p:tavLst>
                                            <p:tav tm="0">
                                              <p:val>
                                                <p:strVal val="#ppt_x"/>
                                              </p:val>
                                            </p:tav>
                                            <p:tav tm="100000">
                                              <p:val>
                                                <p:strVal val="#ppt_x"/>
                                              </p:val>
                                            </p:tav>
                                          </p:tavLst>
                                        </p:anim>
                                        <p:anim calcmode="lin" valueType="num">
                                          <p:cBhvr additive="base">
                                            <p:cTn id="65" dur="400" fill="hold"/>
                                            <p:tgtEl>
                                              <p:spTgt spid="76"/>
                                            </p:tgtEl>
                                            <p:attrNameLst>
                                              <p:attrName>ppt_y</p:attrName>
                                            </p:attrNameLst>
                                          </p:cBhvr>
                                          <p:tavLst>
                                            <p:tav tm="0">
                                              <p:val>
                                                <p:strVal val="1+#ppt_h/2"/>
                                              </p:val>
                                            </p:tav>
                                            <p:tav tm="100000">
                                              <p:val>
                                                <p:strVal val="#ppt_y"/>
                                              </p:val>
                                            </p:tav>
                                          </p:tavLst>
                                        </p:anim>
                                      </p:childTnLst>
                                    </p:cTn>
                                  </p:par>
                                  <p:par>
                                    <p:cTn id="66" presetID="2" presetClass="entr" presetSubtype="4" accel="50000" decel="50000" fill="hold" grpId="0" nodeType="with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400" fill="hold"/>
                                            <p:tgtEl>
                                              <p:spTgt spid="102"/>
                                            </p:tgtEl>
                                            <p:attrNameLst>
                                              <p:attrName>ppt_x</p:attrName>
                                            </p:attrNameLst>
                                          </p:cBhvr>
                                          <p:tavLst>
                                            <p:tav tm="0">
                                              <p:val>
                                                <p:strVal val="#ppt_x"/>
                                              </p:val>
                                            </p:tav>
                                            <p:tav tm="100000">
                                              <p:val>
                                                <p:strVal val="#ppt_x"/>
                                              </p:val>
                                            </p:tav>
                                          </p:tavLst>
                                        </p:anim>
                                        <p:anim calcmode="lin" valueType="num">
                                          <p:cBhvr additive="base">
                                            <p:cTn id="69" dur="400" fill="hold"/>
                                            <p:tgtEl>
                                              <p:spTgt spid="102"/>
                                            </p:tgtEl>
                                            <p:attrNameLst>
                                              <p:attrName>ppt_y</p:attrName>
                                            </p:attrNameLst>
                                          </p:cBhvr>
                                          <p:tavLst>
                                            <p:tav tm="0">
                                              <p:val>
                                                <p:strVal val="1+#ppt_h/2"/>
                                              </p:val>
                                            </p:tav>
                                            <p:tav tm="100000">
                                              <p:val>
                                                <p:strVal val="#ppt_y"/>
                                              </p:val>
                                            </p:tav>
                                          </p:tavLst>
                                        </p:anim>
                                      </p:childTnLst>
                                    </p:cTn>
                                  </p:par>
                                </p:childTnLst>
                              </p:cTn>
                            </p:par>
                            <p:par>
                              <p:cTn id="70" fill="hold">
                                <p:stCondLst>
                                  <p:cond delay="3800"/>
                                </p:stCondLst>
                                <p:childTnLst>
                                  <p:par>
                                    <p:cTn id="71" presetID="2" presetClass="entr" presetSubtype="4" accel="50000" decel="50000"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additive="base">
                                            <p:cTn id="73" dur="400" fill="hold"/>
                                            <p:tgtEl>
                                              <p:spTgt spid="103"/>
                                            </p:tgtEl>
                                            <p:attrNameLst>
                                              <p:attrName>ppt_x</p:attrName>
                                            </p:attrNameLst>
                                          </p:cBhvr>
                                          <p:tavLst>
                                            <p:tav tm="0">
                                              <p:val>
                                                <p:strVal val="#ppt_x"/>
                                              </p:val>
                                            </p:tav>
                                            <p:tav tm="100000">
                                              <p:val>
                                                <p:strVal val="#ppt_x"/>
                                              </p:val>
                                            </p:tav>
                                          </p:tavLst>
                                        </p:anim>
                                        <p:anim calcmode="lin" valueType="num">
                                          <p:cBhvr additive="base">
                                            <p:cTn id="74" dur="400" fill="hold"/>
                                            <p:tgtEl>
                                              <p:spTgt spid="103"/>
                                            </p:tgtEl>
                                            <p:attrNameLst>
                                              <p:attrName>ppt_y</p:attrName>
                                            </p:attrNameLst>
                                          </p:cBhvr>
                                          <p:tavLst>
                                            <p:tav tm="0">
                                              <p:val>
                                                <p:strVal val="1+#ppt_h/2"/>
                                              </p:val>
                                            </p:tav>
                                            <p:tav tm="100000">
                                              <p:val>
                                                <p:strVal val="#ppt_y"/>
                                              </p:val>
                                            </p:tav>
                                          </p:tavLst>
                                        </p:anim>
                                      </p:childTnLst>
                                    </p:cTn>
                                  </p:par>
                                  <p:par>
                                    <p:cTn id="75" presetID="2" presetClass="entr" presetSubtype="4" accel="50000" decel="50000" fill="hold" grpId="0" nodeType="withEffect">
                                      <p:stCondLst>
                                        <p:cond delay="0"/>
                                      </p:stCondLst>
                                      <p:childTnLst>
                                        <p:set>
                                          <p:cBhvr>
                                            <p:cTn id="76" dur="1" fill="hold">
                                              <p:stCondLst>
                                                <p:cond delay="0"/>
                                              </p:stCondLst>
                                            </p:cTn>
                                            <p:tgtEl>
                                              <p:spTgt spid="109"/>
                                            </p:tgtEl>
                                            <p:attrNameLst>
                                              <p:attrName>style.visibility</p:attrName>
                                            </p:attrNameLst>
                                          </p:cBhvr>
                                          <p:to>
                                            <p:strVal val="visible"/>
                                          </p:to>
                                        </p:set>
                                        <p:anim calcmode="lin" valueType="num">
                                          <p:cBhvr additive="base">
                                            <p:cTn id="77" dur="400" fill="hold"/>
                                            <p:tgtEl>
                                              <p:spTgt spid="109"/>
                                            </p:tgtEl>
                                            <p:attrNameLst>
                                              <p:attrName>ppt_x</p:attrName>
                                            </p:attrNameLst>
                                          </p:cBhvr>
                                          <p:tavLst>
                                            <p:tav tm="0">
                                              <p:val>
                                                <p:strVal val="#ppt_x"/>
                                              </p:val>
                                            </p:tav>
                                            <p:tav tm="100000">
                                              <p:val>
                                                <p:strVal val="#ppt_x"/>
                                              </p:val>
                                            </p:tav>
                                          </p:tavLst>
                                        </p:anim>
                                        <p:anim calcmode="lin" valueType="num">
                                          <p:cBhvr additive="base">
                                            <p:cTn id="78" dur="400" fill="hold"/>
                                            <p:tgtEl>
                                              <p:spTgt spid="109"/>
                                            </p:tgtEl>
                                            <p:attrNameLst>
                                              <p:attrName>ppt_y</p:attrName>
                                            </p:attrNameLst>
                                          </p:cBhvr>
                                          <p:tavLst>
                                            <p:tav tm="0">
                                              <p:val>
                                                <p:strVal val="1+#ppt_h/2"/>
                                              </p:val>
                                            </p:tav>
                                            <p:tav tm="100000">
                                              <p:val>
                                                <p:strVal val="#ppt_y"/>
                                              </p:val>
                                            </p:tav>
                                          </p:tavLst>
                                        </p:anim>
                                      </p:childTnLst>
                                    </p:cTn>
                                  </p:par>
                                </p:childTnLst>
                              </p:cTn>
                            </p:par>
                            <p:par>
                              <p:cTn id="79" fill="hold">
                                <p:stCondLst>
                                  <p:cond delay="42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400" fill="hold"/>
                                            <p:tgtEl>
                                              <p:spTgt spid="110"/>
                                            </p:tgtEl>
                                            <p:attrNameLst>
                                              <p:attrName>ppt_x</p:attrName>
                                            </p:attrNameLst>
                                          </p:cBhvr>
                                          <p:tavLst>
                                            <p:tav tm="0">
                                              <p:val>
                                                <p:strVal val="#ppt_x"/>
                                              </p:val>
                                            </p:tav>
                                            <p:tav tm="100000">
                                              <p:val>
                                                <p:strVal val="#ppt_x"/>
                                              </p:val>
                                            </p:tav>
                                          </p:tavLst>
                                        </p:anim>
                                        <p:anim calcmode="lin" valueType="num">
                                          <p:cBhvr additive="base">
                                            <p:cTn id="83" dur="400" fill="hold"/>
                                            <p:tgtEl>
                                              <p:spTgt spid="110"/>
                                            </p:tgtEl>
                                            <p:attrNameLst>
                                              <p:attrName>ppt_y</p:attrName>
                                            </p:attrNameLst>
                                          </p:cBhvr>
                                          <p:tavLst>
                                            <p:tav tm="0">
                                              <p:val>
                                                <p:strVal val="1+#ppt_h/2"/>
                                              </p:val>
                                            </p:tav>
                                            <p:tav tm="100000">
                                              <p:val>
                                                <p:strVal val="#ppt_y"/>
                                              </p:val>
                                            </p:tav>
                                          </p:tavLst>
                                        </p:anim>
                                      </p:childTnLst>
                                    </p:cTn>
                                  </p:par>
                                  <p:par>
                                    <p:cTn id="84" presetID="2" presetClass="entr" presetSubtype="4" accel="50000" decel="50000" fill="hold" grpId="0" nodeType="withEffect">
                                      <p:stCondLst>
                                        <p:cond delay="0"/>
                                      </p:stCondLst>
                                      <p:childTnLst>
                                        <p:set>
                                          <p:cBhvr>
                                            <p:cTn id="85" dur="1" fill="hold">
                                              <p:stCondLst>
                                                <p:cond delay="0"/>
                                              </p:stCondLst>
                                            </p:cTn>
                                            <p:tgtEl>
                                              <p:spTgt spid="111"/>
                                            </p:tgtEl>
                                            <p:attrNameLst>
                                              <p:attrName>style.visibility</p:attrName>
                                            </p:attrNameLst>
                                          </p:cBhvr>
                                          <p:to>
                                            <p:strVal val="visible"/>
                                          </p:to>
                                        </p:set>
                                        <p:anim calcmode="lin" valueType="num">
                                          <p:cBhvr additive="base">
                                            <p:cTn id="86" dur="400" fill="hold"/>
                                            <p:tgtEl>
                                              <p:spTgt spid="111"/>
                                            </p:tgtEl>
                                            <p:attrNameLst>
                                              <p:attrName>ppt_x</p:attrName>
                                            </p:attrNameLst>
                                          </p:cBhvr>
                                          <p:tavLst>
                                            <p:tav tm="0">
                                              <p:val>
                                                <p:strVal val="#ppt_x"/>
                                              </p:val>
                                            </p:tav>
                                            <p:tav tm="100000">
                                              <p:val>
                                                <p:strVal val="#ppt_x"/>
                                              </p:val>
                                            </p:tav>
                                          </p:tavLst>
                                        </p:anim>
                                        <p:anim calcmode="lin" valueType="num">
                                          <p:cBhvr additive="base">
                                            <p:cTn id="87" dur="4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animBg="1"/>
          <p:bldP spid="105" grpId="0"/>
          <p:bldP spid="106" grpId="0"/>
          <p:bldP spid="107" grpId="0"/>
          <p:bldP spid="108" grpId="0"/>
          <p:bldP spid="59" grpId="0"/>
          <p:bldP spid="60" grpId="0"/>
          <p:bldP spid="76" grpId="0"/>
          <p:bldP spid="102" grpId="0"/>
          <p:bldP spid="103" grpId="0"/>
          <p:bldP spid="109" grpId="0"/>
          <p:bldP spid="110" grpId="0"/>
          <p:bldP spid="111"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839403" y="3984274"/>
            <a:ext cx="9370739" cy="1087001"/>
            <a:chOff x="1855445" y="3927410"/>
            <a:chExt cx="9370739" cy="1087001"/>
          </a:xfrm>
        </p:grpSpPr>
        <p:sp>
          <p:nvSpPr>
            <p:cNvPr id="93" name="Notched Right Arrow 37"/>
            <p:cNvSpPr/>
            <p:nvPr/>
          </p:nvSpPr>
          <p:spPr>
            <a:xfrm>
              <a:off x="1855445" y="3927410"/>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95" name="Oval 41"/>
            <p:cNvSpPr>
              <a:spLocks noChangeAspect="1"/>
            </p:cNvSpPr>
            <p:nvPr/>
          </p:nvSpPr>
          <p:spPr>
            <a:xfrm>
              <a:off x="10150853" y="4123788"/>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03</a:t>
              </a:r>
            </a:p>
          </p:txBody>
        </p:sp>
      </p:grpSp>
      <p:sp>
        <p:nvSpPr>
          <p:cNvPr id="36" name="TextBox 59"/>
          <p:cNvSpPr txBox="1">
            <a:spLocks noChangeArrowheads="1"/>
          </p:cNvSpPr>
          <p:nvPr/>
        </p:nvSpPr>
        <p:spPr bwMode="auto">
          <a:xfrm flipH="1">
            <a:off x="2531517" y="4092239"/>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43" name="矩形 42"/>
          <p:cNvSpPr>
            <a:spLocks noChangeArrowheads="1"/>
          </p:cNvSpPr>
          <p:nvPr/>
        </p:nvSpPr>
        <p:spPr bwMode="auto">
          <a:xfrm>
            <a:off x="2545166" y="4448383"/>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2" name="组合 21"/>
          <p:cNvGrpSpPr/>
          <p:nvPr/>
        </p:nvGrpSpPr>
        <p:grpSpPr>
          <a:xfrm>
            <a:off x="1" y="3984277"/>
            <a:ext cx="2135209" cy="1087000"/>
            <a:chOff x="1" y="3916719"/>
            <a:chExt cx="2135209" cy="1087000"/>
          </a:xfrm>
        </p:grpSpPr>
        <p:sp>
          <p:nvSpPr>
            <p:cNvPr id="66" name="任意多边形 65"/>
            <p:cNvSpPr/>
            <p:nvPr/>
          </p:nvSpPr>
          <p:spPr>
            <a:xfrm rot="16200000">
              <a:off x="524106" y="3392614"/>
              <a:ext cx="1087000" cy="2135209"/>
            </a:xfrm>
            <a:custGeom>
              <a:avLst/>
              <a:gdLst>
                <a:gd name="connsiteX0" fmla="*/ 1087000 w 1087000"/>
                <a:gd name="connsiteY0" fmla="*/ 0 h 2135209"/>
                <a:gd name="connsiteX1" fmla="*/ 1087000 w 1087000"/>
                <a:gd name="connsiteY1" fmla="*/ 1635179 h 2135209"/>
                <a:gd name="connsiteX2" fmla="*/ 543501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9"/>
                  </a:lnTo>
                  <a:lnTo>
                    <a:pt x="543501" y="2135209"/>
                  </a:lnTo>
                  <a:lnTo>
                    <a:pt x="0" y="1635178"/>
                  </a:lnTo>
                  <a:lnTo>
                    <a:pt x="0" y="0"/>
                  </a:lnTo>
                  <a:lnTo>
                    <a:pt x="10870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4267" dirty="0">
                <a:solidFill>
                  <a:schemeClr val="bg1"/>
                </a:solidFill>
              </a:endParaRPr>
            </a:p>
          </p:txBody>
        </p:sp>
        <p:sp>
          <p:nvSpPr>
            <p:cNvPr id="59" name="Freeform 129"/>
            <p:cNvSpPr>
              <a:spLocks noChangeAspect="1" noEditPoints="1"/>
            </p:cNvSpPr>
            <p:nvPr/>
          </p:nvSpPr>
          <p:spPr bwMode="auto">
            <a:xfrm>
              <a:off x="790061" y="4134547"/>
              <a:ext cx="651342" cy="651342"/>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11" name="组合 10"/>
          <p:cNvGrpSpPr/>
          <p:nvPr/>
        </p:nvGrpSpPr>
        <p:grpSpPr>
          <a:xfrm>
            <a:off x="965816" y="2740638"/>
            <a:ext cx="9370739" cy="1087000"/>
            <a:chOff x="949774" y="2662385"/>
            <a:chExt cx="9370739" cy="1087000"/>
          </a:xfrm>
        </p:grpSpPr>
        <p:sp>
          <p:nvSpPr>
            <p:cNvPr id="81" name="Notched Right Arrow 24"/>
            <p:cNvSpPr/>
            <p:nvPr/>
          </p:nvSpPr>
          <p:spPr>
            <a:xfrm rot="10800000">
              <a:off x="949774" y="2662385"/>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3" name="Oval 31"/>
            <p:cNvSpPr>
              <a:spLocks noChangeAspect="1"/>
            </p:cNvSpPr>
            <p:nvPr/>
          </p:nvSpPr>
          <p:spPr>
            <a:xfrm>
              <a:off x="1337222" y="2858763"/>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02</a:t>
              </a:r>
            </a:p>
          </p:txBody>
        </p:sp>
      </p:grpSp>
      <p:sp>
        <p:nvSpPr>
          <p:cNvPr id="57" name="TextBox 59"/>
          <p:cNvSpPr txBox="1">
            <a:spLocks noChangeArrowheads="1"/>
          </p:cNvSpPr>
          <p:nvPr/>
        </p:nvSpPr>
        <p:spPr bwMode="auto">
          <a:xfrm flipH="1">
            <a:off x="7224214" y="2851192"/>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8" name="矩形 57"/>
          <p:cNvSpPr>
            <a:spLocks noChangeArrowheads="1"/>
          </p:cNvSpPr>
          <p:nvPr/>
        </p:nvSpPr>
        <p:spPr bwMode="auto">
          <a:xfrm>
            <a:off x="2068773" y="3207336"/>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sp>
        <p:nvSpPr>
          <p:cNvPr id="54" name="任意多边形 53"/>
          <p:cNvSpPr/>
          <p:nvPr/>
        </p:nvSpPr>
        <p:spPr>
          <a:xfrm rot="5400000">
            <a:off x="11113483" y="3282758"/>
            <a:ext cx="5988" cy="2760"/>
          </a:xfrm>
          <a:custGeom>
            <a:avLst/>
            <a:gdLst>
              <a:gd name="connsiteX0" fmla="*/ 0 w 5988"/>
              <a:gd name="connsiteY0" fmla="*/ 0 h 2760"/>
              <a:gd name="connsiteX1" fmla="*/ 3001 w 5988"/>
              <a:gd name="connsiteY1" fmla="*/ 2375 h 2760"/>
              <a:gd name="connsiteX2" fmla="*/ 5988 w 5988"/>
              <a:gd name="connsiteY2" fmla="*/ 11 h 2760"/>
              <a:gd name="connsiteX3" fmla="*/ 3000 w 5988"/>
              <a:gd name="connsiteY3" fmla="*/ 2760 h 2760"/>
              <a:gd name="connsiteX4" fmla="*/ 0 w 5988"/>
              <a:gd name="connsiteY4" fmla="*/ 0 h 2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8" h="2760">
                <a:moveTo>
                  <a:pt x="0" y="0"/>
                </a:moveTo>
                <a:lnTo>
                  <a:pt x="3001" y="2375"/>
                </a:lnTo>
                <a:lnTo>
                  <a:pt x="5988" y="11"/>
                </a:lnTo>
                <a:lnTo>
                  <a:pt x="3000" y="2760"/>
                </a:lnTo>
                <a:lnTo>
                  <a:pt x="0" y="0"/>
                </a:lnTo>
                <a:close/>
              </a:path>
            </a:pathLst>
          </a:custGeom>
          <a:solidFill>
            <a:srgbClr val="B7B327"/>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grpSp>
        <p:nvGrpSpPr>
          <p:cNvPr id="24" name="组合 23"/>
          <p:cNvGrpSpPr/>
          <p:nvPr/>
        </p:nvGrpSpPr>
        <p:grpSpPr>
          <a:xfrm>
            <a:off x="10041147" y="2740638"/>
            <a:ext cx="2150661" cy="1087001"/>
            <a:chOff x="10041147" y="2673080"/>
            <a:chExt cx="2150661" cy="1087001"/>
          </a:xfrm>
        </p:grpSpPr>
        <p:sp>
          <p:nvSpPr>
            <p:cNvPr id="51" name="任意多边形 50"/>
            <p:cNvSpPr/>
            <p:nvPr/>
          </p:nvSpPr>
          <p:spPr>
            <a:xfrm rot="5400000">
              <a:off x="10572977" y="2141250"/>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0" name="任意多边形 59"/>
            <p:cNvSpPr>
              <a:spLocks/>
            </p:cNvSpPr>
            <p:nvPr/>
          </p:nvSpPr>
          <p:spPr bwMode="auto">
            <a:xfrm>
              <a:off x="10719564" y="2955283"/>
              <a:ext cx="697574" cy="522594"/>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965816" y="5227911"/>
            <a:ext cx="9370739" cy="1087000"/>
            <a:chOff x="949774" y="5192437"/>
            <a:chExt cx="9370739" cy="1087000"/>
          </a:xfrm>
        </p:grpSpPr>
        <p:sp>
          <p:nvSpPr>
            <p:cNvPr id="87" name="Notched Right Arrow 32"/>
            <p:cNvSpPr/>
            <p:nvPr/>
          </p:nvSpPr>
          <p:spPr>
            <a:xfrm rot="10800000">
              <a:off x="949774" y="5192437"/>
              <a:ext cx="9370739" cy="1087000"/>
            </a:xfrm>
            <a:prstGeom prst="notchedRightArrow">
              <a:avLst>
                <a:gd name="adj1" fmla="val 100000"/>
                <a:gd name="adj2" fmla="val 46000"/>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89" name="Oval 36"/>
            <p:cNvSpPr>
              <a:spLocks noChangeAspect="1"/>
            </p:cNvSpPr>
            <p:nvPr/>
          </p:nvSpPr>
          <p:spPr>
            <a:xfrm>
              <a:off x="1337222" y="5388816"/>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04</a:t>
              </a:r>
            </a:p>
          </p:txBody>
        </p:sp>
      </p:grpSp>
      <p:sp>
        <p:nvSpPr>
          <p:cNvPr id="44" name="TextBox 59"/>
          <p:cNvSpPr txBox="1">
            <a:spLocks noChangeArrowheads="1"/>
          </p:cNvSpPr>
          <p:nvPr/>
        </p:nvSpPr>
        <p:spPr bwMode="auto">
          <a:xfrm flipH="1">
            <a:off x="7224214" y="533328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0" name="矩形 49"/>
          <p:cNvSpPr>
            <a:spLocks noChangeArrowheads="1"/>
          </p:cNvSpPr>
          <p:nvPr/>
        </p:nvSpPr>
        <p:spPr bwMode="auto">
          <a:xfrm>
            <a:off x="2068773" y="568942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5" name="组合 24"/>
          <p:cNvGrpSpPr/>
          <p:nvPr/>
        </p:nvGrpSpPr>
        <p:grpSpPr>
          <a:xfrm>
            <a:off x="10041340" y="5229622"/>
            <a:ext cx="2150661" cy="1087001"/>
            <a:chOff x="10041340" y="5162064"/>
            <a:chExt cx="2150661" cy="1087001"/>
          </a:xfrm>
        </p:grpSpPr>
        <p:sp>
          <p:nvSpPr>
            <p:cNvPr id="69" name="任意多边形 68"/>
            <p:cNvSpPr/>
            <p:nvPr/>
          </p:nvSpPr>
          <p:spPr>
            <a:xfrm rot="5400000">
              <a:off x="10573170" y="4630234"/>
              <a:ext cx="1087001" cy="2150661"/>
            </a:xfrm>
            <a:custGeom>
              <a:avLst/>
              <a:gdLst>
                <a:gd name="connsiteX0" fmla="*/ 0 w 1087001"/>
                <a:gd name="connsiteY0" fmla="*/ 1651026 h 2150661"/>
                <a:gd name="connsiteX1" fmla="*/ 0 w 1087001"/>
                <a:gd name="connsiteY1" fmla="*/ 0 h 2150661"/>
                <a:gd name="connsiteX2" fmla="*/ 1087001 w 1087001"/>
                <a:gd name="connsiteY2" fmla="*/ 0 h 2150661"/>
                <a:gd name="connsiteX3" fmla="*/ 1087001 w 1087001"/>
                <a:gd name="connsiteY3" fmla="*/ 1720529 h 2150661"/>
                <a:gd name="connsiteX4" fmla="*/ 1087000 w 1087001"/>
                <a:gd name="connsiteY4" fmla="*/ 1720530 h 2150661"/>
                <a:gd name="connsiteX5" fmla="*/ 1087000 w 1087001"/>
                <a:gd name="connsiteY5" fmla="*/ 1651026 h 2150661"/>
                <a:gd name="connsiteX6" fmla="*/ 546488 w 1087001"/>
                <a:gd name="connsiteY6" fmla="*/ 2148297 h 2150661"/>
                <a:gd name="connsiteX7" fmla="*/ 543501 w 1087001"/>
                <a:gd name="connsiteY7" fmla="*/ 2150661 h 2150661"/>
                <a:gd name="connsiteX8" fmla="*/ 540500 w 1087001"/>
                <a:gd name="connsiteY8" fmla="*/ 2148286 h 2150661"/>
                <a:gd name="connsiteX9" fmla="*/ 0 w 1087001"/>
                <a:gd name="connsiteY9" fmla="*/ 1651026 h 2150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7001" h="2150661">
                  <a:moveTo>
                    <a:pt x="0" y="1651026"/>
                  </a:moveTo>
                  <a:lnTo>
                    <a:pt x="0" y="0"/>
                  </a:lnTo>
                  <a:lnTo>
                    <a:pt x="1087001" y="0"/>
                  </a:lnTo>
                  <a:lnTo>
                    <a:pt x="1087001" y="1720529"/>
                  </a:lnTo>
                  <a:lnTo>
                    <a:pt x="1087000" y="1720530"/>
                  </a:lnTo>
                  <a:lnTo>
                    <a:pt x="1087000" y="1651026"/>
                  </a:lnTo>
                  <a:lnTo>
                    <a:pt x="546488" y="2148297"/>
                  </a:lnTo>
                  <a:lnTo>
                    <a:pt x="543501" y="2150661"/>
                  </a:lnTo>
                  <a:lnTo>
                    <a:pt x="540500" y="2148286"/>
                  </a:lnTo>
                  <a:lnTo>
                    <a:pt x="0" y="165102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noAutofit/>
            </a:bodyPr>
            <a:lstStyle/>
            <a:p>
              <a:pPr algn="ctr"/>
              <a:endParaRPr lang="en-US" sz="4267" dirty="0">
                <a:solidFill>
                  <a:schemeClr val="bg1"/>
                </a:solidFill>
              </a:endParaRPr>
            </a:p>
          </p:txBody>
        </p:sp>
        <p:sp>
          <p:nvSpPr>
            <p:cNvPr id="61" name="Freeform 168"/>
            <p:cNvSpPr>
              <a:spLocks noChangeAspect="1" noEditPoints="1"/>
            </p:cNvSpPr>
            <p:nvPr/>
          </p:nvSpPr>
          <p:spPr bwMode="auto">
            <a:xfrm>
              <a:off x="10755422" y="5420286"/>
              <a:ext cx="626245" cy="57055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1839403" y="1497001"/>
            <a:ext cx="9370739" cy="1087001"/>
            <a:chOff x="1855445" y="1397359"/>
            <a:chExt cx="9370739" cy="1087001"/>
          </a:xfrm>
        </p:grpSpPr>
        <p:sp>
          <p:nvSpPr>
            <p:cNvPr id="42" name="Notched Right Arrow 20"/>
            <p:cNvSpPr/>
            <p:nvPr/>
          </p:nvSpPr>
          <p:spPr>
            <a:xfrm>
              <a:off x="1855445" y="1397359"/>
              <a:ext cx="9370739" cy="1087001"/>
            </a:xfrm>
            <a:prstGeom prst="notchedRightArrow">
              <a:avLst>
                <a:gd name="adj1" fmla="val 100000"/>
                <a:gd name="adj2" fmla="val 46001"/>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tx1">
                    <a:lumMod val="85000"/>
                    <a:lumOff val="15000"/>
                  </a:schemeClr>
                </a:solidFill>
              </a:endParaRPr>
            </a:p>
          </p:txBody>
        </p:sp>
        <p:sp>
          <p:nvSpPr>
            <p:cNvPr id="46" name="Oval 28"/>
            <p:cNvSpPr>
              <a:spLocks noChangeAspect="1"/>
            </p:cNvSpPr>
            <p:nvPr/>
          </p:nvSpPr>
          <p:spPr>
            <a:xfrm>
              <a:off x="10150853" y="1593737"/>
              <a:ext cx="694248" cy="694244"/>
            </a:xfrm>
            <a:prstGeom prst="ellipse">
              <a:avLst/>
            </a:prstGeom>
            <a:solidFill>
              <a:srgbClr val="CBCBCB"/>
            </a:solidFill>
            <a:ln w="381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2"/>
                  </a:solidFill>
                  <a:latin typeface="Impact" panose="020B0806030902050204" pitchFamily="34" charset="0"/>
                </a:rPr>
                <a:t>01</a:t>
              </a:r>
            </a:p>
          </p:txBody>
        </p:sp>
      </p:grpSp>
      <p:sp>
        <p:nvSpPr>
          <p:cNvPr id="55" name="TextBox 59"/>
          <p:cNvSpPr txBox="1">
            <a:spLocks noChangeArrowheads="1"/>
          </p:cNvSpPr>
          <p:nvPr/>
        </p:nvSpPr>
        <p:spPr bwMode="auto">
          <a:xfrm flipH="1">
            <a:off x="2499433" y="1610145"/>
            <a:ext cx="2395325"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smtClean="0">
                <a:solidFill>
                  <a:schemeClr val="tx1">
                    <a:lumMod val="75000"/>
                    <a:lumOff val="25000"/>
                  </a:schemeClr>
                </a:solidFill>
                <a:latin typeface="微软雅黑" pitchFamily="34" charset="-122"/>
                <a:ea typeface="微软雅黑" pitchFamily="34" charset="-122"/>
              </a:rPr>
              <a:t>点击添加关键字</a:t>
            </a:r>
            <a:endParaRPr lang="en-US" altLang="ko-KR" sz="2000" kern="0" dirty="0">
              <a:solidFill>
                <a:schemeClr val="tx1">
                  <a:lumMod val="75000"/>
                  <a:lumOff val="25000"/>
                </a:schemeClr>
              </a:solidFill>
              <a:latin typeface="微软雅黑" pitchFamily="34" charset="-122"/>
              <a:ea typeface="微软雅黑" pitchFamily="34" charset="-122"/>
            </a:endParaRPr>
          </a:p>
        </p:txBody>
      </p:sp>
      <p:sp>
        <p:nvSpPr>
          <p:cNvPr id="56" name="矩形 55"/>
          <p:cNvSpPr>
            <a:spLocks noChangeArrowheads="1"/>
          </p:cNvSpPr>
          <p:nvPr/>
        </p:nvSpPr>
        <p:spPr bwMode="auto">
          <a:xfrm>
            <a:off x="2513082" y="1966289"/>
            <a:ext cx="7550766" cy="54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说明，在此录入上述图表的综合描述说明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，在此录入上述图表的综合描述说明，在此</a:t>
            </a:r>
            <a:r>
              <a:rPr lang="zh-CN" altLang="en-US" sz="1300" dirty="0">
                <a:solidFill>
                  <a:schemeClr val="tx1">
                    <a:lumMod val="85000"/>
                    <a:lumOff val="15000"/>
                  </a:schemeClr>
                </a:solidFill>
                <a:latin typeface="微软雅黑" pitchFamily="34" charset="-122"/>
                <a:ea typeface="微软雅黑" pitchFamily="34" charset="-122"/>
                <a:sym typeface="微软雅黑" pitchFamily="34" charset="-122"/>
              </a:rPr>
              <a:t>录入上述图表</a:t>
            </a:r>
            <a:r>
              <a:rPr lang="zh-CN" altLang="en-US" sz="1300" dirty="0" smtClean="0">
                <a:solidFill>
                  <a:schemeClr val="tx1">
                    <a:lumMod val="85000"/>
                    <a:lumOff val="15000"/>
                  </a:schemeClr>
                </a:solidFill>
                <a:latin typeface="微软雅黑" pitchFamily="34" charset="-122"/>
                <a:ea typeface="微软雅黑" pitchFamily="34" charset="-122"/>
                <a:sym typeface="微软雅黑" pitchFamily="34" charset="-122"/>
              </a:rPr>
              <a:t>的综合描述说明。</a:t>
            </a:r>
            <a:endParaRPr lang="zh-CN" altLang="en-US" sz="1300" dirty="0">
              <a:solidFill>
                <a:schemeClr val="tx1">
                  <a:lumMod val="85000"/>
                  <a:lumOff val="15000"/>
                </a:schemeClr>
              </a:solidFill>
            </a:endParaRPr>
          </a:p>
        </p:txBody>
      </p:sp>
      <p:grpSp>
        <p:nvGrpSpPr>
          <p:cNvPr id="23" name="组合 22"/>
          <p:cNvGrpSpPr/>
          <p:nvPr/>
        </p:nvGrpSpPr>
        <p:grpSpPr>
          <a:xfrm>
            <a:off x="1" y="1497003"/>
            <a:ext cx="2135209" cy="1087000"/>
            <a:chOff x="1" y="1429445"/>
            <a:chExt cx="2135209" cy="1087000"/>
          </a:xfrm>
        </p:grpSpPr>
        <p:sp>
          <p:nvSpPr>
            <p:cNvPr id="45" name="任意多边形 44"/>
            <p:cNvSpPr/>
            <p:nvPr/>
          </p:nvSpPr>
          <p:spPr>
            <a:xfrm rot="16200000">
              <a:off x="524106" y="905340"/>
              <a:ext cx="1087000" cy="2135209"/>
            </a:xfrm>
            <a:custGeom>
              <a:avLst/>
              <a:gdLst>
                <a:gd name="connsiteX0" fmla="*/ 1087000 w 1087000"/>
                <a:gd name="connsiteY0" fmla="*/ 0 h 2135209"/>
                <a:gd name="connsiteX1" fmla="*/ 1087000 w 1087000"/>
                <a:gd name="connsiteY1" fmla="*/ 1635178 h 2135209"/>
                <a:gd name="connsiteX2" fmla="*/ 543500 w 1087000"/>
                <a:gd name="connsiteY2" fmla="*/ 2135209 h 2135209"/>
                <a:gd name="connsiteX3" fmla="*/ 0 w 1087000"/>
                <a:gd name="connsiteY3" fmla="*/ 1635178 h 2135209"/>
                <a:gd name="connsiteX4" fmla="*/ 0 w 1087000"/>
                <a:gd name="connsiteY4" fmla="*/ 0 h 2135209"/>
                <a:gd name="connsiteX5" fmla="*/ 1087000 w 1087000"/>
                <a:gd name="connsiteY5" fmla="*/ 0 h 2135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000" h="2135209">
                  <a:moveTo>
                    <a:pt x="1087000" y="0"/>
                  </a:moveTo>
                  <a:lnTo>
                    <a:pt x="1087000" y="1635178"/>
                  </a:lnTo>
                  <a:lnTo>
                    <a:pt x="543500" y="2135209"/>
                  </a:lnTo>
                  <a:lnTo>
                    <a:pt x="0" y="1635178"/>
                  </a:lnTo>
                  <a:lnTo>
                    <a:pt x="0" y="0"/>
                  </a:lnTo>
                  <a:lnTo>
                    <a:pt x="10870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rtlCol="0" anchor="ctr">
              <a:noAutofit/>
            </a:bodyPr>
            <a:lstStyle/>
            <a:p>
              <a:pPr algn="ctr"/>
              <a:endParaRPr lang="en-US" sz="5867" dirty="0"/>
            </a:p>
          </p:txBody>
        </p:sp>
        <p:sp>
          <p:nvSpPr>
            <p:cNvPr id="62" name="任意多边形 61"/>
            <p:cNvSpPr>
              <a:spLocks/>
            </p:cNvSpPr>
            <p:nvPr/>
          </p:nvSpPr>
          <p:spPr bwMode="auto">
            <a:xfrm>
              <a:off x="786724" y="1653765"/>
              <a:ext cx="658017" cy="638359"/>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solidFill>
                  <a:schemeClr val="bg1"/>
                </a:solidFill>
              </a:endParaRPr>
            </a:p>
          </p:txBody>
        </p:sp>
      </p:grpSp>
      <p:sp>
        <p:nvSpPr>
          <p:cNvPr id="3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3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9244826"/>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14:presetBounceEnd="40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40000">
                                          <p:cBhvr additive="base">
                                            <p:cTn id="15" dur="4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14:presetBounceEnd="40000">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40000">
                                          <p:cBhvr additive="base">
                                            <p:cTn id="20" dur="6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14:presetBounceEnd="40000">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14:bounceEnd="40000">
                                          <p:cBhvr additive="base">
                                            <p:cTn id="32" dur="4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14:presetBounceEnd="40000">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14:bounceEnd="40000">
                                          <p:cBhvr additive="base">
                                            <p:cTn id="37" dur="6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14:presetBounceEnd="40000">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14:bounceEnd="40000">
                                          <p:cBhvr additive="base">
                                            <p:cTn id="49" dur="400" fill="hold"/>
                                            <p:tgtEl>
                                              <p:spTgt spid="22"/>
                                            </p:tgtEl>
                                            <p:attrNameLst>
                                              <p:attrName>ppt_x</p:attrName>
                                            </p:attrNameLst>
                                          </p:cBhvr>
                                          <p:tavLst>
                                            <p:tav tm="0">
                                              <p:val>
                                                <p:strVal val="0-#ppt_w/2"/>
                                              </p:val>
                                            </p:tav>
                                            <p:tav tm="100000">
                                              <p:val>
                                                <p:strVal val="#ppt_x"/>
                                              </p:val>
                                            </p:tav>
                                          </p:tavLst>
                                        </p:anim>
                                        <p:anim calcmode="lin" valueType="num" p14:bounceEnd="40000">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14:presetBounceEnd="4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40000">
                                          <p:cBhvr additive="base">
                                            <p:cTn id="54" dur="6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14:presetBounceEnd="40000">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14:bounceEnd="40000">
                                          <p:cBhvr additive="base">
                                            <p:cTn id="66" dur="4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14:presetBounceEnd="40000">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14:bounceEnd="40000">
                                          <p:cBhvr additive="base">
                                            <p:cTn id="71" dur="6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2"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600" fill="hold"/>
                                            <p:tgtEl>
                                              <p:spTgt spid="10"/>
                                            </p:tgtEl>
                                            <p:attrNameLst>
                                              <p:attrName>ppt_x</p:attrName>
                                            </p:attrNameLst>
                                          </p:cBhvr>
                                          <p:tavLst>
                                            <p:tav tm="0">
                                              <p:val>
                                                <p:strVal val="1+#ppt_w/2"/>
                                              </p:val>
                                            </p:tav>
                                            <p:tav tm="100000">
                                              <p:val>
                                                <p:strVal val="#ppt_x"/>
                                              </p:val>
                                            </p:tav>
                                          </p:tavLst>
                                        </p:anim>
                                        <p:anim calcmode="lin" valueType="num">
                                          <p:cBhvr additive="base">
                                            <p:cTn id="21" dur="6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750"/>
                                            <p:tgtEl>
                                              <p:spTgt spid="56"/>
                                            </p:tgtEl>
                                          </p:cBhvr>
                                        </p:animEffect>
                                      </p:childTnLst>
                                    </p:cTn>
                                  </p:par>
                                </p:childTnLst>
                              </p:cTn>
                            </p:par>
                            <p:par>
                              <p:cTn id="29" fill="hold">
                                <p:stCondLst>
                                  <p:cond delay="2750"/>
                                </p:stCondLst>
                                <p:childTnLst>
                                  <p:par>
                                    <p:cTn id="30" presetID="2" presetClass="entr" presetSubtype="2"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400" fill="hold"/>
                                            <p:tgtEl>
                                              <p:spTgt spid="24"/>
                                            </p:tgtEl>
                                            <p:attrNameLst>
                                              <p:attrName>ppt_x</p:attrName>
                                            </p:attrNameLst>
                                          </p:cBhvr>
                                          <p:tavLst>
                                            <p:tav tm="0">
                                              <p:val>
                                                <p:strVal val="1+#ppt_w/2"/>
                                              </p:val>
                                            </p:tav>
                                            <p:tav tm="100000">
                                              <p:val>
                                                <p:strVal val="#ppt_x"/>
                                              </p:val>
                                            </p:tav>
                                          </p:tavLst>
                                        </p:anim>
                                        <p:anim calcmode="lin" valueType="num">
                                          <p:cBhvr additive="base">
                                            <p:cTn id="33" dur="400" fill="hold"/>
                                            <p:tgtEl>
                                              <p:spTgt spid="24"/>
                                            </p:tgtEl>
                                            <p:attrNameLst>
                                              <p:attrName>ppt_y</p:attrName>
                                            </p:attrNameLst>
                                          </p:cBhvr>
                                          <p:tavLst>
                                            <p:tav tm="0">
                                              <p:val>
                                                <p:strVal val="#ppt_y"/>
                                              </p:val>
                                            </p:tav>
                                            <p:tav tm="100000">
                                              <p:val>
                                                <p:strVal val="#ppt_y"/>
                                              </p:val>
                                            </p:tav>
                                          </p:tavLst>
                                        </p:anim>
                                      </p:childTnLst>
                                    </p:cTn>
                                  </p:par>
                                </p:childTnLst>
                              </p:cTn>
                            </p:par>
                            <p:par>
                              <p:cTn id="34" fill="hold">
                                <p:stCondLst>
                                  <p:cond delay="315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600" fill="hold"/>
                                            <p:tgtEl>
                                              <p:spTgt spid="11"/>
                                            </p:tgtEl>
                                            <p:attrNameLst>
                                              <p:attrName>ppt_x</p:attrName>
                                            </p:attrNameLst>
                                          </p:cBhvr>
                                          <p:tavLst>
                                            <p:tav tm="0">
                                              <p:val>
                                                <p:strVal val="0-#ppt_w/2"/>
                                              </p:val>
                                            </p:tav>
                                            <p:tav tm="100000">
                                              <p:val>
                                                <p:strVal val="#ppt_x"/>
                                              </p:val>
                                            </p:tav>
                                          </p:tavLst>
                                        </p:anim>
                                        <p:anim calcmode="lin" valueType="num">
                                          <p:cBhvr additive="base">
                                            <p:cTn id="38" dur="6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2"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wipe(right)">
                                          <p:cBhvr>
                                            <p:cTn id="42" dur="500"/>
                                            <p:tgtEl>
                                              <p:spTgt spid="57"/>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right)">
                                          <p:cBhvr>
                                            <p:cTn id="45" dur="750"/>
                                            <p:tgtEl>
                                              <p:spTgt spid="58"/>
                                            </p:tgtEl>
                                          </p:cBhvr>
                                        </p:animEffect>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400" fill="hold"/>
                                            <p:tgtEl>
                                              <p:spTgt spid="22"/>
                                            </p:tgtEl>
                                            <p:attrNameLst>
                                              <p:attrName>ppt_x</p:attrName>
                                            </p:attrNameLst>
                                          </p:cBhvr>
                                          <p:tavLst>
                                            <p:tav tm="0">
                                              <p:val>
                                                <p:strVal val="0-#ppt_w/2"/>
                                              </p:val>
                                            </p:tav>
                                            <p:tav tm="100000">
                                              <p:val>
                                                <p:strVal val="#ppt_x"/>
                                              </p:val>
                                            </p:tav>
                                          </p:tavLst>
                                        </p:anim>
                                        <p:anim calcmode="lin" valueType="num">
                                          <p:cBhvr additive="base">
                                            <p:cTn id="50" dur="400" fill="hold"/>
                                            <p:tgtEl>
                                              <p:spTgt spid="22"/>
                                            </p:tgtEl>
                                            <p:attrNameLst>
                                              <p:attrName>ppt_y</p:attrName>
                                            </p:attrNameLst>
                                          </p:cBhvr>
                                          <p:tavLst>
                                            <p:tav tm="0">
                                              <p:val>
                                                <p:strVal val="#ppt_y"/>
                                              </p:val>
                                            </p:tav>
                                            <p:tav tm="100000">
                                              <p:val>
                                                <p:strVal val="#ppt_y"/>
                                              </p:val>
                                            </p:tav>
                                          </p:tavLst>
                                        </p:anim>
                                      </p:childTnLst>
                                    </p:cTn>
                                  </p:par>
                                </p:childTnLst>
                              </p:cTn>
                            </p:par>
                            <p:par>
                              <p:cTn id="51" fill="hold">
                                <p:stCondLst>
                                  <p:cond delay="4900"/>
                                </p:stCondLst>
                                <p:childTnLst>
                                  <p:par>
                                    <p:cTn id="52" presetID="2" presetClass="entr" presetSubtype="2"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600" fill="hold"/>
                                            <p:tgtEl>
                                              <p:spTgt spid="12"/>
                                            </p:tgtEl>
                                            <p:attrNameLst>
                                              <p:attrName>ppt_x</p:attrName>
                                            </p:attrNameLst>
                                          </p:cBhvr>
                                          <p:tavLst>
                                            <p:tav tm="0">
                                              <p:val>
                                                <p:strVal val="1+#ppt_w/2"/>
                                              </p:val>
                                            </p:tav>
                                            <p:tav tm="100000">
                                              <p:val>
                                                <p:strVal val="#ppt_x"/>
                                              </p:val>
                                            </p:tav>
                                          </p:tavLst>
                                        </p:anim>
                                        <p:anim calcmode="lin" valueType="num">
                                          <p:cBhvr additive="base">
                                            <p:cTn id="55" dur="600" fill="hold"/>
                                            <p:tgtEl>
                                              <p:spTgt spid="1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750"/>
                                            <p:tgtEl>
                                              <p:spTgt spid="43"/>
                                            </p:tgtEl>
                                          </p:cBhvr>
                                        </p:animEffect>
                                      </p:childTnLst>
                                    </p:cTn>
                                  </p:par>
                                </p:childTnLst>
                              </p:cTn>
                            </p:par>
                            <p:par>
                              <p:cTn id="63" fill="hold">
                                <p:stCondLst>
                                  <p:cond delay="6250"/>
                                </p:stCondLst>
                                <p:childTnLst>
                                  <p:par>
                                    <p:cTn id="64" presetID="2" presetClass="entr" presetSubtype="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400" fill="hold"/>
                                            <p:tgtEl>
                                              <p:spTgt spid="25"/>
                                            </p:tgtEl>
                                            <p:attrNameLst>
                                              <p:attrName>ppt_x</p:attrName>
                                            </p:attrNameLst>
                                          </p:cBhvr>
                                          <p:tavLst>
                                            <p:tav tm="0">
                                              <p:val>
                                                <p:strVal val="1+#ppt_w/2"/>
                                              </p:val>
                                            </p:tav>
                                            <p:tav tm="100000">
                                              <p:val>
                                                <p:strVal val="#ppt_x"/>
                                              </p:val>
                                            </p:tav>
                                          </p:tavLst>
                                        </p:anim>
                                        <p:anim calcmode="lin" valueType="num">
                                          <p:cBhvr additive="base">
                                            <p:cTn id="67" dur="400" fill="hold"/>
                                            <p:tgtEl>
                                              <p:spTgt spid="25"/>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8"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600" fill="hold"/>
                                            <p:tgtEl>
                                              <p:spTgt spid="13"/>
                                            </p:tgtEl>
                                            <p:attrNameLst>
                                              <p:attrName>ppt_x</p:attrName>
                                            </p:attrNameLst>
                                          </p:cBhvr>
                                          <p:tavLst>
                                            <p:tav tm="0">
                                              <p:val>
                                                <p:strVal val="0-#ppt_w/2"/>
                                              </p:val>
                                            </p:tav>
                                            <p:tav tm="100000">
                                              <p:val>
                                                <p:strVal val="#ppt_x"/>
                                              </p:val>
                                            </p:tav>
                                          </p:tavLst>
                                        </p:anim>
                                        <p:anim calcmode="lin" valueType="num">
                                          <p:cBhvr additive="base">
                                            <p:cTn id="72" dur="6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7250"/>
                                </p:stCondLst>
                                <p:childTnLst>
                                  <p:par>
                                    <p:cTn id="74" presetID="22" presetClass="entr" presetSubtype="2"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right)">
                                          <p:cBhvr>
                                            <p:cTn id="76" dur="500"/>
                                            <p:tgtEl>
                                              <p:spTgt spid="44"/>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right)">
                                          <p:cBhvr>
                                            <p:cTn id="79"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P spid="57" grpId="0"/>
          <p:bldP spid="58" grpId="0"/>
          <p:bldP spid="44" grpId="0"/>
          <p:bldP spid="50" grpId="0"/>
          <p:bldP spid="55" grpId="0"/>
          <p:bldP spid="5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256" y="0"/>
            <a:ext cx="4270744" cy="685800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256" y="1537746"/>
            <a:ext cx="2746744" cy="182880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200" y="1537746"/>
            <a:ext cx="6702056"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906" y="1979776"/>
            <a:ext cx="1825587" cy="944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charset="0"/>
              <a:buNone/>
            </a:pP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点击</a:t>
            </a:r>
            <a:r>
              <a:rPr lang="zh-CN" altLang="en-US" sz="2200" b="1" dirty="0">
                <a:solidFill>
                  <a:schemeClr val="bg1"/>
                </a:solidFill>
                <a:latin typeface="Arial" panose="020B0604020202020204" pitchFamily="34" charset="0"/>
                <a:ea typeface="微软雅黑" pitchFamily="34" charset="-122"/>
                <a:cs typeface="Arial" panose="020B0604020202020204" pitchFamily="34" charset="0"/>
              </a:rPr>
              <a:t>此处</a:t>
            </a:r>
            <a:r>
              <a:rPr lang="zh-CN" altLang="en-US" sz="2200" b="1" dirty="0" smtClean="0">
                <a:solidFill>
                  <a:schemeClr val="bg1"/>
                </a:solidFill>
                <a:latin typeface="Arial" panose="020B0604020202020204" pitchFamily="34" charset="0"/>
                <a:ea typeface="微软雅黑" pitchFamily="34" charset="-122"/>
                <a:cs typeface="Arial" panose="020B0604020202020204" pitchFamily="34" charset="0"/>
              </a:rPr>
              <a:t>添加</a:t>
            </a:r>
            <a:r>
              <a:rPr lang="zh-CN" altLang="en-US" sz="3200" b="1" dirty="0" smtClean="0">
                <a:solidFill>
                  <a:schemeClr val="bg1"/>
                </a:solidFill>
                <a:latin typeface="Arial" panose="020B0604020202020204" pitchFamily="34" charset="0"/>
                <a:ea typeface="微软雅黑" pitchFamily="34" charset="-122"/>
                <a:cs typeface="Arial" panose="020B0604020202020204" pitchFamily="34" charset="0"/>
              </a:rPr>
              <a:t>关键词</a:t>
            </a:r>
            <a:endParaRPr lang="zh-CN" altLang="en-US" sz="32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64" name="矩形 47"/>
          <p:cNvSpPr>
            <a:spLocks noChangeArrowheads="1"/>
          </p:cNvSpPr>
          <p:nvPr/>
        </p:nvSpPr>
        <p:spPr bwMode="auto">
          <a:xfrm>
            <a:off x="1219201"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65" name="矩形 47"/>
          <p:cNvSpPr>
            <a:spLocks noChangeArrowheads="1"/>
          </p:cNvSpPr>
          <p:nvPr/>
        </p:nvSpPr>
        <p:spPr bwMode="auto">
          <a:xfrm>
            <a:off x="4556347" y="4213594"/>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a:t>
            </a:r>
            <a:r>
              <a:rPr lang="zh-CN" altLang="en-US" sz="1400" dirty="0">
                <a:solidFill>
                  <a:schemeClr val="tx1">
                    <a:lumMod val="75000"/>
                    <a:lumOff val="25000"/>
                  </a:schemeClr>
                </a:solidFill>
                <a:sym typeface="微软雅黑" pitchFamily="34" charset="-122"/>
              </a:rPr>
              <a:t>上述</a:t>
            </a:r>
            <a:r>
              <a:rPr lang="zh-CN" altLang="en-US" sz="1400" dirty="0" smtClean="0">
                <a:solidFill>
                  <a:schemeClr val="tx1">
                    <a:lumMod val="75000"/>
                    <a:lumOff val="25000"/>
                  </a:schemeClr>
                </a:solidFill>
                <a:sym typeface="微软雅黑" pitchFamily="34" charset="-122"/>
              </a:rPr>
              <a:t>图表的综合描述</a:t>
            </a:r>
            <a:r>
              <a:rPr lang="zh-CN" altLang="en-US" sz="1400" dirty="0">
                <a:solidFill>
                  <a:schemeClr val="tx1">
                    <a:lumMod val="75000"/>
                    <a:lumOff val="25000"/>
                  </a:schemeClr>
                </a:solidFill>
                <a:sym typeface="微软雅黑" pitchFamily="34" charset="-122"/>
              </a:rPr>
              <a:t>说明，在此录入上述图表的综合描述</a:t>
            </a:r>
            <a:r>
              <a:rPr lang="zh-CN" altLang="en-US" sz="1400" dirty="0" smtClean="0">
                <a:solidFill>
                  <a:schemeClr val="tx1">
                    <a:lumMod val="75000"/>
                    <a:lumOff val="25000"/>
                  </a:schemeClr>
                </a:solidFill>
                <a:sym typeface="微软雅黑" pitchFamily="34" charset="-122"/>
              </a:rPr>
              <a:t>说明。</a:t>
            </a:r>
            <a:endParaRPr lang="zh-CN" altLang="en-US" sz="1400" dirty="0">
              <a:solidFill>
                <a:schemeClr val="tx1">
                  <a:lumMod val="75000"/>
                  <a:lumOff val="25000"/>
                </a:schemeClr>
              </a:solidFill>
              <a:sym typeface="微软雅黑" pitchFamily="34" charset="-122"/>
            </a:endParaRPr>
          </a:p>
        </p:txBody>
      </p:sp>
      <p:sp>
        <p:nvSpPr>
          <p:cNvPr id="69" name="矩形 47"/>
          <p:cNvSpPr>
            <a:spLocks noChangeArrowheads="1"/>
          </p:cNvSpPr>
          <p:nvPr/>
        </p:nvSpPr>
        <p:spPr bwMode="auto">
          <a:xfrm>
            <a:off x="1219201" y="5114681"/>
            <a:ext cx="2833406"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a:t>
            </a:r>
            <a:r>
              <a:rPr lang="zh-CN" altLang="en-US" sz="1400" dirty="0" smtClean="0">
                <a:solidFill>
                  <a:schemeClr val="tx1">
                    <a:lumMod val="75000"/>
                    <a:lumOff val="25000"/>
                  </a:schemeClr>
                </a:solidFill>
                <a:sym typeface="微软雅黑" pitchFamily="34" charset="-122"/>
              </a:rPr>
              <a:t>说明</a:t>
            </a:r>
            <a:r>
              <a:rPr lang="zh-CN" altLang="en-US" sz="1400" dirty="0">
                <a:solidFill>
                  <a:schemeClr val="tx1">
                    <a:lumMod val="75000"/>
                    <a:lumOff val="25000"/>
                  </a:schemeClr>
                </a:solidFill>
                <a:sym typeface="微软雅黑" pitchFamily="34" charset="-122"/>
              </a:rPr>
              <a:t>。</a:t>
            </a:r>
          </a:p>
        </p:txBody>
      </p:sp>
      <p:sp>
        <p:nvSpPr>
          <p:cNvPr id="70" name="矩形 47"/>
          <p:cNvSpPr>
            <a:spLocks noChangeArrowheads="1"/>
          </p:cNvSpPr>
          <p:nvPr/>
        </p:nvSpPr>
        <p:spPr bwMode="auto">
          <a:xfrm>
            <a:off x="4556347" y="5114681"/>
            <a:ext cx="2833406"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itchFamily="34" charset="-122"/>
              </a:rPr>
              <a:t>在此</a:t>
            </a:r>
            <a:r>
              <a:rPr lang="zh-CN" altLang="en-US" sz="1400" dirty="0" smtClean="0">
                <a:solidFill>
                  <a:schemeClr val="tx1">
                    <a:lumMod val="75000"/>
                    <a:lumOff val="25000"/>
                  </a:schemeClr>
                </a:solidFill>
                <a:sym typeface="微软雅黑" pitchFamily="34" charset="-122"/>
              </a:rPr>
              <a:t>录入</a:t>
            </a:r>
            <a:r>
              <a:rPr lang="zh-CN" altLang="en-US" sz="1400" dirty="0">
                <a:solidFill>
                  <a:schemeClr val="tx1">
                    <a:lumMod val="75000"/>
                    <a:lumOff val="25000"/>
                  </a:schemeClr>
                </a:solidFill>
                <a:sym typeface="微软雅黑" pitchFamily="34" charset="-122"/>
              </a:rPr>
              <a:t>上述</a:t>
            </a:r>
            <a:r>
              <a:rPr lang="zh-CN" altLang="en-US" sz="1400" dirty="0" smtClean="0">
                <a:solidFill>
                  <a:schemeClr val="tx1">
                    <a:lumMod val="75000"/>
                    <a:lumOff val="25000"/>
                  </a:schemeClr>
                </a:solidFill>
                <a:sym typeface="微软雅黑" pitchFamily="34" charset="-122"/>
              </a:rPr>
              <a:t>图表的综合描述</a:t>
            </a:r>
            <a:r>
              <a:rPr lang="zh-CN" altLang="en-US" sz="1400" dirty="0">
                <a:solidFill>
                  <a:schemeClr val="tx1">
                    <a:lumMod val="75000"/>
                    <a:lumOff val="25000"/>
                  </a:schemeClr>
                </a:solidFill>
                <a:sym typeface="微软雅黑" pitchFamily="34" charset="-122"/>
              </a:rPr>
              <a:t>说明，在此</a:t>
            </a:r>
            <a:r>
              <a:rPr lang="zh-CN" altLang="en-US" sz="1400" dirty="0" smtClean="0">
                <a:solidFill>
                  <a:schemeClr val="tx1">
                    <a:lumMod val="75000"/>
                    <a:lumOff val="25000"/>
                  </a:schemeClr>
                </a:solidFill>
                <a:sym typeface="微软雅黑" pitchFamily="34" charset="-122"/>
              </a:rPr>
              <a:t>录入说明。</a:t>
            </a:r>
            <a:endParaRPr lang="zh-CN" altLang="en-US" sz="1400" dirty="0">
              <a:solidFill>
                <a:schemeClr val="tx1">
                  <a:lumMod val="75000"/>
                  <a:lumOff val="25000"/>
                </a:schemeClr>
              </a:solidFill>
              <a:sym typeface="微软雅黑" pitchFamily="34" charset="-122"/>
            </a:endParaRPr>
          </a:p>
        </p:txBody>
      </p:sp>
      <p:sp>
        <p:nvSpPr>
          <p:cNvPr id="72" name="矩形 47"/>
          <p:cNvSpPr>
            <a:spLocks noChangeArrowheads="1"/>
          </p:cNvSpPr>
          <p:nvPr/>
        </p:nvSpPr>
        <p:spPr bwMode="auto">
          <a:xfrm>
            <a:off x="1219201" y="3695113"/>
            <a:ext cx="6276737" cy="312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charset="0"/>
              <a:buNone/>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右键点击图片选择设置图片格式可直接替换图片，点击输入文字</a:t>
            </a:r>
            <a:r>
              <a:rPr lang="zh-CN" altLang="en-US" sz="1400" dirty="0">
                <a:solidFill>
                  <a:schemeClr val="tx1">
                    <a:lumMod val="75000"/>
                    <a:lumOff val="25000"/>
                  </a:schemeClr>
                </a:solidFill>
                <a:latin typeface="微软雅黑" pitchFamily="34" charset="-122"/>
                <a:ea typeface="微软雅黑" pitchFamily="34" charset="-122"/>
              </a:rPr>
              <a:t>。</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76" name="组合 75"/>
          <p:cNvGrpSpPr/>
          <p:nvPr/>
        </p:nvGrpSpPr>
        <p:grpSpPr>
          <a:xfrm>
            <a:off x="1591522" y="1920517"/>
            <a:ext cx="1063256" cy="1063256"/>
            <a:chOff x="1522613" y="1982971"/>
            <a:chExt cx="1063256" cy="1063256"/>
          </a:xfrm>
          <a:solidFill>
            <a:schemeClr val="accent1"/>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78" y="1920517"/>
            <a:ext cx="1063256" cy="1063256"/>
            <a:chOff x="6448853" y="1982971"/>
            <a:chExt cx="1063256" cy="1063256"/>
          </a:xfrm>
          <a:solidFill>
            <a:schemeClr val="accent1"/>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2907" y="1920517"/>
            <a:ext cx="1063256" cy="1063256"/>
            <a:chOff x="3314079" y="1982971"/>
            <a:chExt cx="1063256" cy="1063256"/>
          </a:xfrm>
          <a:solidFill>
            <a:schemeClr val="accent1"/>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grpSp>
        <p:nvGrpSpPr>
          <p:cNvPr id="96" name="组合 95"/>
          <p:cNvGrpSpPr/>
          <p:nvPr/>
        </p:nvGrpSpPr>
        <p:grpSpPr>
          <a:xfrm>
            <a:off x="4854292" y="1920517"/>
            <a:ext cx="1063256" cy="1063256"/>
            <a:chOff x="4924853" y="1982971"/>
            <a:chExt cx="1063256" cy="1063256"/>
          </a:xfrm>
          <a:solidFill>
            <a:schemeClr val="accent1"/>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grpFill/>
            <a:ln>
              <a:no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25"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6"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7523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dissolve">
                                      <p:cBhvr>
                                        <p:cTn id="15" dur="500"/>
                                        <p:tgtEl>
                                          <p:spTgt spid="55"/>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right)">
                                      <p:cBhvr>
                                        <p:cTn id="19" dur="1000"/>
                                        <p:tgtEl>
                                          <p:spTgt spid="6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par>
                                <p:cTn id="23" presetID="10" presetClass="entr" presetSubtype="0" fill="hold" nodeType="withEffect">
                                  <p:stCondLst>
                                    <p:cond delay="15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250"/>
                                        <p:tgtEl>
                                          <p:spTgt spid="79"/>
                                        </p:tgtEl>
                                      </p:cBhvr>
                                    </p:animEffect>
                                  </p:childTnLst>
                                </p:cTn>
                              </p:par>
                              <p:par>
                                <p:cTn id="26" presetID="10" presetClass="entr" presetSubtype="0" fill="hold" nodeType="withEffect">
                                  <p:stCondLst>
                                    <p:cond delay="350"/>
                                  </p:stCondLst>
                                  <p:childTnLst>
                                    <p:set>
                                      <p:cBhvr>
                                        <p:cTn id="27" dur="1" fill="hold">
                                          <p:stCondLst>
                                            <p:cond delay="0"/>
                                          </p:stCondLst>
                                        </p:cTn>
                                        <p:tgtEl>
                                          <p:spTgt spid="96"/>
                                        </p:tgtEl>
                                        <p:attrNameLst>
                                          <p:attrName>style.visibility</p:attrName>
                                        </p:attrNameLst>
                                      </p:cBhvr>
                                      <p:to>
                                        <p:strVal val="visible"/>
                                      </p:to>
                                    </p:set>
                                    <p:animEffect transition="in" filter="fade">
                                      <p:cBhvr>
                                        <p:cTn id="28" dur="250"/>
                                        <p:tgtEl>
                                          <p:spTgt spid="96"/>
                                        </p:tgtEl>
                                      </p:cBhvr>
                                    </p:animEffect>
                                  </p:childTnLst>
                                </p:cTn>
                              </p:par>
                              <p:par>
                                <p:cTn id="29" presetID="10" presetClass="entr" presetSubtype="0" fill="hold" nodeType="withEffect">
                                  <p:stCondLst>
                                    <p:cond delay="55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250"/>
                                        <p:tgtEl>
                                          <p:spTgt spid="91"/>
                                        </p:tgtEl>
                                      </p:cBhvr>
                                    </p:animEffect>
                                  </p:childTnLst>
                                </p:cTn>
                              </p:par>
                              <p:par>
                                <p:cTn id="32" presetID="10" presetClass="entr" presetSubtype="0" fill="hold" nodeType="withEffect">
                                  <p:stCondLst>
                                    <p:cond delay="75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250"/>
                                        <p:tgtEl>
                                          <p:spTgt spid="76"/>
                                        </p:tgtEl>
                                      </p:cBhvr>
                                    </p:animEffect>
                                  </p:childTnLst>
                                </p:cTn>
                              </p:par>
                            </p:childTnLst>
                          </p:cTn>
                        </p:par>
                        <p:par>
                          <p:cTn id="35" fill="hold">
                            <p:stCondLst>
                              <p:cond delay="2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62"/>
                                        </p:tgtEl>
                                        <p:attrNameLst>
                                          <p:attrName>ppt_y</p:attrName>
                                        </p:attrNameLst>
                                      </p:cBhvr>
                                      <p:tavLst>
                                        <p:tav tm="0">
                                          <p:val>
                                            <p:strVal val="#ppt_y"/>
                                          </p:val>
                                        </p:tav>
                                        <p:tav tm="100000">
                                          <p:val>
                                            <p:strVal val="#ppt_y"/>
                                          </p:val>
                                        </p:tav>
                                      </p:tavLst>
                                    </p:anim>
                                    <p:anim calcmode="lin" valueType="num">
                                      <p:cBhvr>
                                        <p:cTn id="40"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62"/>
                                        </p:tgtEl>
                                      </p:cBhvr>
                                    </p:animEffect>
                                  </p:childTnLst>
                                </p:cTn>
                              </p:par>
                            </p:childTnLst>
                          </p:cTn>
                        </p:par>
                        <p:par>
                          <p:cTn id="43" fill="hold">
                            <p:stCondLst>
                              <p:cond delay="3400"/>
                            </p:stCondLst>
                            <p:childTnLst>
                              <p:par>
                                <p:cTn id="44" presetID="22" presetClass="entr" presetSubtype="8" fill="hold" grpId="0" nodeType="after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wipe(left)">
                                      <p:cBhvr>
                                        <p:cTn id="46" dur="500"/>
                                        <p:tgtEl>
                                          <p:spTgt spid="72"/>
                                        </p:tgtEl>
                                      </p:cBhvr>
                                    </p:animEffect>
                                  </p:childTnLst>
                                </p:cTn>
                              </p:par>
                            </p:childTnLst>
                          </p:cTn>
                        </p:par>
                        <p:par>
                          <p:cTn id="47" fill="hold">
                            <p:stCondLst>
                              <p:cond delay="3900"/>
                            </p:stCondLst>
                            <p:childTnLst>
                              <p:par>
                                <p:cTn id="48" presetID="42" presetClass="entr" presetSubtype="0" fill="hold" grpId="0" nodeType="after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fade">
                                      <p:cBhvr>
                                        <p:cTn id="50" dur="250"/>
                                        <p:tgtEl>
                                          <p:spTgt spid="64"/>
                                        </p:tgtEl>
                                      </p:cBhvr>
                                    </p:animEffect>
                                    <p:anim calcmode="lin" valueType="num">
                                      <p:cBhvr>
                                        <p:cTn id="51" dur="250" fill="hold"/>
                                        <p:tgtEl>
                                          <p:spTgt spid="64"/>
                                        </p:tgtEl>
                                        <p:attrNameLst>
                                          <p:attrName>ppt_x</p:attrName>
                                        </p:attrNameLst>
                                      </p:cBhvr>
                                      <p:tavLst>
                                        <p:tav tm="0">
                                          <p:val>
                                            <p:strVal val="#ppt_x"/>
                                          </p:val>
                                        </p:tav>
                                        <p:tav tm="100000">
                                          <p:val>
                                            <p:strVal val="#ppt_x"/>
                                          </p:val>
                                        </p:tav>
                                      </p:tavLst>
                                    </p:anim>
                                    <p:anim calcmode="lin" valueType="num">
                                      <p:cBhvr>
                                        <p:cTn id="52" dur="250" fill="hold"/>
                                        <p:tgtEl>
                                          <p:spTgt spid="64"/>
                                        </p:tgtEl>
                                        <p:attrNameLst>
                                          <p:attrName>ppt_y</p:attrName>
                                        </p:attrNameLst>
                                      </p:cBhvr>
                                      <p:tavLst>
                                        <p:tav tm="0">
                                          <p:val>
                                            <p:strVal val="#ppt_y+.1"/>
                                          </p:val>
                                        </p:tav>
                                        <p:tav tm="100000">
                                          <p:val>
                                            <p:strVal val="#ppt_y"/>
                                          </p:val>
                                        </p:tav>
                                      </p:tavLst>
                                    </p:anim>
                                  </p:childTnLst>
                                </p:cTn>
                              </p:par>
                            </p:childTnLst>
                          </p:cTn>
                        </p:par>
                        <p:par>
                          <p:cTn id="53" fill="hold">
                            <p:stCondLst>
                              <p:cond delay="4150"/>
                            </p:stCondLst>
                            <p:childTnLst>
                              <p:par>
                                <p:cTn id="54" presetID="42" presetClass="entr" presetSubtype="0"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fade">
                                      <p:cBhvr>
                                        <p:cTn id="56" dur="250"/>
                                        <p:tgtEl>
                                          <p:spTgt spid="65"/>
                                        </p:tgtEl>
                                      </p:cBhvr>
                                    </p:animEffect>
                                    <p:anim calcmode="lin" valueType="num">
                                      <p:cBhvr>
                                        <p:cTn id="57" dur="250" fill="hold"/>
                                        <p:tgtEl>
                                          <p:spTgt spid="65"/>
                                        </p:tgtEl>
                                        <p:attrNameLst>
                                          <p:attrName>ppt_x</p:attrName>
                                        </p:attrNameLst>
                                      </p:cBhvr>
                                      <p:tavLst>
                                        <p:tav tm="0">
                                          <p:val>
                                            <p:strVal val="#ppt_x"/>
                                          </p:val>
                                        </p:tav>
                                        <p:tav tm="100000">
                                          <p:val>
                                            <p:strVal val="#ppt_x"/>
                                          </p:val>
                                        </p:tav>
                                      </p:tavLst>
                                    </p:anim>
                                    <p:anim calcmode="lin" valueType="num">
                                      <p:cBhvr>
                                        <p:cTn id="58" dur="250" fill="hold"/>
                                        <p:tgtEl>
                                          <p:spTgt spid="65"/>
                                        </p:tgtEl>
                                        <p:attrNameLst>
                                          <p:attrName>ppt_y</p:attrName>
                                        </p:attrNameLst>
                                      </p:cBhvr>
                                      <p:tavLst>
                                        <p:tav tm="0">
                                          <p:val>
                                            <p:strVal val="#ppt_y+.1"/>
                                          </p:val>
                                        </p:tav>
                                        <p:tav tm="100000">
                                          <p:val>
                                            <p:strVal val="#ppt_y"/>
                                          </p:val>
                                        </p:tav>
                                      </p:tavLst>
                                    </p:anim>
                                  </p:childTnLst>
                                </p:cTn>
                              </p:par>
                            </p:childTnLst>
                          </p:cTn>
                        </p:par>
                        <p:par>
                          <p:cTn id="59" fill="hold">
                            <p:stCondLst>
                              <p:cond delay="4400"/>
                            </p:stCondLst>
                            <p:childTnLst>
                              <p:par>
                                <p:cTn id="60" presetID="42"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250"/>
                                        <p:tgtEl>
                                          <p:spTgt spid="69"/>
                                        </p:tgtEl>
                                      </p:cBhvr>
                                    </p:animEffect>
                                    <p:anim calcmode="lin" valueType="num">
                                      <p:cBhvr>
                                        <p:cTn id="63" dur="250" fill="hold"/>
                                        <p:tgtEl>
                                          <p:spTgt spid="69"/>
                                        </p:tgtEl>
                                        <p:attrNameLst>
                                          <p:attrName>ppt_x</p:attrName>
                                        </p:attrNameLst>
                                      </p:cBhvr>
                                      <p:tavLst>
                                        <p:tav tm="0">
                                          <p:val>
                                            <p:strVal val="#ppt_x"/>
                                          </p:val>
                                        </p:tav>
                                        <p:tav tm="100000">
                                          <p:val>
                                            <p:strVal val="#ppt_x"/>
                                          </p:val>
                                        </p:tav>
                                      </p:tavLst>
                                    </p:anim>
                                    <p:anim calcmode="lin" valueType="num">
                                      <p:cBhvr>
                                        <p:cTn id="64" dur="250" fill="hold"/>
                                        <p:tgtEl>
                                          <p:spTgt spid="69"/>
                                        </p:tgtEl>
                                        <p:attrNameLst>
                                          <p:attrName>ppt_y</p:attrName>
                                        </p:attrNameLst>
                                      </p:cBhvr>
                                      <p:tavLst>
                                        <p:tav tm="0">
                                          <p:val>
                                            <p:strVal val="#ppt_y+.1"/>
                                          </p:val>
                                        </p:tav>
                                        <p:tav tm="100000">
                                          <p:val>
                                            <p:strVal val="#ppt_y"/>
                                          </p:val>
                                        </p:tav>
                                      </p:tavLst>
                                    </p:anim>
                                  </p:childTnLst>
                                </p:cTn>
                              </p:par>
                            </p:childTnLst>
                          </p:cTn>
                        </p:par>
                        <p:par>
                          <p:cTn id="65" fill="hold">
                            <p:stCondLst>
                              <p:cond delay="4650"/>
                            </p:stCondLst>
                            <p:childTnLst>
                              <p:par>
                                <p:cTn id="66" presetID="42" presetClass="entr" presetSubtype="0"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Effect transition="in" filter="fade">
                                      <p:cBhvr>
                                        <p:cTn id="68" dur="250"/>
                                        <p:tgtEl>
                                          <p:spTgt spid="70"/>
                                        </p:tgtEl>
                                      </p:cBhvr>
                                    </p:animEffect>
                                    <p:anim calcmode="lin" valueType="num">
                                      <p:cBhvr>
                                        <p:cTn id="69" dur="250" fill="hold"/>
                                        <p:tgtEl>
                                          <p:spTgt spid="70"/>
                                        </p:tgtEl>
                                        <p:attrNameLst>
                                          <p:attrName>ppt_x</p:attrName>
                                        </p:attrNameLst>
                                      </p:cBhvr>
                                      <p:tavLst>
                                        <p:tav tm="0">
                                          <p:val>
                                            <p:strVal val="#ppt_x"/>
                                          </p:val>
                                        </p:tav>
                                        <p:tav tm="100000">
                                          <p:val>
                                            <p:strVal val="#ppt_x"/>
                                          </p:val>
                                        </p:tav>
                                      </p:tavLst>
                                    </p:anim>
                                    <p:anim calcmode="lin" valueType="num">
                                      <p:cBhvr>
                                        <p:cTn id="70"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P spid="25"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Rectangle 10"/>
          <p:cNvSpPr/>
          <p:nvPr/>
        </p:nvSpPr>
        <p:spPr>
          <a:xfrm>
            <a:off x="1219200" y="1600200"/>
            <a:ext cx="5787656" cy="4267200"/>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83" name="Rectangle 22"/>
          <p:cNvSpPr/>
          <p:nvPr/>
        </p:nvSpPr>
        <p:spPr>
          <a:xfrm>
            <a:off x="5167423" y="2519916"/>
            <a:ext cx="5805377" cy="14991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矩形 47"/>
          <p:cNvSpPr>
            <a:spLocks noChangeArrowheads="1"/>
          </p:cNvSpPr>
          <p:nvPr/>
        </p:nvSpPr>
        <p:spPr bwMode="auto">
          <a:xfrm>
            <a:off x="5418111" y="3094841"/>
            <a:ext cx="5346141"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a:t>
            </a:r>
            <a:r>
              <a:rPr lang="zh-CN" altLang="en-US" sz="1400" dirty="0" smtClean="0">
                <a:solidFill>
                  <a:schemeClr val="bg1">
                    <a:lumMod val="95000"/>
                  </a:schemeClr>
                </a:solidFill>
                <a:latin typeface="微软雅黑" pitchFamily="34" charset="-122"/>
                <a:ea typeface="微软雅黑" pitchFamily="34" charset="-122"/>
                <a:sym typeface="微软雅黑" pitchFamily="34" charset="-122"/>
              </a:rPr>
              <a:t>图片。</a:t>
            </a:r>
            <a:r>
              <a:rPr lang="zh-CN" altLang="en-US" sz="14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bg1"/>
                </a:solidFill>
                <a:latin typeface="微软雅黑" pitchFamily="34" charset="-122"/>
                <a:ea typeface="微软雅黑" pitchFamily="34" charset="-122"/>
              </a:rPr>
              <a:t>。</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86" name="矩形 3"/>
          <p:cNvSpPr>
            <a:spLocks noChangeArrowheads="1"/>
          </p:cNvSpPr>
          <p:nvPr/>
        </p:nvSpPr>
        <p:spPr bwMode="auto">
          <a:xfrm>
            <a:off x="5418112" y="263795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smtClean="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endParaRPr>
          </a:p>
        </p:txBody>
      </p:sp>
      <p:sp>
        <p:nvSpPr>
          <p:cNvPr id="87" name="TextBox 14"/>
          <p:cNvSpPr txBox="1"/>
          <p:nvPr/>
        </p:nvSpPr>
        <p:spPr>
          <a:xfrm>
            <a:off x="7377704" y="4370229"/>
            <a:ext cx="3723432" cy="1169551"/>
          </a:xfrm>
          <a:prstGeom prst="rect">
            <a:avLst/>
          </a:prstGeom>
          <a:noFill/>
        </p:spPr>
        <p:txBody>
          <a:bodyPr wrap="square" rtlCol="0">
            <a:spAutoFit/>
          </a:bodyPr>
          <a:lstStyle/>
          <a:p>
            <a:pPr marL="360000" indent="-324000">
              <a:lnSpc>
                <a:spcPct val="125000"/>
              </a:lnSpc>
              <a:spcBef>
                <a:spcPct val="0"/>
              </a:spcBef>
              <a:buFont typeface="Wingdings" panose="05000000000000000000" pitchFamily="2" charset="2"/>
              <a:buChar char="n"/>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录入上述图表的综合描述说明，在此录入上述图表的综合描述说明。</a:t>
            </a:r>
            <a:endParaRPr lang="en-US" altLang="zh-CN" sz="1400" dirty="0">
              <a:solidFill>
                <a:schemeClr val="tx1">
                  <a:lumMod val="75000"/>
                  <a:lumOff val="25000"/>
                </a:schemeClr>
              </a:solidFill>
              <a:latin typeface="微软雅黑" pitchFamily="34" charset="-122"/>
              <a:ea typeface="微软雅黑" pitchFamily="34" charset="-122"/>
              <a:sym typeface="微软雅黑" pitchFamily="34" charset="-122"/>
            </a:endParaRPr>
          </a:p>
          <a:p>
            <a:pPr marL="360000" indent="-324000">
              <a:lnSpc>
                <a:spcPct val="125000"/>
              </a:lnSpc>
              <a:spcBef>
                <a:spcPct val="0"/>
              </a:spcBef>
              <a:buFont typeface="Wingdings" panose="05000000000000000000" pitchFamily="2" charset="2"/>
              <a:buChar char="n"/>
            </a:pP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录入上述图表的综合描述说明，在此</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录入图表的说明。</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9"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0"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3839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37" presetClass="entr" presetSubtype="0"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anim calcmode="lin" valueType="num">
                                      <p:cBhvr>
                                        <p:cTn id="16" dur="500" fill="hold"/>
                                        <p:tgtEl>
                                          <p:spTgt spid="82"/>
                                        </p:tgtEl>
                                        <p:attrNameLst>
                                          <p:attrName>ppt_x</p:attrName>
                                        </p:attrNameLst>
                                      </p:cBhvr>
                                      <p:tavLst>
                                        <p:tav tm="0">
                                          <p:val>
                                            <p:strVal val="#ppt_x"/>
                                          </p:val>
                                        </p:tav>
                                        <p:tav tm="100000">
                                          <p:val>
                                            <p:strVal val="#ppt_x"/>
                                          </p:val>
                                        </p:tav>
                                      </p:tavLst>
                                    </p:anim>
                                    <p:anim calcmode="lin" valueType="num">
                                      <p:cBhvr>
                                        <p:cTn id="17" dur="450" decel="100000" fill="hold"/>
                                        <p:tgtEl>
                                          <p:spTgt spid="82"/>
                                        </p:tgtEl>
                                        <p:attrNameLst>
                                          <p:attrName>ppt_y</p:attrName>
                                        </p:attrNameLst>
                                      </p:cBhvr>
                                      <p:tavLst>
                                        <p:tav tm="0">
                                          <p:val>
                                            <p:strVal val="#ppt_y+1"/>
                                          </p:val>
                                        </p:tav>
                                        <p:tav tm="100000">
                                          <p:val>
                                            <p:strVal val="#ppt_y-.03"/>
                                          </p:val>
                                        </p:tav>
                                      </p:tavLst>
                                    </p:anim>
                                    <p:anim calcmode="lin" valueType="num">
                                      <p:cBhvr>
                                        <p:cTn id="18" dur="50" accel="100000" fill="hold">
                                          <p:stCondLst>
                                            <p:cond delay="450"/>
                                          </p:stCondLst>
                                        </p:cTn>
                                        <p:tgtEl>
                                          <p:spTgt spid="82"/>
                                        </p:tgtEl>
                                        <p:attrNameLst>
                                          <p:attrName>ppt_y</p:attrName>
                                        </p:attrNameLst>
                                      </p:cBhvr>
                                      <p:tavLst>
                                        <p:tav tm="0">
                                          <p:val>
                                            <p:strVal val="#ppt_y-.03"/>
                                          </p:val>
                                        </p:tav>
                                        <p:tav tm="100000">
                                          <p:val>
                                            <p:strVal val="#ppt_y"/>
                                          </p:val>
                                        </p:tav>
                                      </p:tavLst>
                                    </p:anim>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p:cTn id="22" dur="500" fill="hold"/>
                                        <p:tgtEl>
                                          <p:spTgt spid="83"/>
                                        </p:tgtEl>
                                        <p:attrNameLst>
                                          <p:attrName>ppt_w</p:attrName>
                                        </p:attrNameLst>
                                      </p:cBhvr>
                                      <p:tavLst>
                                        <p:tav tm="0">
                                          <p:val>
                                            <p:fltVal val="0"/>
                                          </p:val>
                                        </p:tav>
                                        <p:tav tm="100000">
                                          <p:val>
                                            <p:strVal val="#ppt_w"/>
                                          </p:val>
                                        </p:tav>
                                      </p:tavLst>
                                    </p:anim>
                                    <p:anim calcmode="lin" valueType="num">
                                      <p:cBhvr>
                                        <p:cTn id="23" dur="500" fill="hold"/>
                                        <p:tgtEl>
                                          <p:spTgt spid="83"/>
                                        </p:tgtEl>
                                        <p:attrNameLst>
                                          <p:attrName>ppt_h</p:attrName>
                                        </p:attrNameLst>
                                      </p:cBhvr>
                                      <p:tavLst>
                                        <p:tav tm="0">
                                          <p:val>
                                            <p:fltVal val="0"/>
                                          </p:val>
                                        </p:tav>
                                        <p:tav tm="100000">
                                          <p:val>
                                            <p:strVal val="#ppt_h"/>
                                          </p:val>
                                        </p:tav>
                                      </p:tavLst>
                                    </p:anim>
                                    <p:anim calcmode="lin" valueType="num">
                                      <p:cBhvr>
                                        <p:cTn id="24" dur="500" fill="hold"/>
                                        <p:tgtEl>
                                          <p:spTgt spid="83"/>
                                        </p:tgtEl>
                                        <p:attrNameLst>
                                          <p:attrName>style.rotation</p:attrName>
                                        </p:attrNameLst>
                                      </p:cBhvr>
                                      <p:tavLst>
                                        <p:tav tm="0">
                                          <p:val>
                                            <p:fltVal val="360"/>
                                          </p:val>
                                        </p:tav>
                                        <p:tav tm="100000">
                                          <p:val>
                                            <p:fltVal val="0"/>
                                          </p:val>
                                        </p:tav>
                                      </p:tavLst>
                                    </p:anim>
                                    <p:animEffect transition="in" filter="fade">
                                      <p:cBhvr>
                                        <p:cTn id="25" dur="500"/>
                                        <p:tgtEl>
                                          <p:spTgt spid="83"/>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childTnLst>
                          </p:cTn>
                        </p:par>
                        <p:par>
                          <p:cTn id="33" fill="hold">
                            <p:stCondLst>
                              <p:cond delay="250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87"/>
                                        </p:tgtEl>
                                        <p:attrNameLst>
                                          <p:attrName>style.visibility</p:attrName>
                                        </p:attrNameLst>
                                      </p:cBhvr>
                                      <p:to>
                                        <p:strVal val="visible"/>
                                      </p:to>
                                    </p:set>
                                    <p:animEffect transition="in" filter="fade">
                                      <p:cBhvr>
                                        <p:cTn id="36" dur="15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6" grpId="0"/>
      <p:bldP spid="87" grpId="0"/>
      <p:bldP spid="9" grpId="0"/>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0" y="1803396"/>
            <a:ext cx="12192000" cy="2745769"/>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0" y="1803396"/>
            <a:ext cx="12192000" cy="2745769"/>
          </a:xfrm>
          <a:prstGeom prst="rect">
            <a:avLst/>
          </a:pr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6631" y="2678265"/>
            <a:ext cx="678305"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a:spLocks/>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255" y="2678265"/>
            <a:ext cx="678305"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9637066" y="2678265"/>
            <a:ext cx="678305"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a:spLocks/>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1">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463443" y="2678265"/>
            <a:ext cx="678305"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a:spLocks/>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107"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4" name="矩形 63"/>
          <p:cNvSpPr/>
          <p:nvPr/>
        </p:nvSpPr>
        <p:spPr>
          <a:xfrm>
            <a:off x="8860542"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5" name="矩形 64"/>
          <p:cNvSpPr/>
          <p:nvPr/>
        </p:nvSpPr>
        <p:spPr>
          <a:xfrm>
            <a:off x="3686919"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6" name="矩形 65"/>
          <p:cNvSpPr/>
          <p:nvPr/>
        </p:nvSpPr>
        <p:spPr>
          <a:xfrm>
            <a:off x="6273731" y="3835088"/>
            <a:ext cx="223135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a:t>
            </a:r>
            <a:r>
              <a:rPr lang="zh-CN" altLang="en-US" sz="2200" b="1" dirty="0" smtClean="0">
                <a:solidFill>
                  <a:schemeClr val="bg1"/>
                </a:solidFill>
                <a:latin typeface="微软雅黑" pitchFamily="34" charset="-122"/>
                <a:ea typeface="微软雅黑" pitchFamily="34" charset="-122"/>
              </a:rPr>
              <a:t>添加</a:t>
            </a:r>
            <a:r>
              <a:rPr lang="zh-CN" altLang="en-US" sz="2200" b="1" dirty="0">
                <a:solidFill>
                  <a:schemeClr val="bg1"/>
                </a:solidFill>
                <a:latin typeface="微软雅黑" pitchFamily="34" charset="-122"/>
                <a:ea typeface="微软雅黑" pitchFamily="34" charset="-122"/>
              </a:rPr>
              <a:t>标题</a:t>
            </a:r>
            <a:endParaRPr lang="en-US" altLang="zh-CN" sz="2200" b="1" dirty="0">
              <a:solidFill>
                <a:schemeClr val="bg1"/>
              </a:solidFill>
              <a:latin typeface="微软雅黑" pitchFamily="34" charset="-122"/>
              <a:ea typeface="微软雅黑" pitchFamily="34" charset="-122"/>
            </a:endParaRPr>
          </a:p>
        </p:txBody>
      </p:sp>
      <p:sp>
        <p:nvSpPr>
          <p:cNvPr id="67" name="TextBox 14"/>
          <p:cNvSpPr txBox="1"/>
          <p:nvPr/>
        </p:nvSpPr>
        <p:spPr>
          <a:xfrm>
            <a:off x="1088724"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TextBox 14"/>
          <p:cNvSpPr txBox="1"/>
          <p:nvPr/>
        </p:nvSpPr>
        <p:spPr>
          <a:xfrm>
            <a:off x="3675536"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9" name="TextBox 14"/>
          <p:cNvSpPr txBox="1"/>
          <p:nvPr/>
        </p:nvSpPr>
        <p:spPr>
          <a:xfrm>
            <a:off x="8849159"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0" name="TextBox 14"/>
          <p:cNvSpPr txBox="1"/>
          <p:nvPr/>
        </p:nvSpPr>
        <p:spPr>
          <a:xfrm>
            <a:off x="6262348" y="4864140"/>
            <a:ext cx="2254118"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a:t>
            </a:r>
            <a:endPar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377690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childTnLst>
                          </p:cTn>
                        </p:par>
                        <p:par>
                          <p:cTn id="16" fill="hold">
                            <p:stCondLst>
                              <p:cond delay="1500"/>
                            </p:stCondLst>
                            <p:childTnLst>
                              <p:par>
                                <p:cTn id="17" presetID="16" presetClass="entr" presetSubtype="42"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barn(outHorizontal)">
                                      <p:cBhvr>
                                        <p:cTn id="19" dur="500"/>
                                        <p:tgtEl>
                                          <p:spTgt spid="37"/>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anim calcmode="lin" valueType="num">
                                      <p:cBhvr>
                                        <p:cTn id="24" dur="500" fill="hold"/>
                                        <p:tgtEl>
                                          <p:spTgt spid="38"/>
                                        </p:tgtEl>
                                        <p:attrNameLst>
                                          <p:attrName>ppt_x</p:attrName>
                                        </p:attrNameLst>
                                      </p:cBhvr>
                                      <p:tavLst>
                                        <p:tav tm="0">
                                          <p:val>
                                            <p:strVal val="#ppt_x"/>
                                          </p:val>
                                        </p:tav>
                                        <p:tav tm="100000">
                                          <p:val>
                                            <p:strVal val="#ppt_x"/>
                                          </p:val>
                                        </p:tav>
                                      </p:tavLst>
                                    </p:anim>
                                    <p:anim calcmode="lin" valueType="num">
                                      <p:cBhvr>
                                        <p:cTn id="25" dur="500" fill="hold"/>
                                        <p:tgtEl>
                                          <p:spTgt spid="3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anim calcmode="lin" valueType="num">
                                      <p:cBhvr>
                                        <p:cTn id="29" dur="500" fill="hold"/>
                                        <p:tgtEl>
                                          <p:spTgt spid="49"/>
                                        </p:tgtEl>
                                        <p:attrNameLst>
                                          <p:attrName>ppt_x</p:attrName>
                                        </p:attrNameLst>
                                      </p:cBhvr>
                                      <p:tavLst>
                                        <p:tav tm="0">
                                          <p:val>
                                            <p:strVal val="#ppt_x"/>
                                          </p:val>
                                        </p:tav>
                                        <p:tav tm="100000">
                                          <p:val>
                                            <p:strVal val="#ppt_x"/>
                                          </p:val>
                                        </p:tav>
                                      </p:tavLst>
                                    </p:anim>
                                    <p:anim calcmode="lin" valueType="num">
                                      <p:cBhvr>
                                        <p:cTn id="30" dur="500" fill="hold"/>
                                        <p:tgtEl>
                                          <p:spTgt spid="49"/>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2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anim calcmode="lin" valueType="num">
                                      <p:cBhvr>
                                        <p:cTn id="34" dur="500" fill="hold"/>
                                        <p:tgtEl>
                                          <p:spTgt spid="41"/>
                                        </p:tgtEl>
                                        <p:attrNameLst>
                                          <p:attrName>ppt_x</p:attrName>
                                        </p:attrNameLst>
                                      </p:cBhvr>
                                      <p:tavLst>
                                        <p:tav tm="0">
                                          <p:val>
                                            <p:strVal val="#ppt_x"/>
                                          </p:val>
                                        </p:tav>
                                        <p:tav tm="100000">
                                          <p:val>
                                            <p:strVal val="#ppt_x"/>
                                          </p:val>
                                        </p:tav>
                                      </p:tavLst>
                                    </p:anim>
                                    <p:anim calcmode="lin" valueType="num">
                                      <p:cBhvr>
                                        <p:cTn id="35" dur="500" fill="hold"/>
                                        <p:tgtEl>
                                          <p:spTgt spid="4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20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anim calcmode="lin" valueType="num">
                                      <p:cBhvr>
                                        <p:cTn id="39" dur="500" fill="hold"/>
                                        <p:tgtEl>
                                          <p:spTgt spid="46"/>
                                        </p:tgtEl>
                                        <p:attrNameLst>
                                          <p:attrName>ppt_x</p:attrName>
                                        </p:attrNameLst>
                                      </p:cBhvr>
                                      <p:tavLst>
                                        <p:tav tm="0">
                                          <p:val>
                                            <p:strVal val="#ppt_x"/>
                                          </p:val>
                                        </p:tav>
                                        <p:tav tm="100000">
                                          <p:val>
                                            <p:strVal val="#ppt_x"/>
                                          </p:val>
                                        </p:tav>
                                      </p:tavLst>
                                    </p:anim>
                                    <p:anim calcmode="lin" valueType="num">
                                      <p:cBhvr>
                                        <p:cTn id="40" dur="500" fill="hold"/>
                                        <p:tgtEl>
                                          <p:spTgt spid="46"/>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10" presetClass="entr" presetSubtype="0" fill="hold" grpId="0"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500"/>
                                        <p:tgtEl>
                                          <p:spTgt spid="6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200"/>
                            </p:stCondLst>
                            <p:childTnLst>
                              <p:par>
                                <p:cTn id="55" presetID="2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edge">
                                      <p:cBhvr>
                                        <p:cTn id="57" dur="750"/>
                                        <p:tgtEl>
                                          <p:spTgt spid="67"/>
                                        </p:tgtEl>
                                      </p:cBhvr>
                                    </p:animEffect>
                                  </p:childTnLst>
                                </p:cTn>
                              </p:par>
                              <p:par>
                                <p:cTn id="58" presetID="20"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edge">
                                      <p:cBhvr>
                                        <p:cTn id="60" dur="750"/>
                                        <p:tgtEl>
                                          <p:spTgt spid="68"/>
                                        </p:tgtEl>
                                      </p:cBhvr>
                                    </p:animEffect>
                                  </p:childTnLst>
                                </p:cTn>
                              </p:par>
                              <p:par>
                                <p:cTn id="61" presetID="20"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wedge">
                                      <p:cBhvr>
                                        <p:cTn id="63" dur="750"/>
                                        <p:tgtEl>
                                          <p:spTgt spid="70"/>
                                        </p:tgtEl>
                                      </p:cBhvr>
                                    </p:animEffect>
                                  </p:childTnLst>
                                </p:cTn>
                              </p:par>
                              <p:par>
                                <p:cTn id="64" presetID="20" presetClass="entr" presetSubtype="0" fill="hold" grpId="0" nodeType="withEffect">
                                  <p:stCondLst>
                                    <p:cond delay="0"/>
                                  </p:stCondLst>
                                  <p:childTnLst>
                                    <p:set>
                                      <p:cBhvr>
                                        <p:cTn id="65" dur="1" fill="hold">
                                          <p:stCondLst>
                                            <p:cond delay="0"/>
                                          </p:stCondLst>
                                        </p:cTn>
                                        <p:tgtEl>
                                          <p:spTgt spid="69"/>
                                        </p:tgtEl>
                                        <p:attrNameLst>
                                          <p:attrName>style.visibility</p:attrName>
                                        </p:attrNameLst>
                                      </p:cBhvr>
                                      <p:to>
                                        <p:strVal val="visible"/>
                                      </p:to>
                                    </p:set>
                                    <p:animEffect transition="in" filter="wedge">
                                      <p:cBhvr>
                                        <p:cTn id="66"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P spid="26" grpId="0"/>
      <p:bldP spid="2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4363233" y="2068863"/>
            <a:ext cx="3506539" cy="2069635"/>
          </a:xfrm>
          <a:custGeom>
            <a:avLst/>
            <a:gdLst>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0 w 3171687"/>
              <a:gd name="connsiteY0" fmla="*/ 0 h 2069635"/>
              <a:gd name="connsiteX1" fmla="*/ 3171687 w 3171687"/>
              <a:gd name="connsiteY1" fmla="*/ 0 h 2069635"/>
              <a:gd name="connsiteX2" fmla="*/ 3171687 w 3171687"/>
              <a:gd name="connsiteY2" fmla="*/ 2069635 h 2069635"/>
              <a:gd name="connsiteX3" fmla="*/ 0 w 3171687"/>
              <a:gd name="connsiteY3" fmla="*/ 2069635 h 2069635"/>
              <a:gd name="connsiteX4" fmla="*/ 0 w 3171687"/>
              <a:gd name="connsiteY4" fmla="*/ 1810069 h 2069635"/>
              <a:gd name="connsiteX5" fmla="*/ 979903 w 3171687"/>
              <a:gd name="connsiteY5" fmla="*/ 1810069 h 2069635"/>
              <a:gd name="connsiteX6" fmla="*/ 979903 w 3171687"/>
              <a:gd name="connsiteY6" fmla="*/ 259565 h 2069635"/>
              <a:gd name="connsiteX7" fmla="*/ 0 w 3171687"/>
              <a:gd name="connsiteY7" fmla="*/ 259565 h 2069635"/>
              <a:gd name="connsiteX8" fmla="*/ 0 w 3171687"/>
              <a:gd name="connsiteY8" fmla="*/ 0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8" fmla="*/ 1071343 w 3171687"/>
              <a:gd name="connsiteY8" fmla="*/ 1901509 h 2069635"/>
              <a:gd name="connsiteX0" fmla="*/ 979903 w 3171687"/>
              <a:gd name="connsiteY0" fmla="*/ 1810069 h 2069635"/>
              <a:gd name="connsiteX1" fmla="*/ 979903 w 3171687"/>
              <a:gd name="connsiteY1" fmla="*/ 259565 h 2069635"/>
              <a:gd name="connsiteX2" fmla="*/ 0 w 3171687"/>
              <a:gd name="connsiteY2" fmla="*/ 259565 h 2069635"/>
              <a:gd name="connsiteX3" fmla="*/ 0 w 3171687"/>
              <a:gd name="connsiteY3" fmla="*/ 0 h 2069635"/>
              <a:gd name="connsiteX4" fmla="*/ 3171687 w 3171687"/>
              <a:gd name="connsiteY4" fmla="*/ 0 h 2069635"/>
              <a:gd name="connsiteX5" fmla="*/ 3171687 w 3171687"/>
              <a:gd name="connsiteY5" fmla="*/ 2069635 h 2069635"/>
              <a:gd name="connsiteX6" fmla="*/ 0 w 3171687"/>
              <a:gd name="connsiteY6" fmla="*/ 2069635 h 2069635"/>
              <a:gd name="connsiteX7" fmla="*/ 0 w 3171687"/>
              <a:gd name="connsiteY7" fmla="*/ 1810069 h 2069635"/>
              <a:gd name="connsiteX0" fmla="*/ 979903 w 3171687"/>
              <a:gd name="connsiteY0" fmla="*/ 259565 h 2069635"/>
              <a:gd name="connsiteX1" fmla="*/ 0 w 3171687"/>
              <a:gd name="connsiteY1" fmla="*/ 259565 h 2069635"/>
              <a:gd name="connsiteX2" fmla="*/ 0 w 3171687"/>
              <a:gd name="connsiteY2" fmla="*/ 0 h 2069635"/>
              <a:gd name="connsiteX3" fmla="*/ 3171687 w 3171687"/>
              <a:gd name="connsiteY3" fmla="*/ 0 h 2069635"/>
              <a:gd name="connsiteX4" fmla="*/ 3171687 w 3171687"/>
              <a:gd name="connsiteY4" fmla="*/ 2069635 h 2069635"/>
              <a:gd name="connsiteX5" fmla="*/ 0 w 3171687"/>
              <a:gd name="connsiteY5" fmla="*/ 2069635 h 2069635"/>
              <a:gd name="connsiteX6" fmla="*/ 0 w 3171687"/>
              <a:gd name="connsiteY6" fmla="*/ 1810069 h 2069635"/>
              <a:gd name="connsiteX0" fmla="*/ 0 w 3171687"/>
              <a:gd name="connsiteY0" fmla="*/ 259565 h 2069635"/>
              <a:gd name="connsiteX1" fmla="*/ 0 w 3171687"/>
              <a:gd name="connsiteY1" fmla="*/ 0 h 2069635"/>
              <a:gd name="connsiteX2" fmla="*/ 3171687 w 3171687"/>
              <a:gd name="connsiteY2" fmla="*/ 0 h 2069635"/>
              <a:gd name="connsiteX3" fmla="*/ 3171687 w 3171687"/>
              <a:gd name="connsiteY3" fmla="*/ 2069635 h 2069635"/>
              <a:gd name="connsiteX4" fmla="*/ 0 w 3171687"/>
              <a:gd name="connsiteY4" fmla="*/ 2069635 h 2069635"/>
              <a:gd name="connsiteX5" fmla="*/ 0 w 3171687"/>
              <a:gd name="connsiteY5" fmla="*/ 1810069 h 2069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1687" h="2069635">
                <a:moveTo>
                  <a:pt x="0" y="259565"/>
                </a:moveTo>
                <a:lnTo>
                  <a:pt x="0" y="0"/>
                </a:lnTo>
                <a:lnTo>
                  <a:pt x="3171687" y="0"/>
                </a:lnTo>
                <a:lnTo>
                  <a:pt x="3171687" y="2069635"/>
                </a:lnTo>
                <a:lnTo>
                  <a:pt x="0" y="2069635"/>
                </a:lnTo>
                <a:lnTo>
                  <a:pt x="0" y="1810069"/>
                </a:lnTo>
              </a:path>
            </a:pathLst>
          </a:custGeom>
          <a:noFill/>
          <a:ln w="317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6517213" y="1604209"/>
            <a:ext cx="2253807" cy="1403466"/>
          </a:xfrm>
          <a:custGeom>
            <a:avLst/>
            <a:gdLst>
              <a:gd name="connsiteX0" fmla="*/ 0 w 2253807"/>
              <a:gd name="connsiteY0" fmla="*/ 0 h 1262130"/>
              <a:gd name="connsiteX1" fmla="*/ 2253807 w 2253807"/>
              <a:gd name="connsiteY1" fmla="*/ 0 h 1262130"/>
              <a:gd name="connsiteX2" fmla="*/ 2253807 w 2253807"/>
              <a:gd name="connsiteY2" fmla="*/ 1262130 h 1262130"/>
              <a:gd name="connsiteX3" fmla="*/ 1013277 w 2253807"/>
              <a:gd name="connsiteY3" fmla="*/ 1262130 h 1262130"/>
              <a:gd name="connsiteX4" fmla="*/ 1013277 w 2253807"/>
              <a:gd name="connsiteY4" fmla="*/ 700070 h 1262130"/>
              <a:gd name="connsiteX5" fmla="*/ 0 w 2253807"/>
              <a:gd name="connsiteY5" fmla="*/ 700070 h 1262130"/>
              <a:gd name="connsiteX6" fmla="*/ 0 w 2253807"/>
              <a:gd name="connsiteY6" fmla="*/ 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6" fmla="*/ 1104717 w 2253807"/>
              <a:gd name="connsiteY6" fmla="*/ 791510 h 1262130"/>
              <a:gd name="connsiteX0" fmla="*/ 1013277 w 2253807"/>
              <a:gd name="connsiteY0" fmla="*/ 700070 h 1262130"/>
              <a:gd name="connsiteX1" fmla="*/ 0 w 2253807"/>
              <a:gd name="connsiteY1" fmla="*/ 700070 h 1262130"/>
              <a:gd name="connsiteX2" fmla="*/ 0 w 2253807"/>
              <a:gd name="connsiteY2" fmla="*/ 0 h 1262130"/>
              <a:gd name="connsiteX3" fmla="*/ 2253807 w 2253807"/>
              <a:gd name="connsiteY3" fmla="*/ 0 h 1262130"/>
              <a:gd name="connsiteX4" fmla="*/ 2253807 w 2253807"/>
              <a:gd name="connsiteY4" fmla="*/ 1262130 h 1262130"/>
              <a:gd name="connsiteX5" fmla="*/ 1013277 w 2253807"/>
              <a:gd name="connsiteY5" fmla="*/ 1262130 h 1262130"/>
              <a:gd name="connsiteX0" fmla="*/ 0 w 2253807"/>
              <a:gd name="connsiteY0" fmla="*/ 700070 h 1262130"/>
              <a:gd name="connsiteX1" fmla="*/ 0 w 2253807"/>
              <a:gd name="connsiteY1" fmla="*/ 0 h 1262130"/>
              <a:gd name="connsiteX2" fmla="*/ 2253807 w 2253807"/>
              <a:gd name="connsiteY2" fmla="*/ 0 h 1262130"/>
              <a:gd name="connsiteX3" fmla="*/ 2253807 w 2253807"/>
              <a:gd name="connsiteY3" fmla="*/ 1262130 h 1262130"/>
              <a:gd name="connsiteX4" fmla="*/ 1013277 w 2253807"/>
              <a:gd name="connsiteY4" fmla="*/ 1262130 h 126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3807" h="1262130">
                <a:moveTo>
                  <a:pt x="0" y="700070"/>
                </a:moveTo>
                <a:lnTo>
                  <a:pt x="0" y="0"/>
                </a:lnTo>
                <a:lnTo>
                  <a:pt x="2253807" y="0"/>
                </a:lnTo>
                <a:lnTo>
                  <a:pt x="2253807" y="1262130"/>
                </a:lnTo>
                <a:lnTo>
                  <a:pt x="1013277" y="1262130"/>
                </a:lnTo>
              </a:path>
            </a:pathLst>
          </a:custGeom>
          <a:noFill/>
          <a:ln w="317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5"/>
          <p:cNvSpPr txBox="1"/>
          <p:nvPr/>
        </p:nvSpPr>
        <p:spPr>
          <a:xfrm>
            <a:off x="3111380" y="2441959"/>
            <a:ext cx="4548778" cy="1323439"/>
          </a:xfrm>
          <a:prstGeom prst="rect">
            <a:avLst/>
          </a:prstGeom>
          <a:noFill/>
        </p:spPr>
        <p:txBody>
          <a:bodyPr wrap="square" rtlCol="0" anchor="ctr">
            <a:spAutoFit/>
          </a:bodyPr>
          <a:lstStyle/>
          <a:p>
            <a:pPr algn="ctr"/>
            <a:r>
              <a:rPr lang="zh-CN" altLang="en-US" sz="8000" b="1" dirty="0">
                <a:solidFill>
                  <a:schemeClr val="accent1"/>
                </a:solidFill>
                <a:latin typeface="Impact" panose="020B0806030902050204" pitchFamily="34" charset="0"/>
                <a:ea typeface="微软雅黑" panose="020B0503020204020204" pitchFamily="34" charset="-122"/>
                <a:cs typeface="Ebrima" panose="02000000000000000000" pitchFamily="2" charset="0"/>
              </a:rPr>
              <a:t>谢谢欣赏</a:t>
            </a:r>
          </a:p>
        </p:txBody>
      </p:sp>
      <p:sp>
        <p:nvSpPr>
          <p:cNvPr id="30" name="矩形 29"/>
          <p:cNvSpPr/>
          <p:nvPr/>
        </p:nvSpPr>
        <p:spPr>
          <a:xfrm>
            <a:off x="4502522" y="4927731"/>
            <a:ext cx="2382654" cy="307777"/>
          </a:xfrm>
          <a:prstGeom prst="rect">
            <a:avLst/>
          </a:prstGeom>
          <a:noFill/>
          <a:ln>
            <a:noFill/>
          </a:ln>
        </p:spPr>
        <p:txBody>
          <a:bodyPr wrap="square" rtlCol="0">
            <a:spAutoFit/>
          </a:bodyPr>
          <a:lstStyle/>
          <a:p>
            <a:pPr algn="ctr"/>
            <a:r>
              <a:rPr lang="en-US" altLang="zh-CN" sz="1400" dirty="0" smtClean="0">
                <a:solidFill>
                  <a:schemeClr val="tx1">
                    <a:lumMod val="50000"/>
                    <a:lumOff val="50000"/>
                  </a:schemeClr>
                </a:solidFill>
                <a:latin typeface="微软雅黑" pitchFamily="34" charset="-122"/>
                <a:ea typeface="微软雅黑" pitchFamily="34" charset="-122"/>
              </a:rPr>
              <a:t>Speaker</a:t>
            </a:r>
            <a:r>
              <a:rPr lang="zh-CN" altLang="en-US" sz="1400" dirty="0" smtClean="0">
                <a:solidFill>
                  <a:schemeClr val="tx1">
                    <a:lumMod val="50000"/>
                    <a:lumOff val="50000"/>
                  </a:schemeClr>
                </a:solidFill>
                <a:latin typeface="微软雅黑" pitchFamily="34" charset="-122"/>
                <a:ea typeface="微软雅黑" pitchFamily="34" charset="-122"/>
              </a:rPr>
              <a:t>：大侠素材</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1" name="矩形 30"/>
          <p:cNvSpPr/>
          <p:nvPr/>
        </p:nvSpPr>
        <p:spPr>
          <a:xfrm>
            <a:off x="2652323" y="4927731"/>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部门</a:t>
            </a:r>
            <a:r>
              <a:rPr lang="zh-CN" altLang="en-US" sz="1400" dirty="0" smtClean="0">
                <a:solidFill>
                  <a:schemeClr val="tx1">
                    <a:lumMod val="50000"/>
                    <a:lumOff val="50000"/>
                  </a:schemeClr>
                </a:solidFill>
                <a:latin typeface="微软雅黑" pitchFamily="34" charset="-122"/>
                <a:ea typeface="微软雅黑" pitchFamily="34" charset="-122"/>
              </a:rPr>
              <a:t>：大侠素材铺</a:t>
            </a:r>
            <a:endParaRPr lang="zh-CN" altLang="en-US" sz="1400" dirty="0">
              <a:solidFill>
                <a:schemeClr val="tx1">
                  <a:lumMod val="50000"/>
                  <a:lumOff val="50000"/>
                </a:schemeClr>
              </a:solidFill>
              <a:latin typeface="微软雅黑" pitchFamily="34" charset="-122"/>
              <a:ea typeface="微软雅黑" pitchFamily="34" charset="-122"/>
            </a:endParaRPr>
          </a:p>
        </p:txBody>
      </p:sp>
      <p:sp>
        <p:nvSpPr>
          <p:cNvPr id="32" name="矩形 31"/>
          <p:cNvSpPr/>
          <p:nvPr/>
        </p:nvSpPr>
        <p:spPr>
          <a:xfrm>
            <a:off x="6764849" y="4927731"/>
            <a:ext cx="2382654" cy="307777"/>
          </a:xfrm>
          <a:prstGeom prst="rect">
            <a:avLst/>
          </a:prstGeom>
          <a:noFill/>
          <a:ln>
            <a:noFill/>
          </a:ln>
        </p:spPr>
        <p:txBody>
          <a:bodyPr wrap="square" rtlCol="0">
            <a:spAutoFit/>
          </a:bodyPr>
          <a:lstStyle/>
          <a:p>
            <a:pPr algn="ctr"/>
            <a:r>
              <a:rPr lang="zh-CN" altLang="en-US" sz="1400" dirty="0" smtClean="0">
                <a:solidFill>
                  <a:schemeClr val="tx1">
                    <a:lumMod val="50000"/>
                    <a:lumOff val="50000"/>
                  </a:schemeClr>
                </a:solidFill>
                <a:latin typeface="微软雅黑" pitchFamily="34" charset="-122"/>
                <a:ea typeface="微软雅黑" pitchFamily="34" charset="-122"/>
              </a:rPr>
              <a:t>时间：</a:t>
            </a:r>
            <a:r>
              <a:rPr lang="en-US" altLang="zh-CN" sz="1400" dirty="0" smtClean="0">
                <a:solidFill>
                  <a:schemeClr val="tx1">
                    <a:lumMod val="50000"/>
                    <a:lumOff val="50000"/>
                  </a:schemeClr>
                </a:solidFill>
                <a:latin typeface="微软雅黑" pitchFamily="34" charset="-122"/>
                <a:ea typeface="微软雅黑" pitchFamily="34" charset="-122"/>
              </a:rPr>
              <a:t>2020</a:t>
            </a:r>
            <a:r>
              <a:rPr lang="zh-CN" altLang="en-US" sz="1400" dirty="0" smtClean="0">
                <a:solidFill>
                  <a:schemeClr val="tx1">
                    <a:lumMod val="50000"/>
                    <a:lumOff val="50000"/>
                  </a:schemeClr>
                </a:solidFill>
                <a:latin typeface="微软雅黑" pitchFamily="34" charset="-122"/>
                <a:ea typeface="微软雅黑" pitchFamily="34" charset="-122"/>
              </a:rPr>
              <a:t>年</a:t>
            </a:r>
            <a:r>
              <a:rPr lang="en-US" altLang="zh-CN" sz="1400" dirty="0" smtClean="0">
                <a:solidFill>
                  <a:schemeClr val="tx1">
                    <a:lumMod val="50000"/>
                    <a:lumOff val="50000"/>
                  </a:schemeClr>
                </a:solidFill>
                <a:latin typeface="微软雅黑" pitchFamily="34" charset="-122"/>
                <a:ea typeface="微软雅黑" pitchFamily="34" charset="-122"/>
              </a:rPr>
              <a:t>12</a:t>
            </a:r>
            <a:r>
              <a:rPr lang="zh-CN" altLang="en-US" sz="1400" dirty="0" smtClean="0">
                <a:solidFill>
                  <a:schemeClr val="tx1">
                    <a:lumMod val="50000"/>
                    <a:lumOff val="50000"/>
                  </a:schemeClr>
                </a:solidFill>
                <a:latin typeface="微软雅黑" pitchFamily="34" charset="-122"/>
                <a:ea typeface="微软雅黑" pitchFamily="34" charset="-122"/>
              </a:rPr>
              <a:t>月</a:t>
            </a:r>
            <a:r>
              <a:rPr lang="en-US" altLang="zh-CN" sz="1400" dirty="0" smtClean="0">
                <a:solidFill>
                  <a:schemeClr val="tx1">
                    <a:lumMod val="50000"/>
                    <a:lumOff val="50000"/>
                  </a:schemeClr>
                </a:solidFill>
                <a:latin typeface="微软雅黑" pitchFamily="34" charset="-122"/>
                <a:ea typeface="微软雅黑" pitchFamily="34" charset="-122"/>
              </a:rPr>
              <a:t>18</a:t>
            </a:r>
            <a:r>
              <a:rPr lang="zh-CN" altLang="en-US" sz="1400" dirty="0" smtClean="0">
                <a:solidFill>
                  <a:schemeClr val="tx1">
                    <a:lumMod val="50000"/>
                    <a:lumOff val="50000"/>
                  </a:schemeClr>
                </a:solidFill>
                <a:latin typeface="微软雅黑" pitchFamily="34" charset="-122"/>
                <a:ea typeface="微软雅黑" pitchFamily="34" charset="-122"/>
              </a:rPr>
              <a:t>日</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787372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350" fill="hold"/>
                                        <p:tgtEl>
                                          <p:spTgt spid="23"/>
                                        </p:tgtEl>
                                        <p:attrNameLst>
                                          <p:attrName>ppt_w</p:attrName>
                                        </p:attrNameLst>
                                      </p:cBhvr>
                                      <p:tavLst>
                                        <p:tav tm="0">
                                          <p:val>
                                            <p:strVal val="4*#ppt_w"/>
                                          </p:val>
                                        </p:tav>
                                        <p:tav tm="100000">
                                          <p:val>
                                            <p:strVal val="#ppt_w"/>
                                          </p:val>
                                        </p:tav>
                                      </p:tavLst>
                                    </p:anim>
                                    <p:anim calcmode="lin" valueType="num">
                                      <p:cBhvr>
                                        <p:cTn id="8" dur="350" fill="hold"/>
                                        <p:tgtEl>
                                          <p:spTgt spid="23"/>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9"/>
                                        </p:tgtEl>
                                        <p:attrNameLst>
                                          <p:attrName>style.visibility</p:attrName>
                                        </p:attrNameLst>
                                      </p:cBhvr>
                                      <p:to>
                                        <p:strVal val="visible"/>
                                      </p:to>
                                    </p:set>
                                    <p:anim calcmode="lin" valueType="num">
                                      <p:cBhvr>
                                        <p:cTn id="11" dur="350" fill="hold"/>
                                        <p:tgtEl>
                                          <p:spTgt spid="19"/>
                                        </p:tgtEl>
                                        <p:attrNameLst>
                                          <p:attrName>ppt_w</p:attrName>
                                        </p:attrNameLst>
                                      </p:cBhvr>
                                      <p:tavLst>
                                        <p:tav tm="0">
                                          <p:val>
                                            <p:strVal val="4*#ppt_w"/>
                                          </p:val>
                                        </p:tav>
                                        <p:tav tm="100000">
                                          <p:val>
                                            <p:strVal val="#ppt_w"/>
                                          </p:val>
                                        </p:tav>
                                      </p:tavLst>
                                    </p:anim>
                                    <p:anim calcmode="lin" valueType="num">
                                      <p:cBhvr>
                                        <p:cTn id="12" dur="350" fill="hold"/>
                                        <p:tgtEl>
                                          <p:spTgt spid="19"/>
                                        </p:tgtEl>
                                        <p:attrNameLst>
                                          <p:attrName>ppt_h</p:attrName>
                                        </p:attrNameLst>
                                      </p:cBhvr>
                                      <p:tavLst>
                                        <p:tav tm="0">
                                          <p:val>
                                            <p:strVal val="4*#ppt_h"/>
                                          </p:val>
                                        </p:tav>
                                        <p:tav tm="100000">
                                          <p:val>
                                            <p:strVal val="#ppt_h"/>
                                          </p:val>
                                        </p:tav>
                                      </p:tavLst>
                                    </p:anim>
                                  </p:childTnLst>
                                </p:cTn>
                              </p:par>
                            </p:childTnLst>
                          </p:cTn>
                        </p:par>
                        <p:par>
                          <p:cTn id="13" fill="hold">
                            <p:stCondLst>
                              <p:cond delay="600"/>
                            </p:stCondLst>
                            <p:childTnLst>
                              <p:par>
                                <p:cTn id="14" presetID="41" presetClass="entr" presetSubtype="0" fill="hold" grpId="0" nodeType="afterEffect">
                                  <p:stCondLst>
                                    <p:cond delay="0"/>
                                  </p:stCondLst>
                                  <p:iterate type="lt">
                                    <p:tmPct val="13333"/>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5"/>
                                        </p:tgtEl>
                                      </p:cBhvr>
                                    </p:animEffect>
                                  </p:childTnLst>
                                </p:cTn>
                              </p:par>
                            </p:childTnLst>
                          </p:cTn>
                        </p:par>
                        <p:par>
                          <p:cTn id="21" fill="hold">
                            <p:stCondLst>
                              <p:cond delay="1300"/>
                            </p:stCondLst>
                            <p:childTnLst>
                              <p:par>
                                <p:cTn id="22" presetID="37"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700"/>
                                        <p:tgtEl>
                                          <p:spTgt spid="31"/>
                                        </p:tgtEl>
                                      </p:cBhvr>
                                    </p:animEffect>
                                    <p:anim calcmode="lin" valueType="num">
                                      <p:cBhvr>
                                        <p:cTn id="25" dur="700" fill="hold"/>
                                        <p:tgtEl>
                                          <p:spTgt spid="31"/>
                                        </p:tgtEl>
                                        <p:attrNameLst>
                                          <p:attrName>ppt_x</p:attrName>
                                        </p:attrNameLst>
                                      </p:cBhvr>
                                      <p:tavLst>
                                        <p:tav tm="0">
                                          <p:val>
                                            <p:strVal val="#ppt_x"/>
                                          </p:val>
                                        </p:tav>
                                        <p:tav tm="100000">
                                          <p:val>
                                            <p:strVal val="#ppt_x"/>
                                          </p:val>
                                        </p:tav>
                                      </p:tavLst>
                                    </p:anim>
                                    <p:anim calcmode="lin" valueType="num">
                                      <p:cBhvr>
                                        <p:cTn id="26" dur="630" decel="100000" fill="hold"/>
                                        <p:tgtEl>
                                          <p:spTgt spid="31"/>
                                        </p:tgtEl>
                                        <p:attrNameLst>
                                          <p:attrName>ppt_y</p:attrName>
                                        </p:attrNameLst>
                                      </p:cBhvr>
                                      <p:tavLst>
                                        <p:tav tm="0">
                                          <p:val>
                                            <p:strVal val="#ppt_y+1"/>
                                          </p:val>
                                        </p:tav>
                                        <p:tav tm="100000">
                                          <p:val>
                                            <p:strVal val="#ppt_y-.03"/>
                                          </p:val>
                                        </p:tav>
                                      </p:tavLst>
                                    </p:anim>
                                    <p:anim calcmode="lin" valueType="num">
                                      <p:cBhvr>
                                        <p:cTn id="27" dur="70" accel="100000" fill="hold">
                                          <p:stCondLst>
                                            <p:cond delay="630"/>
                                          </p:stCondLst>
                                        </p:cTn>
                                        <p:tgtEl>
                                          <p:spTgt spid="31"/>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35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anim calcmode="lin" valueType="num">
                                      <p:cBhvr>
                                        <p:cTn id="31" dur="700" fill="hold"/>
                                        <p:tgtEl>
                                          <p:spTgt spid="30"/>
                                        </p:tgtEl>
                                        <p:attrNameLst>
                                          <p:attrName>ppt_x</p:attrName>
                                        </p:attrNameLst>
                                      </p:cBhvr>
                                      <p:tavLst>
                                        <p:tav tm="0">
                                          <p:val>
                                            <p:strVal val="#ppt_x"/>
                                          </p:val>
                                        </p:tav>
                                        <p:tav tm="100000">
                                          <p:val>
                                            <p:strVal val="#ppt_x"/>
                                          </p:val>
                                        </p:tav>
                                      </p:tavLst>
                                    </p:anim>
                                    <p:anim calcmode="lin" valueType="num">
                                      <p:cBhvr>
                                        <p:cTn id="32" dur="630" decel="100000" fill="hold"/>
                                        <p:tgtEl>
                                          <p:spTgt spid="30"/>
                                        </p:tgtEl>
                                        <p:attrNameLst>
                                          <p:attrName>ppt_y</p:attrName>
                                        </p:attrNameLst>
                                      </p:cBhvr>
                                      <p:tavLst>
                                        <p:tav tm="0">
                                          <p:val>
                                            <p:strVal val="#ppt_y+1"/>
                                          </p:val>
                                        </p:tav>
                                        <p:tav tm="100000">
                                          <p:val>
                                            <p:strVal val="#ppt_y-.03"/>
                                          </p:val>
                                        </p:tav>
                                      </p:tavLst>
                                    </p:anim>
                                    <p:anim calcmode="lin" valueType="num">
                                      <p:cBhvr>
                                        <p:cTn id="33" dur="70" accel="100000" fill="hold">
                                          <p:stCondLst>
                                            <p:cond delay="630"/>
                                          </p:stCondLst>
                                        </p:cTn>
                                        <p:tgtEl>
                                          <p:spTgt spid="30"/>
                                        </p:tgtEl>
                                        <p:attrNameLst>
                                          <p:attrName>ppt_y</p:attrName>
                                        </p:attrNameLst>
                                      </p:cBhvr>
                                      <p:tavLst>
                                        <p:tav tm="0">
                                          <p:val>
                                            <p:strVal val="#ppt_y-.03"/>
                                          </p:val>
                                        </p:tav>
                                        <p:tav tm="100000">
                                          <p:val>
                                            <p:strVal val="#ppt_y"/>
                                          </p:val>
                                        </p:tav>
                                      </p:tavLst>
                                    </p:anim>
                                  </p:childTnLst>
                                </p:cTn>
                              </p:par>
                              <p:par>
                                <p:cTn id="34" presetID="37" presetClass="entr" presetSubtype="0" fill="hold" grpId="0" nodeType="withEffect">
                                  <p:stCondLst>
                                    <p:cond delay="50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anim calcmode="lin" valueType="num">
                                      <p:cBhvr>
                                        <p:cTn id="37" dur="700" fill="hold"/>
                                        <p:tgtEl>
                                          <p:spTgt spid="32"/>
                                        </p:tgtEl>
                                        <p:attrNameLst>
                                          <p:attrName>ppt_x</p:attrName>
                                        </p:attrNameLst>
                                      </p:cBhvr>
                                      <p:tavLst>
                                        <p:tav tm="0">
                                          <p:val>
                                            <p:strVal val="#ppt_x"/>
                                          </p:val>
                                        </p:tav>
                                        <p:tav tm="100000">
                                          <p:val>
                                            <p:strVal val="#ppt_x"/>
                                          </p:val>
                                        </p:tav>
                                      </p:tavLst>
                                    </p:anim>
                                    <p:anim calcmode="lin" valueType="num">
                                      <p:cBhvr>
                                        <p:cTn id="38" dur="630" decel="100000" fill="hold"/>
                                        <p:tgtEl>
                                          <p:spTgt spid="32"/>
                                        </p:tgtEl>
                                        <p:attrNameLst>
                                          <p:attrName>ppt_y</p:attrName>
                                        </p:attrNameLst>
                                      </p:cBhvr>
                                      <p:tavLst>
                                        <p:tav tm="0">
                                          <p:val>
                                            <p:strVal val="#ppt_y+1"/>
                                          </p:val>
                                        </p:tav>
                                        <p:tav tm="100000">
                                          <p:val>
                                            <p:strVal val="#ppt_y-.03"/>
                                          </p:val>
                                        </p:tav>
                                      </p:tavLst>
                                    </p:anim>
                                    <p:anim calcmode="lin" valueType="num">
                                      <p:cBhvr>
                                        <p:cTn id="39" dur="70" accel="100000" fill="hold">
                                          <p:stCondLst>
                                            <p:cond delay="63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animBg="1"/>
      <p:bldP spid="25"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0"/>
          <p:cNvSpPr/>
          <p:nvPr/>
        </p:nvSpPr>
        <p:spPr>
          <a:xfrm>
            <a:off x="2639581" y="1543848"/>
            <a:ext cx="6897433" cy="2841945"/>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23" name="Group 9"/>
          <p:cNvGrpSpPr/>
          <p:nvPr/>
        </p:nvGrpSpPr>
        <p:grpSpPr>
          <a:xfrm>
            <a:off x="-10646" y="1543847"/>
            <a:ext cx="2910289" cy="2841945"/>
            <a:chOff x="-7985" y="901147"/>
            <a:chExt cx="2182717" cy="2131459"/>
          </a:xfrm>
          <a:solidFill>
            <a:schemeClr val="accent2"/>
          </a:solidFill>
        </p:grpSpPr>
        <p:sp>
          <p:nvSpPr>
            <p:cNvPr id="26" name="Rectangle 12"/>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25" name="Isosceles Triangle 11"/>
            <p:cNvSpPr/>
            <p:nvPr/>
          </p:nvSpPr>
          <p:spPr>
            <a:xfrm rot="5400000">
              <a:off x="1846781" y="1869353"/>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29" name="TextBox 15"/>
          <p:cNvSpPr txBox="1"/>
          <p:nvPr/>
        </p:nvSpPr>
        <p:spPr>
          <a:xfrm>
            <a:off x="1034781" y="5296590"/>
            <a:ext cx="10122441" cy="103412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r>
              <a:rPr lang="zh-CN" altLang="en-US" dirty="0">
                <a:sym typeface="微软雅黑" pitchFamily="34" charset="-122"/>
              </a:rPr>
              <a:t>右键点击图片选择设置图片格式可直接替换图片。您可以点击文字框输入您的描述说明，或者通过复制粘贴，在此录入您的描述说明</a:t>
            </a:r>
            <a:r>
              <a:rPr lang="zh-CN" altLang="en-US" dirty="0" smtClean="0">
                <a:sym typeface="微软雅黑" pitchFamily="34" charset="-122"/>
              </a:rPr>
              <a:t>。</a:t>
            </a:r>
            <a:r>
              <a:rPr lang="zh-CN" altLang="en-US" dirty="0">
                <a:sym typeface="微软雅黑" pitchFamily="34" charset="-122"/>
              </a:rPr>
              <a:t>在此录入上述图表的综合描述说明，在此录入上述图表的综合描述说明，在此录入上述图表的综合描述</a:t>
            </a:r>
            <a:r>
              <a:rPr lang="zh-CN" altLang="en-US" dirty="0" smtClean="0">
                <a:sym typeface="微软雅黑" pitchFamily="34" charset="-122"/>
              </a:rPr>
              <a:t>说明</a:t>
            </a:r>
            <a:r>
              <a:rPr lang="zh-CN" altLang="en-US" dirty="0">
                <a:sym typeface="微软雅黑" pitchFamily="34" charset="-122"/>
              </a:rPr>
              <a:t>，</a:t>
            </a:r>
            <a:r>
              <a:rPr lang="zh-CN" altLang="en-US" dirty="0" smtClean="0">
                <a:sym typeface="微软雅黑" pitchFamily="34" charset="-122"/>
              </a:rPr>
              <a:t>在此</a:t>
            </a:r>
            <a:r>
              <a:rPr lang="zh-CN" altLang="en-US" dirty="0">
                <a:sym typeface="微软雅黑" pitchFamily="34" charset="-122"/>
              </a:rPr>
              <a:t>录入上述图表的综合描述说明，在此录入上述图表的综合描述</a:t>
            </a:r>
            <a:r>
              <a:rPr lang="zh-CN" altLang="en-US" dirty="0" smtClean="0">
                <a:sym typeface="微软雅黑" pitchFamily="34" charset="-122"/>
              </a:rPr>
              <a:t>说明。</a:t>
            </a:r>
            <a:endParaRPr lang="en-US" altLang="zh-CN" dirty="0">
              <a:sym typeface="微软雅黑" pitchFamily="34" charset="-122"/>
            </a:endParaRPr>
          </a:p>
          <a:p>
            <a:r>
              <a:rPr lang="zh-CN" altLang="en-US" dirty="0">
                <a:sym typeface="微软雅黑" pitchFamily="34" charset="-122"/>
              </a:rPr>
              <a:t>在此录入上述图表的综合描述说明，在此录入上述图表的综合描述说明，在此录入上述图表的综合描述</a:t>
            </a:r>
            <a:r>
              <a:rPr lang="zh-CN" altLang="en-US" dirty="0" smtClean="0">
                <a:sym typeface="微软雅黑" pitchFamily="34" charset="-122"/>
              </a:rPr>
              <a:t>说明。</a:t>
            </a:r>
            <a:endParaRPr lang="zh-CN" altLang="en-US" dirty="0">
              <a:sym typeface="微软雅黑" pitchFamily="34" charset="-122"/>
            </a:endParaRPr>
          </a:p>
        </p:txBody>
      </p:sp>
      <p:cxnSp>
        <p:nvCxnSpPr>
          <p:cNvPr id="30" name="Straight Connector 20"/>
          <p:cNvCxnSpPr/>
          <p:nvPr/>
        </p:nvCxnSpPr>
        <p:spPr>
          <a:xfrm>
            <a:off x="1042975" y="511880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9"/>
          <p:cNvGrpSpPr/>
          <p:nvPr/>
        </p:nvGrpSpPr>
        <p:grpSpPr>
          <a:xfrm>
            <a:off x="9248408" y="1543847"/>
            <a:ext cx="2943592" cy="2841945"/>
            <a:chOff x="-203033" y="901147"/>
            <a:chExt cx="2207694" cy="2131459"/>
          </a:xfrm>
          <a:solidFill>
            <a:schemeClr val="accent2"/>
          </a:solidFill>
        </p:grpSpPr>
        <p:sp>
          <p:nvSpPr>
            <p:cNvPr id="34" name="Rectangle 25"/>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33" name="Isosceles Triangle 24"/>
            <p:cNvSpPr/>
            <p:nvPr/>
          </p:nvSpPr>
          <p:spPr>
            <a:xfrm rot="16200000">
              <a:off x="-335937" y="1869354"/>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37" name="Rounded Rectangle 31"/>
          <p:cNvSpPr/>
          <p:nvPr/>
        </p:nvSpPr>
        <p:spPr>
          <a:xfrm>
            <a:off x="3705117"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38" name="Rounded Rectangle 32"/>
          <p:cNvSpPr/>
          <p:nvPr/>
        </p:nvSpPr>
        <p:spPr>
          <a:xfrm>
            <a:off x="4968496"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733" dirty="0">
              <a:solidFill>
                <a:schemeClr val="bg1"/>
              </a:solidFill>
              <a:latin typeface="FontAwesome" pitchFamily="2" charset="0"/>
            </a:endParaRPr>
          </a:p>
        </p:txBody>
      </p:sp>
      <p:sp>
        <p:nvSpPr>
          <p:cNvPr id="39" name="Rounded Rectangle 33"/>
          <p:cNvSpPr/>
          <p:nvPr/>
        </p:nvSpPr>
        <p:spPr>
          <a:xfrm>
            <a:off x="6231875"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solidFill>
                <a:schemeClr val="bg1"/>
              </a:solidFill>
              <a:latin typeface="FontAwesome" pitchFamily="2" charset="0"/>
            </a:endParaRPr>
          </a:p>
        </p:txBody>
      </p:sp>
      <p:sp>
        <p:nvSpPr>
          <p:cNvPr id="40" name="Rounded Rectangle 34"/>
          <p:cNvSpPr/>
          <p:nvPr/>
        </p:nvSpPr>
        <p:spPr>
          <a:xfrm>
            <a:off x="7495254" y="3859952"/>
            <a:ext cx="1013323" cy="101332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3200" dirty="0">
              <a:solidFill>
                <a:schemeClr val="bg1"/>
              </a:solidFill>
              <a:latin typeface="FontAwesome" pitchFamily="2" charset="0"/>
            </a:endParaRPr>
          </a:p>
        </p:txBody>
      </p:sp>
      <p:sp>
        <p:nvSpPr>
          <p:cNvPr id="44" name="矩形 43"/>
          <p:cNvSpPr/>
          <p:nvPr/>
        </p:nvSpPr>
        <p:spPr>
          <a:xfrm>
            <a:off x="169464" y="2915059"/>
            <a:ext cx="2372737"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工作概述</a:t>
            </a:r>
            <a:endParaRPr lang="en-US" altLang="zh-CN" sz="2200" b="1" dirty="0">
              <a:solidFill>
                <a:schemeClr val="bg1">
                  <a:lumMod val="95000"/>
                </a:schemeClr>
              </a:solidFill>
              <a:latin typeface="微软雅黑" pitchFamily="34" charset="-122"/>
              <a:ea typeface="微软雅黑" pitchFamily="34" charset="-122"/>
            </a:endParaRPr>
          </a:p>
        </p:txBody>
      </p:sp>
      <p:sp>
        <p:nvSpPr>
          <p:cNvPr id="45" name="矩形 47"/>
          <p:cNvSpPr>
            <a:spLocks noChangeArrowheads="1"/>
          </p:cNvSpPr>
          <p:nvPr/>
        </p:nvSpPr>
        <p:spPr bwMode="auto">
          <a:xfrm>
            <a:off x="256836" y="3283770"/>
            <a:ext cx="219799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lumMod val="95000"/>
                  </a:schemeClr>
                </a:solidFill>
                <a:sym typeface="微软雅黑" pitchFamily="34" charset="-122"/>
              </a:rPr>
              <a:t>在此</a:t>
            </a:r>
            <a:r>
              <a:rPr lang="zh-CN" altLang="en-US" sz="1400" dirty="0" smtClean="0">
                <a:solidFill>
                  <a:schemeClr val="bg1">
                    <a:lumMod val="95000"/>
                  </a:schemeClr>
                </a:solidFill>
                <a:sym typeface="微软雅黑" pitchFamily="34" charset="-122"/>
              </a:rPr>
              <a:t>录入图表的综合描述</a:t>
            </a:r>
            <a:r>
              <a:rPr lang="zh-CN" altLang="en-US" sz="1400" dirty="0">
                <a:solidFill>
                  <a:schemeClr val="bg1">
                    <a:lumMod val="95000"/>
                  </a:schemeClr>
                </a:solidFill>
                <a:sym typeface="微软雅黑" pitchFamily="34" charset="-122"/>
              </a:rPr>
              <a:t>说明，在此</a:t>
            </a:r>
            <a:r>
              <a:rPr lang="zh-CN" altLang="en-US" sz="1400" dirty="0" smtClean="0">
                <a:solidFill>
                  <a:schemeClr val="bg1">
                    <a:lumMod val="95000"/>
                  </a:schemeClr>
                </a:solidFill>
                <a:sym typeface="微软雅黑" pitchFamily="34" charset="-122"/>
              </a:rPr>
              <a:t>录入图表的综合描述说明。</a:t>
            </a:r>
            <a:endParaRPr lang="zh-CN" altLang="en-US" sz="1400" dirty="0">
              <a:solidFill>
                <a:schemeClr val="bg1">
                  <a:lumMod val="95000"/>
                </a:schemeClr>
              </a:solidFill>
              <a:sym typeface="微软雅黑" pitchFamily="34" charset="-122"/>
            </a:endParaRPr>
          </a:p>
        </p:txBody>
      </p:sp>
      <p:sp>
        <p:nvSpPr>
          <p:cNvPr id="46" name="矩形 45"/>
          <p:cNvSpPr/>
          <p:nvPr/>
        </p:nvSpPr>
        <p:spPr>
          <a:xfrm>
            <a:off x="9649800" y="2915059"/>
            <a:ext cx="2372737" cy="430879"/>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大势分析</a:t>
            </a:r>
            <a:endParaRPr lang="en-US" altLang="zh-CN" sz="2200" b="1" dirty="0">
              <a:solidFill>
                <a:schemeClr val="bg1">
                  <a:lumMod val="9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9747403" y="3283770"/>
            <a:ext cx="21775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bg1">
                    <a:lumMod val="95000"/>
                  </a:schemeClr>
                </a:solidFill>
                <a:sym typeface="微软雅黑" pitchFamily="34" charset="-122"/>
              </a:rPr>
              <a:t>在此</a:t>
            </a:r>
            <a:r>
              <a:rPr lang="zh-CN" altLang="en-US" sz="1400" dirty="0" smtClean="0">
                <a:solidFill>
                  <a:schemeClr val="bg1">
                    <a:lumMod val="95000"/>
                  </a:schemeClr>
                </a:solidFill>
                <a:sym typeface="微软雅黑" pitchFamily="34" charset="-122"/>
              </a:rPr>
              <a:t>录入图表的综合描述</a:t>
            </a:r>
            <a:r>
              <a:rPr lang="zh-CN" altLang="en-US" sz="1400" dirty="0">
                <a:solidFill>
                  <a:schemeClr val="bg1">
                    <a:lumMod val="95000"/>
                  </a:schemeClr>
                </a:solidFill>
                <a:sym typeface="微软雅黑" pitchFamily="34" charset="-122"/>
              </a:rPr>
              <a:t>说明，在此</a:t>
            </a:r>
            <a:r>
              <a:rPr lang="zh-CN" altLang="en-US" sz="1400" dirty="0" smtClean="0">
                <a:solidFill>
                  <a:schemeClr val="bg1">
                    <a:lumMod val="95000"/>
                  </a:schemeClr>
                </a:solidFill>
                <a:sym typeface="微软雅黑" pitchFamily="34" charset="-122"/>
              </a:rPr>
              <a:t>录入图表的综合描述说明。</a:t>
            </a:r>
            <a:endParaRPr lang="zh-CN" altLang="en-US" sz="1400" dirty="0">
              <a:solidFill>
                <a:schemeClr val="bg1">
                  <a:lumMod val="95000"/>
                </a:schemeClr>
              </a:solidFill>
              <a:sym typeface="微软雅黑" pitchFamily="34" charset="-122"/>
            </a:endParaRPr>
          </a:p>
        </p:txBody>
      </p:sp>
      <p:sp>
        <p:nvSpPr>
          <p:cNvPr id="52" name="文本框 51"/>
          <p:cNvSpPr txBox="1"/>
          <p:nvPr/>
        </p:nvSpPr>
        <p:spPr>
          <a:xfrm>
            <a:off x="3718152" y="4028059"/>
            <a:ext cx="985882" cy="677108"/>
          </a:xfrm>
          <a:prstGeom prst="rect">
            <a:avLst/>
          </a:prstGeom>
          <a:noFill/>
        </p:spPr>
        <p:txBody>
          <a:bodyPr wrap="square" rtlCol="0">
            <a:spAutoFit/>
          </a:bodyPr>
          <a:lstStyle/>
          <a:p>
            <a:pPr algn="ctr"/>
            <a:r>
              <a:rPr lang="zh-CN" altLang="en-US" sz="1800" dirty="0" smtClean="0">
                <a:solidFill>
                  <a:schemeClr val="bg1">
                    <a:lumMod val="95000"/>
                  </a:schemeClr>
                </a:solidFill>
                <a:latin typeface="微软雅黑" panose="020B0503020204020204" pitchFamily="34" charset="-122"/>
                <a:ea typeface="微软雅黑" panose="020B0503020204020204" pitchFamily="34" charset="-122"/>
              </a:rPr>
              <a:t>一直在</a:t>
            </a:r>
            <a:endParaRPr lang="en-US" altLang="zh-CN" sz="18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进步</a:t>
            </a:r>
            <a:endParaRPr lang="zh-CN" altLang="en-US" sz="20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5036574" y="3997281"/>
            <a:ext cx="877163" cy="738664"/>
          </a:xfrm>
          <a:prstGeom prst="rect">
            <a:avLst/>
          </a:prstGeom>
          <a:noFill/>
        </p:spPr>
        <p:txBody>
          <a:bodyPr wrap="none" rtlCol="0">
            <a:spAutoFit/>
          </a:bodyPr>
          <a:lstStyle/>
          <a:p>
            <a:pPr algn="ct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5</a:t>
            </a:r>
            <a:r>
              <a:rPr lang="zh-CN" altLang="en-US" sz="2400" dirty="0" smtClean="0">
                <a:solidFill>
                  <a:schemeClr val="bg1">
                    <a:lumMod val="95000"/>
                  </a:schemeClr>
                </a:solidFill>
                <a:latin typeface="微软雅黑" panose="020B0503020204020204" pitchFamily="34" charset="-122"/>
                <a:ea typeface="微软雅黑" panose="020B0503020204020204" pitchFamily="34" charset="-122"/>
              </a:rPr>
              <a:t>个</a:t>
            </a:r>
            <a:endParaRPr lang="en-US" altLang="zh-CN" sz="24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bg1">
                    <a:lumMod val="95000"/>
                  </a:schemeClr>
                </a:solidFill>
                <a:latin typeface="微软雅黑" panose="020B0503020204020204" pitchFamily="34" charset="-122"/>
                <a:ea typeface="微软雅黑" panose="020B0503020204020204" pitchFamily="34" charset="-122"/>
              </a:rPr>
              <a:t>大项目</a:t>
            </a:r>
          </a:p>
        </p:txBody>
      </p:sp>
      <p:sp>
        <p:nvSpPr>
          <p:cNvPr id="54" name="文本框 53"/>
          <p:cNvSpPr txBox="1"/>
          <p:nvPr/>
        </p:nvSpPr>
        <p:spPr>
          <a:xfrm>
            <a:off x="6210186" y="4035753"/>
            <a:ext cx="1056701" cy="661720"/>
          </a:xfrm>
          <a:prstGeom prst="rect">
            <a:avLst/>
          </a:prstGeom>
          <a:noFill/>
        </p:spPr>
        <p:txBody>
          <a:bodyPr wrap="none" rtlCol="0">
            <a:spAutoFit/>
          </a:bodyPr>
          <a:lstStyle/>
          <a:p>
            <a:pPr algn="ctr"/>
            <a:r>
              <a:rPr lang="zh-CN" altLang="en-US" sz="1700" dirty="0" smtClean="0">
                <a:solidFill>
                  <a:schemeClr val="bg1">
                    <a:lumMod val="95000"/>
                  </a:schemeClr>
                </a:solidFill>
                <a:latin typeface="微软雅黑" panose="020B0503020204020204" pitchFamily="34" charset="-122"/>
                <a:ea typeface="微软雅黑" panose="020B0503020204020204" pitchFamily="34" charset="-122"/>
              </a:rPr>
              <a:t>团队业绩</a:t>
            </a:r>
            <a:endParaRPr lang="en-US" altLang="zh-CN" sz="1700" dirty="0" smtClean="0">
              <a:solidFill>
                <a:schemeClr val="bg1">
                  <a:lumMod val="95000"/>
                </a:schemeClr>
              </a:solidFill>
              <a:latin typeface="微软雅黑" panose="020B0503020204020204" pitchFamily="34" charset="-122"/>
              <a:ea typeface="微软雅黑" panose="020B0503020204020204" pitchFamily="34" charset="-122"/>
            </a:endParaRPr>
          </a:p>
          <a:p>
            <a:pPr algn="ctr"/>
            <a:r>
              <a:rPr lang="zh-CN" altLang="en-US" sz="2000" dirty="0" smtClean="0">
                <a:solidFill>
                  <a:schemeClr val="bg1">
                    <a:lumMod val="95000"/>
                  </a:schemeClr>
                </a:solidFill>
                <a:latin typeface="微软雅黑" panose="020B0503020204020204" pitchFamily="34" charset="-122"/>
                <a:ea typeface="微软雅黑" panose="020B0503020204020204" pitchFamily="34" charset="-122"/>
              </a:rPr>
              <a:t>第二</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7495253" y="4043448"/>
            <a:ext cx="1013324" cy="646331"/>
          </a:xfrm>
          <a:prstGeom prst="rect">
            <a:avLst/>
          </a:prstGeom>
          <a:noFill/>
        </p:spPr>
        <p:txBody>
          <a:bodyPr wrap="square" rtlCol="0">
            <a:spAutoFit/>
          </a:bodyPr>
          <a:lstStyle>
            <a:defPPr>
              <a:defRPr lang="zh-CN"/>
            </a:defPPr>
            <a:lvl1pPr algn="ctr">
              <a:defRPr sz="1800">
                <a:solidFill>
                  <a:schemeClr val="bg1">
                    <a:lumMod val="95000"/>
                  </a:schemeClr>
                </a:solidFill>
                <a:latin typeface="微软雅黑" panose="020B0503020204020204" pitchFamily="34" charset="-122"/>
                <a:ea typeface="微软雅黑" panose="020B0503020204020204" pitchFamily="34" charset="-122"/>
              </a:defRPr>
            </a:lvl1pPr>
          </a:lstStyle>
          <a:p>
            <a:r>
              <a:rPr lang="zh-CN" altLang="en-US" dirty="0"/>
              <a:t>年度销售冠军</a:t>
            </a:r>
          </a:p>
        </p:txBody>
      </p:sp>
      <p:sp>
        <p:nvSpPr>
          <p:cNvPr id="27"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28"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2" name="Freeform 145"/>
          <p:cNvSpPr>
            <a:spLocks noChangeAspect="1" noEditPoints="1"/>
          </p:cNvSpPr>
          <p:nvPr/>
        </p:nvSpPr>
        <p:spPr bwMode="auto">
          <a:xfrm>
            <a:off x="994767" y="1987439"/>
            <a:ext cx="672701" cy="670143"/>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1"/>
          <p:cNvSpPr>
            <a:spLocks/>
          </p:cNvSpPr>
          <p:nvPr/>
        </p:nvSpPr>
        <p:spPr bwMode="auto">
          <a:xfrm>
            <a:off x="10469504" y="2055455"/>
            <a:ext cx="733328" cy="53411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97938444"/>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14:presetBounceEnd="17143">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14:bounceEnd="17143">
                                          <p:cBhvr additive="base">
                                            <p:cTn id="65" dur="850" fill="hold"/>
                                            <p:tgtEl>
                                              <p:spTgt spid="37"/>
                                            </p:tgtEl>
                                            <p:attrNameLst>
                                              <p:attrName>ppt_x</p:attrName>
                                            </p:attrNameLst>
                                          </p:cBhvr>
                                          <p:tavLst>
                                            <p:tav tm="0">
                                              <p:val>
                                                <p:strVal val="1+#ppt_w/2"/>
                                              </p:val>
                                            </p:tav>
                                            <p:tav tm="100000">
                                              <p:val>
                                                <p:strVal val="#ppt_x"/>
                                              </p:val>
                                            </p:tav>
                                          </p:tavLst>
                                        </p:anim>
                                        <p:anim calcmode="lin" valueType="num" p14:bounceEnd="17143">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14:presetBounceEnd="17143">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14:bounceEnd="17143">
                                          <p:cBhvr additive="base">
                                            <p:cTn id="77" dur="750" fill="hold"/>
                                            <p:tgtEl>
                                              <p:spTgt spid="38"/>
                                            </p:tgtEl>
                                            <p:attrNameLst>
                                              <p:attrName>ppt_x</p:attrName>
                                            </p:attrNameLst>
                                          </p:cBhvr>
                                          <p:tavLst>
                                            <p:tav tm="0">
                                              <p:val>
                                                <p:strVal val="1+#ppt_w/2"/>
                                              </p:val>
                                            </p:tav>
                                            <p:tav tm="100000">
                                              <p:val>
                                                <p:strVal val="#ppt_x"/>
                                              </p:val>
                                            </p:tav>
                                          </p:tavLst>
                                        </p:anim>
                                        <p:anim calcmode="lin" valueType="num" p14:bounceEnd="17143">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14:presetBounceEnd="17143">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14:bounceEnd="17143">
                                          <p:cBhvr additive="base">
                                            <p:cTn id="89" dur="650" fill="hold"/>
                                            <p:tgtEl>
                                              <p:spTgt spid="39"/>
                                            </p:tgtEl>
                                            <p:attrNameLst>
                                              <p:attrName>ppt_x</p:attrName>
                                            </p:attrNameLst>
                                          </p:cBhvr>
                                          <p:tavLst>
                                            <p:tav tm="0">
                                              <p:val>
                                                <p:strVal val="1+#ppt_w/2"/>
                                              </p:val>
                                            </p:tav>
                                            <p:tav tm="100000">
                                              <p:val>
                                                <p:strVal val="#ppt_x"/>
                                              </p:val>
                                            </p:tav>
                                          </p:tavLst>
                                        </p:anim>
                                        <p:anim calcmode="lin" valueType="num" p14:bounceEnd="17143">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14:presetBounceEnd="17143">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14:bounceEnd="17143">
                                          <p:cBhvr additive="base">
                                            <p:cTn id="101" dur="500" fill="hold"/>
                                            <p:tgtEl>
                                              <p:spTgt spid="40"/>
                                            </p:tgtEl>
                                            <p:attrNameLst>
                                              <p:attrName>ppt_x</p:attrName>
                                            </p:attrNameLst>
                                          </p:cBhvr>
                                          <p:tavLst>
                                            <p:tav tm="0">
                                              <p:val>
                                                <p:strVal val="1+#ppt_w/2"/>
                                              </p:val>
                                            </p:tav>
                                            <p:tav tm="100000">
                                              <p:val>
                                                <p:strVal val="#ppt_x"/>
                                              </p:val>
                                            </p:tav>
                                          </p:tavLst>
                                        </p:anim>
                                        <p:anim calcmode="lin" valueType="num" p14:bounceEnd="17143">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 presetClass="entr" presetSubtype="8" accel="50000" decel="5000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400" fill="hold"/>
                                            <p:tgtEl>
                                              <p:spTgt spid="23"/>
                                            </p:tgtEl>
                                            <p:attrNameLst>
                                              <p:attrName>ppt_x</p:attrName>
                                            </p:attrNameLst>
                                          </p:cBhvr>
                                          <p:tavLst>
                                            <p:tav tm="0">
                                              <p:val>
                                                <p:strVal val="0-#ppt_w/2"/>
                                              </p:val>
                                            </p:tav>
                                            <p:tav tm="100000">
                                              <p:val>
                                                <p:strVal val="#ppt_x"/>
                                              </p:val>
                                            </p:tav>
                                          </p:tavLst>
                                        </p:anim>
                                        <p:anim calcmode="lin" valueType="num">
                                          <p:cBhvr additive="base">
                                            <p:cTn id="16" dur="4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400" fill="hold"/>
                                            <p:tgtEl>
                                              <p:spTgt spid="22"/>
                                            </p:tgtEl>
                                            <p:attrNameLst>
                                              <p:attrName>ppt_x</p:attrName>
                                            </p:attrNameLst>
                                          </p:cBhvr>
                                          <p:tavLst>
                                            <p:tav tm="0">
                                              <p:val>
                                                <p:strVal val="#ppt_x"/>
                                              </p:val>
                                            </p:tav>
                                            <p:tav tm="100000">
                                              <p:val>
                                                <p:strVal val="#ppt_x"/>
                                              </p:val>
                                            </p:tav>
                                          </p:tavLst>
                                        </p:anim>
                                        <p:anim calcmode="lin" valueType="num">
                                          <p:cBhvr additive="base">
                                            <p:cTn id="21" dur="400" fill="hold"/>
                                            <p:tgtEl>
                                              <p:spTgt spid="22"/>
                                            </p:tgtEl>
                                            <p:attrNameLst>
                                              <p:attrName>ppt_y</p:attrName>
                                            </p:attrNameLst>
                                          </p:cBhvr>
                                          <p:tavLst>
                                            <p:tav tm="0">
                                              <p:val>
                                                <p:strVal val="1+#ppt_h/2"/>
                                              </p:val>
                                            </p:tav>
                                            <p:tav tm="100000">
                                              <p:val>
                                                <p:strVal val="#ppt_y"/>
                                              </p:val>
                                            </p:tav>
                                          </p:tavLst>
                                        </p:anim>
                                      </p:childTnLst>
                                    </p:cTn>
                                  </p:par>
                                </p:childTnLst>
                              </p:cTn>
                            </p:par>
                            <p:par>
                              <p:cTn id="22" fill="hold">
                                <p:stCondLst>
                                  <p:cond delay="1800"/>
                                </p:stCondLst>
                                <p:childTnLst>
                                  <p:par>
                                    <p:cTn id="23" presetID="2" presetClass="entr" presetSubtype="2" accel="50000" decel="5000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400" fill="hold"/>
                                            <p:tgtEl>
                                              <p:spTgt spid="31"/>
                                            </p:tgtEl>
                                            <p:attrNameLst>
                                              <p:attrName>ppt_x</p:attrName>
                                            </p:attrNameLst>
                                          </p:cBhvr>
                                          <p:tavLst>
                                            <p:tav tm="0">
                                              <p:val>
                                                <p:strVal val="1+#ppt_w/2"/>
                                              </p:val>
                                            </p:tav>
                                            <p:tav tm="100000">
                                              <p:val>
                                                <p:strVal val="#ppt_x"/>
                                              </p:val>
                                            </p:tav>
                                          </p:tavLst>
                                        </p:anim>
                                        <p:anim calcmode="lin" valueType="num">
                                          <p:cBhvr additive="base">
                                            <p:cTn id="26" dur="400" fill="hold"/>
                                            <p:tgtEl>
                                              <p:spTgt spid="31"/>
                                            </p:tgtEl>
                                            <p:attrNameLst>
                                              <p:attrName>ppt_y</p:attrName>
                                            </p:attrNameLst>
                                          </p:cBhvr>
                                          <p:tavLst>
                                            <p:tav tm="0">
                                              <p:val>
                                                <p:strVal val="#ppt_y"/>
                                              </p:val>
                                            </p:tav>
                                            <p:tav tm="100000">
                                              <p:val>
                                                <p:strVal val="#ppt_y"/>
                                              </p:val>
                                            </p:tav>
                                          </p:tavLst>
                                        </p:anim>
                                      </p:childTnLst>
                                    </p:cTn>
                                  </p:par>
                                </p:childTnLst>
                              </p:cTn>
                            </p:par>
                            <p:par>
                              <p:cTn id="27" fill="hold">
                                <p:stCondLst>
                                  <p:cond delay="2200"/>
                                </p:stCondLst>
                                <p:childTnLst>
                                  <p:par>
                                    <p:cTn id="28" presetID="35" presetClass="entr" presetSubtype="0"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750"/>
                                            <p:tgtEl>
                                              <p:spTgt spid="32"/>
                                            </p:tgtEl>
                                          </p:cBhvr>
                                        </p:animEffect>
                                        <p:anim calcmode="lin" valueType="num">
                                          <p:cBhvr>
                                            <p:cTn id="31" dur="750" fill="hold"/>
                                            <p:tgtEl>
                                              <p:spTgt spid="32"/>
                                            </p:tgtEl>
                                            <p:attrNameLst>
                                              <p:attrName>style.rotation</p:attrName>
                                            </p:attrNameLst>
                                          </p:cBhvr>
                                          <p:tavLst>
                                            <p:tav tm="0">
                                              <p:val>
                                                <p:fltVal val="720"/>
                                              </p:val>
                                            </p:tav>
                                            <p:tav tm="100000">
                                              <p:val>
                                                <p:fltVal val="0"/>
                                              </p:val>
                                            </p:tav>
                                          </p:tavLst>
                                        </p:anim>
                                        <p:anim calcmode="lin" valueType="num">
                                          <p:cBhvr>
                                            <p:cTn id="32" dur="750" fill="hold"/>
                                            <p:tgtEl>
                                              <p:spTgt spid="32"/>
                                            </p:tgtEl>
                                            <p:attrNameLst>
                                              <p:attrName>ppt_h</p:attrName>
                                            </p:attrNameLst>
                                          </p:cBhvr>
                                          <p:tavLst>
                                            <p:tav tm="0">
                                              <p:val>
                                                <p:fltVal val="0"/>
                                              </p:val>
                                            </p:tav>
                                            <p:tav tm="100000">
                                              <p:val>
                                                <p:strVal val="#ppt_h"/>
                                              </p:val>
                                            </p:tav>
                                          </p:tavLst>
                                        </p:anim>
                                        <p:anim calcmode="lin" valueType="num">
                                          <p:cBhvr>
                                            <p:cTn id="33" dur="750" fill="hold"/>
                                            <p:tgtEl>
                                              <p:spTgt spid="32"/>
                                            </p:tgtEl>
                                            <p:attrNameLst>
                                              <p:attrName>ppt_w</p:attrName>
                                            </p:attrNameLst>
                                          </p:cBhvr>
                                          <p:tavLst>
                                            <p:tav tm="0">
                                              <p:val>
                                                <p:fltVal val="0"/>
                                              </p:val>
                                            </p:tav>
                                            <p:tav tm="100000">
                                              <p:val>
                                                <p:strVal val="#ppt_w"/>
                                              </p:val>
                                            </p:tav>
                                          </p:tavLst>
                                        </p:anim>
                                      </p:childTnLst>
                                    </p:cTn>
                                  </p:par>
                                  <p:par>
                                    <p:cTn id="34" presetID="35"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750"/>
                                            <p:tgtEl>
                                              <p:spTgt spid="35"/>
                                            </p:tgtEl>
                                          </p:cBhvr>
                                        </p:animEffect>
                                        <p:anim calcmode="lin" valueType="num">
                                          <p:cBhvr>
                                            <p:cTn id="37" dur="750" fill="hold"/>
                                            <p:tgtEl>
                                              <p:spTgt spid="35"/>
                                            </p:tgtEl>
                                            <p:attrNameLst>
                                              <p:attrName>style.rotation</p:attrName>
                                            </p:attrNameLst>
                                          </p:cBhvr>
                                          <p:tavLst>
                                            <p:tav tm="0">
                                              <p:val>
                                                <p:fltVal val="720"/>
                                              </p:val>
                                            </p:tav>
                                            <p:tav tm="100000">
                                              <p:val>
                                                <p:fltVal val="0"/>
                                              </p:val>
                                            </p:tav>
                                          </p:tavLst>
                                        </p:anim>
                                        <p:anim calcmode="lin" valueType="num">
                                          <p:cBhvr>
                                            <p:cTn id="38" dur="750" fill="hold"/>
                                            <p:tgtEl>
                                              <p:spTgt spid="35"/>
                                            </p:tgtEl>
                                            <p:attrNameLst>
                                              <p:attrName>ppt_h</p:attrName>
                                            </p:attrNameLst>
                                          </p:cBhvr>
                                          <p:tavLst>
                                            <p:tav tm="0">
                                              <p:val>
                                                <p:fltVal val="0"/>
                                              </p:val>
                                            </p:tav>
                                            <p:tav tm="100000">
                                              <p:val>
                                                <p:strVal val="#ppt_h"/>
                                              </p:val>
                                            </p:tav>
                                          </p:tavLst>
                                        </p:anim>
                                        <p:anim calcmode="lin" valueType="num">
                                          <p:cBhvr>
                                            <p:cTn id="39" dur="750" fill="hold"/>
                                            <p:tgtEl>
                                              <p:spTgt spid="35"/>
                                            </p:tgtEl>
                                            <p:attrNameLst>
                                              <p:attrName>ppt_w</p:attrName>
                                            </p:attrNameLst>
                                          </p:cBhvr>
                                          <p:tavLst>
                                            <p:tav tm="0">
                                              <p:val>
                                                <p:fltVal val="0"/>
                                              </p:val>
                                            </p:tav>
                                            <p:tav tm="100000">
                                              <p:val>
                                                <p:strVal val="#ppt_w"/>
                                              </p:val>
                                            </p:tav>
                                          </p:tavLst>
                                        </p:anim>
                                      </p:childTnLst>
                                    </p:cTn>
                                  </p:par>
                                </p:childTnLst>
                              </p:cTn>
                            </p:par>
                            <p:par>
                              <p:cTn id="40" fill="hold">
                                <p:stCondLst>
                                  <p:cond delay="2950"/>
                                </p:stCondLst>
                                <p:childTnLst>
                                  <p:par>
                                    <p:cTn id="41" presetID="14" presetClass="entr" presetSubtype="1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400"/>
                                            <p:tgtEl>
                                              <p:spTgt spid="4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randombar(horizontal)">
                                          <p:cBhvr>
                                            <p:cTn id="46" dur="400"/>
                                            <p:tgtEl>
                                              <p:spTgt spid="45"/>
                                            </p:tgtEl>
                                          </p:cBhvr>
                                        </p:animEffect>
                                      </p:childTnLst>
                                    </p:cTn>
                                  </p:par>
                                </p:childTnLst>
                              </p:cTn>
                            </p:par>
                            <p:par>
                              <p:cTn id="47" fill="hold">
                                <p:stCondLst>
                                  <p:cond delay="3350"/>
                                </p:stCondLst>
                                <p:childTnLst>
                                  <p:par>
                                    <p:cTn id="48" presetID="14" presetClass="entr" presetSubtype="10"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randombar(horizontal)">
                                          <p:cBhvr>
                                            <p:cTn id="50" dur="400"/>
                                            <p:tgtEl>
                                              <p:spTgt spid="46"/>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childTnLst>
                              </p:cTn>
                            </p:par>
                            <p:par>
                              <p:cTn id="54" fill="hold">
                                <p:stCondLst>
                                  <p:cond delay="3750"/>
                                </p:stCondLst>
                                <p:childTnLst>
                                  <p:par>
                                    <p:cTn id="55" presetID="18" presetClass="entr" presetSubtype="3"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strips(upRight)">
                                          <p:cBhvr>
                                            <p:cTn id="57" dur="500"/>
                                            <p:tgtEl>
                                              <p:spTgt spid="30"/>
                                            </p:tgtEl>
                                          </p:cBhvr>
                                        </p:animEffect>
                                      </p:childTnLst>
                                    </p:cTn>
                                  </p:par>
                                </p:childTnLst>
                              </p:cTn>
                            </p:par>
                            <p:par>
                              <p:cTn id="58" fill="hold">
                                <p:stCondLst>
                                  <p:cond delay="425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par>
                              <p:cTn id="62" fill="hold">
                                <p:stCondLst>
                                  <p:cond delay="4750"/>
                                </p:stCondLst>
                                <p:childTnLst>
                                  <p:par>
                                    <p:cTn id="63" presetID="2" presetClass="entr" presetSubtype="2" accel="51429"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850" fill="hold"/>
                                            <p:tgtEl>
                                              <p:spTgt spid="37"/>
                                            </p:tgtEl>
                                            <p:attrNameLst>
                                              <p:attrName>ppt_x</p:attrName>
                                            </p:attrNameLst>
                                          </p:cBhvr>
                                          <p:tavLst>
                                            <p:tav tm="0">
                                              <p:val>
                                                <p:strVal val="1+#ppt_w/2"/>
                                              </p:val>
                                            </p:tav>
                                            <p:tav tm="100000">
                                              <p:val>
                                                <p:strVal val="#ppt_x"/>
                                              </p:val>
                                            </p:tav>
                                          </p:tavLst>
                                        </p:anim>
                                        <p:anim calcmode="lin" valueType="num">
                                          <p:cBhvr additive="base">
                                            <p:cTn id="66" dur="850" fill="hold"/>
                                            <p:tgtEl>
                                              <p:spTgt spid="37"/>
                                            </p:tgtEl>
                                            <p:attrNameLst>
                                              <p:attrName>ppt_y</p:attrName>
                                            </p:attrNameLst>
                                          </p:cBhvr>
                                          <p:tavLst>
                                            <p:tav tm="0">
                                              <p:val>
                                                <p:strVal val="#ppt_y"/>
                                              </p:val>
                                            </p:tav>
                                            <p:tav tm="100000">
                                              <p:val>
                                                <p:strVal val="#ppt_y"/>
                                              </p:val>
                                            </p:tav>
                                          </p:tavLst>
                                        </p:anim>
                                      </p:childTnLst>
                                    </p:cTn>
                                  </p:par>
                                  <p:par>
                                    <p:cTn id="67" presetID="41" presetClass="entr" presetSubtype="0" fill="hold" grpId="0" nodeType="withEffect">
                                      <p:stCondLst>
                                        <p:cond delay="850"/>
                                      </p:stCondLst>
                                      <p:iterate type="lt">
                                        <p:tmPct val="25000"/>
                                      </p:iterate>
                                      <p:childTnLst>
                                        <p:set>
                                          <p:cBhvr>
                                            <p:cTn id="68" dur="1" fill="hold">
                                              <p:stCondLst>
                                                <p:cond delay="0"/>
                                              </p:stCondLst>
                                            </p:cTn>
                                            <p:tgtEl>
                                              <p:spTgt spid="52"/>
                                            </p:tgtEl>
                                            <p:attrNameLst>
                                              <p:attrName>style.visibility</p:attrName>
                                            </p:attrNameLst>
                                          </p:cBhvr>
                                          <p:to>
                                            <p:strVal val="visible"/>
                                          </p:to>
                                        </p:set>
                                        <p:anim calcmode="lin" valueType="num">
                                          <p:cBhvr>
                                            <p:cTn id="69" dur="25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70" dur="250" fill="hold"/>
                                            <p:tgtEl>
                                              <p:spTgt spid="52"/>
                                            </p:tgtEl>
                                            <p:attrNameLst>
                                              <p:attrName>ppt_y</p:attrName>
                                            </p:attrNameLst>
                                          </p:cBhvr>
                                          <p:tavLst>
                                            <p:tav tm="0">
                                              <p:val>
                                                <p:strVal val="#ppt_y"/>
                                              </p:val>
                                            </p:tav>
                                            <p:tav tm="100000">
                                              <p:val>
                                                <p:strVal val="#ppt_y"/>
                                              </p:val>
                                            </p:tav>
                                          </p:tavLst>
                                        </p:anim>
                                        <p:anim calcmode="lin" valueType="num">
                                          <p:cBhvr>
                                            <p:cTn id="71" dur="25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72" dur="25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73" dur="250" tmFilter="0,0; .5, 1; 1, 1"/>
                                            <p:tgtEl>
                                              <p:spTgt spid="52"/>
                                            </p:tgtEl>
                                          </p:cBhvr>
                                        </p:animEffect>
                                      </p:childTnLst>
                                    </p:cTn>
                                  </p:par>
                                </p:childTnLst>
                              </p:cTn>
                            </p:par>
                            <p:par>
                              <p:cTn id="74" fill="hold">
                                <p:stCondLst>
                                  <p:cond delay="6100"/>
                                </p:stCondLst>
                                <p:childTnLst>
                                  <p:par>
                                    <p:cTn id="75" presetID="2" presetClass="entr" presetSubtype="2" accel="51429"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750" fill="hold"/>
                                            <p:tgtEl>
                                              <p:spTgt spid="38"/>
                                            </p:tgtEl>
                                            <p:attrNameLst>
                                              <p:attrName>ppt_x</p:attrName>
                                            </p:attrNameLst>
                                          </p:cBhvr>
                                          <p:tavLst>
                                            <p:tav tm="0">
                                              <p:val>
                                                <p:strVal val="1+#ppt_w/2"/>
                                              </p:val>
                                            </p:tav>
                                            <p:tav tm="100000">
                                              <p:val>
                                                <p:strVal val="#ppt_x"/>
                                              </p:val>
                                            </p:tav>
                                          </p:tavLst>
                                        </p:anim>
                                        <p:anim calcmode="lin" valueType="num">
                                          <p:cBhvr additive="base">
                                            <p:cTn id="78" dur="750" fill="hold"/>
                                            <p:tgtEl>
                                              <p:spTgt spid="38"/>
                                            </p:tgtEl>
                                            <p:attrNameLst>
                                              <p:attrName>ppt_y</p:attrName>
                                            </p:attrNameLst>
                                          </p:cBhvr>
                                          <p:tavLst>
                                            <p:tav tm="0">
                                              <p:val>
                                                <p:strVal val="#ppt_y"/>
                                              </p:val>
                                            </p:tav>
                                            <p:tav tm="100000">
                                              <p:val>
                                                <p:strVal val="#ppt_y"/>
                                              </p:val>
                                            </p:tav>
                                          </p:tavLst>
                                        </p:anim>
                                      </p:childTnLst>
                                    </p:cTn>
                                  </p:par>
                                  <p:par>
                                    <p:cTn id="79" presetID="41" presetClass="entr" presetSubtype="0" fill="hold" grpId="0" nodeType="withEffect">
                                      <p:stCondLst>
                                        <p:cond delay="750"/>
                                      </p:stCondLst>
                                      <p:iterate type="lt">
                                        <p:tmPct val="25000"/>
                                      </p:iterate>
                                      <p:childTnLst>
                                        <p:set>
                                          <p:cBhvr>
                                            <p:cTn id="80" dur="1" fill="hold">
                                              <p:stCondLst>
                                                <p:cond delay="0"/>
                                              </p:stCondLst>
                                            </p:cTn>
                                            <p:tgtEl>
                                              <p:spTgt spid="53"/>
                                            </p:tgtEl>
                                            <p:attrNameLst>
                                              <p:attrName>style.visibility</p:attrName>
                                            </p:attrNameLst>
                                          </p:cBhvr>
                                          <p:to>
                                            <p:strVal val="visible"/>
                                          </p:to>
                                        </p:set>
                                        <p:anim calcmode="lin" valueType="num">
                                          <p:cBhvr>
                                            <p:cTn id="81" dur="25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2" dur="250" fill="hold"/>
                                            <p:tgtEl>
                                              <p:spTgt spid="53"/>
                                            </p:tgtEl>
                                            <p:attrNameLst>
                                              <p:attrName>ppt_y</p:attrName>
                                            </p:attrNameLst>
                                          </p:cBhvr>
                                          <p:tavLst>
                                            <p:tav tm="0">
                                              <p:val>
                                                <p:strVal val="#ppt_y"/>
                                              </p:val>
                                            </p:tav>
                                            <p:tav tm="100000">
                                              <p:val>
                                                <p:strVal val="#ppt_y"/>
                                              </p:val>
                                            </p:tav>
                                          </p:tavLst>
                                        </p:anim>
                                        <p:anim calcmode="lin" valueType="num">
                                          <p:cBhvr>
                                            <p:cTn id="83" dur="25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84" dur="25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85" dur="250" tmFilter="0,0; .5, 1; 1, 1"/>
                                            <p:tgtEl>
                                              <p:spTgt spid="53"/>
                                            </p:tgtEl>
                                          </p:cBhvr>
                                        </p:animEffect>
                                      </p:childTnLst>
                                    </p:cTn>
                                  </p:par>
                                </p:childTnLst>
                              </p:cTn>
                            </p:par>
                            <p:par>
                              <p:cTn id="86" fill="hold">
                                <p:stCondLst>
                                  <p:cond delay="7350"/>
                                </p:stCondLst>
                                <p:childTnLst>
                                  <p:par>
                                    <p:cTn id="87" presetID="2" presetClass="entr" presetSubtype="2" accel="51429" fill="hold" grpId="0" nodeType="after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650" fill="hold"/>
                                            <p:tgtEl>
                                              <p:spTgt spid="39"/>
                                            </p:tgtEl>
                                            <p:attrNameLst>
                                              <p:attrName>ppt_x</p:attrName>
                                            </p:attrNameLst>
                                          </p:cBhvr>
                                          <p:tavLst>
                                            <p:tav tm="0">
                                              <p:val>
                                                <p:strVal val="1+#ppt_w/2"/>
                                              </p:val>
                                            </p:tav>
                                            <p:tav tm="100000">
                                              <p:val>
                                                <p:strVal val="#ppt_x"/>
                                              </p:val>
                                            </p:tav>
                                          </p:tavLst>
                                        </p:anim>
                                        <p:anim calcmode="lin" valueType="num">
                                          <p:cBhvr additive="base">
                                            <p:cTn id="90" dur="650" fill="hold"/>
                                            <p:tgtEl>
                                              <p:spTgt spid="39"/>
                                            </p:tgtEl>
                                            <p:attrNameLst>
                                              <p:attrName>ppt_y</p:attrName>
                                            </p:attrNameLst>
                                          </p:cBhvr>
                                          <p:tavLst>
                                            <p:tav tm="0">
                                              <p:val>
                                                <p:strVal val="#ppt_y"/>
                                              </p:val>
                                            </p:tav>
                                            <p:tav tm="100000">
                                              <p:val>
                                                <p:strVal val="#ppt_y"/>
                                              </p:val>
                                            </p:tav>
                                          </p:tavLst>
                                        </p:anim>
                                      </p:childTnLst>
                                    </p:cTn>
                                  </p:par>
                                  <p:par>
                                    <p:cTn id="91" presetID="41" presetClass="entr" presetSubtype="0" fill="hold" grpId="0" nodeType="withEffect">
                                      <p:stCondLst>
                                        <p:cond delay="650"/>
                                      </p:stCondLst>
                                      <p:iterate type="lt">
                                        <p:tmPct val="25000"/>
                                      </p:iterate>
                                      <p:childTnLst>
                                        <p:set>
                                          <p:cBhvr>
                                            <p:cTn id="92" dur="1" fill="hold">
                                              <p:stCondLst>
                                                <p:cond delay="0"/>
                                              </p:stCondLst>
                                            </p:cTn>
                                            <p:tgtEl>
                                              <p:spTgt spid="54"/>
                                            </p:tgtEl>
                                            <p:attrNameLst>
                                              <p:attrName>style.visibility</p:attrName>
                                            </p:attrNameLst>
                                          </p:cBhvr>
                                          <p:to>
                                            <p:strVal val="visible"/>
                                          </p:to>
                                        </p:set>
                                        <p:anim calcmode="lin" valueType="num">
                                          <p:cBhvr>
                                            <p:cTn id="93"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94" dur="250" fill="hold"/>
                                            <p:tgtEl>
                                              <p:spTgt spid="54"/>
                                            </p:tgtEl>
                                            <p:attrNameLst>
                                              <p:attrName>ppt_y</p:attrName>
                                            </p:attrNameLst>
                                          </p:cBhvr>
                                          <p:tavLst>
                                            <p:tav tm="0">
                                              <p:val>
                                                <p:strVal val="#ppt_y"/>
                                              </p:val>
                                            </p:tav>
                                            <p:tav tm="100000">
                                              <p:val>
                                                <p:strVal val="#ppt_y"/>
                                              </p:val>
                                            </p:tav>
                                          </p:tavLst>
                                        </p:anim>
                                        <p:anim calcmode="lin" valueType="num">
                                          <p:cBhvr>
                                            <p:cTn id="95"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96"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7" dur="250" tmFilter="0,0; .5, 1; 1, 1"/>
                                            <p:tgtEl>
                                              <p:spTgt spid="54"/>
                                            </p:tgtEl>
                                          </p:cBhvr>
                                        </p:animEffect>
                                      </p:childTnLst>
                                    </p:cTn>
                                  </p:par>
                                </p:childTnLst>
                              </p:cTn>
                            </p:par>
                            <p:par>
                              <p:cTn id="98" fill="hold">
                                <p:stCondLst>
                                  <p:cond delay="8563"/>
                                </p:stCondLst>
                                <p:childTnLst>
                                  <p:par>
                                    <p:cTn id="99" presetID="2" presetClass="entr" presetSubtype="2" accel="51429"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additive="base">
                                            <p:cTn id="101" dur="500" fill="hold"/>
                                            <p:tgtEl>
                                              <p:spTgt spid="40"/>
                                            </p:tgtEl>
                                            <p:attrNameLst>
                                              <p:attrName>ppt_x</p:attrName>
                                            </p:attrNameLst>
                                          </p:cBhvr>
                                          <p:tavLst>
                                            <p:tav tm="0">
                                              <p:val>
                                                <p:strVal val="1+#ppt_w/2"/>
                                              </p:val>
                                            </p:tav>
                                            <p:tav tm="100000">
                                              <p:val>
                                                <p:strVal val="#ppt_x"/>
                                              </p:val>
                                            </p:tav>
                                          </p:tavLst>
                                        </p:anim>
                                        <p:anim calcmode="lin" valueType="num">
                                          <p:cBhvr additive="base">
                                            <p:cTn id="102" dur="500" fill="hold"/>
                                            <p:tgtEl>
                                              <p:spTgt spid="40"/>
                                            </p:tgtEl>
                                            <p:attrNameLst>
                                              <p:attrName>ppt_y</p:attrName>
                                            </p:attrNameLst>
                                          </p:cBhvr>
                                          <p:tavLst>
                                            <p:tav tm="0">
                                              <p:val>
                                                <p:strVal val="#ppt_y"/>
                                              </p:val>
                                            </p:tav>
                                            <p:tav tm="100000">
                                              <p:val>
                                                <p:strVal val="#ppt_y"/>
                                              </p:val>
                                            </p:tav>
                                          </p:tavLst>
                                        </p:anim>
                                      </p:childTnLst>
                                    </p:cTn>
                                  </p:par>
                                  <p:par>
                                    <p:cTn id="103" presetID="41" presetClass="entr" presetSubtype="0" fill="hold" grpId="0" nodeType="withEffect">
                                      <p:stCondLst>
                                        <p:cond delay="500"/>
                                      </p:stCondLst>
                                      <p:iterate type="lt">
                                        <p:tmPct val="25000"/>
                                      </p:iterate>
                                      <p:childTnLst>
                                        <p:set>
                                          <p:cBhvr>
                                            <p:cTn id="104" dur="1" fill="hold">
                                              <p:stCondLst>
                                                <p:cond delay="0"/>
                                              </p:stCondLst>
                                            </p:cTn>
                                            <p:tgtEl>
                                              <p:spTgt spid="55"/>
                                            </p:tgtEl>
                                            <p:attrNameLst>
                                              <p:attrName>style.visibility</p:attrName>
                                            </p:attrNameLst>
                                          </p:cBhvr>
                                          <p:to>
                                            <p:strVal val="visible"/>
                                          </p:to>
                                        </p:set>
                                        <p:anim calcmode="lin" valueType="num">
                                          <p:cBhvr>
                                            <p:cTn id="105" dur="25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6" dur="250" fill="hold"/>
                                            <p:tgtEl>
                                              <p:spTgt spid="55"/>
                                            </p:tgtEl>
                                            <p:attrNameLst>
                                              <p:attrName>ppt_y</p:attrName>
                                            </p:attrNameLst>
                                          </p:cBhvr>
                                          <p:tavLst>
                                            <p:tav tm="0">
                                              <p:val>
                                                <p:strVal val="#ppt_y"/>
                                              </p:val>
                                            </p:tav>
                                            <p:tav tm="100000">
                                              <p:val>
                                                <p:strVal val="#ppt_y"/>
                                              </p:val>
                                            </p:tav>
                                          </p:tavLst>
                                        </p:anim>
                                        <p:anim calcmode="lin" valueType="num">
                                          <p:cBhvr>
                                            <p:cTn id="107" dur="25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8" dur="25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25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9" grpId="0"/>
          <p:bldP spid="37" grpId="0" animBg="1"/>
          <p:bldP spid="38" grpId="0" animBg="1"/>
          <p:bldP spid="39" grpId="0" animBg="1"/>
          <p:bldP spid="40" grpId="0" animBg="1"/>
          <p:bldP spid="44" grpId="0"/>
          <p:bldP spid="45" grpId="0"/>
          <p:bldP spid="46" grpId="0"/>
          <p:bldP spid="47" grpId="0"/>
          <p:bldP spid="52" grpId="0"/>
          <p:bldP spid="53" grpId="0"/>
          <p:bldP spid="54" grpId="0"/>
          <p:bldP spid="55" grpId="0"/>
          <p:bldP spid="27" grpId="0"/>
          <p:bldP spid="28" grpId="0"/>
          <p:bldP spid="32" grpId="0" animBg="1"/>
          <p:bldP spid="3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768" y="1576758"/>
            <a:ext cx="6253537"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42" name="组合 41"/>
          <p:cNvGrpSpPr/>
          <p:nvPr/>
        </p:nvGrpSpPr>
        <p:grpSpPr>
          <a:xfrm>
            <a:off x="4911768" y="2853252"/>
            <a:ext cx="6253537"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p>
          </p:txBody>
        </p:sp>
      </p:grpSp>
      <p:grpSp>
        <p:nvGrpSpPr>
          <p:cNvPr id="43" name="组合 42"/>
          <p:cNvGrpSpPr/>
          <p:nvPr/>
        </p:nvGrpSpPr>
        <p:grpSpPr>
          <a:xfrm>
            <a:off x="4911768" y="4129746"/>
            <a:ext cx="6253537"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a:t>
              </a:r>
            </a:p>
          </p:txBody>
        </p:sp>
      </p:grpSp>
      <p:grpSp>
        <p:nvGrpSpPr>
          <p:cNvPr id="44" name="组合 43"/>
          <p:cNvGrpSpPr/>
          <p:nvPr/>
        </p:nvGrpSpPr>
        <p:grpSpPr>
          <a:xfrm>
            <a:off x="4911768" y="5406241"/>
            <a:ext cx="6253537"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a:t>
              </a:r>
              <a:r>
                <a:rPr lang="zh-CN" altLang="en-US" sz="2200" b="1" dirty="0" smtClean="0">
                  <a:solidFill>
                    <a:schemeClr val="tx1">
                      <a:lumMod val="65000"/>
                      <a:lumOff val="35000"/>
                    </a:schemeClr>
                  </a:solidFill>
                  <a:latin typeface="微软雅黑" pitchFamily="34" charset="-122"/>
                  <a:ea typeface="微软雅黑" pitchFamily="34" charset="-122"/>
                </a:rPr>
                <a:t>添加</a:t>
              </a:r>
              <a:r>
                <a:rPr lang="zh-CN" altLang="en-US" sz="2200" b="1" dirty="0">
                  <a:solidFill>
                    <a:schemeClr val="tx1">
                      <a:lumMod val="65000"/>
                      <a:lumOff val="35000"/>
                    </a:schemeClr>
                  </a:solidFill>
                  <a:latin typeface="微软雅黑" pitchFamily="34" charset="-122"/>
                  <a:ea typeface="微软雅黑" pitchFamily="34" charset="-122"/>
                </a:rPr>
                <a:t>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smtClean="0">
                  <a:solidFill>
                    <a:schemeClr val="tx1">
                      <a:lumMod val="65000"/>
                      <a:lumOff val="35000"/>
                    </a:schemeClr>
                  </a:solidFill>
                  <a:sym typeface="微软雅黑" pitchFamily="34" charset="-122"/>
                </a:rPr>
                <a:t>在此</a:t>
              </a:r>
              <a:r>
                <a:rPr lang="zh-CN" altLang="en-US" sz="1400" dirty="0">
                  <a:solidFill>
                    <a:schemeClr val="tx1">
                      <a:lumMod val="65000"/>
                      <a:lumOff val="35000"/>
                    </a:schemeClr>
                  </a:solidFill>
                  <a:sym typeface="微软雅黑" pitchFamily="34" charset="-122"/>
                </a:rPr>
                <a:t>录入上述图表</a:t>
              </a:r>
              <a:r>
                <a:rPr lang="zh-CN" altLang="en-US" sz="1400" dirty="0" smtClean="0">
                  <a:solidFill>
                    <a:schemeClr val="tx1">
                      <a:lumMod val="65000"/>
                      <a:lumOff val="35000"/>
                    </a:schemeClr>
                  </a:solidFill>
                  <a:sym typeface="微软雅黑" pitchFamily="34" charset="-122"/>
                </a:rPr>
                <a:t>的综合描述</a:t>
              </a:r>
              <a:r>
                <a:rPr lang="zh-CN" altLang="en-US" sz="1400" dirty="0">
                  <a:solidFill>
                    <a:schemeClr val="tx1">
                      <a:lumMod val="65000"/>
                      <a:lumOff val="35000"/>
                    </a:schemeClr>
                  </a:solidFill>
                  <a:sym typeface="微软雅黑" pitchFamily="34" charset="-122"/>
                </a:rPr>
                <a:t>说明，在此录入上述图表的综合描述说明，在此录入上述图表的综合描述说明，在此录入上述图表的综合描述说明。</a:t>
              </a:r>
            </a:p>
          </p:txBody>
        </p:sp>
      </p:grpSp>
      <p:sp>
        <p:nvSpPr>
          <p:cNvPr id="9" name="Oval 25"/>
          <p:cNvSpPr/>
          <p:nvPr/>
        </p:nvSpPr>
        <p:spPr>
          <a:xfrm>
            <a:off x="4427724" y="1898084"/>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17" name="Oval 35"/>
          <p:cNvSpPr/>
          <p:nvPr/>
        </p:nvSpPr>
        <p:spPr>
          <a:xfrm>
            <a:off x="4427724" y="3178240"/>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2" name="Oval 51"/>
          <p:cNvSpPr/>
          <p:nvPr/>
        </p:nvSpPr>
        <p:spPr>
          <a:xfrm>
            <a:off x="4427724" y="4458395"/>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7" name="Oval 64"/>
          <p:cNvSpPr/>
          <p:nvPr/>
        </p:nvSpPr>
        <p:spPr>
          <a:xfrm>
            <a:off x="4427724" y="5738551"/>
            <a:ext cx="192723"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nvGrpSpPr>
          <p:cNvPr id="2" name="组合 1"/>
          <p:cNvGrpSpPr/>
          <p:nvPr/>
        </p:nvGrpSpPr>
        <p:grpSpPr>
          <a:xfrm>
            <a:off x="1329315" y="1508768"/>
            <a:ext cx="3098410"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7" dirty="0"/>
              </a:p>
            </p:txBody>
          </p:sp>
          <p:sp>
            <p:nvSpPr>
              <p:cNvPr id="7" name="Round Same Side Corner Rectangle 23"/>
              <p:cNvSpPr/>
              <p:nvPr/>
            </p:nvSpPr>
            <p:spPr>
              <a:xfrm rot="16200000">
                <a:off x="1080978"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01</a:t>
                </a:r>
                <a:endParaRPr lang="en-US" sz="2800" dirty="0">
                  <a:solidFill>
                    <a:schemeClr val="bg1">
                      <a:lumMod val="50000"/>
                      <a:lumOff val="50000"/>
                    </a:schemeClr>
                  </a:solidFill>
                  <a:latin typeface="Impact" panose="020B0806030902050204" pitchFamily="34" charset="0"/>
                </a:endParaRP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4" name="组合 3"/>
          <p:cNvGrpSpPr/>
          <p:nvPr/>
        </p:nvGrpSpPr>
        <p:grpSpPr>
          <a:xfrm>
            <a:off x="1326759" y="4069078"/>
            <a:ext cx="3100964"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03</a:t>
                </a:r>
                <a:endParaRPr lang="en-US" sz="2800" dirty="0">
                  <a:solidFill>
                    <a:schemeClr val="bg1">
                      <a:lumMod val="50000"/>
                      <a:lumOff val="50000"/>
                    </a:schemeClr>
                  </a:solidFill>
                  <a:latin typeface="Impact" panose="020B0806030902050204" pitchFamily="34" charset="0"/>
                </a:endParaRP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a:spLocks/>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Impact" panose="020B0806030902050204" pitchFamily="34" charset="0"/>
              </a:endParaRPr>
            </a:p>
          </p:txBody>
        </p:sp>
      </p:grpSp>
      <p:grpSp>
        <p:nvGrpSpPr>
          <p:cNvPr id="3" name="组合 2"/>
          <p:cNvGrpSpPr/>
          <p:nvPr/>
        </p:nvGrpSpPr>
        <p:grpSpPr>
          <a:xfrm>
            <a:off x="1329315" y="2788923"/>
            <a:ext cx="3098408"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02</a:t>
                </a:r>
                <a:endParaRPr lang="en-US" sz="2800" dirty="0">
                  <a:solidFill>
                    <a:schemeClr val="bg1">
                      <a:lumMod val="50000"/>
                      <a:lumOff val="50000"/>
                    </a:schemeClr>
                  </a:solidFill>
                  <a:latin typeface="Impact" panose="020B0806030902050204" pitchFamily="34" charset="0"/>
                </a:endParaRPr>
              </a:p>
            </p:txBody>
          </p:sp>
          <p:cxnSp>
            <p:nvCxnSpPr>
              <p:cNvPr id="16" name="Straight Connector 34"/>
              <p:cNvCxnSpPr>
                <a:endCxn id="17" idx="2"/>
              </p:cNvCxnSpPr>
              <p:nvPr/>
            </p:nvCxnSpPr>
            <p:spPr>
              <a:xfrm>
                <a:off x="2991446" y="1636635"/>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grpSp>
        <p:nvGrpSpPr>
          <p:cNvPr id="39" name="组合 38"/>
          <p:cNvGrpSpPr/>
          <p:nvPr/>
        </p:nvGrpSpPr>
        <p:grpSpPr>
          <a:xfrm>
            <a:off x="1326760" y="5349234"/>
            <a:ext cx="3100963"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smtClean="0">
                    <a:solidFill>
                      <a:schemeClr val="bg1">
                        <a:lumMod val="50000"/>
                        <a:lumOff val="50000"/>
                      </a:schemeClr>
                    </a:solidFill>
                    <a:latin typeface="Impact" panose="020B0806030902050204" pitchFamily="34" charset="0"/>
                  </a:rPr>
                  <a:t>04</a:t>
                </a:r>
                <a:endParaRPr lang="en-US" sz="2800" dirty="0">
                  <a:solidFill>
                    <a:schemeClr val="bg1">
                      <a:lumMod val="50000"/>
                      <a:lumOff val="50000"/>
                    </a:schemeClr>
                  </a:solidFill>
                  <a:latin typeface="Impact" panose="020B0806030902050204" pitchFamily="34" charset="0"/>
                </a:endParaRPr>
              </a:p>
            </p:txBody>
          </p:sp>
          <p:cxnSp>
            <p:nvCxnSpPr>
              <p:cNvPr id="26" name="Straight Connector 63"/>
              <p:cNvCxnSpPr>
                <a:endCxn id="27" idx="2"/>
              </p:cNvCxnSpPr>
              <p:nvPr/>
            </p:nvCxnSpPr>
            <p:spPr>
              <a:xfrm>
                <a:off x="2991446" y="1636635"/>
                <a:ext cx="670719"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sp>
            <p:nvSpPr>
              <p:cNvPr id="49"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1800">
                  <a:latin typeface="Impact" panose="020B0806030902050204" pitchFamily="34" charset="0"/>
                </a:endParaRPr>
              </a:p>
            </p:txBody>
          </p:sp>
        </p:grpSp>
      </p:grpSp>
      <p:sp>
        <p:nvSpPr>
          <p:cNvPr id="58"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59"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342410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2" presetClass="entr" presetSubtype="8" accel="50000" fill="hold" nodeType="afterEffect" p14:presetBounceEnd="375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37500">
                                          <p:cBhvr additive="base">
                                            <p:cTn id="15" dur="400" fill="hold"/>
                                            <p:tgtEl>
                                              <p:spTgt spid="2"/>
                                            </p:tgtEl>
                                            <p:attrNameLst>
                                              <p:attrName>ppt_x</p:attrName>
                                            </p:attrNameLst>
                                          </p:cBhvr>
                                          <p:tavLst>
                                            <p:tav tm="0">
                                              <p:val>
                                                <p:strVal val="0-#ppt_w/2"/>
                                              </p:val>
                                            </p:tav>
                                            <p:tav tm="100000">
                                              <p:val>
                                                <p:strVal val="#ppt_x"/>
                                              </p:val>
                                            </p:tav>
                                          </p:tavLst>
                                        </p:anim>
                                        <p:anim calcmode="lin" valueType="num" p14:bounceEnd="37500">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1650"/>
                                </p:stCondLst>
                                <p:childTnLst>
                                  <p:par>
                                    <p:cTn id="23" presetID="12" presetClass="entr" presetSubtype="2" fill="hold" nodeType="afterEffect">
                                      <p:stCondLst>
                                        <p:cond delay="1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p:tgtEl>
                                              <p:spTgt spid="41"/>
                                            </p:tgtEl>
                                            <p:attrNameLst>
                                              <p:attrName>ppt_x</p:attrName>
                                            </p:attrNameLst>
                                          </p:cBhvr>
                                          <p:tavLst>
                                            <p:tav tm="0">
                                              <p:val>
                                                <p:strVal val="#ppt_x+#ppt_w*1.125000"/>
                                              </p:val>
                                            </p:tav>
                                            <p:tav tm="100000">
                                              <p:val>
                                                <p:strVal val="#ppt_x"/>
                                              </p:val>
                                            </p:tav>
                                          </p:tavLst>
                                        </p:anim>
                                        <p:animEffect transition="in" filter="wipe(left)">
                                          <p:cBhvr>
                                            <p:cTn id="26" dur="500"/>
                                            <p:tgtEl>
                                              <p:spTgt spid="41"/>
                                            </p:tgtEl>
                                          </p:cBhvr>
                                        </p:animEffect>
                                      </p:childTnLst>
                                    </p:cTn>
                                  </p:par>
                                </p:childTnLst>
                              </p:cTn>
                            </p:par>
                            <p:par>
                              <p:cTn id="27" fill="hold">
                                <p:stCondLst>
                                  <p:cond delay="2250"/>
                                </p:stCondLst>
                                <p:childTnLst>
                                  <p:par>
                                    <p:cTn id="28" presetID="2" presetClass="entr" presetSubtype="8" accel="50000" fill="hold" nodeType="afterEffect" p14:presetBounceEnd="37500">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14:bounceEnd="37500">
                                          <p:cBhvr additive="base">
                                            <p:cTn id="30" dur="400" fill="hold"/>
                                            <p:tgtEl>
                                              <p:spTgt spid="3"/>
                                            </p:tgtEl>
                                            <p:attrNameLst>
                                              <p:attrName>ppt_x</p:attrName>
                                            </p:attrNameLst>
                                          </p:cBhvr>
                                          <p:tavLst>
                                            <p:tav tm="0">
                                              <p:val>
                                                <p:strVal val="0-#ppt_w/2"/>
                                              </p:val>
                                            </p:tav>
                                            <p:tav tm="100000">
                                              <p:val>
                                                <p:strVal val="#ppt_x"/>
                                              </p:val>
                                            </p:tav>
                                          </p:tavLst>
                                        </p:anim>
                                        <p:anim calcmode="lin" valueType="num" p14:bounceEnd="37500">
                                          <p:cBhvr additive="base">
                                            <p:cTn id="31" dur="4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265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childTnLst>
                                    </p:cTn>
                                  </p:par>
                                </p:childTnLst>
                              </p:cTn>
                            </p:par>
                            <p:par>
                              <p:cTn id="37" fill="hold">
                                <p:stCondLst>
                                  <p:cond delay="2900"/>
                                </p:stCondLst>
                                <p:childTnLst>
                                  <p:par>
                                    <p:cTn id="38" presetID="12" presetClass="entr" presetSubtype="2" fill="hold" nodeType="afterEffect">
                                      <p:stCondLst>
                                        <p:cond delay="1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ppt_x</p:attrName>
                                            </p:attrNameLst>
                                          </p:cBhvr>
                                          <p:tavLst>
                                            <p:tav tm="0">
                                              <p:val>
                                                <p:strVal val="#ppt_x+#ppt_w*1.125000"/>
                                              </p:val>
                                            </p:tav>
                                            <p:tav tm="100000">
                                              <p:val>
                                                <p:strVal val="#ppt_x"/>
                                              </p:val>
                                            </p:tav>
                                          </p:tavLst>
                                        </p:anim>
                                        <p:animEffect transition="in" filter="wipe(left)">
                                          <p:cBhvr>
                                            <p:cTn id="41" dur="500"/>
                                            <p:tgtEl>
                                              <p:spTgt spid="42"/>
                                            </p:tgtEl>
                                          </p:cBhvr>
                                        </p:animEffect>
                                      </p:childTnLst>
                                    </p:cTn>
                                  </p:par>
                                </p:childTnLst>
                              </p:cTn>
                            </p:par>
                            <p:par>
                              <p:cTn id="42" fill="hold">
                                <p:stCondLst>
                                  <p:cond delay="3500"/>
                                </p:stCondLst>
                                <p:childTnLst>
                                  <p:par>
                                    <p:cTn id="43" presetID="2" presetClass="entr" presetSubtype="8" accel="50000" fill="hold" nodeType="afterEffect" p14:presetBounceEnd="37500">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14:bounceEnd="37500">
                                          <p:cBhvr additive="base">
                                            <p:cTn id="45" dur="400" fill="hold"/>
                                            <p:tgtEl>
                                              <p:spTgt spid="4"/>
                                            </p:tgtEl>
                                            <p:attrNameLst>
                                              <p:attrName>ppt_x</p:attrName>
                                            </p:attrNameLst>
                                          </p:cBhvr>
                                          <p:tavLst>
                                            <p:tav tm="0">
                                              <p:val>
                                                <p:strVal val="0-#ppt_w/2"/>
                                              </p:val>
                                            </p:tav>
                                            <p:tav tm="100000">
                                              <p:val>
                                                <p:strVal val="#ppt_x"/>
                                              </p:val>
                                            </p:tav>
                                          </p:tavLst>
                                        </p:anim>
                                        <p:anim calcmode="lin" valueType="num" p14:bounceEnd="37500">
                                          <p:cBhvr additive="base">
                                            <p:cTn id="46" dur="4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900"/>
                                </p:stCondLst>
                                <p:childTnLst>
                                  <p:par>
                                    <p:cTn id="48" presetID="2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250" fill="hold"/>
                                            <p:tgtEl>
                                              <p:spTgt spid="22"/>
                                            </p:tgtEl>
                                            <p:attrNameLst>
                                              <p:attrName>ppt_w</p:attrName>
                                            </p:attrNameLst>
                                          </p:cBhvr>
                                          <p:tavLst>
                                            <p:tav tm="0">
                                              <p:val>
                                                <p:fltVal val="0"/>
                                              </p:val>
                                            </p:tav>
                                            <p:tav tm="100000">
                                              <p:val>
                                                <p:strVal val="#ppt_w"/>
                                              </p:val>
                                            </p:tav>
                                          </p:tavLst>
                                        </p:anim>
                                        <p:anim calcmode="lin" valueType="num">
                                          <p:cBhvr>
                                            <p:cTn id="51" dur="250" fill="hold"/>
                                            <p:tgtEl>
                                              <p:spTgt spid="22"/>
                                            </p:tgtEl>
                                            <p:attrNameLst>
                                              <p:attrName>ppt_h</p:attrName>
                                            </p:attrNameLst>
                                          </p:cBhvr>
                                          <p:tavLst>
                                            <p:tav tm="0">
                                              <p:val>
                                                <p:fltVal val="0"/>
                                              </p:val>
                                            </p:tav>
                                            <p:tav tm="100000">
                                              <p:val>
                                                <p:strVal val="#ppt_h"/>
                                              </p:val>
                                            </p:tav>
                                          </p:tavLst>
                                        </p:anim>
                                      </p:childTnLst>
                                    </p:cTn>
                                  </p:par>
                                </p:childTnLst>
                              </p:cTn>
                            </p:par>
                            <p:par>
                              <p:cTn id="52" fill="hold">
                                <p:stCondLst>
                                  <p:cond delay="4150"/>
                                </p:stCondLst>
                                <p:childTnLst>
                                  <p:par>
                                    <p:cTn id="53" presetID="12" presetClass="entr" presetSubtype="2" fill="hold" nodeType="afterEffect">
                                      <p:stCondLst>
                                        <p:cond delay="1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left)">
                                          <p:cBhvr>
                                            <p:cTn id="56" dur="500"/>
                                            <p:tgtEl>
                                              <p:spTgt spid="43"/>
                                            </p:tgtEl>
                                          </p:cBhvr>
                                        </p:animEffect>
                                      </p:childTnLst>
                                    </p:cTn>
                                  </p:par>
                                </p:childTnLst>
                              </p:cTn>
                            </p:par>
                            <p:par>
                              <p:cTn id="57" fill="hold">
                                <p:stCondLst>
                                  <p:cond delay="4750"/>
                                </p:stCondLst>
                                <p:childTnLst>
                                  <p:par>
                                    <p:cTn id="58" presetID="2" presetClass="entr" presetSubtype="8" accel="50000" fill="hold" nodeType="afterEffect" p14:presetBounceEnd="37500">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14:bounceEnd="37500">
                                          <p:cBhvr additive="base">
                                            <p:cTn id="60" dur="400" fill="hold"/>
                                            <p:tgtEl>
                                              <p:spTgt spid="39"/>
                                            </p:tgtEl>
                                            <p:attrNameLst>
                                              <p:attrName>ppt_x</p:attrName>
                                            </p:attrNameLst>
                                          </p:cBhvr>
                                          <p:tavLst>
                                            <p:tav tm="0">
                                              <p:val>
                                                <p:strVal val="0-#ppt_w/2"/>
                                              </p:val>
                                            </p:tav>
                                            <p:tav tm="100000">
                                              <p:val>
                                                <p:strVal val="#ppt_x"/>
                                              </p:val>
                                            </p:tav>
                                          </p:tavLst>
                                        </p:anim>
                                        <p:anim calcmode="lin" valueType="num" p14:bounceEnd="37500">
                                          <p:cBhvr additive="base">
                                            <p:cTn id="61" dur="400" fill="hold"/>
                                            <p:tgtEl>
                                              <p:spTgt spid="39"/>
                                            </p:tgtEl>
                                            <p:attrNameLst>
                                              <p:attrName>ppt_y</p:attrName>
                                            </p:attrNameLst>
                                          </p:cBhvr>
                                          <p:tavLst>
                                            <p:tav tm="0">
                                              <p:val>
                                                <p:strVal val="#ppt_y"/>
                                              </p:val>
                                            </p:tav>
                                            <p:tav tm="100000">
                                              <p:val>
                                                <p:strVal val="#ppt_y"/>
                                              </p:val>
                                            </p:tav>
                                          </p:tavLst>
                                        </p:anim>
                                      </p:childTnLst>
                                    </p:cTn>
                                  </p:par>
                                </p:childTnLst>
                              </p:cTn>
                            </p:par>
                            <p:par>
                              <p:cTn id="62" fill="hold">
                                <p:stCondLst>
                                  <p:cond delay="5150"/>
                                </p:stCondLst>
                                <p:childTnLst>
                                  <p:par>
                                    <p:cTn id="63" presetID="23" presetClass="entr" presetSubtype="16"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250" fill="hold"/>
                                            <p:tgtEl>
                                              <p:spTgt spid="27"/>
                                            </p:tgtEl>
                                            <p:attrNameLst>
                                              <p:attrName>ppt_w</p:attrName>
                                            </p:attrNameLst>
                                          </p:cBhvr>
                                          <p:tavLst>
                                            <p:tav tm="0">
                                              <p:val>
                                                <p:fltVal val="0"/>
                                              </p:val>
                                            </p:tav>
                                            <p:tav tm="100000">
                                              <p:val>
                                                <p:strVal val="#ppt_w"/>
                                              </p:val>
                                            </p:tav>
                                          </p:tavLst>
                                        </p:anim>
                                        <p:anim calcmode="lin" valueType="num">
                                          <p:cBhvr>
                                            <p:cTn id="66" dur="250" fill="hold"/>
                                            <p:tgtEl>
                                              <p:spTgt spid="27"/>
                                            </p:tgtEl>
                                            <p:attrNameLst>
                                              <p:attrName>ppt_h</p:attrName>
                                            </p:attrNameLst>
                                          </p:cBhvr>
                                          <p:tavLst>
                                            <p:tav tm="0">
                                              <p:val>
                                                <p:fltVal val="0"/>
                                              </p:val>
                                            </p:tav>
                                            <p:tav tm="100000">
                                              <p:val>
                                                <p:strVal val="#ppt_h"/>
                                              </p:val>
                                            </p:tav>
                                          </p:tavLst>
                                        </p:anim>
                                      </p:childTnLst>
                                    </p:cTn>
                                  </p:par>
                                </p:childTnLst>
                              </p:cTn>
                            </p:par>
                            <p:par>
                              <p:cTn id="67" fill="hold">
                                <p:stCondLst>
                                  <p:cond delay="5400"/>
                                </p:stCondLst>
                                <p:childTnLst>
                                  <p:par>
                                    <p:cTn id="68" presetID="12" presetClass="entr" presetSubtype="2" fill="hold" nodeType="afterEffect">
                                      <p:stCondLst>
                                        <p:cond delay="100"/>
                                      </p:stCondLst>
                                      <p:childTnLst>
                                        <p:set>
                                          <p:cBhvr>
                                            <p:cTn id="69" dur="1" fill="hold">
                                              <p:stCondLst>
                                                <p:cond delay="0"/>
                                              </p:stCondLst>
                                            </p:cTn>
                                            <p:tgtEl>
                                              <p:spTgt spid="44"/>
                                            </p:tgtEl>
                                            <p:attrNameLst>
                                              <p:attrName>style.visibility</p:attrName>
                                            </p:attrNameLst>
                                          </p:cBhvr>
                                          <p:to>
                                            <p:strVal val="visible"/>
                                          </p:to>
                                        </p:set>
                                        <p:anim calcmode="lin" valueType="num">
                                          <p:cBhvr additive="base">
                                            <p:cTn id="70" dur="500"/>
                                            <p:tgtEl>
                                              <p:spTgt spid="44"/>
                                            </p:tgtEl>
                                            <p:attrNameLst>
                                              <p:attrName>ppt_x</p:attrName>
                                            </p:attrNameLst>
                                          </p:cBhvr>
                                          <p:tavLst>
                                            <p:tav tm="0">
                                              <p:val>
                                                <p:strVal val="#ppt_x+#ppt_w*1.125000"/>
                                              </p:val>
                                            </p:tav>
                                            <p:tav tm="100000">
                                              <p:val>
                                                <p:strVal val="#ppt_x"/>
                                              </p:val>
                                            </p:tav>
                                          </p:tavLst>
                                        </p:anim>
                                        <p:animEffect transition="in" filter="wipe(left)">
                                          <p:cBhvr>
                                            <p:cTn id="7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left)">
                                          <p:cBhvr>
                                            <p:cTn id="7" dur="500"/>
                                            <p:tgtEl>
                                              <p:spTgt spid="5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2" presetClass="entr" presetSubtype="8" accel="5000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400" fill="hold"/>
                                            <p:tgtEl>
                                              <p:spTgt spid="2"/>
                                            </p:tgtEl>
                                            <p:attrNameLst>
                                              <p:attrName>ppt_x</p:attrName>
                                            </p:attrNameLst>
                                          </p:cBhvr>
                                          <p:tavLst>
                                            <p:tav tm="0">
                                              <p:val>
                                                <p:strVal val="0-#ppt_w/2"/>
                                              </p:val>
                                            </p:tav>
                                            <p:tav tm="100000">
                                              <p:val>
                                                <p:strVal val="#ppt_x"/>
                                              </p:val>
                                            </p:tav>
                                          </p:tavLst>
                                        </p:anim>
                                        <p:anim calcmode="lin" valueType="num">
                                          <p:cBhvr additive="base">
                                            <p:cTn id="16" dur="4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2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250" fill="hold"/>
                                            <p:tgtEl>
                                              <p:spTgt spid="9"/>
                                            </p:tgtEl>
                                            <p:attrNameLst>
                                              <p:attrName>ppt_w</p:attrName>
                                            </p:attrNameLst>
                                          </p:cBhvr>
                                          <p:tavLst>
                                            <p:tav tm="0">
                                              <p:val>
                                                <p:fltVal val="0"/>
                                              </p:val>
                                            </p:tav>
                                            <p:tav tm="100000">
                                              <p:val>
                                                <p:strVal val="#ppt_w"/>
                                              </p:val>
                                            </p:tav>
                                          </p:tavLst>
                                        </p:anim>
                                        <p:anim calcmode="lin" valueType="num">
                                          <p:cBhvr>
                                            <p:cTn id="21" dur="250" fill="hold"/>
                                            <p:tgtEl>
                                              <p:spTgt spid="9"/>
                                            </p:tgtEl>
                                            <p:attrNameLst>
                                              <p:attrName>ppt_h</p:attrName>
                                            </p:attrNameLst>
                                          </p:cBhvr>
                                          <p:tavLst>
                                            <p:tav tm="0">
                                              <p:val>
                                                <p:fltVal val="0"/>
                                              </p:val>
                                            </p:tav>
                                            <p:tav tm="100000">
                                              <p:val>
                                                <p:strVal val="#ppt_h"/>
                                              </p:val>
                                            </p:tav>
                                          </p:tavLst>
                                        </p:anim>
                                      </p:childTnLst>
                                    </p:cTn>
                                  </p:par>
                                </p:childTnLst>
                              </p:cTn>
                            </p:par>
                            <p:par>
                              <p:cTn id="22" fill="hold">
                                <p:stCondLst>
                                  <p:cond delay="1650"/>
                                </p:stCondLst>
                                <p:childTnLst>
                                  <p:par>
                                    <p:cTn id="23" presetID="12" presetClass="entr" presetSubtype="2" fill="hold" nodeType="afterEffect">
                                      <p:stCondLst>
                                        <p:cond delay="10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p:tgtEl>
                                              <p:spTgt spid="41"/>
                                            </p:tgtEl>
                                            <p:attrNameLst>
                                              <p:attrName>ppt_x</p:attrName>
                                            </p:attrNameLst>
                                          </p:cBhvr>
                                          <p:tavLst>
                                            <p:tav tm="0">
                                              <p:val>
                                                <p:strVal val="#ppt_x+#ppt_w*1.125000"/>
                                              </p:val>
                                            </p:tav>
                                            <p:tav tm="100000">
                                              <p:val>
                                                <p:strVal val="#ppt_x"/>
                                              </p:val>
                                            </p:tav>
                                          </p:tavLst>
                                        </p:anim>
                                        <p:animEffect transition="in" filter="wipe(left)">
                                          <p:cBhvr>
                                            <p:cTn id="26" dur="500"/>
                                            <p:tgtEl>
                                              <p:spTgt spid="41"/>
                                            </p:tgtEl>
                                          </p:cBhvr>
                                        </p:animEffect>
                                      </p:childTnLst>
                                    </p:cTn>
                                  </p:par>
                                </p:childTnLst>
                              </p:cTn>
                            </p:par>
                            <p:par>
                              <p:cTn id="27" fill="hold">
                                <p:stCondLst>
                                  <p:cond delay="2250"/>
                                </p:stCondLst>
                                <p:childTnLst>
                                  <p:par>
                                    <p:cTn id="28" presetID="2" presetClass="entr" presetSubtype="8" accel="5000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400" fill="hold"/>
                                            <p:tgtEl>
                                              <p:spTgt spid="3"/>
                                            </p:tgtEl>
                                            <p:attrNameLst>
                                              <p:attrName>ppt_x</p:attrName>
                                            </p:attrNameLst>
                                          </p:cBhvr>
                                          <p:tavLst>
                                            <p:tav tm="0">
                                              <p:val>
                                                <p:strVal val="0-#ppt_w/2"/>
                                              </p:val>
                                            </p:tav>
                                            <p:tav tm="100000">
                                              <p:val>
                                                <p:strVal val="#ppt_x"/>
                                              </p:val>
                                            </p:tav>
                                          </p:tavLst>
                                        </p:anim>
                                        <p:anim calcmode="lin" valueType="num">
                                          <p:cBhvr additive="base">
                                            <p:cTn id="31" dur="400" fill="hold"/>
                                            <p:tgtEl>
                                              <p:spTgt spid="3"/>
                                            </p:tgtEl>
                                            <p:attrNameLst>
                                              <p:attrName>ppt_y</p:attrName>
                                            </p:attrNameLst>
                                          </p:cBhvr>
                                          <p:tavLst>
                                            <p:tav tm="0">
                                              <p:val>
                                                <p:strVal val="#ppt_y"/>
                                              </p:val>
                                            </p:tav>
                                            <p:tav tm="100000">
                                              <p:val>
                                                <p:strVal val="#ppt_y"/>
                                              </p:val>
                                            </p:tav>
                                          </p:tavLst>
                                        </p:anim>
                                      </p:childTnLst>
                                    </p:cTn>
                                  </p:par>
                                </p:childTnLst>
                              </p:cTn>
                            </p:par>
                            <p:par>
                              <p:cTn id="32" fill="hold">
                                <p:stCondLst>
                                  <p:cond delay="2650"/>
                                </p:stCondLst>
                                <p:childTnLst>
                                  <p:par>
                                    <p:cTn id="33" presetID="2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ppt_w</p:attrName>
                                            </p:attrNameLst>
                                          </p:cBhvr>
                                          <p:tavLst>
                                            <p:tav tm="0">
                                              <p:val>
                                                <p:fltVal val="0"/>
                                              </p:val>
                                            </p:tav>
                                            <p:tav tm="100000">
                                              <p:val>
                                                <p:strVal val="#ppt_w"/>
                                              </p:val>
                                            </p:tav>
                                          </p:tavLst>
                                        </p:anim>
                                        <p:anim calcmode="lin" valueType="num">
                                          <p:cBhvr>
                                            <p:cTn id="36" dur="250" fill="hold"/>
                                            <p:tgtEl>
                                              <p:spTgt spid="17"/>
                                            </p:tgtEl>
                                            <p:attrNameLst>
                                              <p:attrName>ppt_h</p:attrName>
                                            </p:attrNameLst>
                                          </p:cBhvr>
                                          <p:tavLst>
                                            <p:tav tm="0">
                                              <p:val>
                                                <p:fltVal val="0"/>
                                              </p:val>
                                            </p:tav>
                                            <p:tav tm="100000">
                                              <p:val>
                                                <p:strVal val="#ppt_h"/>
                                              </p:val>
                                            </p:tav>
                                          </p:tavLst>
                                        </p:anim>
                                      </p:childTnLst>
                                    </p:cTn>
                                  </p:par>
                                </p:childTnLst>
                              </p:cTn>
                            </p:par>
                            <p:par>
                              <p:cTn id="37" fill="hold">
                                <p:stCondLst>
                                  <p:cond delay="2900"/>
                                </p:stCondLst>
                                <p:childTnLst>
                                  <p:par>
                                    <p:cTn id="38" presetID="12" presetClass="entr" presetSubtype="2" fill="hold" nodeType="afterEffect">
                                      <p:stCondLst>
                                        <p:cond delay="10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p:tgtEl>
                                              <p:spTgt spid="42"/>
                                            </p:tgtEl>
                                            <p:attrNameLst>
                                              <p:attrName>ppt_x</p:attrName>
                                            </p:attrNameLst>
                                          </p:cBhvr>
                                          <p:tavLst>
                                            <p:tav tm="0">
                                              <p:val>
                                                <p:strVal val="#ppt_x+#ppt_w*1.125000"/>
                                              </p:val>
                                            </p:tav>
                                            <p:tav tm="100000">
                                              <p:val>
                                                <p:strVal val="#ppt_x"/>
                                              </p:val>
                                            </p:tav>
                                          </p:tavLst>
                                        </p:anim>
                                        <p:animEffect transition="in" filter="wipe(left)">
                                          <p:cBhvr>
                                            <p:cTn id="41" dur="500"/>
                                            <p:tgtEl>
                                              <p:spTgt spid="42"/>
                                            </p:tgtEl>
                                          </p:cBhvr>
                                        </p:animEffect>
                                      </p:childTnLst>
                                    </p:cTn>
                                  </p:par>
                                </p:childTnLst>
                              </p:cTn>
                            </p:par>
                            <p:par>
                              <p:cTn id="42" fill="hold">
                                <p:stCondLst>
                                  <p:cond delay="3500"/>
                                </p:stCondLst>
                                <p:childTnLst>
                                  <p:par>
                                    <p:cTn id="43" presetID="2" presetClass="entr" presetSubtype="8" accel="5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400" fill="hold"/>
                                            <p:tgtEl>
                                              <p:spTgt spid="4"/>
                                            </p:tgtEl>
                                            <p:attrNameLst>
                                              <p:attrName>ppt_x</p:attrName>
                                            </p:attrNameLst>
                                          </p:cBhvr>
                                          <p:tavLst>
                                            <p:tav tm="0">
                                              <p:val>
                                                <p:strVal val="0-#ppt_w/2"/>
                                              </p:val>
                                            </p:tav>
                                            <p:tav tm="100000">
                                              <p:val>
                                                <p:strVal val="#ppt_x"/>
                                              </p:val>
                                            </p:tav>
                                          </p:tavLst>
                                        </p:anim>
                                        <p:anim calcmode="lin" valueType="num">
                                          <p:cBhvr additive="base">
                                            <p:cTn id="46" dur="400" fill="hold"/>
                                            <p:tgtEl>
                                              <p:spTgt spid="4"/>
                                            </p:tgtEl>
                                            <p:attrNameLst>
                                              <p:attrName>ppt_y</p:attrName>
                                            </p:attrNameLst>
                                          </p:cBhvr>
                                          <p:tavLst>
                                            <p:tav tm="0">
                                              <p:val>
                                                <p:strVal val="#ppt_y"/>
                                              </p:val>
                                            </p:tav>
                                            <p:tav tm="100000">
                                              <p:val>
                                                <p:strVal val="#ppt_y"/>
                                              </p:val>
                                            </p:tav>
                                          </p:tavLst>
                                        </p:anim>
                                      </p:childTnLst>
                                    </p:cTn>
                                  </p:par>
                                </p:childTnLst>
                              </p:cTn>
                            </p:par>
                            <p:par>
                              <p:cTn id="47" fill="hold">
                                <p:stCondLst>
                                  <p:cond delay="3900"/>
                                </p:stCondLst>
                                <p:childTnLst>
                                  <p:par>
                                    <p:cTn id="48" presetID="23" presetClass="entr" presetSubtype="16"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250" fill="hold"/>
                                            <p:tgtEl>
                                              <p:spTgt spid="22"/>
                                            </p:tgtEl>
                                            <p:attrNameLst>
                                              <p:attrName>ppt_w</p:attrName>
                                            </p:attrNameLst>
                                          </p:cBhvr>
                                          <p:tavLst>
                                            <p:tav tm="0">
                                              <p:val>
                                                <p:fltVal val="0"/>
                                              </p:val>
                                            </p:tav>
                                            <p:tav tm="100000">
                                              <p:val>
                                                <p:strVal val="#ppt_w"/>
                                              </p:val>
                                            </p:tav>
                                          </p:tavLst>
                                        </p:anim>
                                        <p:anim calcmode="lin" valueType="num">
                                          <p:cBhvr>
                                            <p:cTn id="51" dur="250" fill="hold"/>
                                            <p:tgtEl>
                                              <p:spTgt spid="22"/>
                                            </p:tgtEl>
                                            <p:attrNameLst>
                                              <p:attrName>ppt_h</p:attrName>
                                            </p:attrNameLst>
                                          </p:cBhvr>
                                          <p:tavLst>
                                            <p:tav tm="0">
                                              <p:val>
                                                <p:fltVal val="0"/>
                                              </p:val>
                                            </p:tav>
                                            <p:tav tm="100000">
                                              <p:val>
                                                <p:strVal val="#ppt_h"/>
                                              </p:val>
                                            </p:tav>
                                          </p:tavLst>
                                        </p:anim>
                                      </p:childTnLst>
                                    </p:cTn>
                                  </p:par>
                                </p:childTnLst>
                              </p:cTn>
                            </p:par>
                            <p:par>
                              <p:cTn id="52" fill="hold">
                                <p:stCondLst>
                                  <p:cond delay="4150"/>
                                </p:stCondLst>
                                <p:childTnLst>
                                  <p:par>
                                    <p:cTn id="53" presetID="12" presetClass="entr" presetSubtype="2" fill="hold" nodeType="afterEffect">
                                      <p:stCondLst>
                                        <p:cond delay="10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left)">
                                          <p:cBhvr>
                                            <p:cTn id="56" dur="500"/>
                                            <p:tgtEl>
                                              <p:spTgt spid="43"/>
                                            </p:tgtEl>
                                          </p:cBhvr>
                                        </p:animEffect>
                                      </p:childTnLst>
                                    </p:cTn>
                                  </p:par>
                                </p:childTnLst>
                              </p:cTn>
                            </p:par>
                            <p:par>
                              <p:cTn id="57" fill="hold">
                                <p:stCondLst>
                                  <p:cond delay="4750"/>
                                </p:stCondLst>
                                <p:childTnLst>
                                  <p:par>
                                    <p:cTn id="58" presetID="2" presetClass="entr" presetSubtype="8" accel="50000" fill="hold"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additive="base">
                                            <p:cTn id="60" dur="400" fill="hold"/>
                                            <p:tgtEl>
                                              <p:spTgt spid="39"/>
                                            </p:tgtEl>
                                            <p:attrNameLst>
                                              <p:attrName>ppt_x</p:attrName>
                                            </p:attrNameLst>
                                          </p:cBhvr>
                                          <p:tavLst>
                                            <p:tav tm="0">
                                              <p:val>
                                                <p:strVal val="0-#ppt_w/2"/>
                                              </p:val>
                                            </p:tav>
                                            <p:tav tm="100000">
                                              <p:val>
                                                <p:strVal val="#ppt_x"/>
                                              </p:val>
                                            </p:tav>
                                          </p:tavLst>
                                        </p:anim>
                                        <p:anim calcmode="lin" valueType="num">
                                          <p:cBhvr additive="base">
                                            <p:cTn id="61" dur="400" fill="hold"/>
                                            <p:tgtEl>
                                              <p:spTgt spid="39"/>
                                            </p:tgtEl>
                                            <p:attrNameLst>
                                              <p:attrName>ppt_y</p:attrName>
                                            </p:attrNameLst>
                                          </p:cBhvr>
                                          <p:tavLst>
                                            <p:tav tm="0">
                                              <p:val>
                                                <p:strVal val="#ppt_y"/>
                                              </p:val>
                                            </p:tav>
                                            <p:tav tm="100000">
                                              <p:val>
                                                <p:strVal val="#ppt_y"/>
                                              </p:val>
                                            </p:tav>
                                          </p:tavLst>
                                        </p:anim>
                                      </p:childTnLst>
                                    </p:cTn>
                                  </p:par>
                                </p:childTnLst>
                              </p:cTn>
                            </p:par>
                            <p:par>
                              <p:cTn id="62" fill="hold">
                                <p:stCondLst>
                                  <p:cond delay="5150"/>
                                </p:stCondLst>
                                <p:childTnLst>
                                  <p:par>
                                    <p:cTn id="63" presetID="23" presetClass="entr" presetSubtype="16"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250" fill="hold"/>
                                            <p:tgtEl>
                                              <p:spTgt spid="27"/>
                                            </p:tgtEl>
                                            <p:attrNameLst>
                                              <p:attrName>ppt_w</p:attrName>
                                            </p:attrNameLst>
                                          </p:cBhvr>
                                          <p:tavLst>
                                            <p:tav tm="0">
                                              <p:val>
                                                <p:fltVal val="0"/>
                                              </p:val>
                                            </p:tav>
                                            <p:tav tm="100000">
                                              <p:val>
                                                <p:strVal val="#ppt_w"/>
                                              </p:val>
                                            </p:tav>
                                          </p:tavLst>
                                        </p:anim>
                                        <p:anim calcmode="lin" valueType="num">
                                          <p:cBhvr>
                                            <p:cTn id="66" dur="250" fill="hold"/>
                                            <p:tgtEl>
                                              <p:spTgt spid="27"/>
                                            </p:tgtEl>
                                            <p:attrNameLst>
                                              <p:attrName>ppt_h</p:attrName>
                                            </p:attrNameLst>
                                          </p:cBhvr>
                                          <p:tavLst>
                                            <p:tav tm="0">
                                              <p:val>
                                                <p:fltVal val="0"/>
                                              </p:val>
                                            </p:tav>
                                            <p:tav tm="100000">
                                              <p:val>
                                                <p:strVal val="#ppt_h"/>
                                              </p:val>
                                            </p:tav>
                                          </p:tavLst>
                                        </p:anim>
                                      </p:childTnLst>
                                    </p:cTn>
                                  </p:par>
                                </p:childTnLst>
                              </p:cTn>
                            </p:par>
                            <p:par>
                              <p:cTn id="67" fill="hold">
                                <p:stCondLst>
                                  <p:cond delay="5400"/>
                                </p:stCondLst>
                                <p:childTnLst>
                                  <p:par>
                                    <p:cTn id="68" presetID="12" presetClass="entr" presetSubtype="2" fill="hold" nodeType="afterEffect">
                                      <p:stCondLst>
                                        <p:cond delay="100"/>
                                      </p:stCondLst>
                                      <p:childTnLst>
                                        <p:set>
                                          <p:cBhvr>
                                            <p:cTn id="69" dur="1" fill="hold">
                                              <p:stCondLst>
                                                <p:cond delay="0"/>
                                              </p:stCondLst>
                                            </p:cTn>
                                            <p:tgtEl>
                                              <p:spTgt spid="44"/>
                                            </p:tgtEl>
                                            <p:attrNameLst>
                                              <p:attrName>style.visibility</p:attrName>
                                            </p:attrNameLst>
                                          </p:cBhvr>
                                          <p:to>
                                            <p:strVal val="visible"/>
                                          </p:to>
                                        </p:set>
                                        <p:anim calcmode="lin" valueType="num">
                                          <p:cBhvr additive="base">
                                            <p:cTn id="70" dur="500"/>
                                            <p:tgtEl>
                                              <p:spTgt spid="44"/>
                                            </p:tgtEl>
                                            <p:attrNameLst>
                                              <p:attrName>ppt_x</p:attrName>
                                            </p:attrNameLst>
                                          </p:cBhvr>
                                          <p:tavLst>
                                            <p:tav tm="0">
                                              <p:val>
                                                <p:strVal val="#ppt_x+#ppt_w*1.125000"/>
                                              </p:val>
                                            </p:tav>
                                            <p:tav tm="100000">
                                              <p:val>
                                                <p:strVal val="#ppt_x"/>
                                              </p:val>
                                            </p:tav>
                                          </p:tavLst>
                                        </p:anim>
                                        <p:animEffect transition="in" filter="wipe(left)">
                                          <p:cBhvr>
                                            <p:cTn id="7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P spid="58" grpId="0"/>
          <p:bldP spid="5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881255" y="0"/>
            <a:ext cx="6310745" cy="6858000"/>
            <a:chOff x="5881255" y="0"/>
            <a:chExt cx="6310745" cy="6858000"/>
          </a:xfrm>
        </p:grpSpPr>
        <p:sp>
          <p:nvSpPr>
            <p:cNvPr id="44" name="矩形 43"/>
            <p:cNvSpPr/>
            <p:nvPr/>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5881255" y="3214255"/>
              <a:ext cx="429491" cy="429491"/>
              <a:chOff x="5881255" y="3280123"/>
              <a:chExt cx="429491" cy="429491"/>
            </a:xfrm>
          </p:grpSpPr>
          <p:sp>
            <p:nvSpPr>
              <p:cNvPr id="68" name="椭圆 67"/>
              <p:cNvSpPr/>
              <p:nvPr/>
            </p:nvSpPr>
            <p:spPr>
              <a:xfrm>
                <a:off x="5881255" y="3280123"/>
                <a:ext cx="429491" cy="4294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5954387" y="3353255"/>
                <a:ext cx="283226" cy="283226"/>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4" name="矩形 73"/>
          <p:cNvSpPr/>
          <p:nvPr/>
        </p:nvSpPr>
        <p:spPr>
          <a:xfrm>
            <a:off x="1856509" y="1675486"/>
            <a:ext cx="2382982" cy="1745673"/>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7952509" y="1675486"/>
            <a:ext cx="2382982" cy="1745673"/>
          </a:xfrm>
          <a:prstGeom prst="rect">
            <a:avLst/>
          </a:prstGeom>
          <a:blipFill>
            <a:blip r:embed="rId4"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p:cNvGrpSpPr/>
          <p:nvPr/>
        </p:nvGrpSpPr>
        <p:grpSpPr>
          <a:xfrm>
            <a:off x="2066299" y="3676489"/>
            <a:ext cx="536359" cy="536359"/>
            <a:chOff x="2133354" y="3788238"/>
            <a:chExt cx="536359" cy="536359"/>
          </a:xfrm>
        </p:grpSpPr>
        <p:sp>
          <p:nvSpPr>
            <p:cNvPr id="77" name="矩形 76"/>
            <p:cNvSpPr/>
            <p:nvPr/>
          </p:nvSpPr>
          <p:spPr>
            <a:xfrm>
              <a:off x="2133354"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a:grpSpLocks noChangeAspect="1"/>
            </p:cNvGrpSpPr>
            <p:nvPr/>
          </p:nvGrpSpPr>
          <p:grpSpPr>
            <a:xfrm>
              <a:off x="2224731" y="3904750"/>
              <a:ext cx="353604" cy="303335"/>
              <a:chOff x="5084763" y="971548"/>
              <a:chExt cx="323854" cy="277813"/>
            </a:xfrm>
            <a:solidFill>
              <a:schemeClr val="bg1"/>
            </a:solidFill>
          </p:grpSpPr>
          <p:sp>
            <p:nvSpPr>
              <p:cNvPr id="80"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83" name="组合 82"/>
          <p:cNvGrpSpPr/>
          <p:nvPr/>
        </p:nvGrpSpPr>
        <p:grpSpPr>
          <a:xfrm>
            <a:off x="3493342" y="3676489"/>
            <a:ext cx="536359" cy="536359"/>
            <a:chOff x="3560397" y="3788238"/>
            <a:chExt cx="536359" cy="536359"/>
          </a:xfrm>
        </p:grpSpPr>
        <p:sp>
          <p:nvSpPr>
            <p:cNvPr id="84" name="矩形 83"/>
            <p:cNvSpPr/>
            <p:nvPr/>
          </p:nvSpPr>
          <p:spPr>
            <a:xfrm>
              <a:off x="3560397"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a:p>
          </p:txBody>
        </p:sp>
      </p:grpSp>
      <p:grpSp>
        <p:nvGrpSpPr>
          <p:cNvPr id="86" name="组合 85"/>
          <p:cNvGrpSpPr/>
          <p:nvPr/>
        </p:nvGrpSpPr>
        <p:grpSpPr>
          <a:xfrm>
            <a:off x="2779820" y="3676489"/>
            <a:ext cx="536359" cy="536359"/>
            <a:chOff x="2846876" y="3788238"/>
            <a:chExt cx="536359" cy="536359"/>
          </a:xfrm>
        </p:grpSpPr>
        <p:sp>
          <p:nvSpPr>
            <p:cNvPr id="87" name="矩形 86"/>
            <p:cNvSpPr/>
            <p:nvPr/>
          </p:nvSpPr>
          <p:spPr>
            <a:xfrm>
              <a:off x="2846876" y="3788238"/>
              <a:ext cx="536359" cy="5363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algn="ctr"/>
              <a:endParaRPr lang="zh-CN" altLang="en-US"/>
            </a:p>
          </p:txBody>
        </p:sp>
      </p:grpSp>
      <p:grpSp>
        <p:nvGrpSpPr>
          <p:cNvPr id="89" name="组合 88"/>
          <p:cNvGrpSpPr/>
          <p:nvPr/>
        </p:nvGrpSpPr>
        <p:grpSpPr>
          <a:xfrm>
            <a:off x="8162299" y="3676489"/>
            <a:ext cx="536359" cy="536359"/>
            <a:chOff x="2133354" y="3788238"/>
            <a:chExt cx="536359" cy="536359"/>
          </a:xfrm>
        </p:grpSpPr>
        <p:sp>
          <p:nvSpPr>
            <p:cNvPr id="90" name="矩形 89"/>
            <p:cNvSpPr/>
            <p:nvPr/>
          </p:nvSpPr>
          <p:spPr>
            <a:xfrm>
              <a:off x="2133354"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a:grpSpLocks noChangeAspect="1"/>
            </p:cNvGrpSpPr>
            <p:nvPr/>
          </p:nvGrpSpPr>
          <p:grpSpPr>
            <a:xfrm>
              <a:off x="2224731" y="3904750"/>
              <a:ext cx="353604" cy="303335"/>
              <a:chOff x="5084763" y="971548"/>
              <a:chExt cx="323854" cy="277813"/>
            </a:xfrm>
            <a:solidFill>
              <a:schemeClr val="bg1"/>
            </a:solidFill>
          </p:grpSpPr>
          <p:sp>
            <p:nvSpPr>
              <p:cNvPr id="92" name="Freeform 301"/>
              <p:cNvSpPr>
                <a:spLocks noEditPoints="1"/>
              </p:cNvSpPr>
              <p:nvPr/>
            </p:nvSpPr>
            <p:spPr bwMode="auto">
              <a:xfrm>
                <a:off x="5191129"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3" name="Freeform 302"/>
              <p:cNvSpPr>
                <a:spLocks noEditPoints="1"/>
              </p:cNvSpPr>
              <p:nvPr/>
            </p:nvSpPr>
            <p:spPr bwMode="auto">
              <a:xfrm>
                <a:off x="5084773"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95" name="组合 94"/>
          <p:cNvGrpSpPr/>
          <p:nvPr/>
        </p:nvGrpSpPr>
        <p:grpSpPr>
          <a:xfrm>
            <a:off x="9589342" y="3676489"/>
            <a:ext cx="536359" cy="536359"/>
            <a:chOff x="3560397" y="3788238"/>
            <a:chExt cx="536359" cy="536359"/>
          </a:xfrm>
        </p:grpSpPr>
        <p:sp>
          <p:nvSpPr>
            <p:cNvPr id="96" name="矩形 95"/>
            <p:cNvSpPr/>
            <p:nvPr/>
          </p:nvSpPr>
          <p:spPr>
            <a:xfrm>
              <a:off x="3560397"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55"/>
            <p:cNvSpPr>
              <a:spLocks noChangeAspect="1" noEditPoints="1"/>
            </p:cNvSpPr>
            <p:nvPr/>
          </p:nvSpPr>
          <p:spPr bwMode="auto">
            <a:xfrm>
              <a:off x="3697443" y="3905461"/>
              <a:ext cx="262266" cy="301912"/>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8" name="组合 97"/>
          <p:cNvGrpSpPr/>
          <p:nvPr/>
        </p:nvGrpSpPr>
        <p:grpSpPr>
          <a:xfrm>
            <a:off x="8875820" y="3676489"/>
            <a:ext cx="536359" cy="536359"/>
            <a:chOff x="2846876" y="3788238"/>
            <a:chExt cx="536359" cy="536359"/>
          </a:xfrm>
        </p:grpSpPr>
        <p:sp>
          <p:nvSpPr>
            <p:cNvPr id="99" name="矩形 98"/>
            <p:cNvSpPr/>
            <p:nvPr/>
          </p:nvSpPr>
          <p:spPr>
            <a:xfrm>
              <a:off x="2846876" y="3788238"/>
              <a:ext cx="536359" cy="5363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206"/>
            <p:cNvSpPr>
              <a:spLocks noChangeAspect="1"/>
            </p:cNvSpPr>
            <p:nvPr/>
          </p:nvSpPr>
          <p:spPr bwMode="auto">
            <a:xfrm>
              <a:off x="2986885" y="3901068"/>
              <a:ext cx="201967" cy="310698"/>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TextBox 11"/>
          <p:cNvSpPr txBox="1"/>
          <p:nvPr/>
        </p:nvSpPr>
        <p:spPr>
          <a:xfrm>
            <a:off x="1164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106" name="TextBox 11"/>
          <p:cNvSpPr txBox="1"/>
          <p:nvPr/>
        </p:nvSpPr>
        <p:spPr>
          <a:xfrm>
            <a:off x="7260290" y="4422324"/>
            <a:ext cx="3767421" cy="1708160"/>
          </a:xfrm>
          <a:prstGeom prst="rect">
            <a:avLst/>
          </a:prstGeom>
          <a:noFill/>
        </p:spPr>
        <p:txBody>
          <a:bodyPr wrap="square" rtlCol="0">
            <a:spAutoFit/>
          </a:bodyPr>
          <a:lstStyle/>
          <a:p>
            <a:pPr algn="ctr">
              <a:lnSpc>
                <a:spcPct val="125000"/>
              </a:lnSpc>
              <a:spcBef>
                <a:spcPct val="0"/>
              </a:spcBef>
              <a:buNone/>
            </a:pPr>
            <a:r>
              <a:rPr lang="zh-CN" altLang="en-US" sz="1400" dirty="0">
                <a:solidFill>
                  <a:schemeClr val="bg1">
                    <a:lumMod val="8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1"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42"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66279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14:presetBounceEnd="42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42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42000">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74"/>
                                            </p:tgtEl>
                                            <p:attrNameLst>
                                              <p:attrName>style.visibility</p:attrName>
                                            </p:attrNameLst>
                                          </p:cBhvr>
                                          <p:to>
                                            <p:strVal val="visible"/>
                                          </p:to>
                                        </p:set>
                                        <p:anim calcmode="lin" valueType="num">
                                          <p:cBhvr>
                                            <p:cTn id="20" dur="500" fill="hold"/>
                                            <p:tgtEl>
                                              <p:spTgt spid="74"/>
                                            </p:tgtEl>
                                            <p:attrNameLst>
                                              <p:attrName>ppt_w</p:attrName>
                                            </p:attrNameLst>
                                          </p:cBhvr>
                                          <p:tavLst>
                                            <p:tav tm="0">
                                              <p:val>
                                                <p:fltVal val="0"/>
                                              </p:val>
                                            </p:tav>
                                            <p:tav tm="100000">
                                              <p:val>
                                                <p:strVal val="#ppt_w"/>
                                              </p:val>
                                            </p:tav>
                                          </p:tavLst>
                                        </p:anim>
                                        <p:anim calcmode="lin" valueType="num">
                                          <p:cBhvr>
                                            <p:cTn id="21" dur="500" fill="hold"/>
                                            <p:tgtEl>
                                              <p:spTgt spid="74"/>
                                            </p:tgtEl>
                                            <p:attrNameLst>
                                              <p:attrName>ppt_h</p:attrName>
                                            </p:attrNameLst>
                                          </p:cBhvr>
                                          <p:tavLst>
                                            <p:tav tm="0">
                                              <p:val>
                                                <p:fltVal val="0"/>
                                              </p:val>
                                            </p:tav>
                                            <p:tav tm="100000">
                                              <p:val>
                                                <p:strVal val="#ppt_h"/>
                                              </p:val>
                                            </p:tav>
                                          </p:tavLst>
                                        </p:anim>
                                        <p:animEffect transition="in" filter="fade">
                                          <p:cBhvr>
                                            <p:cTn id="22" dur="500"/>
                                            <p:tgtEl>
                                              <p:spTgt spid="7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ppt_w</p:attrName>
                                            </p:attrNameLst>
                                          </p:cBhvr>
                                          <p:tavLst>
                                            <p:tav tm="0">
                                              <p:val>
                                                <p:fltVal val="0"/>
                                              </p:val>
                                            </p:tav>
                                            <p:tav tm="100000">
                                              <p:val>
                                                <p:strVal val="#ppt_w"/>
                                              </p:val>
                                            </p:tav>
                                          </p:tavLst>
                                        </p:anim>
                                        <p:anim calcmode="lin" valueType="num">
                                          <p:cBhvr>
                                            <p:cTn id="27" dur="500" fill="hold"/>
                                            <p:tgtEl>
                                              <p:spTgt spid="75"/>
                                            </p:tgtEl>
                                            <p:attrNameLst>
                                              <p:attrName>ppt_h</p:attrName>
                                            </p:attrNameLst>
                                          </p:cBhvr>
                                          <p:tavLst>
                                            <p:tav tm="0">
                                              <p:val>
                                                <p:fltVal val="0"/>
                                              </p:val>
                                            </p:tav>
                                            <p:tav tm="100000">
                                              <p:val>
                                                <p:strVal val="#ppt_h"/>
                                              </p:val>
                                            </p:tav>
                                          </p:tavLst>
                                        </p:anim>
                                        <p:animEffect transition="in" filter="fade">
                                          <p:cBhvr>
                                            <p:cTn id="28" dur="500"/>
                                            <p:tgtEl>
                                              <p:spTgt spid="75"/>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ppt_h*1.125000"/>
                                              </p:val>
                                            </p:tav>
                                            <p:tav tm="100000">
                                              <p:val>
                                                <p:strVal val="#ppt_y"/>
                                              </p:val>
                                            </p:tav>
                                          </p:tavLst>
                                        </p:anim>
                                        <p:animEffect transition="in" filter="wipe(up)">
                                          <p:cBhvr>
                                            <p:cTn id="33" dur="500"/>
                                            <p:tgtEl>
                                              <p:spTgt spid="76"/>
                                            </p:tgtEl>
                                          </p:cBhvr>
                                        </p:animEffect>
                                      </p:childTnLst>
                                    </p:cTn>
                                  </p:par>
                                  <p:par>
                                    <p:cTn id="34" presetID="12" presetClass="entr" presetSubtype="4" fill="hold" nodeType="withEffect">
                                      <p:stCondLst>
                                        <p:cond delay="250"/>
                                      </p:stCondLst>
                                      <p:childTnLst>
                                        <p:set>
                                          <p:cBhvr>
                                            <p:cTn id="35" dur="1" fill="hold">
                                              <p:stCondLst>
                                                <p:cond delay="0"/>
                                              </p:stCondLst>
                                            </p:cTn>
                                            <p:tgtEl>
                                              <p:spTgt spid="86"/>
                                            </p:tgtEl>
                                            <p:attrNameLst>
                                              <p:attrName>style.visibility</p:attrName>
                                            </p:attrNameLst>
                                          </p:cBhvr>
                                          <p:to>
                                            <p:strVal val="visible"/>
                                          </p:to>
                                        </p:set>
                                        <p:anim calcmode="lin" valueType="num">
                                          <p:cBhvr additive="base">
                                            <p:cTn id="36" dur="500"/>
                                            <p:tgtEl>
                                              <p:spTgt spid="86"/>
                                            </p:tgtEl>
                                            <p:attrNameLst>
                                              <p:attrName>ppt_y</p:attrName>
                                            </p:attrNameLst>
                                          </p:cBhvr>
                                          <p:tavLst>
                                            <p:tav tm="0">
                                              <p:val>
                                                <p:strVal val="#ppt_y+#ppt_h*1.125000"/>
                                              </p:val>
                                            </p:tav>
                                            <p:tav tm="100000">
                                              <p:val>
                                                <p:strVal val="#ppt_y"/>
                                              </p:val>
                                            </p:tav>
                                          </p:tavLst>
                                        </p:anim>
                                        <p:animEffect transition="in" filter="wipe(up)">
                                          <p:cBhvr>
                                            <p:cTn id="37" dur="500"/>
                                            <p:tgtEl>
                                              <p:spTgt spid="86"/>
                                            </p:tgtEl>
                                          </p:cBhvr>
                                        </p:animEffect>
                                      </p:childTnLst>
                                    </p:cTn>
                                  </p:par>
                                  <p:par>
                                    <p:cTn id="38" presetID="12" presetClass="entr" presetSubtype="4" fill="hold" nodeType="withEffect">
                                      <p:stCondLst>
                                        <p:cond delay="500"/>
                                      </p:stCondLst>
                                      <p:childTnLst>
                                        <p:set>
                                          <p:cBhvr>
                                            <p:cTn id="39" dur="1" fill="hold">
                                              <p:stCondLst>
                                                <p:cond delay="0"/>
                                              </p:stCondLst>
                                            </p:cTn>
                                            <p:tgtEl>
                                              <p:spTgt spid="83"/>
                                            </p:tgtEl>
                                            <p:attrNameLst>
                                              <p:attrName>style.visibility</p:attrName>
                                            </p:attrNameLst>
                                          </p:cBhvr>
                                          <p:to>
                                            <p:strVal val="visible"/>
                                          </p:to>
                                        </p:set>
                                        <p:anim calcmode="lin" valueType="num">
                                          <p:cBhvr additive="base">
                                            <p:cTn id="40" dur="500"/>
                                            <p:tgtEl>
                                              <p:spTgt spid="83"/>
                                            </p:tgtEl>
                                            <p:attrNameLst>
                                              <p:attrName>ppt_y</p:attrName>
                                            </p:attrNameLst>
                                          </p:cBhvr>
                                          <p:tavLst>
                                            <p:tav tm="0">
                                              <p:val>
                                                <p:strVal val="#ppt_y+#ppt_h*1.125000"/>
                                              </p:val>
                                            </p:tav>
                                            <p:tav tm="100000">
                                              <p:val>
                                                <p:strVal val="#ppt_y"/>
                                              </p:val>
                                            </p:tav>
                                          </p:tavLst>
                                        </p:anim>
                                        <p:animEffect transition="in" filter="wipe(up)">
                                          <p:cBhvr>
                                            <p:cTn id="41" dur="500"/>
                                            <p:tgtEl>
                                              <p:spTgt spid="83"/>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wipe(up)">
                                          <p:cBhvr>
                                            <p:cTn id="45" dur="750"/>
                                            <p:tgtEl>
                                              <p:spTgt spid="105"/>
                                            </p:tgtEl>
                                          </p:cBhvr>
                                        </p:animEffect>
                                      </p:childTnLst>
                                    </p:cTn>
                                  </p:par>
                                </p:childTnLst>
                              </p:cTn>
                            </p:par>
                            <p:par>
                              <p:cTn id="46" fill="hold">
                                <p:stCondLst>
                                  <p:cond delay="4250"/>
                                </p:stCondLst>
                                <p:childTnLst>
                                  <p:par>
                                    <p:cTn id="47" presetID="12" presetClass="entr" presetSubtype="4"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 calcmode="lin" valueType="num">
                                          <p:cBhvr additive="base">
                                            <p:cTn id="49" dur="500"/>
                                            <p:tgtEl>
                                              <p:spTgt spid="89"/>
                                            </p:tgtEl>
                                            <p:attrNameLst>
                                              <p:attrName>ppt_y</p:attrName>
                                            </p:attrNameLst>
                                          </p:cBhvr>
                                          <p:tavLst>
                                            <p:tav tm="0">
                                              <p:val>
                                                <p:strVal val="#ppt_y+#ppt_h*1.125000"/>
                                              </p:val>
                                            </p:tav>
                                            <p:tav tm="100000">
                                              <p:val>
                                                <p:strVal val="#ppt_y"/>
                                              </p:val>
                                            </p:tav>
                                          </p:tavLst>
                                        </p:anim>
                                        <p:animEffect transition="in" filter="wipe(up)">
                                          <p:cBhvr>
                                            <p:cTn id="50" dur="500"/>
                                            <p:tgtEl>
                                              <p:spTgt spid="89"/>
                                            </p:tgtEl>
                                          </p:cBhvr>
                                        </p:animEffect>
                                      </p:childTnLst>
                                    </p:cTn>
                                  </p:par>
                                  <p:par>
                                    <p:cTn id="51" presetID="12" presetClass="entr" presetSubtype="4" fill="hold" nodeType="withEffect">
                                      <p:stCondLst>
                                        <p:cond delay="250"/>
                                      </p:stCondLst>
                                      <p:childTnLst>
                                        <p:set>
                                          <p:cBhvr>
                                            <p:cTn id="52" dur="1" fill="hold">
                                              <p:stCondLst>
                                                <p:cond delay="0"/>
                                              </p:stCondLst>
                                            </p:cTn>
                                            <p:tgtEl>
                                              <p:spTgt spid="98"/>
                                            </p:tgtEl>
                                            <p:attrNameLst>
                                              <p:attrName>style.visibility</p:attrName>
                                            </p:attrNameLst>
                                          </p:cBhvr>
                                          <p:to>
                                            <p:strVal val="visible"/>
                                          </p:to>
                                        </p:set>
                                        <p:anim calcmode="lin" valueType="num">
                                          <p:cBhvr additive="base">
                                            <p:cTn id="53" dur="500"/>
                                            <p:tgtEl>
                                              <p:spTgt spid="98"/>
                                            </p:tgtEl>
                                            <p:attrNameLst>
                                              <p:attrName>ppt_y</p:attrName>
                                            </p:attrNameLst>
                                          </p:cBhvr>
                                          <p:tavLst>
                                            <p:tav tm="0">
                                              <p:val>
                                                <p:strVal val="#ppt_y+#ppt_h*1.125000"/>
                                              </p:val>
                                            </p:tav>
                                            <p:tav tm="100000">
                                              <p:val>
                                                <p:strVal val="#ppt_y"/>
                                              </p:val>
                                            </p:tav>
                                          </p:tavLst>
                                        </p:anim>
                                        <p:animEffect transition="in" filter="wipe(up)">
                                          <p:cBhvr>
                                            <p:cTn id="54" dur="500"/>
                                            <p:tgtEl>
                                              <p:spTgt spid="98"/>
                                            </p:tgtEl>
                                          </p:cBhvr>
                                        </p:animEffect>
                                      </p:childTnLst>
                                    </p:cTn>
                                  </p:par>
                                  <p:par>
                                    <p:cTn id="55" presetID="12" presetClass="entr" presetSubtype="4" fill="hold" nodeType="withEffect">
                                      <p:stCondLst>
                                        <p:cond delay="50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p:tgtEl>
                                              <p:spTgt spid="95"/>
                                            </p:tgtEl>
                                            <p:attrNameLst>
                                              <p:attrName>ppt_y</p:attrName>
                                            </p:attrNameLst>
                                          </p:cBhvr>
                                          <p:tavLst>
                                            <p:tav tm="0">
                                              <p:val>
                                                <p:strVal val="#ppt_y+#ppt_h*1.125000"/>
                                              </p:val>
                                            </p:tav>
                                            <p:tav tm="100000">
                                              <p:val>
                                                <p:strVal val="#ppt_y"/>
                                              </p:val>
                                            </p:tav>
                                          </p:tavLst>
                                        </p:anim>
                                        <p:animEffect transition="in" filter="wipe(up)">
                                          <p:cBhvr>
                                            <p:cTn id="58" dur="500"/>
                                            <p:tgtEl>
                                              <p:spTgt spid="95"/>
                                            </p:tgtEl>
                                          </p:cBhvr>
                                        </p:animEffect>
                                      </p:childTnLst>
                                    </p:cTn>
                                  </p:par>
                                </p:childTnLst>
                              </p:cTn>
                            </p:par>
                            <p:par>
                              <p:cTn id="59" fill="hold">
                                <p:stCondLst>
                                  <p:cond delay="5250"/>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75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105" grpId="0"/>
          <p:bldP spid="106" grpId="0"/>
          <p:bldP spid="41" grpId="0"/>
          <p:bldP spid="4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941931743"/>
              </p:ext>
            </p:extLst>
          </p:nvPr>
        </p:nvGraphicFramePr>
        <p:xfrm>
          <a:off x="934079" y="1418170"/>
          <a:ext cx="7342681" cy="496582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29"/>
          <p:cNvSpPr txBox="1"/>
          <p:nvPr/>
        </p:nvSpPr>
        <p:spPr>
          <a:xfrm flipH="1">
            <a:off x="8662988" y="2543553"/>
            <a:ext cx="2495550" cy="430887"/>
          </a:xfrm>
          <a:prstGeom prst="rect">
            <a:avLst/>
          </a:prstGeom>
          <a:noFill/>
        </p:spPr>
        <p:txBody>
          <a:bodyPr wrap="square" rtlCol="0" anchor="ct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200" dirty="0" smtClean="0">
                <a:solidFill>
                  <a:schemeClr val="tx1">
                    <a:lumMod val="75000"/>
                    <a:lumOff val="25000"/>
                  </a:schemeClr>
                </a:solidFill>
                <a:latin typeface="Arial Rounded MT Bold" pitchFamily="34" charset="0"/>
                <a:cs typeface="Times New Roman" pitchFamily="18" charset="0"/>
              </a:rPr>
              <a:t>点击添加标题</a:t>
            </a:r>
            <a:endParaRPr kumimoji="0" lang="zh-CN" altLang="en-US" sz="220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9" name="TextBox 30"/>
          <p:cNvSpPr txBox="1"/>
          <p:nvPr/>
        </p:nvSpPr>
        <p:spPr>
          <a:xfrm>
            <a:off x="8662987" y="3020302"/>
            <a:ext cx="2681289" cy="2677656"/>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说明，在此录入上述图表的综合描述说明，在此录入上述图表的综合描述</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说明，</a:t>
            </a:r>
            <a:r>
              <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rPr>
              <a:t>在此录入上述图表</a:t>
            </a:r>
            <a:r>
              <a:rPr lang="zh-CN" altLang="en-US" sz="1400" dirty="0" smtClean="0">
                <a:solidFill>
                  <a:schemeClr val="tx1">
                    <a:lumMod val="75000"/>
                    <a:lumOff val="25000"/>
                  </a:schemeClr>
                </a:solidFill>
                <a:latin typeface="微软雅黑" pitchFamily="34" charset="-122"/>
                <a:ea typeface="微软雅黑" pitchFamily="34" charset="-122"/>
                <a:sym typeface="微软雅黑" pitchFamily="34" charset="-122"/>
              </a:rPr>
              <a:t>的综合描述说明。</a:t>
            </a:r>
            <a:endParaRPr lang="en-US" altLang="zh-CN" sz="1400" dirty="0" smtClean="0">
              <a:solidFill>
                <a:schemeClr val="tx1">
                  <a:lumMod val="75000"/>
                  <a:lumOff val="25000"/>
                </a:schemeClr>
              </a:solidFill>
              <a:latin typeface="微软雅黑" pitchFamily="34" charset="-122"/>
              <a:ea typeface="微软雅黑" pitchFamily="34" charset="-122"/>
            </a:endParaRPr>
          </a:p>
          <a:p>
            <a:pPr>
              <a:lnSpc>
                <a:spcPct val="120000"/>
              </a:lnSpc>
            </a:pPr>
            <a:r>
              <a:rPr lang="zh-CN" altLang="en-US" sz="1400" dirty="0" smtClean="0">
                <a:solidFill>
                  <a:schemeClr val="tx1">
                    <a:lumMod val="75000"/>
                    <a:lumOff val="25000"/>
                  </a:schemeClr>
                </a:solidFill>
                <a:latin typeface="微软雅黑" pitchFamily="34" charset="-122"/>
                <a:ea typeface="微软雅黑" pitchFamily="34" charset="-122"/>
              </a:rPr>
              <a:t>您</a:t>
            </a:r>
            <a:r>
              <a:rPr lang="zh-CN" altLang="en-US" sz="1400" dirty="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a:t>
            </a:r>
            <a:r>
              <a:rPr lang="zh-CN" altLang="en-US" sz="1400" dirty="0" smtClean="0">
                <a:solidFill>
                  <a:schemeClr val="tx1">
                    <a:lumMod val="75000"/>
                    <a:lumOff val="25000"/>
                  </a:schemeClr>
                </a:solidFill>
                <a:latin typeface="微软雅黑" pitchFamily="34" charset="-122"/>
                <a:ea typeface="微软雅黑" pitchFamily="34" charset="-122"/>
              </a:rPr>
              <a:t>。</a:t>
            </a:r>
            <a:endParaRPr lang="en-US" altLang="zh-CN" sz="1400" dirty="0" smtClean="0">
              <a:solidFill>
                <a:schemeClr val="tx1">
                  <a:lumMod val="75000"/>
                  <a:lumOff val="25000"/>
                </a:schemeClr>
              </a:solidFill>
              <a:latin typeface="微软雅黑" pitchFamily="34" charset="-122"/>
              <a:ea typeface="微软雅黑" pitchFamily="34" charset="-122"/>
            </a:endParaRPr>
          </a:p>
        </p:txBody>
      </p:sp>
      <p:grpSp>
        <p:nvGrpSpPr>
          <p:cNvPr id="10" name="组合 9"/>
          <p:cNvGrpSpPr/>
          <p:nvPr/>
        </p:nvGrpSpPr>
        <p:grpSpPr>
          <a:xfrm>
            <a:off x="-1024946" y="4329501"/>
            <a:ext cx="806005" cy="1021646"/>
            <a:chOff x="258707" y="1893595"/>
            <a:chExt cx="374681" cy="474924"/>
          </a:xfrm>
        </p:grpSpPr>
        <p:sp>
          <p:nvSpPr>
            <p:cNvPr id="11" name="任意多边形 10"/>
            <p:cNvSpPr>
              <a:spLocks noChangeArrowheads="1"/>
            </p:cNvSpPr>
            <p:nvPr/>
          </p:nvSpPr>
          <p:spPr bwMode="auto">
            <a:xfrm>
              <a:off x="335479" y="1893595"/>
              <a:ext cx="221136" cy="474924"/>
            </a:xfrm>
            <a:custGeom>
              <a:avLst/>
              <a:gdLst>
                <a:gd name="connsiteX0" fmla="*/ 63545 w 221136"/>
                <a:gd name="connsiteY0" fmla="*/ 105225 h 474924"/>
                <a:gd name="connsiteX1" fmla="*/ 88963 w 221136"/>
                <a:gd name="connsiteY1" fmla="*/ 105225 h 474924"/>
                <a:gd name="connsiteX2" fmla="*/ 94046 w 221136"/>
                <a:gd name="connsiteY2" fmla="*/ 105225 h 474924"/>
                <a:gd name="connsiteX3" fmla="*/ 157591 w 221136"/>
                <a:gd name="connsiteY3" fmla="*/ 105225 h 474924"/>
                <a:gd name="connsiteX4" fmla="*/ 221136 w 221136"/>
                <a:gd name="connsiteY4" fmla="*/ 160240 h 474924"/>
                <a:gd name="connsiteX5" fmla="*/ 221136 w 221136"/>
                <a:gd name="connsiteY5" fmla="*/ 265868 h 474924"/>
                <a:gd name="connsiteX6" fmla="*/ 200802 w 221136"/>
                <a:gd name="connsiteY6" fmla="*/ 283473 h 474924"/>
                <a:gd name="connsiteX7" fmla="*/ 180467 w 221136"/>
                <a:gd name="connsiteY7" fmla="*/ 265868 h 474924"/>
                <a:gd name="connsiteX8" fmla="*/ 180467 w 221136"/>
                <a:gd name="connsiteY8" fmla="*/ 204252 h 474924"/>
                <a:gd name="connsiteX9" fmla="*/ 180467 w 221136"/>
                <a:gd name="connsiteY9" fmla="*/ 166842 h 474924"/>
                <a:gd name="connsiteX10" fmla="*/ 170300 w 221136"/>
                <a:gd name="connsiteY10" fmla="*/ 166842 h 474924"/>
                <a:gd name="connsiteX11" fmla="*/ 170300 w 221136"/>
                <a:gd name="connsiteY11" fmla="*/ 206452 h 474924"/>
                <a:gd name="connsiteX12" fmla="*/ 170300 w 221136"/>
                <a:gd name="connsiteY12" fmla="*/ 274671 h 474924"/>
                <a:gd name="connsiteX13" fmla="*/ 170300 w 221136"/>
                <a:gd name="connsiteY13" fmla="*/ 283473 h 474924"/>
                <a:gd name="connsiteX14" fmla="*/ 170300 w 221136"/>
                <a:gd name="connsiteY14" fmla="*/ 450718 h 474924"/>
                <a:gd name="connsiteX15" fmla="*/ 142340 w 221136"/>
                <a:gd name="connsiteY15" fmla="*/ 474924 h 474924"/>
                <a:gd name="connsiteX16" fmla="*/ 116923 w 221136"/>
                <a:gd name="connsiteY16" fmla="*/ 450718 h 474924"/>
                <a:gd name="connsiteX17" fmla="*/ 116923 w 221136"/>
                <a:gd name="connsiteY17" fmla="*/ 283473 h 474924"/>
                <a:gd name="connsiteX18" fmla="*/ 104214 w 221136"/>
                <a:gd name="connsiteY18" fmla="*/ 283473 h 474924"/>
                <a:gd name="connsiteX19" fmla="*/ 104214 w 221136"/>
                <a:gd name="connsiteY19" fmla="*/ 450718 h 474924"/>
                <a:gd name="connsiteX20" fmla="*/ 78796 w 221136"/>
                <a:gd name="connsiteY20" fmla="*/ 474924 h 474924"/>
                <a:gd name="connsiteX21" fmla="*/ 50836 w 221136"/>
                <a:gd name="connsiteY21" fmla="*/ 450718 h 474924"/>
                <a:gd name="connsiteX22" fmla="*/ 50836 w 221136"/>
                <a:gd name="connsiteY22" fmla="*/ 283473 h 474924"/>
                <a:gd name="connsiteX23" fmla="*/ 50836 w 221136"/>
                <a:gd name="connsiteY23" fmla="*/ 274671 h 474924"/>
                <a:gd name="connsiteX24" fmla="*/ 50836 w 221136"/>
                <a:gd name="connsiteY24" fmla="*/ 206452 h 474924"/>
                <a:gd name="connsiteX25" fmla="*/ 50836 w 221136"/>
                <a:gd name="connsiteY25" fmla="*/ 166842 h 474924"/>
                <a:gd name="connsiteX26" fmla="*/ 40669 w 221136"/>
                <a:gd name="connsiteY26" fmla="*/ 166842 h 474924"/>
                <a:gd name="connsiteX27" fmla="*/ 40669 w 221136"/>
                <a:gd name="connsiteY27" fmla="*/ 204252 h 474924"/>
                <a:gd name="connsiteX28" fmla="*/ 40669 w 221136"/>
                <a:gd name="connsiteY28" fmla="*/ 265868 h 474924"/>
                <a:gd name="connsiteX29" fmla="*/ 20334 w 221136"/>
                <a:gd name="connsiteY29" fmla="*/ 283473 h 474924"/>
                <a:gd name="connsiteX30" fmla="*/ 0 w 221136"/>
                <a:gd name="connsiteY30" fmla="*/ 265868 h 474924"/>
                <a:gd name="connsiteX31" fmla="*/ 0 w 221136"/>
                <a:gd name="connsiteY31" fmla="*/ 160240 h 474924"/>
                <a:gd name="connsiteX32" fmla="*/ 63545 w 221136"/>
                <a:gd name="connsiteY32" fmla="*/ 105225 h 474924"/>
                <a:gd name="connsiteX33" fmla="*/ 110568 w 221136"/>
                <a:gd name="connsiteY33" fmla="*/ 0 h 474924"/>
                <a:gd name="connsiteX34" fmla="*/ 157015 w 221136"/>
                <a:gd name="connsiteY34" fmla="*/ 47680 h 474924"/>
                <a:gd name="connsiteX35" fmla="*/ 110568 w 221136"/>
                <a:gd name="connsiteY35" fmla="*/ 95360 h 474924"/>
                <a:gd name="connsiteX36" fmla="*/ 64121 w 221136"/>
                <a:gd name="connsiteY36" fmla="*/ 47680 h 474924"/>
                <a:gd name="connsiteX37" fmla="*/ 110568 w 221136"/>
                <a:gd name="connsiteY37"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1136" h="474924">
                  <a:moveTo>
                    <a:pt x="63545" y="105225"/>
                  </a:moveTo>
                  <a:cubicBezTo>
                    <a:pt x="63545" y="105225"/>
                    <a:pt x="63545" y="105225"/>
                    <a:pt x="88963" y="105225"/>
                  </a:cubicBezTo>
                  <a:cubicBezTo>
                    <a:pt x="88963" y="105225"/>
                    <a:pt x="88963" y="105225"/>
                    <a:pt x="94046" y="105225"/>
                  </a:cubicBezTo>
                  <a:cubicBezTo>
                    <a:pt x="94046" y="105225"/>
                    <a:pt x="94046" y="105225"/>
                    <a:pt x="157591" y="105225"/>
                  </a:cubicBezTo>
                  <a:cubicBezTo>
                    <a:pt x="190635" y="105225"/>
                    <a:pt x="221136" y="129432"/>
                    <a:pt x="221136" y="160240"/>
                  </a:cubicBezTo>
                  <a:cubicBezTo>
                    <a:pt x="221136" y="160240"/>
                    <a:pt x="221136" y="160240"/>
                    <a:pt x="221136" y="265868"/>
                  </a:cubicBezTo>
                  <a:cubicBezTo>
                    <a:pt x="221136" y="276871"/>
                    <a:pt x="210969" y="283473"/>
                    <a:pt x="200802" y="283473"/>
                  </a:cubicBezTo>
                  <a:cubicBezTo>
                    <a:pt x="188093" y="283473"/>
                    <a:pt x="180467" y="276871"/>
                    <a:pt x="180467" y="265868"/>
                  </a:cubicBezTo>
                  <a:cubicBezTo>
                    <a:pt x="180467" y="265868"/>
                    <a:pt x="180467" y="265868"/>
                    <a:pt x="180467" y="204252"/>
                  </a:cubicBezTo>
                  <a:cubicBezTo>
                    <a:pt x="180467" y="204252"/>
                    <a:pt x="180467" y="204252"/>
                    <a:pt x="180467" y="166842"/>
                  </a:cubicBezTo>
                  <a:cubicBezTo>
                    <a:pt x="180467" y="166842"/>
                    <a:pt x="180467" y="166842"/>
                    <a:pt x="170300" y="166842"/>
                  </a:cubicBezTo>
                  <a:cubicBezTo>
                    <a:pt x="170300" y="166842"/>
                    <a:pt x="170300" y="166842"/>
                    <a:pt x="170300" y="206452"/>
                  </a:cubicBezTo>
                  <a:cubicBezTo>
                    <a:pt x="170300" y="206452"/>
                    <a:pt x="170300" y="206452"/>
                    <a:pt x="170300" y="274671"/>
                  </a:cubicBezTo>
                  <a:cubicBezTo>
                    <a:pt x="170300" y="274671"/>
                    <a:pt x="170300" y="274671"/>
                    <a:pt x="170300" y="283473"/>
                  </a:cubicBezTo>
                  <a:cubicBezTo>
                    <a:pt x="170300" y="283473"/>
                    <a:pt x="170300" y="283473"/>
                    <a:pt x="170300" y="450718"/>
                  </a:cubicBezTo>
                  <a:cubicBezTo>
                    <a:pt x="170300" y="463921"/>
                    <a:pt x="157591" y="474924"/>
                    <a:pt x="142340" y="474924"/>
                  </a:cubicBezTo>
                  <a:cubicBezTo>
                    <a:pt x="127090" y="474924"/>
                    <a:pt x="116923" y="463921"/>
                    <a:pt x="116923" y="450718"/>
                  </a:cubicBezTo>
                  <a:cubicBezTo>
                    <a:pt x="116923" y="450718"/>
                    <a:pt x="116923" y="450718"/>
                    <a:pt x="116923" y="283473"/>
                  </a:cubicBezTo>
                  <a:cubicBezTo>
                    <a:pt x="116923" y="283473"/>
                    <a:pt x="116923" y="283473"/>
                    <a:pt x="104214" y="283473"/>
                  </a:cubicBezTo>
                  <a:cubicBezTo>
                    <a:pt x="104214" y="283473"/>
                    <a:pt x="104214" y="283473"/>
                    <a:pt x="104214" y="450718"/>
                  </a:cubicBezTo>
                  <a:cubicBezTo>
                    <a:pt x="104214" y="463921"/>
                    <a:pt x="94046" y="474924"/>
                    <a:pt x="78796" y="474924"/>
                  </a:cubicBezTo>
                  <a:cubicBezTo>
                    <a:pt x="63545" y="474924"/>
                    <a:pt x="50836" y="463921"/>
                    <a:pt x="50836" y="450718"/>
                  </a:cubicBezTo>
                  <a:cubicBezTo>
                    <a:pt x="50836" y="450718"/>
                    <a:pt x="50836" y="450718"/>
                    <a:pt x="50836" y="283473"/>
                  </a:cubicBezTo>
                  <a:cubicBezTo>
                    <a:pt x="50836" y="283473"/>
                    <a:pt x="50836" y="283473"/>
                    <a:pt x="50836" y="274671"/>
                  </a:cubicBezTo>
                  <a:cubicBezTo>
                    <a:pt x="50836" y="274671"/>
                    <a:pt x="50836" y="274671"/>
                    <a:pt x="50836" y="206452"/>
                  </a:cubicBezTo>
                  <a:cubicBezTo>
                    <a:pt x="50836" y="206452"/>
                    <a:pt x="50836" y="206452"/>
                    <a:pt x="50836" y="166842"/>
                  </a:cubicBezTo>
                  <a:cubicBezTo>
                    <a:pt x="50836" y="166842"/>
                    <a:pt x="50836" y="166842"/>
                    <a:pt x="40669" y="166842"/>
                  </a:cubicBezTo>
                  <a:cubicBezTo>
                    <a:pt x="40669" y="166842"/>
                    <a:pt x="40669" y="166842"/>
                    <a:pt x="40669" y="204252"/>
                  </a:cubicBezTo>
                  <a:cubicBezTo>
                    <a:pt x="40669" y="204252"/>
                    <a:pt x="40669" y="204252"/>
                    <a:pt x="40669" y="265868"/>
                  </a:cubicBezTo>
                  <a:cubicBezTo>
                    <a:pt x="40669" y="276871"/>
                    <a:pt x="33043" y="283473"/>
                    <a:pt x="20334" y="283473"/>
                  </a:cubicBezTo>
                  <a:cubicBezTo>
                    <a:pt x="10167" y="283473"/>
                    <a:pt x="0" y="276871"/>
                    <a:pt x="0" y="265868"/>
                  </a:cubicBezTo>
                  <a:cubicBezTo>
                    <a:pt x="0" y="265868"/>
                    <a:pt x="0" y="265868"/>
                    <a:pt x="0" y="160240"/>
                  </a:cubicBezTo>
                  <a:cubicBezTo>
                    <a:pt x="0" y="129432"/>
                    <a:pt x="30502" y="105225"/>
                    <a:pt x="63545" y="105225"/>
                  </a:cubicBezTo>
                  <a:close/>
                  <a:moveTo>
                    <a:pt x="110568" y="0"/>
                  </a:moveTo>
                  <a:cubicBezTo>
                    <a:pt x="136220" y="0"/>
                    <a:pt x="157015" y="21347"/>
                    <a:pt x="157015" y="47680"/>
                  </a:cubicBezTo>
                  <a:cubicBezTo>
                    <a:pt x="157015" y="74013"/>
                    <a:pt x="136220" y="95360"/>
                    <a:pt x="110568" y="95360"/>
                  </a:cubicBezTo>
                  <a:cubicBezTo>
                    <a:pt x="84916" y="95360"/>
                    <a:pt x="64121" y="74013"/>
                    <a:pt x="64121" y="47680"/>
                  </a:cubicBezTo>
                  <a:cubicBezTo>
                    <a:pt x="64121" y="21347"/>
                    <a:pt x="84916" y="0"/>
                    <a:pt x="110568" y="0"/>
                  </a:cubicBezTo>
                  <a:close/>
                </a:path>
              </a:pathLst>
            </a:custGeom>
            <a:solidFill>
              <a:schemeClr val="accent2"/>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2" name="矩形 11"/>
            <p:cNvSpPr/>
            <p:nvPr/>
          </p:nvSpPr>
          <p:spPr>
            <a:xfrm>
              <a:off x="258707"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024946" y="5686674"/>
            <a:ext cx="806005" cy="1021646"/>
            <a:chOff x="624468" y="1893595"/>
            <a:chExt cx="374681" cy="474924"/>
          </a:xfrm>
        </p:grpSpPr>
        <p:sp>
          <p:nvSpPr>
            <p:cNvPr id="14" name="任意多边形 13"/>
            <p:cNvSpPr>
              <a:spLocks noChangeArrowheads="1"/>
            </p:cNvSpPr>
            <p:nvPr/>
          </p:nvSpPr>
          <p:spPr bwMode="auto">
            <a:xfrm>
              <a:off x="693251" y="1893595"/>
              <a:ext cx="237114" cy="474924"/>
            </a:xfrm>
            <a:custGeom>
              <a:avLst/>
              <a:gdLst>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8691 w 237114"/>
                <a:gd name="connsiteY29" fmla="*/ 14531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39006 w 237114"/>
                <a:gd name="connsiteY29" fmla="*/ 142162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48774 w 237114"/>
                <a:gd name="connsiteY29" fmla="*/ 120105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2240 w 237114"/>
                <a:gd name="connsiteY29" fmla="*/ 118214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3816 w 237114"/>
                <a:gd name="connsiteY29" fmla="*/ 116323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8423 w 237114"/>
                <a:gd name="connsiteY4" fmla="*/ 14531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6532 w 237114"/>
                <a:gd name="connsiteY4" fmla="*/ 136805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0545 w 237114"/>
                <a:gd name="connsiteY4" fmla="*/ 130503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92751 w 237114"/>
                <a:gd name="connsiteY4" fmla="*/ 129558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7079 w 237114"/>
                <a:gd name="connsiteY4" fmla="*/ 11852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40108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8024 w 237114"/>
                <a:gd name="connsiteY4" fmla="*/ 119789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2352 w 237114"/>
                <a:gd name="connsiteY4" fmla="*/ 115062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22360 w 237114"/>
                <a:gd name="connsiteY2" fmla="*/ 105225 h 474924"/>
                <a:gd name="connsiteX3" fmla="*/ 133176 w 237114"/>
                <a:gd name="connsiteY3" fmla="*/ 105225 h 474924"/>
                <a:gd name="connsiteX4" fmla="*/ 181722 w 237114"/>
                <a:gd name="connsiteY4" fmla="*/ 114747 h 474924"/>
                <a:gd name="connsiteX5" fmla="*/ 200959 w 237114"/>
                <a:gd name="connsiteY5" fmla="*/ 145313 h 474924"/>
                <a:gd name="connsiteX6" fmla="*/ 236455 w 237114"/>
                <a:gd name="connsiteY6" fmla="*/ 245533 h 474924"/>
                <a:gd name="connsiteX7" fmla="*/ 226313 w 237114"/>
                <a:gd name="connsiteY7" fmla="*/ 267804 h 474924"/>
                <a:gd name="connsiteX8" fmla="*/ 200959 w 237114"/>
                <a:gd name="connsiteY8" fmla="*/ 256668 h 474924"/>
                <a:gd name="connsiteX9" fmla="*/ 167998 w 237114"/>
                <a:gd name="connsiteY9" fmla="*/ 160903 h 474924"/>
                <a:gd name="connsiteX10" fmla="*/ 157856 w 237114"/>
                <a:gd name="connsiteY10" fmla="*/ 160903 h 474924"/>
                <a:gd name="connsiteX11" fmla="*/ 218707 w 237114"/>
                <a:gd name="connsiteY11" fmla="*/ 325708 h 474924"/>
                <a:gd name="connsiteX12" fmla="*/ 170533 w 237114"/>
                <a:gd name="connsiteY12" fmla="*/ 325708 h 474924"/>
                <a:gd name="connsiteX13" fmla="*/ 170533 w 237114"/>
                <a:gd name="connsiteY13" fmla="*/ 457107 h 474924"/>
                <a:gd name="connsiteX14" fmla="*/ 147715 w 237114"/>
                <a:gd name="connsiteY14" fmla="*/ 474924 h 474924"/>
                <a:gd name="connsiteX15" fmla="*/ 127431 w 237114"/>
                <a:gd name="connsiteY15" fmla="*/ 457107 h 474924"/>
                <a:gd name="connsiteX16" fmla="*/ 127431 w 237114"/>
                <a:gd name="connsiteY16" fmla="*/ 325708 h 474924"/>
                <a:gd name="connsiteX17" fmla="*/ 109683 w 237114"/>
                <a:gd name="connsiteY17" fmla="*/ 325708 h 474924"/>
                <a:gd name="connsiteX18" fmla="*/ 109683 w 237114"/>
                <a:gd name="connsiteY18" fmla="*/ 457107 h 474924"/>
                <a:gd name="connsiteX19" fmla="*/ 89400 w 237114"/>
                <a:gd name="connsiteY19" fmla="*/ 474924 h 474924"/>
                <a:gd name="connsiteX20" fmla="*/ 66581 w 237114"/>
                <a:gd name="connsiteY20" fmla="*/ 457107 h 474924"/>
                <a:gd name="connsiteX21" fmla="*/ 66581 w 237114"/>
                <a:gd name="connsiteY21" fmla="*/ 325708 h 474924"/>
                <a:gd name="connsiteX22" fmla="*/ 18407 w 237114"/>
                <a:gd name="connsiteY22" fmla="*/ 325708 h 474924"/>
                <a:gd name="connsiteX23" fmla="*/ 79258 w 237114"/>
                <a:gd name="connsiteY23" fmla="*/ 160903 h 474924"/>
                <a:gd name="connsiteX24" fmla="*/ 69116 w 237114"/>
                <a:gd name="connsiteY24" fmla="*/ 160903 h 474924"/>
                <a:gd name="connsiteX25" fmla="*/ 36155 w 237114"/>
                <a:gd name="connsiteY25" fmla="*/ 256668 h 474924"/>
                <a:gd name="connsiteX26" fmla="*/ 10801 w 237114"/>
                <a:gd name="connsiteY26" fmla="*/ 267804 h 474924"/>
                <a:gd name="connsiteX27" fmla="*/ 659 w 237114"/>
                <a:gd name="connsiteY27" fmla="*/ 245533 h 474924"/>
                <a:gd name="connsiteX28" fmla="*/ 36155 w 237114"/>
                <a:gd name="connsiteY28" fmla="*/ 145313 h 474924"/>
                <a:gd name="connsiteX29" fmla="*/ 55392 w 237114"/>
                <a:gd name="connsiteY29" fmla="*/ 115378 h 474924"/>
                <a:gd name="connsiteX30" fmla="*/ 97006 w 237114"/>
                <a:gd name="connsiteY30" fmla="*/ 105225 h 474924"/>
                <a:gd name="connsiteX31" fmla="*/ 118557 w 237114"/>
                <a:gd name="connsiteY31" fmla="*/ 0 h 474924"/>
                <a:gd name="connsiteX32" fmla="*/ 165004 w 237114"/>
                <a:gd name="connsiteY32" fmla="*/ 47269 h 474924"/>
                <a:gd name="connsiteX33" fmla="*/ 118557 w 237114"/>
                <a:gd name="connsiteY33" fmla="*/ 94538 h 474924"/>
                <a:gd name="connsiteX34" fmla="*/ 72110 w 237114"/>
                <a:gd name="connsiteY34" fmla="*/ 47269 h 474924"/>
                <a:gd name="connsiteX35" fmla="*/ 118557 w 237114"/>
                <a:gd name="connsiteY35"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1722 w 237114"/>
                <a:gd name="connsiteY3" fmla="*/ 11474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037 w 237114"/>
                <a:gd name="connsiteY3" fmla="*/ 113487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 name="connsiteX0" fmla="*/ 97006 w 237114"/>
                <a:gd name="connsiteY0" fmla="*/ 105225 h 474924"/>
                <a:gd name="connsiteX1" fmla="*/ 114754 w 237114"/>
                <a:gd name="connsiteY1" fmla="*/ 105225 h 474924"/>
                <a:gd name="connsiteX2" fmla="*/ 133176 w 237114"/>
                <a:gd name="connsiteY2" fmla="*/ 105225 h 474924"/>
                <a:gd name="connsiteX3" fmla="*/ 182982 w 237114"/>
                <a:gd name="connsiteY3" fmla="*/ 115693 h 474924"/>
                <a:gd name="connsiteX4" fmla="*/ 200959 w 237114"/>
                <a:gd name="connsiteY4" fmla="*/ 145313 h 474924"/>
                <a:gd name="connsiteX5" fmla="*/ 236455 w 237114"/>
                <a:gd name="connsiteY5" fmla="*/ 245533 h 474924"/>
                <a:gd name="connsiteX6" fmla="*/ 226313 w 237114"/>
                <a:gd name="connsiteY6" fmla="*/ 267804 h 474924"/>
                <a:gd name="connsiteX7" fmla="*/ 200959 w 237114"/>
                <a:gd name="connsiteY7" fmla="*/ 256668 h 474924"/>
                <a:gd name="connsiteX8" fmla="*/ 167998 w 237114"/>
                <a:gd name="connsiteY8" fmla="*/ 160903 h 474924"/>
                <a:gd name="connsiteX9" fmla="*/ 157856 w 237114"/>
                <a:gd name="connsiteY9" fmla="*/ 160903 h 474924"/>
                <a:gd name="connsiteX10" fmla="*/ 218707 w 237114"/>
                <a:gd name="connsiteY10" fmla="*/ 325708 h 474924"/>
                <a:gd name="connsiteX11" fmla="*/ 170533 w 237114"/>
                <a:gd name="connsiteY11" fmla="*/ 325708 h 474924"/>
                <a:gd name="connsiteX12" fmla="*/ 170533 w 237114"/>
                <a:gd name="connsiteY12" fmla="*/ 457107 h 474924"/>
                <a:gd name="connsiteX13" fmla="*/ 147715 w 237114"/>
                <a:gd name="connsiteY13" fmla="*/ 474924 h 474924"/>
                <a:gd name="connsiteX14" fmla="*/ 127431 w 237114"/>
                <a:gd name="connsiteY14" fmla="*/ 457107 h 474924"/>
                <a:gd name="connsiteX15" fmla="*/ 127431 w 237114"/>
                <a:gd name="connsiteY15" fmla="*/ 325708 h 474924"/>
                <a:gd name="connsiteX16" fmla="*/ 109683 w 237114"/>
                <a:gd name="connsiteY16" fmla="*/ 325708 h 474924"/>
                <a:gd name="connsiteX17" fmla="*/ 109683 w 237114"/>
                <a:gd name="connsiteY17" fmla="*/ 457107 h 474924"/>
                <a:gd name="connsiteX18" fmla="*/ 89400 w 237114"/>
                <a:gd name="connsiteY18" fmla="*/ 474924 h 474924"/>
                <a:gd name="connsiteX19" fmla="*/ 66581 w 237114"/>
                <a:gd name="connsiteY19" fmla="*/ 457107 h 474924"/>
                <a:gd name="connsiteX20" fmla="*/ 66581 w 237114"/>
                <a:gd name="connsiteY20" fmla="*/ 325708 h 474924"/>
                <a:gd name="connsiteX21" fmla="*/ 18407 w 237114"/>
                <a:gd name="connsiteY21" fmla="*/ 325708 h 474924"/>
                <a:gd name="connsiteX22" fmla="*/ 79258 w 237114"/>
                <a:gd name="connsiteY22" fmla="*/ 160903 h 474924"/>
                <a:gd name="connsiteX23" fmla="*/ 69116 w 237114"/>
                <a:gd name="connsiteY23" fmla="*/ 160903 h 474924"/>
                <a:gd name="connsiteX24" fmla="*/ 36155 w 237114"/>
                <a:gd name="connsiteY24" fmla="*/ 256668 h 474924"/>
                <a:gd name="connsiteX25" fmla="*/ 10801 w 237114"/>
                <a:gd name="connsiteY25" fmla="*/ 267804 h 474924"/>
                <a:gd name="connsiteX26" fmla="*/ 659 w 237114"/>
                <a:gd name="connsiteY26" fmla="*/ 245533 h 474924"/>
                <a:gd name="connsiteX27" fmla="*/ 36155 w 237114"/>
                <a:gd name="connsiteY27" fmla="*/ 145313 h 474924"/>
                <a:gd name="connsiteX28" fmla="*/ 55392 w 237114"/>
                <a:gd name="connsiteY28" fmla="*/ 115378 h 474924"/>
                <a:gd name="connsiteX29" fmla="*/ 97006 w 237114"/>
                <a:gd name="connsiteY29" fmla="*/ 105225 h 474924"/>
                <a:gd name="connsiteX30" fmla="*/ 118557 w 237114"/>
                <a:gd name="connsiteY30" fmla="*/ 0 h 474924"/>
                <a:gd name="connsiteX31" fmla="*/ 165004 w 237114"/>
                <a:gd name="connsiteY31" fmla="*/ 47269 h 474924"/>
                <a:gd name="connsiteX32" fmla="*/ 118557 w 237114"/>
                <a:gd name="connsiteY32" fmla="*/ 94538 h 474924"/>
                <a:gd name="connsiteX33" fmla="*/ 72110 w 237114"/>
                <a:gd name="connsiteY33" fmla="*/ 47269 h 474924"/>
                <a:gd name="connsiteX34" fmla="*/ 118557 w 237114"/>
                <a:gd name="connsiteY34" fmla="*/ 0 h 474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7114" h="474924">
                  <a:moveTo>
                    <a:pt x="97006" y="105225"/>
                  </a:moveTo>
                  <a:lnTo>
                    <a:pt x="114754" y="105225"/>
                  </a:lnTo>
                  <a:cubicBezTo>
                    <a:pt x="120895" y="105225"/>
                    <a:pt x="121805" y="103480"/>
                    <a:pt x="133176" y="105225"/>
                  </a:cubicBezTo>
                  <a:cubicBezTo>
                    <a:pt x="144547" y="106970"/>
                    <a:pt x="168849" y="103657"/>
                    <a:pt x="182982" y="115693"/>
                  </a:cubicBezTo>
                  <a:cubicBezTo>
                    <a:pt x="192975" y="124203"/>
                    <a:pt x="192047" y="123673"/>
                    <a:pt x="200959" y="145313"/>
                  </a:cubicBezTo>
                  <a:cubicBezTo>
                    <a:pt x="209871" y="166953"/>
                    <a:pt x="224623" y="212126"/>
                    <a:pt x="236455" y="245533"/>
                  </a:cubicBezTo>
                  <a:cubicBezTo>
                    <a:pt x="238990" y="254441"/>
                    <a:pt x="233919" y="263349"/>
                    <a:pt x="226313" y="267804"/>
                  </a:cubicBezTo>
                  <a:cubicBezTo>
                    <a:pt x="216171" y="270031"/>
                    <a:pt x="206029" y="265577"/>
                    <a:pt x="200959" y="256668"/>
                  </a:cubicBezTo>
                  <a:lnTo>
                    <a:pt x="167998" y="160903"/>
                  </a:lnTo>
                  <a:lnTo>
                    <a:pt x="157856" y="160903"/>
                  </a:lnTo>
                  <a:lnTo>
                    <a:pt x="218707" y="325708"/>
                  </a:lnTo>
                  <a:lnTo>
                    <a:pt x="170533" y="325708"/>
                  </a:lnTo>
                  <a:lnTo>
                    <a:pt x="170533" y="457107"/>
                  </a:lnTo>
                  <a:cubicBezTo>
                    <a:pt x="170533" y="468243"/>
                    <a:pt x="160392" y="474924"/>
                    <a:pt x="147715" y="474924"/>
                  </a:cubicBezTo>
                  <a:cubicBezTo>
                    <a:pt x="135037" y="474924"/>
                    <a:pt x="127431" y="468243"/>
                    <a:pt x="127431" y="457107"/>
                  </a:cubicBezTo>
                  <a:lnTo>
                    <a:pt x="127431" y="325708"/>
                  </a:lnTo>
                  <a:lnTo>
                    <a:pt x="109683" y="325708"/>
                  </a:lnTo>
                  <a:lnTo>
                    <a:pt x="109683" y="457107"/>
                  </a:lnTo>
                  <a:cubicBezTo>
                    <a:pt x="109683" y="468243"/>
                    <a:pt x="102077" y="474924"/>
                    <a:pt x="89400" y="474924"/>
                  </a:cubicBezTo>
                  <a:cubicBezTo>
                    <a:pt x="76722" y="474924"/>
                    <a:pt x="66581" y="468243"/>
                    <a:pt x="66581" y="457107"/>
                  </a:cubicBezTo>
                  <a:lnTo>
                    <a:pt x="66581" y="325708"/>
                  </a:lnTo>
                  <a:lnTo>
                    <a:pt x="18407" y="325708"/>
                  </a:lnTo>
                  <a:lnTo>
                    <a:pt x="79258" y="160903"/>
                  </a:lnTo>
                  <a:lnTo>
                    <a:pt x="69116" y="160903"/>
                  </a:lnTo>
                  <a:lnTo>
                    <a:pt x="36155" y="256668"/>
                  </a:lnTo>
                  <a:cubicBezTo>
                    <a:pt x="31085" y="265577"/>
                    <a:pt x="20943" y="270031"/>
                    <a:pt x="10801" y="267804"/>
                  </a:cubicBezTo>
                  <a:cubicBezTo>
                    <a:pt x="3195" y="263349"/>
                    <a:pt x="-1876" y="254441"/>
                    <a:pt x="659" y="245533"/>
                  </a:cubicBezTo>
                  <a:cubicBezTo>
                    <a:pt x="659" y="245533"/>
                    <a:pt x="27033" y="167005"/>
                    <a:pt x="36155" y="145313"/>
                  </a:cubicBezTo>
                  <a:cubicBezTo>
                    <a:pt x="45277" y="123621"/>
                    <a:pt x="47441" y="123577"/>
                    <a:pt x="55392" y="115378"/>
                  </a:cubicBezTo>
                  <a:cubicBezTo>
                    <a:pt x="63343" y="107179"/>
                    <a:pt x="84329" y="105225"/>
                    <a:pt x="97006" y="105225"/>
                  </a:cubicBezTo>
                  <a:close/>
                  <a:moveTo>
                    <a:pt x="118557" y="0"/>
                  </a:moveTo>
                  <a:cubicBezTo>
                    <a:pt x="144209" y="0"/>
                    <a:pt x="165004" y="21163"/>
                    <a:pt x="165004" y="47269"/>
                  </a:cubicBezTo>
                  <a:cubicBezTo>
                    <a:pt x="165004" y="73375"/>
                    <a:pt x="144209" y="94538"/>
                    <a:pt x="118557" y="94538"/>
                  </a:cubicBezTo>
                  <a:cubicBezTo>
                    <a:pt x="92905" y="94538"/>
                    <a:pt x="72110" y="73375"/>
                    <a:pt x="72110" y="47269"/>
                  </a:cubicBezTo>
                  <a:cubicBezTo>
                    <a:pt x="72110" y="21163"/>
                    <a:pt x="92905" y="0"/>
                    <a:pt x="118557" y="0"/>
                  </a:cubicBezTo>
                  <a:close/>
                </a:path>
              </a:pathLst>
            </a:custGeom>
            <a:solidFill>
              <a:schemeClr val="accent1"/>
            </a:solidFill>
            <a:ln>
              <a:noFill/>
            </a:ln>
            <a:effectLst/>
            <a:extLst/>
          </p:spPr>
          <p:txBody>
            <a:bodyPr wrap="square">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latin typeface="Calibri" panose="020F0502020204030204" pitchFamily="34" charset="0"/>
                <a:sym typeface="Calibri" panose="020F0502020204030204" pitchFamily="34" charset="0"/>
              </a:endParaRPr>
            </a:p>
          </p:txBody>
        </p:sp>
        <p:sp>
          <p:nvSpPr>
            <p:cNvPr id="15" name="矩形 14"/>
            <p:cNvSpPr/>
            <p:nvPr/>
          </p:nvSpPr>
          <p:spPr>
            <a:xfrm>
              <a:off x="624468" y="1893595"/>
              <a:ext cx="374681" cy="474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17"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73070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wipe(left)">
                                      <p:cBhvr>
                                        <p:cTn id="15" dur="500"/>
                                        <p:tgtEl>
                                          <p:spTgt spid="7">
                                            <p:graphicEl>
                                              <a:chart seriesIdx="-3" categoryIdx="-3" bldStep="gridLegend"/>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graphicEl>
                                              <a:chart seriesIdx="-4" categoryIdx="0" bldStep="category"/>
                                            </p:graphicEl>
                                          </p:spTgt>
                                        </p:tgtEl>
                                        <p:attrNameLst>
                                          <p:attrName>style.visibility</p:attrName>
                                        </p:attrNameLst>
                                      </p:cBhvr>
                                      <p:to>
                                        <p:strVal val="visible"/>
                                      </p:to>
                                    </p:set>
                                    <p:animEffect transition="in" filter="wipe(left)">
                                      <p:cBhvr>
                                        <p:cTn id="19" dur="500"/>
                                        <p:tgtEl>
                                          <p:spTgt spid="7">
                                            <p:graphicEl>
                                              <a:chart seriesIdx="-4" categoryIdx="0" bldStep="category"/>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graphicEl>
                                              <a:chart seriesIdx="-4" categoryIdx="1" bldStep="category"/>
                                            </p:graphicEl>
                                          </p:spTgt>
                                        </p:tgtEl>
                                        <p:attrNameLst>
                                          <p:attrName>style.visibility</p:attrName>
                                        </p:attrNameLst>
                                      </p:cBhvr>
                                      <p:to>
                                        <p:strVal val="visible"/>
                                      </p:to>
                                    </p:set>
                                    <p:animEffect transition="in" filter="wipe(left)">
                                      <p:cBhvr>
                                        <p:cTn id="23" dur="500"/>
                                        <p:tgtEl>
                                          <p:spTgt spid="7">
                                            <p:graphicEl>
                                              <a:chart seriesIdx="-4" categoryIdx="1" bldStep="category"/>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graphicEl>
                                              <a:chart seriesIdx="-4" categoryIdx="2" bldStep="category"/>
                                            </p:graphicEl>
                                          </p:spTgt>
                                        </p:tgtEl>
                                        <p:attrNameLst>
                                          <p:attrName>style.visibility</p:attrName>
                                        </p:attrNameLst>
                                      </p:cBhvr>
                                      <p:to>
                                        <p:strVal val="visible"/>
                                      </p:to>
                                    </p:set>
                                    <p:animEffect transition="in" filter="wipe(left)">
                                      <p:cBhvr>
                                        <p:cTn id="27" dur="500"/>
                                        <p:tgtEl>
                                          <p:spTgt spid="7">
                                            <p:graphicEl>
                                              <a:chart seriesIdx="-4" categoryIdx="2" bldStep="category"/>
                                            </p:graphicEl>
                                          </p:spTgt>
                                        </p:tgtEl>
                                      </p:cBhvr>
                                    </p:animEffect>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P spid="8" grpId="0"/>
      <p:bldP spid="9"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 name="组合 184"/>
          <p:cNvGrpSpPr/>
          <p:nvPr/>
        </p:nvGrpSpPr>
        <p:grpSpPr>
          <a:xfrm>
            <a:off x="3540901" y="1097177"/>
            <a:ext cx="5284718" cy="4122066"/>
            <a:chOff x="1248207" y="1074501"/>
            <a:chExt cx="5407191" cy="4756567"/>
          </a:xfrm>
          <a:solidFill>
            <a:schemeClr val="bg1">
              <a:lumMod val="50000"/>
              <a:alpha val="40000"/>
            </a:schemeClr>
          </a:solidFill>
        </p:grpSpPr>
        <p:sp>
          <p:nvSpPr>
            <p:cNvPr id="186" name="Freeform 3"/>
            <p:cNvSpPr>
              <a:spLocks/>
            </p:cNvSpPr>
            <p:nvPr/>
          </p:nvSpPr>
          <p:spPr bwMode="invGray">
            <a:xfrm>
              <a:off x="4396680" y="5556888"/>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7" name="Freeform 4"/>
            <p:cNvSpPr>
              <a:spLocks/>
            </p:cNvSpPr>
            <p:nvPr/>
          </p:nvSpPr>
          <p:spPr bwMode="invGray">
            <a:xfrm>
              <a:off x="5469992" y="1074501"/>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8" name="Freeform 5"/>
            <p:cNvSpPr>
              <a:spLocks/>
            </p:cNvSpPr>
            <p:nvPr/>
          </p:nvSpPr>
          <p:spPr bwMode="invGray">
            <a:xfrm>
              <a:off x="5583488" y="1995624"/>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89" name="Freeform 6"/>
            <p:cNvSpPr>
              <a:spLocks/>
            </p:cNvSpPr>
            <p:nvPr/>
          </p:nvSpPr>
          <p:spPr bwMode="gray">
            <a:xfrm>
              <a:off x="5395728" y="2376088"/>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0" name="Freeform 7"/>
            <p:cNvSpPr>
              <a:spLocks/>
            </p:cNvSpPr>
            <p:nvPr/>
          </p:nvSpPr>
          <p:spPr bwMode="gray">
            <a:xfrm>
              <a:off x="4912318" y="2528581"/>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1" name="Freeform 8"/>
            <p:cNvSpPr>
              <a:spLocks/>
            </p:cNvSpPr>
            <p:nvPr/>
          </p:nvSpPr>
          <p:spPr bwMode="gray">
            <a:xfrm>
              <a:off x="5084664" y="2761172"/>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2" name="Freeform 9"/>
            <p:cNvSpPr>
              <a:spLocks/>
            </p:cNvSpPr>
            <p:nvPr/>
          </p:nvSpPr>
          <p:spPr bwMode="gray">
            <a:xfrm>
              <a:off x="5206568" y="2868996"/>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3" name="Freeform 10"/>
            <p:cNvSpPr>
              <a:spLocks/>
            </p:cNvSpPr>
            <p:nvPr/>
          </p:nvSpPr>
          <p:spPr bwMode="gray">
            <a:xfrm>
              <a:off x="5206568" y="2882859"/>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4" name="Freeform 11"/>
            <p:cNvSpPr>
              <a:spLocks/>
            </p:cNvSpPr>
            <p:nvPr/>
          </p:nvSpPr>
          <p:spPr bwMode="gray">
            <a:xfrm>
              <a:off x="5072054" y="3129313"/>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5" name="Freeform 12"/>
            <p:cNvSpPr>
              <a:spLocks/>
            </p:cNvSpPr>
            <p:nvPr/>
          </p:nvSpPr>
          <p:spPr bwMode="gray">
            <a:xfrm>
              <a:off x="5221981" y="3525180"/>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6" name="Freeform 13"/>
            <p:cNvSpPr>
              <a:spLocks/>
            </p:cNvSpPr>
            <p:nvPr/>
          </p:nvSpPr>
          <p:spPr bwMode="invGray">
            <a:xfrm>
              <a:off x="5719403" y="3962637"/>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7" name="Freeform 14"/>
            <p:cNvSpPr>
              <a:spLocks/>
            </p:cNvSpPr>
            <p:nvPr/>
          </p:nvSpPr>
          <p:spPr bwMode="gray">
            <a:xfrm>
              <a:off x="5450375" y="4028871"/>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8" name="Freeform 15"/>
            <p:cNvSpPr>
              <a:spLocks/>
            </p:cNvSpPr>
            <p:nvPr/>
          </p:nvSpPr>
          <p:spPr bwMode="gray">
            <a:xfrm>
              <a:off x="5247202" y="4426279"/>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199" name="Freeform 16"/>
            <p:cNvSpPr>
              <a:spLocks/>
            </p:cNvSpPr>
            <p:nvPr/>
          </p:nvSpPr>
          <p:spPr bwMode="gray">
            <a:xfrm>
              <a:off x="4546608" y="4822146"/>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0" name="Freeform 17"/>
            <p:cNvSpPr>
              <a:spLocks/>
            </p:cNvSpPr>
            <p:nvPr/>
          </p:nvSpPr>
          <p:spPr bwMode="gray">
            <a:xfrm>
              <a:off x="3980527" y="4698919"/>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1" name="Freeform 18"/>
            <p:cNvSpPr>
              <a:spLocks/>
            </p:cNvSpPr>
            <p:nvPr/>
          </p:nvSpPr>
          <p:spPr bwMode="invGray">
            <a:xfrm>
              <a:off x="3900659" y="4330778"/>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2" name="Freeform 19"/>
            <p:cNvSpPr>
              <a:spLocks/>
            </p:cNvSpPr>
            <p:nvPr/>
          </p:nvSpPr>
          <p:spPr bwMode="invGray">
            <a:xfrm>
              <a:off x="3198663" y="4289189"/>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3" name="Freeform 20"/>
            <p:cNvSpPr>
              <a:spLocks/>
            </p:cNvSpPr>
            <p:nvPr/>
          </p:nvSpPr>
          <p:spPr bwMode="invGray">
            <a:xfrm>
              <a:off x="1409344" y="3072321"/>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4" name="Freeform 21"/>
            <p:cNvSpPr>
              <a:spLocks/>
            </p:cNvSpPr>
            <p:nvPr/>
          </p:nvSpPr>
          <p:spPr bwMode="gray">
            <a:xfrm>
              <a:off x="3323369" y="3620681"/>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5" name="Freeform 22"/>
            <p:cNvSpPr>
              <a:spLocks/>
            </p:cNvSpPr>
            <p:nvPr/>
          </p:nvSpPr>
          <p:spPr bwMode="invGray">
            <a:xfrm>
              <a:off x="2582140" y="2868996"/>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6" name="Freeform 23"/>
            <p:cNvSpPr>
              <a:spLocks/>
            </p:cNvSpPr>
            <p:nvPr/>
          </p:nvSpPr>
          <p:spPr bwMode="gray">
            <a:xfrm>
              <a:off x="4978174" y="4206010"/>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7" name="Freeform 24"/>
            <p:cNvSpPr>
              <a:spLocks/>
            </p:cNvSpPr>
            <p:nvPr/>
          </p:nvSpPr>
          <p:spPr bwMode="gray">
            <a:xfrm>
              <a:off x="4465339" y="4206010"/>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8" name="Freeform 25"/>
            <p:cNvSpPr>
              <a:spLocks/>
            </p:cNvSpPr>
            <p:nvPr/>
          </p:nvSpPr>
          <p:spPr bwMode="gray">
            <a:xfrm>
              <a:off x="4413495" y="3799361"/>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09" name="Freeform 26"/>
            <p:cNvSpPr>
              <a:spLocks/>
            </p:cNvSpPr>
            <p:nvPr/>
          </p:nvSpPr>
          <p:spPr bwMode="gray">
            <a:xfrm>
              <a:off x="5072054" y="3606818"/>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0" name="Freeform 27"/>
            <p:cNvSpPr>
              <a:spLocks/>
            </p:cNvSpPr>
            <p:nvPr/>
          </p:nvSpPr>
          <p:spPr bwMode="gray">
            <a:xfrm>
              <a:off x="4615266" y="3401953"/>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1" name="Freeform 28"/>
            <p:cNvSpPr>
              <a:spLocks/>
            </p:cNvSpPr>
            <p:nvPr/>
          </p:nvSpPr>
          <p:spPr bwMode="invGray">
            <a:xfrm>
              <a:off x="4602655" y="2842810"/>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2" name="Freeform 29"/>
            <p:cNvSpPr>
              <a:spLocks/>
            </p:cNvSpPr>
            <p:nvPr/>
          </p:nvSpPr>
          <p:spPr bwMode="gray">
            <a:xfrm>
              <a:off x="4157077" y="2978360"/>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3" name="Freeform 30"/>
            <p:cNvSpPr>
              <a:spLocks/>
            </p:cNvSpPr>
            <p:nvPr/>
          </p:nvSpPr>
          <p:spPr bwMode="invGray">
            <a:xfrm>
              <a:off x="4056191" y="2992223"/>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4" name="Freeform 31"/>
            <p:cNvSpPr>
              <a:spLocks/>
            </p:cNvSpPr>
            <p:nvPr/>
          </p:nvSpPr>
          <p:spPr bwMode="invGray">
            <a:xfrm>
              <a:off x="2998293" y="2460806"/>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5" name="Freeform 32"/>
            <p:cNvSpPr>
              <a:spLocks/>
            </p:cNvSpPr>
            <p:nvPr/>
          </p:nvSpPr>
          <p:spPr bwMode="invGray">
            <a:xfrm>
              <a:off x="3456482" y="1136115"/>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6" name="Freeform 33"/>
            <p:cNvSpPr>
              <a:spLocks/>
            </p:cNvSpPr>
            <p:nvPr/>
          </p:nvSpPr>
          <p:spPr bwMode="invGray">
            <a:xfrm>
              <a:off x="1248207" y="1491933"/>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sp>
          <p:nvSpPr>
            <p:cNvPr id="217" name="Freeform 34"/>
            <p:cNvSpPr>
              <a:spLocks/>
            </p:cNvSpPr>
            <p:nvPr/>
          </p:nvSpPr>
          <p:spPr bwMode="invGray">
            <a:xfrm>
              <a:off x="5706793" y="4726645"/>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a:solidFill>
                <a:schemeClr val="bg1"/>
              </a:solidFill>
              <a:prstDash val="solid"/>
              <a:round/>
              <a:headEnd/>
              <a:tailEnd/>
            </a:ln>
            <a:effectLst/>
          </p:spPr>
          <p:txBody>
            <a:bodyPr/>
            <a:lstStyle/>
            <a:p>
              <a:pPr algn="l" rtl="0" fontAlgn="base">
                <a:spcBef>
                  <a:spcPct val="0"/>
                </a:spcBef>
                <a:spcAft>
                  <a:spcPct val="0"/>
                </a:spcAft>
              </a:pPr>
              <a:endParaRPr lang="zh-CN" altLang="en-US" sz="1200" b="1">
                <a:solidFill>
                  <a:srgbClr val="000000"/>
                </a:solidFill>
                <a:latin typeface="微软雅黑" panose="020B0503020204020204" pitchFamily="34" charset="-122"/>
                <a:ea typeface="微软雅黑" panose="020B0503020204020204" pitchFamily="34" charset="-122"/>
              </a:endParaRPr>
            </a:p>
          </p:txBody>
        </p:sp>
      </p:grpSp>
      <p:graphicFrame>
        <p:nvGraphicFramePr>
          <p:cNvPr id="116" name="Chart 259"/>
          <p:cNvGraphicFramePr/>
          <p:nvPr>
            <p:extLst/>
          </p:nvPr>
        </p:nvGraphicFramePr>
        <p:xfrm>
          <a:off x="2911688" y="4877661"/>
          <a:ext cx="1320800" cy="1263375"/>
        </p:xfrm>
        <a:graphic>
          <a:graphicData uri="http://schemas.openxmlformats.org/drawingml/2006/chart">
            <c:chart xmlns:c="http://schemas.openxmlformats.org/drawingml/2006/chart" xmlns:r="http://schemas.openxmlformats.org/officeDocument/2006/relationships" r:id="rId4"/>
          </a:graphicData>
        </a:graphic>
      </p:graphicFrame>
      <p:sp>
        <p:nvSpPr>
          <p:cNvPr id="117" name="Text Box 10"/>
          <p:cNvSpPr txBox="1">
            <a:spLocks noChangeArrowheads="1"/>
          </p:cNvSpPr>
          <p:nvPr/>
        </p:nvSpPr>
        <p:spPr bwMode="auto">
          <a:xfrm>
            <a:off x="314735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55%</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19" name="Chart 265"/>
          <p:cNvGraphicFramePr/>
          <p:nvPr>
            <p:extLst/>
          </p:nvPr>
        </p:nvGraphicFramePr>
        <p:xfrm>
          <a:off x="1318802" y="4877661"/>
          <a:ext cx="1320800" cy="1263375"/>
        </p:xfrm>
        <a:graphic>
          <a:graphicData uri="http://schemas.openxmlformats.org/drawingml/2006/chart">
            <c:chart xmlns:c="http://schemas.openxmlformats.org/drawingml/2006/chart" xmlns:r="http://schemas.openxmlformats.org/officeDocument/2006/relationships" r:id="rId5"/>
          </a:graphicData>
        </a:graphic>
      </p:graphicFrame>
      <p:sp>
        <p:nvSpPr>
          <p:cNvPr id="120" name="Text Box 10"/>
          <p:cNvSpPr txBox="1">
            <a:spLocks noChangeArrowheads="1"/>
          </p:cNvSpPr>
          <p:nvPr/>
        </p:nvSpPr>
        <p:spPr bwMode="auto">
          <a:xfrm>
            <a:off x="15544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35%</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2" name="Chart 270"/>
          <p:cNvGraphicFramePr/>
          <p:nvPr>
            <p:extLst/>
          </p:nvPr>
        </p:nvGraphicFramePr>
        <p:xfrm>
          <a:off x="4678869" y="4877661"/>
          <a:ext cx="1320800" cy="1263375"/>
        </p:xfrm>
        <a:graphic>
          <a:graphicData uri="http://schemas.openxmlformats.org/drawingml/2006/chart">
            <c:chart xmlns:c="http://schemas.openxmlformats.org/drawingml/2006/chart" xmlns:r="http://schemas.openxmlformats.org/officeDocument/2006/relationships" r:id="rId6"/>
          </a:graphicData>
        </a:graphic>
      </p:graphicFrame>
      <p:sp>
        <p:nvSpPr>
          <p:cNvPr id="123" name="Text Box 10"/>
          <p:cNvSpPr txBox="1">
            <a:spLocks noChangeArrowheads="1"/>
          </p:cNvSpPr>
          <p:nvPr/>
        </p:nvSpPr>
        <p:spPr bwMode="auto">
          <a:xfrm>
            <a:off x="4914532"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smtClean="0">
                <a:solidFill>
                  <a:schemeClr val="accent1"/>
                </a:solidFill>
                <a:latin typeface="Open Sans" pitchFamily="34" charset="0"/>
                <a:ea typeface="Open Sans" pitchFamily="34" charset="0"/>
                <a:cs typeface="Open Sans" pitchFamily="34" charset="0"/>
              </a:rPr>
              <a:t>21%</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25" name="Chart 274"/>
          <p:cNvGraphicFramePr/>
          <p:nvPr>
            <p:extLst/>
          </p:nvPr>
        </p:nvGraphicFramePr>
        <p:xfrm>
          <a:off x="6522501" y="4877661"/>
          <a:ext cx="1320800" cy="1263375"/>
        </p:xfrm>
        <a:graphic>
          <a:graphicData uri="http://schemas.openxmlformats.org/drawingml/2006/chart">
            <c:chart xmlns:c="http://schemas.openxmlformats.org/drawingml/2006/chart" xmlns:r="http://schemas.openxmlformats.org/officeDocument/2006/relationships" r:id="rId7"/>
          </a:graphicData>
        </a:graphic>
      </p:graphicFrame>
      <p:sp>
        <p:nvSpPr>
          <p:cNvPr id="126" name="Text Box 10"/>
          <p:cNvSpPr txBox="1">
            <a:spLocks noChangeArrowheads="1"/>
          </p:cNvSpPr>
          <p:nvPr/>
        </p:nvSpPr>
        <p:spPr bwMode="auto">
          <a:xfrm>
            <a:off x="6758165"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2"/>
                </a:solidFill>
                <a:latin typeface="Open Sans" pitchFamily="34" charset="0"/>
                <a:ea typeface="Open Sans" pitchFamily="34" charset="0"/>
                <a:cs typeface="Open Sans" pitchFamily="34" charset="0"/>
              </a:rPr>
              <a:t>42%</a:t>
            </a:r>
            <a:endParaRPr lang="en-US" sz="1600" dirty="0">
              <a:solidFill>
                <a:schemeClr val="accent2"/>
              </a:solidFill>
              <a:latin typeface="Open Sans" pitchFamily="34" charset="0"/>
              <a:ea typeface="Open Sans" pitchFamily="34" charset="0"/>
              <a:cs typeface="Open Sans" pitchFamily="34" charset="0"/>
            </a:endParaRPr>
          </a:p>
        </p:txBody>
      </p:sp>
      <p:graphicFrame>
        <p:nvGraphicFramePr>
          <p:cNvPr id="128" name="Chart 294"/>
          <p:cNvGraphicFramePr/>
          <p:nvPr>
            <p:extLst/>
          </p:nvPr>
        </p:nvGraphicFramePr>
        <p:xfrm>
          <a:off x="8253506" y="4877661"/>
          <a:ext cx="1320800" cy="1263375"/>
        </p:xfrm>
        <a:graphic>
          <a:graphicData uri="http://schemas.openxmlformats.org/drawingml/2006/chart">
            <c:chart xmlns:c="http://schemas.openxmlformats.org/drawingml/2006/chart" xmlns:r="http://schemas.openxmlformats.org/officeDocument/2006/relationships" r:id="rId8"/>
          </a:graphicData>
        </a:graphic>
      </p:graphicFrame>
      <p:sp>
        <p:nvSpPr>
          <p:cNvPr id="129" name="Text Box 10"/>
          <p:cNvSpPr txBox="1">
            <a:spLocks noChangeArrowheads="1"/>
          </p:cNvSpPr>
          <p:nvPr/>
        </p:nvSpPr>
        <p:spPr bwMode="auto">
          <a:xfrm>
            <a:off x="848916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a:solidFill>
                  <a:schemeClr val="accent1"/>
                </a:solidFill>
                <a:latin typeface="Open Sans" pitchFamily="34" charset="0"/>
                <a:ea typeface="Open Sans" pitchFamily="34" charset="0"/>
                <a:cs typeface="Open Sans" pitchFamily="34" charset="0"/>
              </a:rPr>
              <a:t>94%</a:t>
            </a:r>
            <a:endParaRPr lang="en-US" sz="1600" dirty="0">
              <a:solidFill>
                <a:schemeClr val="accent1"/>
              </a:solidFill>
              <a:latin typeface="Open Sans" pitchFamily="34" charset="0"/>
              <a:ea typeface="Open Sans" pitchFamily="34" charset="0"/>
              <a:cs typeface="Open Sans" pitchFamily="34" charset="0"/>
            </a:endParaRPr>
          </a:p>
        </p:txBody>
      </p:sp>
      <p:graphicFrame>
        <p:nvGraphicFramePr>
          <p:cNvPr id="131" name="Chart 298"/>
          <p:cNvGraphicFramePr/>
          <p:nvPr>
            <p:extLst/>
          </p:nvPr>
        </p:nvGraphicFramePr>
        <p:xfrm>
          <a:off x="9769689" y="4877661"/>
          <a:ext cx="1320800" cy="1263375"/>
        </p:xfrm>
        <a:graphic>
          <a:graphicData uri="http://schemas.openxmlformats.org/drawingml/2006/chart">
            <c:chart xmlns:c="http://schemas.openxmlformats.org/drawingml/2006/chart" xmlns:r="http://schemas.openxmlformats.org/officeDocument/2006/relationships" r:id="rId9"/>
          </a:graphicData>
        </a:graphic>
      </p:graphicFrame>
      <p:sp>
        <p:nvSpPr>
          <p:cNvPr id="132" name="Text Box 10"/>
          <p:cNvSpPr txBox="1">
            <a:spLocks noChangeArrowheads="1"/>
          </p:cNvSpPr>
          <p:nvPr/>
        </p:nvSpPr>
        <p:spPr bwMode="auto">
          <a:xfrm>
            <a:off x="10020689" y="5314422"/>
            <a:ext cx="849476" cy="389787"/>
          </a:xfrm>
          <a:prstGeom prst="rect">
            <a:avLst/>
          </a:prstGeom>
          <a:noFill/>
          <a:ln w="9525">
            <a:noFill/>
            <a:miter lim="800000"/>
            <a:headEnd/>
            <a:tailEnd/>
          </a:ln>
        </p:spPr>
        <p:txBody>
          <a:bodyPr wrap="square" lIns="60960" tIns="30480" rIns="60960" bIns="30480">
            <a:spAutoFit/>
          </a:bodyPr>
          <a:lstStyle/>
          <a:p>
            <a:pPr algn="ctr" defTabSz="1450940"/>
            <a:r>
              <a:rPr lang="en-US" sz="2133" b="1" dirty="0" smtClean="0">
                <a:solidFill>
                  <a:schemeClr val="accent2"/>
                </a:solidFill>
                <a:latin typeface="Open Sans" pitchFamily="34" charset="0"/>
                <a:ea typeface="Open Sans" pitchFamily="34" charset="0"/>
                <a:cs typeface="Open Sans" pitchFamily="34" charset="0"/>
              </a:rPr>
              <a:t>89%</a:t>
            </a:r>
            <a:endParaRPr lang="en-US" sz="1600" dirty="0">
              <a:solidFill>
                <a:schemeClr val="accent2"/>
              </a:solidFill>
              <a:latin typeface="Open Sans" pitchFamily="34" charset="0"/>
              <a:ea typeface="Open Sans" pitchFamily="34" charset="0"/>
              <a:cs typeface="Open Sans" pitchFamily="34" charset="0"/>
            </a:endParaRPr>
          </a:p>
        </p:txBody>
      </p:sp>
      <p:sp>
        <p:nvSpPr>
          <p:cNvPr id="134" name="Oval 302"/>
          <p:cNvSpPr/>
          <p:nvPr/>
        </p:nvSpPr>
        <p:spPr>
          <a:xfrm>
            <a:off x="4560846" y="217482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5" name="Oval 303"/>
          <p:cNvSpPr/>
          <p:nvPr/>
        </p:nvSpPr>
        <p:spPr>
          <a:xfrm>
            <a:off x="4281419" y="3251530"/>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6" name="Oval 304"/>
          <p:cNvSpPr/>
          <p:nvPr/>
        </p:nvSpPr>
        <p:spPr>
          <a:xfrm>
            <a:off x="6067283" y="3660982"/>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7" name="Oval 305"/>
          <p:cNvSpPr/>
          <p:nvPr/>
        </p:nvSpPr>
        <p:spPr>
          <a:xfrm>
            <a:off x="6598217" y="3299918"/>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8" name="Oval 306"/>
          <p:cNvSpPr/>
          <p:nvPr/>
        </p:nvSpPr>
        <p:spPr>
          <a:xfrm>
            <a:off x="7338268" y="2677494"/>
            <a:ext cx="118023" cy="1180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9" name="Oval 307"/>
          <p:cNvSpPr/>
          <p:nvPr/>
        </p:nvSpPr>
        <p:spPr>
          <a:xfrm>
            <a:off x="7860480" y="3581246"/>
            <a:ext cx="118023" cy="11802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140" name="Straight Arrow Connector 568"/>
          <p:cNvCxnSpPr/>
          <p:nvPr/>
        </p:nvCxnSpPr>
        <p:spPr>
          <a:xfrm>
            <a:off x="1987054" y="2233836"/>
            <a:ext cx="0" cy="2643825"/>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1" name="Straight Connector 571"/>
          <p:cNvCxnSpPr>
            <a:stCxn id="134" idx="2"/>
          </p:cNvCxnSpPr>
          <p:nvPr/>
        </p:nvCxnSpPr>
        <p:spPr>
          <a:xfrm flipH="1">
            <a:off x="1987054" y="2233836"/>
            <a:ext cx="257379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Arrow Connector 573"/>
          <p:cNvCxnSpPr/>
          <p:nvPr/>
        </p:nvCxnSpPr>
        <p:spPr>
          <a:xfrm>
            <a:off x="3554308" y="3305009"/>
            <a:ext cx="0" cy="1572652"/>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3" name="Straight Connector 576"/>
          <p:cNvCxnSpPr>
            <a:stCxn id="135" idx="2"/>
          </p:cNvCxnSpPr>
          <p:nvPr/>
        </p:nvCxnSpPr>
        <p:spPr>
          <a:xfrm flipH="1">
            <a:off x="3554308" y="3310542"/>
            <a:ext cx="727111"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Arrow Connector 585"/>
          <p:cNvCxnSpPr/>
          <p:nvPr/>
        </p:nvCxnSpPr>
        <p:spPr>
          <a:xfrm>
            <a:off x="5336809" y="3719993"/>
            <a:ext cx="0" cy="1145858"/>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5" name="Straight Connector 586"/>
          <p:cNvCxnSpPr>
            <a:stCxn id="136" idx="2"/>
          </p:cNvCxnSpPr>
          <p:nvPr/>
        </p:nvCxnSpPr>
        <p:spPr>
          <a:xfrm flipH="1">
            <a:off x="5335313" y="3719994"/>
            <a:ext cx="731970"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Arrow Connector 596"/>
          <p:cNvCxnSpPr/>
          <p:nvPr/>
        </p:nvCxnSpPr>
        <p:spPr>
          <a:xfrm>
            <a:off x="7180222" y="3358929"/>
            <a:ext cx="0" cy="1506923"/>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7" name="Straight Connector 597"/>
          <p:cNvCxnSpPr/>
          <p:nvPr/>
        </p:nvCxnSpPr>
        <p:spPr>
          <a:xfrm>
            <a:off x="6716240" y="3358930"/>
            <a:ext cx="46398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Arrow Connector 604"/>
          <p:cNvCxnSpPr/>
          <p:nvPr/>
        </p:nvCxnSpPr>
        <p:spPr>
          <a:xfrm>
            <a:off x="8913907" y="2736505"/>
            <a:ext cx="0" cy="2129346"/>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9" name="Straight Connector 605"/>
          <p:cNvCxnSpPr>
            <a:endCxn id="138" idx="6"/>
          </p:cNvCxnSpPr>
          <p:nvPr/>
        </p:nvCxnSpPr>
        <p:spPr>
          <a:xfrm flipH="1">
            <a:off x="7456291" y="2736506"/>
            <a:ext cx="145761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Arrow Connector 608"/>
          <p:cNvCxnSpPr/>
          <p:nvPr/>
        </p:nvCxnSpPr>
        <p:spPr>
          <a:xfrm>
            <a:off x="10429302" y="3646770"/>
            <a:ext cx="0" cy="1219081"/>
          </a:xfrm>
          <a:prstGeom prst="straightConnector1">
            <a:avLst/>
          </a:prstGeom>
          <a:ln w="1270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51" name="Straight Connector 609"/>
          <p:cNvCxnSpPr>
            <a:endCxn id="139" idx="6"/>
          </p:cNvCxnSpPr>
          <p:nvPr/>
        </p:nvCxnSpPr>
        <p:spPr>
          <a:xfrm flipH="1">
            <a:off x="7978503" y="3640258"/>
            <a:ext cx="245079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8" name="TextBox 159"/>
          <p:cNvSpPr txBox="1"/>
          <p:nvPr/>
        </p:nvSpPr>
        <p:spPr>
          <a:xfrm>
            <a:off x="1348260"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9" name="TextBox 159"/>
          <p:cNvSpPr txBox="1"/>
          <p:nvPr/>
        </p:nvSpPr>
        <p:spPr>
          <a:xfrm>
            <a:off x="2923365"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0" name="TextBox 159"/>
          <p:cNvSpPr txBox="1"/>
          <p:nvPr/>
        </p:nvSpPr>
        <p:spPr>
          <a:xfrm>
            <a:off x="4702337"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1" name="TextBox 159"/>
          <p:cNvSpPr txBox="1"/>
          <p:nvPr/>
        </p:nvSpPr>
        <p:spPr>
          <a:xfrm>
            <a:off x="6549279"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2" name="TextBox 159"/>
          <p:cNvSpPr txBox="1"/>
          <p:nvPr/>
        </p:nvSpPr>
        <p:spPr>
          <a:xfrm>
            <a:off x="8282964"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3" name="TextBox 159"/>
          <p:cNvSpPr txBox="1"/>
          <p:nvPr/>
        </p:nvSpPr>
        <p:spPr>
          <a:xfrm>
            <a:off x="9814484" y="6014907"/>
            <a:ext cx="1261885" cy="307777"/>
          </a:xfrm>
          <a:prstGeom prst="rect">
            <a:avLst/>
          </a:prstGeom>
          <a:noFill/>
        </p:spPr>
        <p:txBody>
          <a:bodyPr wrap="none" rtlCol="0">
            <a:spAutoFit/>
          </a:bodyPr>
          <a:lstStyle/>
          <a:p>
            <a:pPr algn="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id-ID"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3" name="矩形 3"/>
          <p:cNvSpPr>
            <a:spLocks noChangeArrowheads="1"/>
          </p:cNvSpPr>
          <p:nvPr/>
        </p:nvSpPr>
        <p:spPr bwMode="auto">
          <a:xfrm>
            <a:off x="1073958" y="224898"/>
            <a:ext cx="2646860" cy="58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b="1" dirty="0">
                <a:solidFill>
                  <a:schemeClr val="tx1">
                    <a:lumMod val="65000"/>
                    <a:lumOff val="35000"/>
                  </a:schemeClr>
                </a:solidFill>
                <a:latin typeface="Arial" panose="020B0604020202020204" pitchFamily="34" charset="0"/>
                <a:cs typeface="Arial" panose="020B0604020202020204" pitchFamily="34" charset="0"/>
                <a:sym typeface="Impact" pitchFamily="34" charset="0"/>
              </a:rPr>
              <a:t>点击添加标题</a:t>
            </a:r>
            <a:endParaRPr lang="zh-CN" altLang="en-US" b="1" dirty="0">
              <a:solidFill>
                <a:schemeClr val="tx1">
                  <a:lumMod val="65000"/>
                  <a:lumOff val="35000"/>
                </a:schemeClr>
              </a:solidFill>
              <a:latin typeface="Arial" panose="020B0604020202020204" pitchFamily="34" charset="0"/>
              <a:ea typeface="宋体" pitchFamily="2" charset="-122"/>
              <a:cs typeface="Arial" panose="020B0604020202020204" pitchFamily="34" charset="0"/>
            </a:endParaRPr>
          </a:p>
        </p:txBody>
      </p:sp>
      <p:sp>
        <p:nvSpPr>
          <p:cNvPr id="74" name="文本框 37"/>
          <p:cNvSpPr txBox="1"/>
          <p:nvPr/>
        </p:nvSpPr>
        <p:spPr>
          <a:xfrm>
            <a:off x="1073958" y="759817"/>
            <a:ext cx="2308007" cy="338546"/>
          </a:xfrm>
          <a:prstGeom prst="rect">
            <a:avLst/>
          </a:prstGeom>
          <a:noFill/>
        </p:spPr>
        <p:txBody>
          <a:bodyPr wrap="square" lIns="91431" tIns="45716" rIns="91431" bIns="45716" rtlCol="0">
            <a:spAutoFit/>
          </a:bodyPr>
          <a:lstStyle/>
          <a:p>
            <a:r>
              <a:rPr lang="en-US" altLang="zh-CN" sz="16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6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45314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wipe(left)">
                                      <p:cBhvr>
                                        <p:cTn id="11" dur="500"/>
                                        <p:tgtEl>
                                          <p:spTgt spid="74"/>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85"/>
                                        </p:tgtEl>
                                        <p:attrNameLst>
                                          <p:attrName>style.visibility</p:attrName>
                                        </p:attrNameLst>
                                      </p:cBhvr>
                                      <p:to>
                                        <p:strVal val="visible"/>
                                      </p:to>
                                    </p:set>
                                    <p:animEffect transition="in" filter="randombar(horizontal)">
                                      <p:cBhvr>
                                        <p:cTn id="15" dur="750"/>
                                        <p:tgtEl>
                                          <p:spTgt spid="185"/>
                                        </p:tgtEl>
                                      </p:cBhvr>
                                    </p:animEffect>
                                  </p:childTnLst>
                                </p:cTn>
                              </p:par>
                            </p:childTnLst>
                          </p:cTn>
                        </p:par>
                        <p:par>
                          <p:cTn id="16" fill="hold">
                            <p:stCondLst>
                              <p:cond delay="1750"/>
                            </p:stCondLst>
                            <p:childTnLst>
                              <p:par>
                                <p:cTn id="17" presetID="2" presetClass="entr" presetSubtype="2" fill="hold" grpId="0" nodeType="afterEffect">
                                  <p:stCondLst>
                                    <p:cond delay="0"/>
                                  </p:stCondLst>
                                  <p:childTnLst>
                                    <p:set>
                                      <p:cBhvr>
                                        <p:cTn id="18" dur="1" fill="hold">
                                          <p:stCondLst>
                                            <p:cond delay="0"/>
                                          </p:stCondLst>
                                        </p:cTn>
                                        <p:tgtEl>
                                          <p:spTgt spid="134"/>
                                        </p:tgtEl>
                                        <p:attrNameLst>
                                          <p:attrName>style.visibility</p:attrName>
                                        </p:attrNameLst>
                                      </p:cBhvr>
                                      <p:to>
                                        <p:strVal val="visible"/>
                                      </p:to>
                                    </p:set>
                                    <p:anim calcmode="lin" valueType="num">
                                      <p:cBhvr additive="base">
                                        <p:cTn id="19" dur="350" fill="hold"/>
                                        <p:tgtEl>
                                          <p:spTgt spid="134"/>
                                        </p:tgtEl>
                                        <p:attrNameLst>
                                          <p:attrName>ppt_x</p:attrName>
                                        </p:attrNameLst>
                                      </p:cBhvr>
                                      <p:tavLst>
                                        <p:tav tm="0">
                                          <p:val>
                                            <p:strVal val="1+#ppt_w/2"/>
                                          </p:val>
                                        </p:tav>
                                        <p:tav tm="100000">
                                          <p:val>
                                            <p:strVal val="#ppt_x"/>
                                          </p:val>
                                        </p:tav>
                                      </p:tavLst>
                                    </p:anim>
                                    <p:anim calcmode="lin" valueType="num">
                                      <p:cBhvr additive="base">
                                        <p:cTn id="20" dur="350" fill="hold"/>
                                        <p:tgtEl>
                                          <p:spTgt spid="134"/>
                                        </p:tgtEl>
                                        <p:attrNameLst>
                                          <p:attrName>ppt_y</p:attrName>
                                        </p:attrNameLst>
                                      </p:cBhvr>
                                      <p:tavLst>
                                        <p:tav tm="0">
                                          <p:val>
                                            <p:strVal val="#ppt_y"/>
                                          </p:val>
                                        </p:tav>
                                        <p:tav tm="100000">
                                          <p:val>
                                            <p:strVal val="#ppt_y"/>
                                          </p:val>
                                        </p:tav>
                                      </p:tavLst>
                                    </p:anim>
                                  </p:childTnLst>
                                </p:cTn>
                              </p:par>
                            </p:childTnLst>
                          </p:cTn>
                        </p:par>
                        <p:par>
                          <p:cTn id="21" fill="hold">
                            <p:stCondLst>
                              <p:cond delay="2100"/>
                            </p:stCondLst>
                            <p:childTnLst>
                              <p:par>
                                <p:cTn id="22" presetID="22" presetClass="entr" presetSubtype="2" fill="hold" nodeType="afterEffect">
                                  <p:stCondLst>
                                    <p:cond delay="0"/>
                                  </p:stCondLst>
                                  <p:childTnLst>
                                    <p:set>
                                      <p:cBhvr>
                                        <p:cTn id="23" dur="1" fill="hold">
                                          <p:stCondLst>
                                            <p:cond delay="0"/>
                                          </p:stCondLst>
                                        </p:cTn>
                                        <p:tgtEl>
                                          <p:spTgt spid="141"/>
                                        </p:tgtEl>
                                        <p:attrNameLst>
                                          <p:attrName>style.visibility</p:attrName>
                                        </p:attrNameLst>
                                      </p:cBhvr>
                                      <p:to>
                                        <p:strVal val="visible"/>
                                      </p:to>
                                    </p:set>
                                    <p:animEffect transition="in" filter="wipe(right)">
                                      <p:cBhvr>
                                        <p:cTn id="24" dur="250"/>
                                        <p:tgtEl>
                                          <p:spTgt spid="141"/>
                                        </p:tgtEl>
                                      </p:cBhvr>
                                    </p:animEffect>
                                  </p:childTnLst>
                                </p:cTn>
                              </p:par>
                            </p:childTnLst>
                          </p:cTn>
                        </p:par>
                        <p:par>
                          <p:cTn id="25" fill="hold">
                            <p:stCondLst>
                              <p:cond delay="2350"/>
                            </p:stCondLst>
                            <p:childTnLst>
                              <p:par>
                                <p:cTn id="26" presetID="22" presetClass="entr" presetSubtype="1" fill="hold" nodeType="afterEffect">
                                  <p:stCondLst>
                                    <p:cond delay="0"/>
                                  </p:stCondLst>
                                  <p:childTnLst>
                                    <p:set>
                                      <p:cBhvr>
                                        <p:cTn id="27" dur="1" fill="hold">
                                          <p:stCondLst>
                                            <p:cond delay="0"/>
                                          </p:stCondLst>
                                        </p:cTn>
                                        <p:tgtEl>
                                          <p:spTgt spid="140"/>
                                        </p:tgtEl>
                                        <p:attrNameLst>
                                          <p:attrName>style.visibility</p:attrName>
                                        </p:attrNameLst>
                                      </p:cBhvr>
                                      <p:to>
                                        <p:strVal val="visible"/>
                                      </p:to>
                                    </p:set>
                                    <p:animEffect transition="in" filter="wipe(up)">
                                      <p:cBhvr>
                                        <p:cTn id="28" dur="250"/>
                                        <p:tgtEl>
                                          <p:spTgt spid="140"/>
                                        </p:tgtEl>
                                      </p:cBhvr>
                                    </p:animEffect>
                                  </p:childTnLst>
                                </p:cTn>
                              </p:par>
                            </p:childTnLst>
                          </p:cTn>
                        </p:par>
                        <p:par>
                          <p:cTn id="29" fill="hold">
                            <p:stCondLst>
                              <p:cond delay="2600"/>
                            </p:stCondLst>
                            <p:childTnLst>
                              <p:par>
                                <p:cTn id="30" presetID="10" presetClass="entr" presetSubtype="0" fill="hold" grpId="0" nodeType="afterEffect">
                                  <p:stCondLst>
                                    <p:cond delay="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350"/>
                                        <p:tgtEl>
                                          <p:spTgt spid="1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0"/>
                                        </p:tgtEl>
                                        <p:attrNameLst>
                                          <p:attrName>style.visibility</p:attrName>
                                        </p:attrNameLst>
                                      </p:cBhvr>
                                      <p:to>
                                        <p:strVal val="visible"/>
                                      </p:to>
                                    </p:set>
                                    <p:animEffect transition="in" filter="fade">
                                      <p:cBhvr>
                                        <p:cTn id="35" dur="350"/>
                                        <p:tgtEl>
                                          <p:spTgt spid="120"/>
                                        </p:tgtEl>
                                      </p:cBhvr>
                                    </p:animEffect>
                                  </p:childTnLst>
                                </p:cTn>
                              </p:par>
                            </p:childTnLst>
                          </p:cTn>
                        </p:par>
                        <p:par>
                          <p:cTn id="36" fill="hold">
                            <p:stCondLst>
                              <p:cond delay="2950"/>
                            </p:stCondLst>
                            <p:childTnLst>
                              <p:par>
                                <p:cTn id="37" presetID="22" presetClass="entr" presetSubtype="8" fill="hold" grpId="0" nodeType="afterEffect">
                                  <p:stCondLst>
                                    <p:cond delay="0"/>
                                  </p:stCondLst>
                                  <p:childTnLst>
                                    <p:set>
                                      <p:cBhvr>
                                        <p:cTn id="38" dur="1" fill="hold">
                                          <p:stCondLst>
                                            <p:cond delay="0"/>
                                          </p:stCondLst>
                                        </p:cTn>
                                        <p:tgtEl>
                                          <p:spTgt spid="218"/>
                                        </p:tgtEl>
                                        <p:attrNameLst>
                                          <p:attrName>style.visibility</p:attrName>
                                        </p:attrNameLst>
                                      </p:cBhvr>
                                      <p:to>
                                        <p:strVal val="visible"/>
                                      </p:to>
                                    </p:set>
                                    <p:animEffect transition="in" filter="wipe(left)">
                                      <p:cBhvr>
                                        <p:cTn id="39" dur="400"/>
                                        <p:tgtEl>
                                          <p:spTgt spid="218"/>
                                        </p:tgtEl>
                                      </p:cBhvr>
                                    </p:animEffect>
                                  </p:childTnLst>
                                </p:cTn>
                              </p:par>
                            </p:childTnLst>
                          </p:cTn>
                        </p:par>
                        <p:par>
                          <p:cTn id="40" fill="hold">
                            <p:stCondLst>
                              <p:cond delay="3350"/>
                            </p:stCondLst>
                            <p:childTnLst>
                              <p:par>
                                <p:cTn id="41" presetID="2" presetClass="entr" presetSubtype="6" fill="hold" grpId="0" nodeType="afterEffect">
                                  <p:stCondLst>
                                    <p:cond delay="0"/>
                                  </p:stCondLst>
                                  <p:childTnLst>
                                    <p:set>
                                      <p:cBhvr>
                                        <p:cTn id="42" dur="1" fill="hold">
                                          <p:stCondLst>
                                            <p:cond delay="0"/>
                                          </p:stCondLst>
                                        </p:cTn>
                                        <p:tgtEl>
                                          <p:spTgt spid="135"/>
                                        </p:tgtEl>
                                        <p:attrNameLst>
                                          <p:attrName>style.visibility</p:attrName>
                                        </p:attrNameLst>
                                      </p:cBhvr>
                                      <p:to>
                                        <p:strVal val="visible"/>
                                      </p:to>
                                    </p:set>
                                    <p:anim calcmode="lin" valueType="num">
                                      <p:cBhvr additive="base">
                                        <p:cTn id="43" dur="350" fill="hold"/>
                                        <p:tgtEl>
                                          <p:spTgt spid="135"/>
                                        </p:tgtEl>
                                        <p:attrNameLst>
                                          <p:attrName>ppt_x</p:attrName>
                                        </p:attrNameLst>
                                      </p:cBhvr>
                                      <p:tavLst>
                                        <p:tav tm="0">
                                          <p:val>
                                            <p:strVal val="1+#ppt_w/2"/>
                                          </p:val>
                                        </p:tav>
                                        <p:tav tm="100000">
                                          <p:val>
                                            <p:strVal val="#ppt_x"/>
                                          </p:val>
                                        </p:tav>
                                      </p:tavLst>
                                    </p:anim>
                                    <p:anim calcmode="lin" valueType="num">
                                      <p:cBhvr additive="base">
                                        <p:cTn id="44" dur="350" fill="hold"/>
                                        <p:tgtEl>
                                          <p:spTgt spid="135"/>
                                        </p:tgtEl>
                                        <p:attrNameLst>
                                          <p:attrName>ppt_y</p:attrName>
                                        </p:attrNameLst>
                                      </p:cBhvr>
                                      <p:tavLst>
                                        <p:tav tm="0">
                                          <p:val>
                                            <p:strVal val="1+#ppt_h/2"/>
                                          </p:val>
                                        </p:tav>
                                        <p:tav tm="100000">
                                          <p:val>
                                            <p:strVal val="#ppt_y"/>
                                          </p:val>
                                        </p:tav>
                                      </p:tavLst>
                                    </p:anim>
                                  </p:childTnLst>
                                </p:cTn>
                              </p:par>
                            </p:childTnLst>
                          </p:cTn>
                        </p:par>
                        <p:par>
                          <p:cTn id="45" fill="hold">
                            <p:stCondLst>
                              <p:cond delay="3700"/>
                            </p:stCondLst>
                            <p:childTnLst>
                              <p:par>
                                <p:cTn id="46" presetID="22" presetClass="entr" presetSubtype="2" fill="hold" nodeType="afterEffect">
                                  <p:stCondLst>
                                    <p:cond delay="0"/>
                                  </p:stCondLst>
                                  <p:childTnLst>
                                    <p:set>
                                      <p:cBhvr>
                                        <p:cTn id="47" dur="1" fill="hold">
                                          <p:stCondLst>
                                            <p:cond delay="0"/>
                                          </p:stCondLst>
                                        </p:cTn>
                                        <p:tgtEl>
                                          <p:spTgt spid="143"/>
                                        </p:tgtEl>
                                        <p:attrNameLst>
                                          <p:attrName>style.visibility</p:attrName>
                                        </p:attrNameLst>
                                      </p:cBhvr>
                                      <p:to>
                                        <p:strVal val="visible"/>
                                      </p:to>
                                    </p:set>
                                    <p:animEffect transition="in" filter="wipe(right)">
                                      <p:cBhvr>
                                        <p:cTn id="48" dur="150"/>
                                        <p:tgtEl>
                                          <p:spTgt spid="143"/>
                                        </p:tgtEl>
                                      </p:cBhvr>
                                    </p:animEffect>
                                  </p:childTnLst>
                                </p:cTn>
                              </p:par>
                            </p:childTnLst>
                          </p:cTn>
                        </p:par>
                        <p:par>
                          <p:cTn id="49" fill="hold">
                            <p:stCondLst>
                              <p:cond delay="3850"/>
                            </p:stCondLst>
                            <p:childTnLst>
                              <p:par>
                                <p:cTn id="50" presetID="22" presetClass="entr" presetSubtype="1" fill="hold" nodeType="afterEffect">
                                  <p:stCondLst>
                                    <p:cond delay="0"/>
                                  </p:stCondLst>
                                  <p:childTnLst>
                                    <p:set>
                                      <p:cBhvr>
                                        <p:cTn id="51" dur="1" fill="hold">
                                          <p:stCondLst>
                                            <p:cond delay="0"/>
                                          </p:stCondLst>
                                        </p:cTn>
                                        <p:tgtEl>
                                          <p:spTgt spid="142"/>
                                        </p:tgtEl>
                                        <p:attrNameLst>
                                          <p:attrName>style.visibility</p:attrName>
                                        </p:attrNameLst>
                                      </p:cBhvr>
                                      <p:to>
                                        <p:strVal val="visible"/>
                                      </p:to>
                                    </p:set>
                                    <p:animEffect transition="in" filter="wipe(up)">
                                      <p:cBhvr>
                                        <p:cTn id="52" dur="250"/>
                                        <p:tgtEl>
                                          <p:spTgt spid="142"/>
                                        </p:tgtEl>
                                      </p:cBhvr>
                                    </p:animEffect>
                                  </p:childTnLst>
                                </p:cTn>
                              </p:par>
                            </p:childTnLst>
                          </p:cTn>
                        </p:par>
                        <p:par>
                          <p:cTn id="53" fill="hold">
                            <p:stCondLst>
                              <p:cond delay="4100"/>
                            </p:stCondLst>
                            <p:childTnLst>
                              <p:par>
                                <p:cTn id="54" presetID="10" presetClass="entr" presetSubtype="0" fill="hold" grpId="0" nodeType="afterEffect">
                                  <p:stCondLst>
                                    <p:cond delay="0"/>
                                  </p:stCondLst>
                                  <p:childTnLst>
                                    <p:set>
                                      <p:cBhvr>
                                        <p:cTn id="55" dur="1" fill="hold">
                                          <p:stCondLst>
                                            <p:cond delay="0"/>
                                          </p:stCondLst>
                                        </p:cTn>
                                        <p:tgtEl>
                                          <p:spTgt spid="116"/>
                                        </p:tgtEl>
                                        <p:attrNameLst>
                                          <p:attrName>style.visibility</p:attrName>
                                        </p:attrNameLst>
                                      </p:cBhvr>
                                      <p:to>
                                        <p:strVal val="visible"/>
                                      </p:to>
                                    </p:set>
                                    <p:animEffect transition="in" filter="fade">
                                      <p:cBhvr>
                                        <p:cTn id="56" dur="35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17"/>
                                        </p:tgtEl>
                                        <p:attrNameLst>
                                          <p:attrName>style.visibility</p:attrName>
                                        </p:attrNameLst>
                                      </p:cBhvr>
                                      <p:to>
                                        <p:strVal val="visible"/>
                                      </p:to>
                                    </p:set>
                                    <p:animEffect transition="in" filter="fade">
                                      <p:cBhvr>
                                        <p:cTn id="59" dur="350"/>
                                        <p:tgtEl>
                                          <p:spTgt spid="117"/>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219"/>
                                        </p:tgtEl>
                                        <p:attrNameLst>
                                          <p:attrName>style.visibility</p:attrName>
                                        </p:attrNameLst>
                                      </p:cBhvr>
                                      <p:to>
                                        <p:strVal val="visible"/>
                                      </p:to>
                                    </p:set>
                                    <p:animEffect transition="in" filter="wipe(left)">
                                      <p:cBhvr>
                                        <p:cTn id="63" dur="400"/>
                                        <p:tgtEl>
                                          <p:spTgt spid="219"/>
                                        </p:tgtEl>
                                      </p:cBhvr>
                                    </p:animEffect>
                                  </p:childTnLst>
                                </p:cTn>
                              </p:par>
                            </p:childTnLst>
                          </p:cTn>
                        </p:par>
                        <p:par>
                          <p:cTn id="64" fill="hold">
                            <p:stCondLst>
                              <p:cond delay="4850"/>
                            </p:stCondLst>
                            <p:childTnLst>
                              <p:par>
                                <p:cTn id="65" presetID="2" presetClass="entr" presetSubtype="1"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 calcmode="lin" valueType="num">
                                      <p:cBhvr additive="base">
                                        <p:cTn id="67" dur="350" fill="hold"/>
                                        <p:tgtEl>
                                          <p:spTgt spid="136"/>
                                        </p:tgtEl>
                                        <p:attrNameLst>
                                          <p:attrName>ppt_x</p:attrName>
                                        </p:attrNameLst>
                                      </p:cBhvr>
                                      <p:tavLst>
                                        <p:tav tm="0">
                                          <p:val>
                                            <p:strVal val="#ppt_x"/>
                                          </p:val>
                                        </p:tav>
                                        <p:tav tm="100000">
                                          <p:val>
                                            <p:strVal val="#ppt_x"/>
                                          </p:val>
                                        </p:tav>
                                      </p:tavLst>
                                    </p:anim>
                                    <p:anim calcmode="lin" valueType="num">
                                      <p:cBhvr additive="base">
                                        <p:cTn id="68" dur="350" fill="hold"/>
                                        <p:tgtEl>
                                          <p:spTgt spid="136"/>
                                        </p:tgtEl>
                                        <p:attrNameLst>
                                          <p:attrName>ppt_y</p:attrName>
                                        </p:attrNameLst>
                                      </p:cBhvr>
                                      <p:tavLst>
                                        <p:tav tm="0">
                                          <p:val>
                                            <p:strVal val="0-#ppt_h/2"/>
                                          </p:val>
                                        </p:tav>
                                        <p:tav tm="100000">
                                          <p:val>
                                            <p:strVal val="#ppt_y"/>
                                          </p:val>
                                        </p:tav>
                                      </p:tavLst>
                                    </p:anim>
                                  </p:childTnLst>
                                </p:cTn>
                              </p:par>
                            </p:childTnLst>
                          </p:cTn>
                        </p:par>
                        <p:par>
                          <p:cTn id="69" fill="hold">
                            <p:stCondLst>
                              <p:cond delay="5200"/>
                            </p:stCondLst>
                            <p:childTnLst>
                              <p:par>
                                <p:cTn id="70" presetID="22" presetClass="entr" presetSubtype="2" fill="hold" nodeType="afterEffect">
                                  <p:stCondLst>
                                    <p:cond delay="0"/>
                                  </p:stCondLst>
                                  <p:childTnLst>
                                    <p:set>
                                      <p:cBhvr>
                                        <p:cTn id="71" dur="1" fill="hold">
                                          <p:stCondLst>
                                            <p:cond delay="0"/>
                                          </p:stCondLst>
                                        </p:cTn>
                                        <p:tgtEl>
                                          <p:spTgt spid="145"/>
                                        </p:tgtEl>
                                        <p:attrNameLst>
                                          <p:attrName>style.visibility</p:attrName>
                                        </p:attrNameLst>
                                      </p:cBhvr>
                                      <p:to>
                                        <p:strVal val="visible"/>
                                      </p:to>
                                    </p:set>
                                    <p:animEffect transition="in" filter="wipe(right)">
                                      <p:cBhvr>
                                        <p:cTn id="72" dur="150"/>
                                        <p:tgtEl>
                                          <p:spTgt spid="145"/>
                                        </p:tgtEl>
                                      </p:cBhvr>
                                    </p:animEffect>
                                  </p:childTnLst>
                                </p:cTn>
                              </p:par>
                            </p:childTnLst>
                          </p:cTn>
                        </p:par>
                        <p:par>
                          <p:cTn id="73" fill="hold">
                            <p:stCondLst>
                              <p:cond delay="5350"/>
                            </p:stCondLst>
                            <p:childTnLst>
                              <p:par>
                                <p:cTn id="74" presetID="22" presetClass="entr" presetSubtype="1" fill="hold" nodeType="afterEffect">
                                  <p:stCondLst>
                                    <p:cond delay="0"/>
                                  </p:stCondLst>
                                  <p:childTnLst>
                                    <p:set>
                                      <p:cBhvr>
                                        <p:cTn id="75" dur="1" fill="hold">
                                          <p:stCondLst>
                                            <p:cond delay="0"/>
                                          </p:stCondLst>
                                        </p:cTn>
                                        <p:tgtEl>
                                          <p:spTgt spid="144"/>
                                        </p:tgtEl>
                                        <p:attrNameLst>
                                          <p:attrName>style.visibility</p:attrName>
                                        </p:attrNameLst>
                                      </p:cBhvr>
                                      <p:to>
                                        <p:strVal val="visible"/>
                                      </p:to>
                                    </p:set>
                                    <p:animEffect transition="in" filter="wipe(up)">
                                      <p:cBhvr>
                                        <p:cTn id="76" dur="150"/>
                                        <p:tgtEl>
                                          <p:spTgt spid="144"/>
                                        </p:tgtEl>
                                      </p:cBhvr>
                                    </p:animEffect>
                                  </p:childTnLst>
                                </p:cTn>
                              </p:par>
                            </p:childTnLst>
                          </p:cTn>
                        </p:par>
                        <p:par>
                          <p:cTn id="77" fill="hold">
                            <p:stCondLst>
                              <p:cond delay="5500"/>
                            </p:stCondLst>
                            <p:childTnLst>
                              <p:par>
                                <p:cTn id="78" presetID="10" presetClass="entr" presetSubtype="0" fill="hold" grpId="0" nodeType="afterEffect">
                                  <p:stCondLst>
                                    <p:cond delay="0"/>
                                  </p:stCondLst>
                                  <p:childTnLst>
                                    <p:set>
                                      <p:cBhvr>
                                        <p:cTn id="79" dur="1" fill="hold">
                                          <p:stCondLst>
                                            <p:cond delay="0"/>
                                          </p:stCondLst>
                                        </p:cTn>
                                        <p:tgtEl>
                                          <p:spTgt spid="122"/>
                                        </p:tgtEl>
                                        <p:attrNameLst>
                                          <p:attrName>style.visibility</p:attrName>
                                        </p:attrNameLst>
                                      </p:cBhvr>
                                      <p:to>
                                        <p:strVal val="visible"/>
                                      </p:to>
                                    </p:set>
                                    <p:animEffect transition="in" filter="fade">
                                      <p:cBhvr>
                                        <p:cTn id="80" dur="350"/>
                                        <p:tgtEl>
                                          <p:spTgt spid="12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23"/>
                                        </p:tgtEl>
                                        <p:attrNameLst>
                                          <p:attrName>style.visibility</p:attrName>
                                        </p:attrNameLst>
                                      </p:cBhvr>
                                      <p:to>
                                        <p:strVal val="visible"/>
                                      </p:to>
                                    </p:set>
                                    <p:animEffect transition="in" filter="fade">
                                      <p:cBhvr>
                                        <p:cTn id="83" dur="350"/>
                                        <p:tgtEl>
                                          <p:spTgt spid="123"/>
                                        </p:tgtEl>
                                      </p:cBhvr>
                                    </p:animEffect>
                                  </p:childTnLst>
                                </p:cTn>
                              </p:par>
                            </p:childTnLst>
                          </p:cTn>
                        </p:par>
                        <p:par>
                          <p:cTn id="84" fill="hold">
                            <p:stCondLst>
                              <p:cond delay="5850"/>
                            </p:stCondLst>
                            <p:childTnLst>
                              <p:par>
                                <p:cTn id="85" presetID="22" presetClass="entr" presetSubtype="8" fill="hold" grpId="0" nodeType="afterEffect">
                                  <p:stCondLst>
                                    <p:cond delay="0"/>
                                  </p:stCondLst>
                                  <p:childTnLst>
                                    <p:set>
                                      <p:cBhvr>
                                        <p:cTn id="86" dur="1" fill="hold">
                                          <p:stCondLst>
                                            <p:cond delay="0"/>
                                          </p:stCondLst>
                                        </p:cTn>
                                        <p:tgtEl>
                                          <p:spTgt spid="220"/>
                                        </p:tgtEl>
                                        <p:attrNameLst>
                                          <p:attrName>style.visibility</p:attrName>
                                        </p:attrNameLst>
                                      </p:cBhvr>
                                      <p:to>
                                        <p:strVal val="visible"/>
                                      </p:to>
                                    </p:set>
                                    <p:animEffect transition="in" filter="wipe(left)">
                                      <p:cBhvr>
                                        <p:cTn id="87" dur="400"/>
                                        <p:tgtEl>
                                          <p:spTgt spid="220"/>
                                        </p:tgtEl>
                                      </p:cBhvr>
                                    </p:animEffect>
                                  </p:childTnLst>
                                </p:cTn>
                              </p:par>
                            </p:childTnLst>
                          </p:cTn>
                        </p:par>
                        <p:par>
                          <p:cTn id="88" fill="hold">
                            <p:stCondLst>
                              <p:cond delay="6250"/>
                            </p:stCondLst>
                            <p:childTnLst>
                              <p:par>
                                <p:cTn id="89" presetID="2" presetClass="entr" presetSubtype="12" fill="hold" grpId="0" nodeType="afterEffect">
                                  <p:stCondLst>
                                    <p:cond delay="0"/>
                                  </p:stCondLst>
                                  <p:childTnLst>
                                    <p:set>
                                      <p:cBhvr>
                                        <p:cTn id="90" dur="1" fill="hold">
                                          <p:stCondLst>
                                            <p:cond delay="0"/>
                                          </p:stCondLst>
                                        </p:cTn>
                                        <p:tgtEl>
                                          <p:spTgt spid="137"/>
                                        </p:tgtEl>
                                        <p:attrNameLst>
                                          <p:attrName>style.visibility</p:attrName>
                                        </p:attrNameLst>
                                      </p:cBhvr>
                                      <p:to>
                                        <p:strVal val="visible"/>
                                      </p:to>
                                    </p:set>
                                    <p:anim calcmode="lin" valueType="num">
                                      <p:cBhvr additive="base">
                                        <p:cTn id="91" dur="350" fill="hold"/>
                                        <p:tgtEl>
                                          <p:spTgt spid="137"/>
                                        </p:tgtEl>
                                        <p:attrNameLst>
                                          <p:attrName>ppt_x</p:attrName>
                                        </p:attrNameLst>
                                      </p:cBhvr>
                                      <p:tavLst>
                                        <p:tav tm="0">
                                          <p:val>
                                            <p:strVal val="0-#ppt_w/2"/>
                                          </p:val>
                                        </p:tav>
                                        <p:tav tm="100000">
                                          <p:val>
                                            <p:strVal val="#ppt_x"/>
                                          </p:val>
                                        </p:tav>
                                      </p:tavLst>
                                    </p:anim>
                                    <p:anim calcmode="lin" valueType="num">
                                      <p:cBhvr additive="base">
                                        <p:cTn id="92" dur="350" fill="hold"/>
                                        <p:tgtEl>
                                          <p:spTgt spid="137"/>
                                        </p:tgtEl>
                                        <p:attrNameLst>
                                          <p:attrName>ppt_y</p:attrName>
                                        </p:attrNameLst>
                                      </p:cBhvr>
                                      <p:tavLst>
                                        <p:tav tm="0">
                                          <p:val>
                                            <p:strVal val="1+#ppt_h/2"/>
                                          </p:val>
                                        </p:tav>
                                        <p:tav tm="100000">
                                          <p:val>
                                            <p:strVal val="#ppt_y"/>
                                          </p:val>
                                        </p:tav>
                                      </p:tavLst>
                                    </p:anim>
                                  </p:childTnLst>
                                </p:cTn>
                              </p:par>
                            </p:childTnLst>
                          </p:cTn>
                        </p:par>
                        <p:par>
                          <p:cTn id="93" fill="hold">
                            <p:stCondLst>
                              <p:cond delay="6600"/>
                            </p:stCondLst>
                            <p:childTnLst>
                              <p:par>
                                <p:cTn id="94" presetID="22" presetClass="entr" presetSubtype="8" fill="hold" nodeType="afterEffect">
                                  <p:stCondLst>
                                    <p:cond delay="0"/>
                                  </p:stCondLst>
                                  <p:childTnLst>
                                    <p:set>
                                      <p:cBhvr>
                                        <p:cTn id="95" dur="1" fill="hold">
                                          <p:stCondLst>
                                            <p:cond delay="0"/>
                                          </p:stCondLst>
                                        </p:cTn>
                                        <p:tgtEl>
                                          <p:spTgt spid="147"/>
                                        </p:tgtEl>
                                        <p:attrNameLst>
                                          <p:attrName>style.visibility</p:attrName>
                                        </p:attrNameLst>
                                      </p:cBhvr>
                                      <p:to>
                                        <p:strVal val="visible"/>
                                      </p:to>
                                    </p:set>
                                    <p:animEffect transition="in" filter="wipe(left)">
                                      <p:cBhvr>
                                        <p:cTn id="96" dur="150"/>
                                        <p:tgtEl>
                                          <p:spTgt spid="147"/>
                                        </p:tgtEl>
                                      </p:cBhvr>
                                    </p:animEffect>
                                  </p:childTnLst>
                                </p:cTn>
                              </p:par>
                            </p:childTnLst>
                          </p:cTn>
                        </p:par>
                        <p:par>
                          <p:cTn id="97" fill="hold">
                            <p:stCondLst>
                              <p:cond delay="6750"/>
                            </p:stCondLst>
                            <p:childTnLst>
                              <p:par>
                                <p:cTn id="98" presetID="22" presetClass="entr" presetSubtype="1" fill="hold" nodeType="afterEffect">
                                  <p:stCondLst>
                                    <p:cond delay="0"/>
                                  </p:stCondLst>
                                  <p:childTnLst>
                                    <p:set>
                                      <p:cBhvr>
                                        <p:cTn id="99" dur="1" fill="hold">
                                          <p:stCondLst>
                                            <p:cond delay="0"/>
                                          </p:stCondLst>
                                        </p:cTn>
                                        <p:tgtEl>
                                          <p:spTgt spid="146"/>
                                        </p:tgtEl>
                                        <p:attrNameLst>
                                          <p:attrName>style.visibility</p:attrName>
                                        </p:attrNameLst>
                                      </p:cBhvr>
                                      <p:to>
                                        <p:strVal val="visible"/>
                                      </p:to>
                                    </p:set>
                                    <p:animEffect transition="in" filter="wipe(up)">
                                      <p:cBhvr>
                                        <p:cTn id="100" dur="200"/>
                                        <p:tgtEl>
                                          <p:spTgt spid="146"/>
                                        </p:tgtEl>
                                      </p:cBhvr>
                                    </p:animEffect>
                                  </p:childTnLst>
                                </p:cTn>
                              </p:par>
                            </p:childTnLst>
                          </p:cTn>
                        </p:par>
                        <p:par>
                          <p:cTn id="101" fill="hold">
                            <p:stCondLst>
                              <p:cond delay="6950"/>
                            </p:stCondLst>
                            <p:childTnLst>
                              <p:par>
                                <p:cTn id="102" presetID="10" presetClass="entr" presetSubtype="0" fill="hold" grpId="0" nodeType="afterEffect">
                                  <p:stCondLst>
                                    <p:cond delay="0"/>
                                  </p:stCondLst>
                                  <p:childTnLst>
                                    <p:set>
                                      <p:cBhvr>
                                        <p:cTn id="103" dur="1" fill="hold">
                                          <p:stCondLst>
                                            <p:cond delay="0"/>
                                          </p:stCondLst>
                                        </p:cTn>
                                        <p:tgtEl>
                                          <p:spTgt spid="125"/>
                                        </p:tgtEl>
                                        <p:attrNameLst>
                                          <p:attrName>style.visibility</p:attrName>
                                        </p:attrNameLst>
                                      </p:cBhvr>
                                      <p:to>
                                        <p:strVal val="visible"/>
                                      </p:to>
                                    </p:set>
                                    <p:animEffect transition="in" filter="fade">
                                      <p:cBhvr>
                                        <p:cTn id="104" dur="350"/>
                                        <p:tgtEl>
                                          <p:spTgt spid="125"/>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26"/>
                                        </p:tgtEl>
                                        <p:attrNameLst>
                                          <p:attrName>style.visibility</p:attrName>
                                        </p:attrNameLst>
                                      </p:cBhvr>
                                      <p:to>
                                        <p:strVal val="visible"/>
                                      </p:to>
                                    </p:set>
                                    <p:animEffect transition="in" filter="fade">
                                      <p:cBhvr>
                                        <p:cTn id="107" dur="350"/>
                                        <p:tgtEl>
                                          <p:spTgt spid="126"/>
                                        </p:tgtEl>
                                      </p:cBhvr>
                                    </p:animEffect>
                                  </p:childTnLst>
                                </p:cTn>
                              </p:par>
                            </p:childTnLst>
                          </p:cTn>
                        </p:par>
                        <p:par>
                          <p:cTn id="108" fill="hold">
                            <p:stCondLst>
                              <p:cond delay="7300"/>
                            </p:stCondLst>
                            <p:childTnLst>
                              <p:par>
                                <p:cTn id="109" presetID="22" presetClass="entr" presetSubtype="8" fill="hold" grpId="0" nodeType="afterEffect">
                                  <p:stCondLst>
                                    <p:cond delay="0"/>
                                  </p:stCondLst>
                                  <p:childTnLst>
                                    <p:set>
                                      <p:cBhvr>
                                        <p:cTn id="110" dur="1" fill="hold">
                                          <p:stCondLst>
                                            <p:cond delay="0"/>
                                          </p:stCondLst>
                                        </p:cTn>
                                        <p:tgtEl>
                                          <p:spTgt spid="221"/>
                                        </p:tgtEl>
                                        <p:attrNameLst>
                                          <p:attrName>style.visibility</p:attrName>
                                        </p:attrNameLst>
                                      </p:cBhvr>
                                      <p:to>
                                        <p:strVal val="visible"/>
                                      </p:to>
                                    </p:set>
                                    <p:animEffect transition="in" filter="wipe(left)">
                                      <p:cBhvr>
                                        <p:cTn id="111" dur="400"/>
                                        <p:tgtEl>
                                          <p:spTgt spid="221"/>
                                        </p:tgtEl>
                                      </p:cBhvr>
                                    </p:animEffect>
                                  </p:childTnLst>
                                </p:cTn>
                              </p:par>
                            </p:childTnLst>
                          </p:cTn>
                        </p:par>
                        <p:par>
                          <p:cTn id="112" fill="hold">
                            <p:stCondLst>
                              <p:cond delay="7700"/>
                            </p:stCondLst>
                            <p:childTnLst>
                              <p:par>
                                <p:cTn id="113" presetID="2" presetClass="entr" presetSubtype="8" fill="hold" grpId="0" nodeType="afterEffect">
                                  <p:stCondLst>
                                    <p:cond delay="0"/>
                                  </p:stCondLst>
                                  <p:childTnLst>
                                    <p:set>
                                      <p:cBhvr>
                                        <p:cTn id="114" dur="1" fill="hold">
                                          <p:stCondLst>
                                            <p:cond delay="0"/>
                                          </p:stCondLst>
                                        </p:cTn>
                                        <p:tgtEl>
                                          <p:spTgt spid="138"/>
                                        </p:tgtEl>
                                        <p:attrNameLst>
                                          <p:attrName>style.visibility</p:attrName>
                                        </p:attrNameLst>
                                      </p:cBhvr>
                                      <p:to>
                                        <p:strVal val="visible"/>
                                      </p:to>
                                    </p:set>
                                    <p:anim calcmode="lin" valueType="num">
                                      <p:cBhvr additive="base">
                                        <p:cTn id="115" dur="350" fill="hold"/>
                                        <p:tgtEl>
                                          <p:spTgt spid="138"/>
                                        </p:tgtEl>
                                        <p:attrNameLst>
                                          <p:attrName>ppt_x</p:attrName>
                                        </p:attrNameLst>
                                      </p:cBhvr>
                                      <p:tavLst>
                                        <p:tav tm="0">
                                          <p:val>
                                            <p:strVal val="0-#ppt_w/2"/>
                                          </p:val>
                                        </p:tav>
                                        <p:tav tm="100000">
                                          <p:val>
                                            <p:strVal val="#ppt_x"/>
                                          </p:val>
                                        </p:tav>
                                      </p:tavLst>
                                    </p:anim>
                                    <p:anim calcmode="lin" valueType="num">
                                      <p:cBhvr additive="base">
                                        <p:cTn id="116" dur="350" fill="hold"/>
                                        <p:tgtEl>
                                          <p:spTgt spid="138"/>
                                        </p:tgtEl>
                                        <p:attrNameLst>
                                          <p:attrName>ppt_y</p:attrName>
                                        </p:attrNameLst>
                                      </p:cBhvr>
                                      <p:tavLst>
                                        <p:tav tm="0">
                                          <p:val>
                                            <p:strVal val="#ppt_y"/>
                                          </p:val>
                                        </p:tav>
                                        <p:tav tm="100000">
                                          <p:val>
                                            <p:strVal val="#ppt_y"/>
                                          </p:val>
                                        </p:tav>
                                      </p:tavLst>
                                    </p:anim>
                                  </p:childTnLst>
                                </p:cTn>
                              </p:par>
                            </p:childTnLst>
                          </p:cTn>
                        </p:par>
                        <p:par>
                          <p:cTn id="117" fill="hold">
                            <p:stCondLst>
                              <p:cond delay="8050"/>
                            </p:stCondLst>
                            <p:childTnLst>
                              <p:par>
                                <p:cTn id="118" presetID="22" presetClass="entr" presetSubtype="8" fill="hold" nodeType="afterEffect">
                                  <p:stCondLst>
                                    <p:cond delay="0"/>
                                  </p:stCondLst>
                                  <p:childTnLst>
                                    <p:set>
                                      <p:cBhvr>
                                        <p:cTn id="119" dur="1" fill="hold">
                                          <p:stCondLst>
                                            <p:cond delay="0"/>
                                          </p:stCondLst>
                                        </p:cTn>
                                        <p:tgtEl>
                                          <p:spTgt spid="149"/>
                                        </p:tgtEl>
                                        <p:attrNameLst>
                                          <p:attrName>style.visibility</p:attrName>
                                        </p:attrNameLst>
                                      </p:cBhvr>
                                      <p:to>
                                        <p:strVal val="visible"/>
                                      </p:to>
                                    </p:set>
                                    <p:animEffect transition="in" filter="wipe(left)">
                                      <p:cBhvr>
                                        <p:cTn id="120" dur="250"/>
                                        <p:tgtEl>
                                          <p:spTgt spid="149"/>
                                        </p:tgtEl>
                                      </p:cBhvr>
                                    </p:animEffect>
                                  </p:childTnLst>
                                </p:cTn>
                              </p:par>
                            </p:childTnLst>
                          </p:cTn>
                        </p:par>
                        <p:par>
                          <p:cTn id="121" fill="hold">
                            <p:stCondLst>
                              <p:cond delay="8300"/>
                            </p:stCondLst>
                            <p:childTnLst>
                              <p:par>
                                <p:cTn id="122" presetID="22" presetClass="entr" presetSubtype="1" fill="hold" nodeType="afterEffect">
                                  <p:stCondLst>
                                    <p:cond delay="0"/>
                                  </p:stCondLst>
                                  <p:childTnLst>
                                    <p:set>
                                      <p:cBhvr>
                                        <p:cTn id="123" dur="1" fill="hold">
                                          <p:stCondLst>
                                            <p:cond delay="0"/>
                                          </p:stCondLst>
                                        </p:cTn>
                                        <p:tgtEl>
                                          <p:spTgt spid="148"/>
                                        </p:tgtEl>
                                        <p:attrNameLst>
                                          <p:attrName>style.visibility</p:attrName>
                                        </p:attrNameLst>
                                      </p:cBhvr>
                                      <p:to>
                                        <p:strVal val="visible"/>
                                      </p:to>
                                    </p:set>
                                    <p:animEffect transition="in" filter="wipe(up)">
                                      <p:cBhvr>
                                        <p:cTn id="124" dur="250"/>
                                        <p:tgtEl>
                                          <p:spTgt spid="148"/>
                                        </p:tgtEl>
                                      </p:cBhvr>
                                    </p:animEffect>
                                  </p:childTnLst>
                                </p:cTn>
                              </p:par>
                            </p:childTnLst>
                          </p:cTn>
                        </p:par>
                        <p:par>
                          <p:cTn id="125" fill="hold">
                            <p:stCondLst>
                              <p:cond delay="8550"/>
                            </p:stCondLst>
                            <p:childTnLst>
                              <p:par>
                                <p:cTn id="126" presetID="10" presetClass="entr" presetSubtype="0" fill="hold" grpId="0" nodeType="afterEffect">
                                  <p:stCondLst>
                                    <p:cond delay="0"/>
                                  </p:stCondLst>
                                  <p:childTnLst>
                                    <p:set>
                                      <p:cBhvr>
                                        <p:cTn id="127" dur="1" fill="hold">
                                          <p:stCondLst>
                                            <p:cond delay="0"/>
                                          </p:stCondLst>
                                        </p:cTn>
                                        <p:tgtEl>
                                          <p:spTgt spid="128"/>
                                        </p:tgtEl>
                                        <p:attrNameLst>
                                          <p:attrName>style.visibility</p:attrName>
                                        </p:attrNameLst>
                                      </p:cBhvr>
                                      <p:to>
                                        <p:strVal val="visible"/>
                                      </p:to>
                                    </p:set>
                                    <p:animEffect transition="in" filter="fade">
                                      <p:cBhvr>
                                        <p:cTn id="128" dur="350"/>
                                        <p:tgtEl>
                                          <p:spTgt spid="12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129"/>
                                        </p:tgtEl>
                                        <p:attrNameLst>
                                          <p:attrName>style.visibility</p:attrName>
                                        </p:attrNameLst>
                                      </p:cBhvr>
                                      <p:to>
                                        <p:strVal val="visible"/>
                                      </p:to>
                                    </p:set>
                                    <p:animEffect transition="in" filter="fade">
                                      <p:cBhvr>
                                        <p:cTn id="131" dur="350"/>
                                        <p:tgtEl>
                                          <p:spTgt spid="129"/>
                                        </p:tgtEl>
                                      </p:cBhvr>
                                    </p:animEffect>
                                  </p:childTnLst>
                                </p:cTn>
                              </p:par>
                            </p:childTnLst>
                          </p:cTn>
                        </p:par>
                        <p:par>
                          <p:cTn id="132" fill="hold">
                            <p:stCondLst>
                              <p:cond delay="8900"/>
                            </p:stCondLst>
                            <p:childTnLst>
                              <p:par>
                                <p:cTn id="133" presetID="22" presetClass="entr" presetSubtype="8" fill="hold" grpId="0" nodeType="afterEffect">
                                  <p:stCondLst>
                                    <p:cond delay="0"/>
                                  </p:stCondLst>
                                  <p:childTnLst>
                                    <p:set>
                                      <p:cBhvr>
                                        <p:cTn id="134" dur="1" fill="hold">
                                          <p:stCondLst>
                                            <p:cond delay="0"/>
                                          </p:stCondLst>
                                        </p:cTn>
                                        <p:tgtEl>
                                          <p:spTgt spid="222"/>
                                        </p:tgtEl>
                                        <p:attrNameLst>
                                          <p:attrName>style.visibility</p:attrName>
                                        </p:attrNameLst>
                                      </p:cBhvr>
                                      <p:to>
                                        <p:strVal val="visible"/>
                                      </p:to>
                                    </p:set>
                                    <p:animEffect transition="in" filter="wipe(left)">
                                      <p:cBhvr>
                                        <p:cTn id="135" dur="400"/>
                                        <p:tgtEl>
                                          <p:spTgt spid="222"/>
                                        </p:tgtEl>
                                      </p:cBhvr>
                                    </p:animEffect>
                                  </p:childTnLst>
                                </p:cTn>
                              </p:par>
                            </p:childTnLst>
                          </p:cTn>
                        </p:par>
                        <p:par>
                          <p:cTn id="136" fill="hold">
                            <p:stCondLst>
                              <p:cond delay="9300"/>
                            </p:stCondLst>
                            <p:childTnLst>
                              <p:par>
                                <p:cTn id="137" presetID="2" presetClass="entr" presetSubtype="9" fill="hold" grpId="0" nodeType="afterEffect">
                                  <p:stCondLst>
                                    <p:cond delay="0"/>
                                  </p:stCondLst>
                                  <p:childTnLst>
                                    <p:set>
                                      <p:cBhvr>
                                        <p:cTn id="138" dur="1" fill="hold">
                                          <p:stCondLst>
                                            <p:cond delay="0"/>
                                          </p:stCondLst>
                                        </p:cTn>
                                        <p:tgtEl>
                                          <p:spTgt spid="139"/>
                                        </p:tgtEl>
                                        <p:attrNameLst>
                                          <p:attrName>style.visibility</p:attrName>
                                        </p:attrNameLst>
                                      </p:cBhvr>
                                      <p:to>
                                        <p:strVal val="visible"/>
                                      </p:to>
                                    </p:set>
                                    <p:anim calcmode="lin" valueType="num">
                                      <p:cBhvr additive="base">
                                        <p:cTn id="139" dur="350" fill="hold"/>
                                        <p:tgtEl>
                                          <p:spTgt spid="139"/>
                                        </p:tgtEl>
                                        <p:attrNameLst>
                                          <p:attrName>ppt_x</p:attrName>
                                        </p:attrNameLst>
                                      </p:cBhvr>
                                      <p:tavLst>
                                        <p:tav tm="0">
                                          <p:val>
                                            <p:strVal val="0-#ppt_w/2"/>
                                          </p:val>
                                        </p:tav>
                                        <p:tav tm="100000">
                                          <p:val>
                                            <p:strVal val="#ppt_x"/>
                                          </p:val>
                                        </p:tav>
                                      </p:tavLst>
                                    </p:anim>
                                    <p:anim calcmode="lin" valueType="num">
                                      <p:cBhvr additive="base">
                                        <p:cTn id="140" dur="350" fill="hold"/>
                                        <p:tgtEl>
                                          <p:spTgt spid="139"/>
                                        </p:tgtEl>
                                        <p:attrNameLst>
                                          <p:attrName>ppt_y</p:attrName>
                                        </p:attrNameLst>
                                      </p:cBhvr>
                                      <p:tavLst>
                                        <p:tav tm="0">
                                          <p:val>
                                            <p:strVal val="0-#ppt_h/2"/>
                                          </p:val>
                                        </p:tav>
                                        <p:tav tm="100000">
                                          <p:val>
                                            <p:strVal val="#ppt_y"/>
                                          </p:val>
                                        </p:tav>
                                      </p:tavLst>
                                    </p:anim>
                                  </p:childTnLst>
                                </p:cTn>
                              </p:par>
                            </p:childTnLst>
                          </p:cTn>
                        </p:par>
                        <p:par>
                          <p:cTn id="141" fill="hold">
                            <p:stCondLst>
                              <p:cond delay="9650"/>
                            </p:stCondLst>
                            <p:childTnLst>
                              <p:par>
                                <p:cTn id="142" presetID="22" presetClass="entr" presetSubtype="8" fill="hold" nodeType="afterEffect">
                                  <p:stCondLst>
                                    <p:cond delay="0"/>
                                  </p:stCondLst>
                                  <p:childTnLst>
                                    <p:set>
                                      <p:cBhvr>
                                        <p:cTn id="143" dur="1" fill="hold">
                                          <p:stCondLst>
                                            <p:cond delay="0"/>
                                          </p:stCondLst>
                                        </p:cTn>
                                        <p:tgtEl>
                                          <p:spTgt spid="151"/>
                                        </p:tgtEl>
                                        <p:attrNameLst>
                                          <p:attrName>style.visibility</p:attrName>
                                        </p:attrNameLst>
                                      </p:cBhvr>
                                      <p:to>
                                        <p:strVal val="visible"/>
                                      </p:to>
                                    </p:set>
                                    <p:animEffect transition="in" filter="wipe(left)">
                                      <p:cBhvr>
                                        <p:cTn id="144" dur="350"/>
                                        <p:tgtEl>
                                          <p:spTgt spid="151"/>
                                        </p:tgtEl>
                                      </p:cBhvr>
                                    </p:animEffect>
                                  </p:childTnLst>
                                </p:cTn>
                              </p:par>
                            </p:childTnLst>
                          </p:cTn>
                        </p:par>
                        <p:par>
                          <p:cTn id="145" fill="hold">
                            <p:stCondLst>
                              <p:cond delay="10000"/>
                            </p:stCondLst>
                            <p:childTnLst>
                              <p:par>
                                <p:cTn id="146" presetID="22" presetClass="entr" presetSubtype="1" fill="hold" nodeType="afterEffect">
                                  <p:stCondLst>
                                    <p:cond delay="0"/>
                                  </p:stCondLst>
                                  <p:childTnLst>
                                    <p:set>
                                      <p:cBhvr>
                                        <p:cTn id="147" dur="1" fill="hold">
                                          <p:stCondLst>
                                            <p:cond delay="0"/>
                                          </p:stCondLst>
                                        </p:cTn>
                                        <p:tgtEl>
                                          <p:spTgt spid="150"/>
                                        </p:tgtEl>
                                        <p:attrNameLst>
                                          <p:attrName>style.visibility</p:attrName>
                                        </p:attrNameLst>
                                      </p:cBhvr>
                                      <p:to>
                                        <p:strVal val="visible"/>
                                      </p:to>
                                    </p:set>
                                    <p:animEffect transition="in" filter="wipe(up)">
                                      <p:cBhvr>
                                        <p:cTn id="148" dur="250"/>
                                        <p:tgtEl>
                                          <p:spTgt spid="150"/>
                                        </p:tgtEl>
                                      </p:cBhvr>
                                    </p:animEffect>
                                  </p:childTnLst>
                                </p:cTn>
                              </p:par>
                            </p:childTnLst>
                          </p:cTn>
                        </p:par>
                        <p:par>
                          <p:cTn id="149" fill="hold">
                            <p:stCondLst>
                              <p:cond delay="10250"/>
                            </p:stCondLst>
                            <p:childTnLst>
                              <p:par>
                                <p:cTn id="150" presetID="10" presetClass="entr" presetSubtype="0" fill="hold" grpId="0" nodeType="afterEffect">
                                  <p:stCondLst>
                                    <p:cond delay="0"/>
                                  </p:stCondLst>
                                  <p:childTnLst>
                                    <p:set>
                                      <p:cBhvr>
                                        <p:cTn id="151" dur="1" fill="hold">
                                          <p:stCondLst>
                                            <p:cond delay="0"/>
                                          </p:stCondLst>
                                        </p:cTn>
                                        <p:tgtEl>
                                          <p:spTgt spid="131"/>
                                        </p:tgtEl>
                                        <p:attrNameLst>
                                          <p:attrName>style.visibility</p:attrName>
                                        </p:attrNameLst>
                                      </p:cBhvr>
                                      <p:to>
                                        <p:strVal val="visible"/>
                                      </p:to>
                                    </p:set>
                                    <p:animEffect transition="in" filter="fade">
                                      <p:cBhvr>
                                        <p:cTn id="152" dur="350"/>
                                        <p:tgtEl>
                                          <p:spTgt spid="131"/>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132"/>
                                        </p:tgtEl>
                                        <p:attrNameLst>
                                          <p:attrName>style.visibility</p:attrName>
                                        </p:attrNameLst>
                                      </p:cBhvr>
                                      <p:to>
                                        <p:strVal val="visible"/>
                                      </p:to>
                                    </p:set>
                                    <p:animEffect transition="in" filter="fade">
                                      <p:cBhvr>
                                        <p:cTn id="155" dur="350"/>
                                        <p:tgtEl>
                                          <p:spTgt spid="132"/>
                                        </p:tgtEl>
                                      </p:cBhvr>
                                    </p:animEffect>
                                  </p:childTnLst>
                                </p:cTn>
                              </p:par>
                            </p:childTnLst>
                          </p:cTn>
                        </p:par>
                        <p:par>
                          <p:cTn id="156" fill="hold">
                            <p:stCondLst>
                              <p:cond delay="10600"/>
                            </p:stCondLst>
                            <p:childTnLst>
                              <p:par>
                                <p:cTn id="157" presetID="22" presetClass="entr" presetSubtype="8" fill="hold" grpId="0" nodeType="afterEffect">
                                  <p:stCondLst>
                                    <p:cond delay="0"/>
                                  </p:stCondLst>
                                  <p:childTnLst>
                                    <p:set>
                                      <p:cBhvr>
                                        <p:cTn id="158" dur="1" fill="hold">
                                          <p:stCondLst>
                                            <p:cond delay="0"/>
                                          </p:stCondLst>
                                        </p:cTn>
                                        <p:tgtEl>
                                          <p:spTgt spid="223"/>
                                        </p:tgtEl>
                                        <p:attrNameLst>
                                          <p:attrName>style.visibility</p:attrName>
                                        </p:attrNameLst>
                                      </p:cBhvr>
                                      <p:to>
                                        <p:strVal val="visible"/>
                                      </p:to>
                                    </p:set>
                                    <p:animEffect transition="in" filter="wipe(left)">
                                      <p:cBhvr>
                                        <p:cTn id="159" dur="4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6" grpId="0">
        <p:bldAsOne/>
      </p:bldGraphic>
      <p:bldP spid="117" grpId="0"/>
      <p:bldGraphic spid="119" grpId="0">
        <p:bldAsOne/>
      </p:bldGraphic>
      <p:bldP spid="120" grpId="0"/>
      <p:bldGraphic spid="122" grpId="0">
        <p:bldAsOne/>
      </p:bldGraphic>
      <p:bldP spid="123" grpId="0"/>
      <p:bldGraphic spid="125" grpId="0">
        <p:bldAsOne/>
      </p:bldGraphic>
      <p:bldP spid="126" grpId="0"/>
      <p:bldGraphic spid="128" grpId="0">
        <p:bldAsOne/>
      </p:bldGraphic>
      <p:bldP spid="129" grpId="0"/>
      <p:bldGraphic spid="131" grpId="0">
        <p:bldAsOne/>
      </p:bldGraphic>
      <p:bldP spid="132" grpId="0"/>
      <p:bldP spid="134" grpId="0" animBg="1"/>
      <p:bldP spid="135" grpId="0" animBg="1"/>
      <p:bldP spid="136" grpId="0" animBg="1"/>
      <p:bldP spid="137" grpId="0" animBg="1"/>
      <p:bldP spid="138" grpId="0" animBg="1"/>
      <p:bldP spid="139" grpId="0" animBg="1"/>
      <p:bldP spid="218" grpId="0"/>
      <p:bldP spid="219" grpId="0"/>
      <p:bldP spid="220" grpId="0"/>
      <p:bldP spid="221" grpId="0"/>
      <p:bldP spid="222" grpId="0"/>
      <p:bldP spid="223" grpId="0"/>
      <p:bldP spid="73" grpId="0"/>
      <p:bldP spid="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fe325ac88af4cb1e315171a86c19382325f4f"/>
</p:tagLst>
</file>

<file path=ppt/theme/theme1.xml><?xml version="1.0" encoding="utf-8"?>
<a:theme xmlns:a="http://schemas.openxmlformats.org/drawingml/2006/main" name="Office 主题">
  <a:themeElements>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fontScheme name="Lizzysu-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1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2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3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0.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1.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2.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3.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4.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4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5.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6.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7.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8.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ppt/theme/themeOverride9.xml><?xml version="1.0" encoding="utf-8"?>
<a:themeOverride xmlns:a="http://schemas.openxmlformats.org/drawingml/2006/main">
  <a:clrScheme name="自定义 121">
    <a:dk1>
      <a:srgbClr val="1F1F1F"/>
    </a:dk1>
    <a:lt1>
      <a:srgbClr val="FFFFFF"/>
    </a:lt1>
    <a:dk2>
      <a:srgbClr val="454545"/>
    </a:dk2>
    <a:lt2>
      <a:srgbClr val="D8D8D8"/>
    </a:lt2>
    <a:accent1>
      <a:srgbClr val="9B1E11"/>
    </a:accent1>
    <a:accent2>
      <a:srgbClr val="736666"/>
    </a:accent2>
    <a:accent3>
      <a:srgbClr val="C1D842"/>
    </a:accent3>
    <a:accent4>
      <a:srgbClr val="4BACC6"/>
    </a:accent4>
    <a:accent5>
      <a:srgbClr val="F4CE3F"/>
    </a:accent5>
    <a:accent6>
      <a:srgbClr val="3F3F3F"/>
    </a:accent6>
    <a:hlink>
      <a:srgbClr val="222A35"/>
    </a:hlink>
    <a:folHlink>
      <a:srgbClr val="7F6000"/>
    </a:folHlink>
  </a:clrScheme>
</a:themeOverride>
</file>

<file path=docProps/app.xml><?xml version="1.0" encoding="utf-8"?>
<Properties xmlns="http://schemas.openxmlformats.org/officeDocument/2006/extended-properties" xmlns:vt="http://schemas.openxmlformats.org/officeDocument/2006/docPropsVTypes">
  <Template/>
  <TotalTime>12859</TotalTime>
  <Words>4866</Words>
  <Application>Microsoft Office PowerPoint</Application>
  <PresentationFormat>自定义</PresentationFormat>
  <Paragraphs>487</Paragraphs>
  <Slides>45</Slides>
  <Notes>27</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subject>大侠素材铺</dc:subject>
  <dc:creator>大侠素材铺</dc:creator>
  <dc:description>大侠素材铺_x000d_
淘宝店：https://dxpu.taobao.com/</dc:description>
  <cp:lastModifiedBy>微软用户</cp:lastModifiedBy>
  <cp:revision>2409</cp:revision>
  <dcterms:created xsi:type="dcterms:W3CDTF">2014-10-29T09:18:14Z</dcterms:created>
  <dcterms:modified xsi:type="dcterms:W3CDTF">2016-11-03T01:29:50Z</dcterms:modified>
  <cp:category>https://dxpu.taobao.com/</cp:category>
</cp:coreProperties>
</file>