
<file path=[Content_Types].xml><?xml version="1.0" encoding="utf-8"?>
<Types xmlns="http://schemas.openxmlformats.org/package/2006/content-types">
  <Default Extension="jpeg" ContentType="image/jpeg"/>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62" r:id="rId6"/>
    <p:sldId id="263" r:id="rId7"/>
    <p:sldId id="264" r:id="rId8"/>
    <p:sldId id="265" r:id="rId9"/>
    <p:sldId id="266" r:id="rId10"/>
    <p:sldId id="282" r:id="rId11"/>
    <p:sldId id="267" r:id="rId12"/>
    <p:sldId id="268" r:id="rId13"/>
    <p:sldId id="269" r:id="rId14"/>
    <p:sldId id="270" r:id="rId15"/>
    <p:sldId id="271" r:id="rId16"/>
    <p:sldId id="281" r:id="rId17"/>
    <p:sldId id="272" r:id="rId18"/>
    <p:sldId id="273" r:id="rId19"/>
    <p:sldId id="274" r:id="rId20"/>
    <p:sldId id="275" r:id="rId21"/>
    <p:sldId id="280" r:id="rId22"/>
    <p:sldId id="276" r:id="rId23"/>
    <p:sldId id="277" r:id="rId24"/>
    <p:sldId id="278" r:id="rId25"/>
    <p:sldId id="279"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4322F"/>
    <a:srgbClr val="F7F7F2"/>
    <a:srgbClr val="5DC2D0"/>
    <a:srgbClr val="EC6D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70" d="100"/>
          <a:sy n="70" d="100"/>
        </p:scale>
        <p:origin x="714" y="66"/>
      </p:cViewPr>
      <p:guideLst>
        <p:guide orient="horz" pos="213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AEF8C6D-BC32-4C1B-AC58-169B9958414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316BE4A-EF31-4B80-9F4A-916E5994453C}"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AEF8C6D-BC32-4C1B-AC58-169B9958414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316BE4A-EF31-4B80-9F4A-916E5994453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AEF8C6D-BC32-4C1B-AC58-169B9958414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316BE4A-EF31-4B80-9F4A-916E5994453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AEF8C6D-BC32-4C1B-AC58-169B9958414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316BE4A-EF31-4B80-9F4A-916E5994453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2AEF8C6D-BC32-4C1B-AC58-169B9958414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316BE4A-EF31-4B80-9F4A-916E5994453C}"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AEF8C6D-BC32-4C1B-AC58-169B9958414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316BE4A-EF31-4B80-9F4A-916E5994453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AEF8C6D-BC32-4C1B-AC58-169B9958414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316BE4A-EF31-4B80-9F4A-916E5994453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AEF8C6D-BC32-4C1B-AC58-169B9958414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316BE4A-EF31-4B80-9F4A-916E5994453C}"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AEF8C6D-BC32-4C1B-AC58-169B9958414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316BE4A-EF31-4B80-9F4A-916E5994453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2AEF8C6D-BC32-4C1B-AC58-169B9958414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316BE4A-EF31-4B80-9F4A-916E5994453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2AEF8C6D-BC32-4C1B-AC58-169B9958414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316BE4A-EF31-4B80-9F4A-916E5994453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AEF8C6D-BC32-4C1B-AC58-169B9958414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16BE4A-EF31-4B80-9F4A-916E5994453C}"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7.emf"/><Relationship Id="rId6" Type="http://schemas.openxmlformats.org/officeDocument/2006/relationships/image" Target="../media/image6.emf"/><Relationship Id="rId5" Type="http://schemas.openxmlformats.org/officeDocument/2006/relationships/image" Target="../media/image5.emf"/><Relationship Id="rId4" Type="http://schemas.openxmlformats.org/officeDocument/2006/relationships/image" Target="../media/image4.emf"/><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image" Target="../media/image1.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7.emf"/><Relationship Id="rId1" Type="http://schemas.openxmlformats.org/officeDocument/2006/relationships/image" Target="../media/image4.emf"/></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emf"/></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7.emf"/><Relationship Id="rId6" Type="http://schemas.openxmlformats.org/officeDocument/2006/relationships/image" Target="../media/image6.emf"/><Relationship Id="rId5" Type="http://schemas.openxmlformats.org/officeDocument/2006/relationships/image" Target="../media/image5.emf"/><Relationship Id="rId4" Type="http://schemas.openxmlformats.org/officeDocument/2006/relationships/image" Target="../media/image4.emf"/><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image" Target="../media/image1.em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em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7F7F2"/>
        </a:solidFill>
        <a:effectLst/>
      </p:bgPr>
    </p:bg>
    <p:spTree>
      <p:nvGrpSpPr>
        <p:cNvPr id="1" name=""/>
        <p:cNvGrpSpPr/>
        <p:nvPr/>
      </p:nvGrpSpPr>
      <p:grpSpPr>
        <a:xfrm>
          <a:off x="0" y="0"/>
          <a:ext cx="0" cy="0"/>
          <a:chOff x="0" y="0"/>
          <a:chExt cx="0" cy="0"/>
        </a:xfrm>
      </p:grpSpPr>
      <p:pic>
        <p:nvPicPr>
          <p:cNvPr id="150" name="图片 149"/>
          <p:cNvPicPr>
            <a:picLocks noChangeAspect="1"/>
          </p:cNvPicPr>
          <p:nvPr/>
        </p:nvPicPr>
        <p:blipFill>
          <a:blip r:embed="rId1"/>
          <a:stretch>
            <a:fillRect/>
          </a:stretch>
        </p:blipFill>
        <p:spPr>
          <a:xfrm>
            <a:off x="3421919" y="826403"/>
            <a:ext cx="5338557" cy="5338557"/>
          </a:xfrm>
          <a:prstGeom prst="rect">
            <a:avLst/>
          </a:prstGeom>
        </p:spPr>
      </p:pic>
      <p:sp>
        <p:nvSpPr>
          <p:cNvPr id="156" name="Freeform 135"/>
          <p:cNvSpPr>
            <a:spLocks noEditPoints="1"/>
          </p:cNvSpPr>
          <p:nvPr/>
        </p:nvSpPr>
        <p:spPr bwMode="auto">
          <a:xfrm>
            <a:off x="1150938" y="-1477963"/>
            <a:ext cx="9958388" cy="10018713"/>
          </a:xfrm>
          <a:custGeom>
            <a:avLst/>
            <a:gdLst>
              <a:gd name="T0" fmla="*/ 84 w 165"/>
              <a:gd name="T1" fmla="*/ 166 h 166"/>
              <a:gd name="T2" fmla="*/ 76 w 165"/>
              <a:gd name="T3" fmla="*/ 165 h 166"/>
              <a:gd name="T4" fmla="*/ 68 w 165"/>
              <a:gd name="T5" fmla="*/ 164 h 166"/>
              <a:gd name="T6" fmla="*/ 97 w 165"/>
              <a:gd name="T7" fmla="*/ 164 h 166"/>
              <a:gd name="T8" fmla="*/ 59 w 165"/>
              <a:gd name="T9" fmla="*/ 162 h 166"/>
              <a:gd name="T10" fmla="*/ 107 w 165"/>
              <a:gd name="T11" fmla="*/ 160 h 166"/>
              <a:gd name="T12" fmla="*/ 52 w 165"/>
              <a:gd name="T13" fmla="*/ 158 h 166"/>
              <a:gd name="T14" fmla="*/ 115 w 165"/>
              <a:gd name="T15" fmla="*/ 159 h 166"/>
              <a:gd name="T16" fmla="*/ 47 w 165"/>
              <a:gd name="T17" fmla="*/ 157 h 166"/>
              <a:gd name="T18" fmla="*/ 120 w 165"/>
              <a:gd name="T19" fmla="*/ 156 h 166"/>
              <a:gd name="T20" fmla="*/ 127 w 165"/>
              <a:gd name="T21" fmla="*/ 152 h 166"/>
              <a:gd name="T22" fmla="*/ 32 w 165"/>
              <a:gd name="T23" fmla="*/ 149 h 166"/>
              <a:gd name="T24" fmla="*/ 133 w 165"/>
              <a:gd name="T25" fmla="*/ 147 h 166"/>
              <a:gd name="T26" fmla="*/ 25 w 165"/>
              <a:gd name="T27" fmla="*/ 141 h 166"/>
              <a:gd name="T28" fmla="*/ 141 w 165"/>
              <a:gd name="T29" fmla="*/ 140 h 166"/>
              <a:gd name="T30" fmla="*/ 22 w 165"/>
              <a:gd name="T31" fmla="*/ 137 h 166"/>
              <a:gd name="T32" fmla="*/ 145 w 165"/>
              <a:gd name="T33" fmla="*/ 137 h 166"/>
              <a:gd name="T34" fmla="*/ 16 w 165"/>
              <a:gd name="T35" fmla="*/ 132 h 166"/>
              <a:gd name="T36" fmla="*/ 12 w 165"/>
              <a:gd name="T37" fmla="*/ 126 h 166"/>
              <a:gd name="T38" fmla="*/ 153 w 165"/>
              <a:gd name="T39" fmla="*/ 124 h 166"/>
              <a:gd name="T40" fmla="*/ 7 w 165"/>
              <a:gd name="T41" fmla="*/ 116 h 166"/>
              <a:gd name="T42" fmla="*/ 157 w 165"/>
              <a:gd name="T43" fmla="*/ 114 h 166"/>
              <a:gd name="T44" fmla="*/ 5 w 165"/>
              <a:gd name="T45" fmla="*/ 109 h 166"/>
              <a:gd name="T46" fmla="*/ 161 w 165"/>
              <a:gd name="T47" fmla="*/ 107 h 166"/>
              <a:gd name="T48" fmla="*/ 3 w 165"/>
              <a:gd name="T49" fmla="*/ 104 h 166"/>
              <a:gd name="T50" fmla="*/ 162 w 165"/>
              <a:gd name="T51" fmla="*/ 102 h 166"/>
              <a:gd name="T52" fmla="*/ 164 w 165"/>
              <a:gd name="T53" fmla="*/ 94 h 166"/>
              <a:gd name="T54" fmla="*/ 0 w 165"/>
              <a:gd name="T55" fmla="*/ 88 h 166"/>
              <a:gd name="T56" fmla="*/ 164 w 165"/>
              <a:gd name="T57" fmla="*/ 86 h 166"/>
              <a:gd name="T58" fmla="*/ 0 w 165"/>
              <a:gd name="T59" fmla="*/ 80 h 166"/>
              <a:gd name="T60" fmla="*/ 164 w 165"/>
              <a:gd name="T61" fmla="*/ 76 h 166"/>
              <a:gd name="T62" fmla="*/ 1 w 165"/>
              <a:gd name="T63" fmla="*/ 69 h 166"/>
              <a:gd name="T64" fmla="*/ 164 w 165"/>
              <a:gd name="T65" fmla="*/ 70 h 166"/>
              <a:gd name="T66" fmla="*/ 163 w 165"/>
              <a:gd name="T67" fmla="*/ 67 h 166"/>
              <a:gd name="T68" fmla="*/ 2 w 165"/>
              <a:gd name="T69" fmla="*/ 65 h 166"/>
              <a:gd name="T70" fmla="*/ 5 w 165"/>
              <a:gd name="T71" fmla="*/ 57 h 166"/>
              <a:gd name="T72" fmla="*/ 158 w 165"/>
              <a:gd name="T73" fmla="*/ 52 h 166"/>
              <a:gd name="T74" fmla="*/ 7 w 165"/>
              <a:gd name="T75" fmla="*/ 49 h 166"/>
              <a:gd name="T76" fmla="*/ 153 w 165"/>
              <a:gd name="T77" fmla="*/ 42 h 166"/>
              <a:gd name="T78" fmla="*/ 12 w 165"/>
              <a:gd name="T79" fmla="*/ 40 h 166"/>
              <a:gd name="T80" fmla="*/ 151 w 165"/>
              <a:gd name="T81" fmla="*/ 37 h 166"/>
              <a:gd name="T82" fmla="*/ 16 w 165"/>
              <a:gd name="T83" fmla="*/ 36 h 166"/>
              <a:gd name="T84" fmla="*/ 146 w 165"/>
              <a:gd name="T85" fmla="*/ 32 h 166"/>
              <a:gd name="T86" fmla="*/ 141 w 165"/>
              <a:gd name="T87" fmla="*/ 26 h 166"/>
              <a:gd name="T88" fmla="*/ 25 w 165"/>
              <a:gd name="T89" fmla="*/ 24 h 166"/>
              <a:gd name="T90" fmla="*/ 133 w 165"/>
              <a:gd name="T91" fmla="*/ 19 h 166"/>
              <a:gd name="T92" fmla="*/ 33 w 165"/>
              <a:gd name="T93" fmla="*/ 17 h 166"/>
              <a:gd name="T94" fmla="*/ 127 w 165"/>
              <a:gd name="T95" fmla="*/ 14 h 166"/>
              <a:gd name="T96" fmla="*/ 40 w 165"/>
              <a:gd name="T97" fmla="*/ 13 h 166"/>
              <a:gd name="T98" fmla="*/ 123 w 165"/>
              <a:gd name="T99" fmla="*/ 12 h 166"/>
              <a:gd name="T100" fmla="*/ 45 w 165"/>
              <a:gd name="T101" fmla="*/ 11 h 166"/>
              <a:gd name="T102" fmla="*/ 52 w 165"/>
              <a:gd name="T103" fmla="*/ 7 h 166"/>
              <a:gd name="T104" fmla="*/ 107 w 165"/>
              <a:gd name="T105" fmla="*/ 6 h 166"/>
              <a:gd name="T106" fmla="*/ 59 w 165"/>
              <a:gd name="T107" fmla="*/ 4 h 166"/>
              <a:gd name="T108" fmla="*/ 98 w 165"/>
              <a:gd name="T109" fmla="*/ 2 h 166"/>
              <a:gd name="T110" fmla="*/ 69 w 165"/>
              <a:gd name="T111" fmla="*/ 1 h 166"/>
              <a:gd name="T112" fmla="*/ 90 w 165"/>
              <a:gd name="T113" fmla="*/ 1 h 166"/>
              <a:gd name="T114" fmla="*/ 77 w 165"/>
              <a:gd name="T115" fmla="*/ 1 h 166"/>
              <a:gd name="T116" fmla="*/ 83 w 165"/>
              <a:gd name="T11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5" h="166">
                <a:moveTo>
                  <a:pt x="82" y="166"/>
                </a:moveTo>
                <a:cubicBezTo>
                  <a:pt x="82" y="166"/>
                  <a:pt x="82" y="166"/>
                  <a:pt x="82" y="166"/>
                </a:cubicBezTo>
                <a:cubicBezTo>
                  <a:pt x="82" y="166"/>
                  <a:pt x="82" y="165"/>
                  <a:pt x="82" y="165"/>
                </a:cubicBezTo>
                <a:cubicBezTo>
                  <a:pt x="82" y="165"/>
                  <a:pt x="82" y="164"/>
                  <a:pt x="82" y="164"/>
                </a:cubicBezTo>
                <a:cubicBezTo>
                  <a:pt x="82" y="164"/>
                  <a:pt x="82" y="164"/>
                  <a:pt x="82" y="164"/>
                </a:cubicBezTo>
                <a:cubicBezTo>
                  <a:pt x="83" y="164"/>
                  <a:pt x="83" y="164"/>
                  <a:pt x="84" y="164"/>
                </a:cubicBezTo>
                <a:cubicBezTo>
                  <a:pt x="84" y="164"/>
                  <a:pt x="84" y="164"/>
                  <a:pt x="84" y="164"/>
                </a:cubicBezTo>
                <a:cubicBezTo>
                  <a:pt x="84" y="164"/>
                  <a:pt x="85" y="165"/>
                  <a:pt x="85" y="165"/>
                </a:cubicBezTo>
                <a:cubicBezTo>
                  <a:pt x="85" y="165"/>
                  <a:pt x="84" y="166"/>
                  <a:pt x="84" y="166"/>
                </a:cubicBezTo>
                <a:cubicBezTo>
                  <a:pt x="83" y="166"/>
                  <a:pt x="83" y="166"/>
                  <a:pt x="82" y="166"/>
                </a:cubicBezTo>
                <a:close/>
                <a:moveTo>
                  <a:pt x="76" y="165"/>
                </a:moveTo>
                <a:cubicBezTo>
                  <a:pt x="76" y="165"/>
                  <a:pt x="76" y="165"/>
                  <a:pt x="76" y="165"/>
                </a:cubicBezTo>
                <a:cubicBezTo>
                  <a:pt x="76" y="165"/>
                  <a:pt x="75" y="165"/>
                  <a:pt x="74" y="165"/>
                </a:cubicBezTo>
                <a:cubicBezTo>
                  <a:pt x="74" y="165"/>
                  <a:pt x="74" y="165"/>
                  <a:pt x="74" y="165"/>
                </a:cubicBezTo>
                <a:cubicBezTo>
                  <a:pt x="74" y="164"/>
                  <a:pt x="74" y="164"/>
                  <a:pt x="74" y="164"/>
                </a:cubicBezTo>
                <a:cubicBezTo>
                  <a:pt x="75" y="164"/>
                  <a:pt x="76" y="164"/>
                  <a:pt x="76" y="164"/>
                </a:cubicBezTo>
                <a:cubicBezTo>
                  <a:pt x="77" y="164"/>
                  <a:pt x="77" y="164"/>
                  <a:pt x="77" y="165"/>
                </a:cubicBezTo>
                <a:cubicBezTo>
                  <a:pt x="77" y="165"/>
                  <a:pt x="77" y="165"/>
                  <a:pt x="76" y="165"/>
                </a:cubicBezTo>
                <a:close/>
                <a:moveTo>
                  <a:pt x="90" y="165"/>
                </a:moveTo>
                <a:cubicBezTo>
                  <a:pt x="90" y="165"/>
                  <a:pt x="89" y="165"/>
                  <a:pt x="89" y="165"/>
                </a:cubicBezTo>
                <a:cubicBezTo>
                  <a:pt x="89" y="164"/>
                  <a:pt x="90" y="164"/>
                  <a:pt x="90" y="164"/>
                </a:cubicBezTo>
                <a:cubicBezTo>
                  <a:pt x="91" y="164"/>
                  <a:pt x="91" y="164"/>
                  <a:pt x="92" y="164"/>
                </a:cubicBezTo>
                <a:cubicBezTo>
                  <a:pt x="92" y="164"/>
                  <a:pt x="93" y="164"/>
                  <a:pt x="93" y="164"/>
                </a:cubicBezTo>
                <a:cubicBezTo>
                  <a:pt x="93" y="165"/>
                  <a:pt x="92" y="165"/>
                  <a:pt x="92" y="165"/>
                </a:cubicBezTo>
                <a:cubicBezTo>
                  <a:pt x="91" y="165"/>
                  <a:pt x="91" y="165"/>
                  <a:pt x="90" y="165"/>
                </a:cubicBezTo>
                <a:cubicBezTo>
                  <a:pt x="90" y="165"/>
                  <a:pt x="90" y="165"/>
                  <a:pt x="90" y="165"/>
                </a:cubicBezTo>
                <a:close/>
                <a:moveTo>
                  <a:pt x="68" y="164"/>
                </a:moveTo>
                <a:cubicBezTo>
                  <a:pt x="68" y="164"/>
                  <a:pt x="68" y="164"/>
                  <a:pt x="68" y="164"/>
                </a:cubicBezTo>
                <a:cubicBezTo>
                  <a:pt x="68" y="164"/>
                  <a:pt x="67" y="164"/>
                  <a:pt x="66" y="164"/>
                </a:cubicBezTo>
                <a:cubicBezTo>
                  <a:pt x="66" y="164"/>
                  <a:pt x="66" y="164"/>
                  <a:pt x="66" y="163"/>
                </a:cubicBezTo>
                <a:cubicBezTo>
                  <a:pt x="66" y="163"/>
                  <a:pt x="66" y="163"/>
                  <a:pt x="67" y="163"/>
                </a:cubicBezTo>
                <a:cubicBezTo>
                  <a:pt x="67" y="163"/>
                  <a:pt x="68" y="163"/>
                  <a:pt x="69" y="163"/>
                </a:cubicBezTo>
                <a:cubicBezTo>
                  <a:pt x="69" y="163"/>
                  <a:pt x="69" y="164"/>
                  <a:pt x="69" y="164"/>
                </a:cubicBezTo>
                <a:cubicBezTo>
                  <a:pt x="69" y="164"/>
                  <a:pt x="69" y="164"/>
                  <a:pt x="68" y="164"/>
                </a:cubicBezTo>
                <a:close/>
                <a:moveTo>
                  <a:pt x="98" y="164"/>
                </a:moveTo>
                <a:cubicBezTo>
                  <a:pt x="98" y="164"/>
                  <a:pt x="97" y="164"/>
                  <a:pt x="97" y="164"/>
                </a:cubicBezTo>
                <a:cubicBezTo>
                  <a:pt x="97" y="163"/>
                  <a:pt x="97" y="163"/>
                  <a:pt x="98" y="163"/>
                </a:cubicBezTo>
                <a:cubicBezTo>
                  <a:pt x="98" y="163"/>
                  <a:pt x="99" y="163"/>
                  <a:pt x="100" y="162"/>
                </a:cubicBezTo>
                <a:cubicBezTo>
                  <a:pt x="100" y="162"/>
                  <a:pt x="100" y="163"/>
                  <a:pt x="100" y="163"/>
                </a:cubicBezTo>
                <a:cubicBezTo>
                  <a:pt x="100" y="163"/>
                  <a:pt x="100" y="164"/>
                  <a:pt x="100" y="164"/>
                </a:cubicBezTo>
                <a:cubicBezTo>
                  <a:pt x="99" y="164"/>
                  <a:pt x="99" y="164"/>
                  <a:pt x="98" y="164"/>
                </a:cubicBezTo>
                <a:cubicBezTo>
                  <a:pt x="98" y="164"/>
                  <a:pt x="98" y="164"/>
                  <a:pt x="98" y="164"/>
                </a:cubicBezTo>
                <a:close/>
                <a:moveTo>
                  <a:pt x="61" y="163"/>
                </a:moveTo>
                <a:cubicBezTo>
                  <a:pt x="61" y="163"/>
                  <a:pt x="61" y="163"/>
                  <a:pt x="61" y="163"/>
                </a:cubicBezTo>
                <a:cubicBezTo>
                  <a:pt x="60" y="162"/>
                  <a:pt x="59" y="162"/>
                  <a:pt x="59" y="162"/>
                </a:cubicBezTo>
                <a:cubicBezTo>
                  <a:pt x="58" y="162"/>
                  <a:pt x="58" y="162"/>
                  <a:pt x="58" y="161"/>
                </a:cubicBezTo>
                <a:cubicBezTo>
                  <a:pt x="58" y="161"/>
                  <a:pt x="59" y="161"/>
                  <a:pt x="59" y="161"/>
                </a:cubicBezTo>
                <a:cubicBezTo>
                  <a:pt x="60" y="161"/>
                  <a:pt x="60" y="161"/>
                  <a:pt x="61" y="162"/>
                </a:cubicBezTo>
                <a:cubicBezTo>
                  <a:pt x="61" y="162"/>
                  <a:pt x="61" y="162"/>
                  <a:pt x="61" y="162"/>
                </a:cubicBezTo>
                <a:cubicBezTo>
                  <a:pt x="61" y="163"/>
                  <a:pt x="61" y="163"/>
                  <a:pt x="61" y="163"/>
                </a:cubicBezTo>
                <a:close/>
                <a:moveTo>
                  <a:pt x="105" y="162"/>
                </a:moveTo>
                <a:cubicBezTo>
                  <a:pt x="105" y="162"/>
                  <a:pt x="105" y="162"/>
                  <a:pt x="105" y="162"/>
                </a:cubicBezTo>
                <a:cubicBezTo>
                  <a:pt x="105" y="161"/>
                  <a:pt x="105" y="161"/>
                  <a:pt x="105" y="161"/>
                </a:cubicBezTo>
                <a:cubicBezTo>
                  <a:pt x="106" y="161"/>
                  <a:pt x="107" y="161"/>
                  <a:pt x="107" y="160"/>
                </a:cubicBezTo>
                <a:cubicBezTo>
                  <a:pt x="107" y="160"/>
                  <a:pt x="108" y="161"/>
                  <a:pt x="108" y="161"/>
                </a:cubicBezTo>
                <a:cubicBezTo>
                  <a:pt x="108" y="161"/>
                  <a:pt x="108" y="162"/>
                  <a:pt x="107" y="162"/>
                </a:cubicBezTo>
                <a:cubicBezTo>
                  <a:pt x="107" y="162"/>
                  <a:pt x="106" y="162"/>
                  <a:pt x="106" y="162"/>
                </a:cubicBezTo>
                <a:cubicBezTo>
                  <a:pt x="106" y="162"/>
                  <a:pt x="105" y="162"/>
                  <a:pt x="105" y="162"/>
                </a:cubicBezTo>
                <a:close/>
                <a:moveTo>
                  <a:pt x="53" y="160"/>
                </a:moveTo>
                <a:cubicBezTo>
                  <a:pt x="53" y="160"/>
                  <a:pt x="53" y="160"/>
                  <a:pt x="53" y="160"/>
                </a:cubicBezTo>
                <a:cubicBezTo>
                  <a:pt x="52" y="160"/>
                  <a:pt x="52" y="160"/>
                  <a:pt x="51" y="159"/>
                </a:cubicBezTo>
                <a:cubicBezTo>
                  <a:pt x="51" y="159"/>
                  <a:pt x="51" y="159"/>
                  <a:pt x="51" y="159"/>
                </a:cubicBezTo>
                <a:cubicBezTo>
                  <a:pt x="51" y="158"/>
                  <a:pt x="51" y="158"/>
                  <a:pt x="52" y="158"/>
                </a:cubicBezTo>
                <a:cubicBezTo>
                  <a:pt x="52" y="159"/>
                  <a:pt x="53" y="159"/>
                  <a:pt x="53" y="159"/>
                </a:cubicBezTo>
                <a:cubicBezTo>
                  <a:pt x="54" y="159"/>
                  <a:pt x="54" y="160"/>
                  <a:pt x="54" y="160"/>
                </a:cubicBezTo>
                <a:cubicBezTo>
                  <a:pt x="54" y="160"/>
                  <a:pt x="53" y="160"/>
                  <a:pt x="53" y="160"/>
                </a:cubicBezTo>
                <a:close/>
                <a:moveTo>
                  <a:pt x="113" y="160"/>
                </a:moveTo>
                <a:cubicBezTo>
                  <a:pt x="113" y="160"/>
                  <a:pt x="112" y="160"/>
                  <a:pt x="112" y="159"/>
                </a:cubicBezTo>
                <a:cubicBezTo>
                  <a:pt x="112" y="159"/>
                  <a:pt x="112" y="159"/>
                  <a:pt x="113" y="158"/>
                </a:cubicBezTo>
                <a:cubicBezTo>
                  <a:pt x="113" y="158"/>
                  <a:pt x="114" y="158"/>
                  <a:pt x="114" y="158"/>
                </a:cubicBezTo>
                <a:cubicBezTo>
                  <a:pt x="115" y="158"/>
                  <a:pt x="115" y="158"/>
                  <a:pt x="115" y="158"/>
                </a:cubicBezTo>
                <a:cubicBezTo>
                  <a:pt x="115" y="158"/>
                  <a:pt x="115" y="159"/>
                  <a:pt x="115" y="159"/>
                </a:cubicBezTo>
                <a:cubicBezTo>
                  <a:pt x="114" y="159"/>
                  <a:pt x="114" y="159"/>
                  <a:pt x="113" y="160"/>
                </a:cubicBezTo>
                <a:cubicBezTo>
                  <a:pt x="113" y="160"/>
                  <a:pt x="113" y="160"/>
                  <a:pt x="113" y="160"/>
                </a:cubicBezTo>
                <a:close/>
                <a:moveTo>
                  <a:pt x="46" y="157"/>
                </a:moveTo>
                <a:cubicBezTo>
                  <a:pt x="46" y="157"/>
                  <a:pt x="46" y="157"/>
                  <a:pt x="46" y="157"/>
                </a:cubicBezTo>
                <a:cubicBezTo>
                  <a:pt x="45" y="157"/>
                  <a:pt x="45" y="156"/>
                  <a:pt x="44" y="156"/>
                </a:cubicBezTo>
                <a:cubicBezTo>
                  <a:pt x="44" y="156"/>
                  <a:pt x="44" y="156"/>
                  <a:pt x="44" y="155"/>
                </a:cubicBezTo>
                <a:cubicBezTo>
                  <a:pt x="44" y="155"/>
                  <a:pt x="44" y="155"/>
                  <a:pt x="45" y="155"/>
                </a:cubicBezTo>
                <a:cubicBezTo>
                  <a:pt x="45" y="155"/>
                  <a:pt x="46" y="156"/>
                  <a:pt x="46" y="156"/>
                </a:cubicBezTo>
                <a:cubicBezTo>
                  <a:pt x="47" y="156"/>
                  <a:pt x="47" y="156"/>
                  <a:pt x="47" y="157"/>
                </a:cubicBezTo>
                <a:cubicBezTo>
                  <a:pt x="46" y="157"/>
                  <a:pt x="46" y="157"/>
                  <a:pt x="46" y="157"/>
                </a:cubicBezTo>
                <a:close/>
                <a:moveTo>
                  <a:pt x="120" y="156"/>
                </a:moveTo>
                <a:cubicBezTo>
                  <a:pt x="120" y="156"/>
                  <a:pt x="120" y="156"/>
                  <a:pt x="119" y="156"/>
                </a:cubicBezTo>
                <a:cubicBezTo>
                  <a:pt x="119" y="156"/>
                  <a:pt x="119" y="155"/>
                  <a:pt x="120" y="155"/>
                </a:cubicBezTo>
                <a:cubicBezTo>
                  <a:pt x="120" y="155"/>
                  <a:pt x="121" y="155"/>
                  <a:pt x="121" y="154"/>
                </a:cubicBezTo>
                <a:cubicBezTo>
                  <a:pt x="122" y="154"/>
                  <a:pt x="122" y="154"/>
                  <a:pt x="122" y="155"/>
                </a:cubicBezTo>
                <a:cubicBezTo>
                  <a:pt x="122" y="155"/>
                  <a:pt x="122" y="155"/>
                  <a:pt x="122" y="155"/>
                </a:cubicBezTo>
                <a:cubicBezTo>
                  <a:pt x="121" y="156"/>
                  <a:pt x="121" y="156"/>
                  <a:pt x="120" y="156"/>
                </a:cubicBezTo>
                <a:cubicBezTo>
                  <a:pt x="120" y="156"/>
                  <a:pt x="120" y="156"/>
                  <a:pt x="120" y="156"/>
                </a:cubicBezTo>
                <a:close/>
                <a:moveTo>
                  <a:pt x="39" y="153"/>
                </a:moveTo>
                <a:cubicBezTo>
                  <a:pt x="39" y="153"/>
                  <a:pt x="39" y="153"/>
                  <a:pt x="39" y="153"/>
                </a:cubicBezTo>
                <a:cubicBezTo>
                  <a:pt x="38" y="153"/>
                  <a:pt x="38" y="152"/>
                  <a:pt x="37" y="152"/>
                </a:cubicBezTo>
                <a:cubicBezTo>
                  <a:pt x="37" y="152"/>
                  <a:pt x="37" y="152"/>
                  <a:pt x="37" y="151"/>
                </a:cubicBezTo>
                <a:cubicBezTo>
                  <a:pt x="37" y="151"/>
                  <a:pt x="38" y="151"/>
                  <a:pt x="38" y="151"/>
                </a:cubicBezTo>
                <a:cubicBezTo>
                  <a:pt x="38" y="151"/>
                  <a:pt x="39" y="152"/>
                  <a:pt x="39" y="152"/>
                </a:cubicBezTo>
                <a:cubicBezTo>
                  <a:pt x="40" y="152"/>
                  <a:pt x="40" y="153"/>
                  <a:pt x="40" y="153"/>
                </a:cubicBezTo>
                <a:cubicBezTo>
                  <a:pt x="40" y="153"/>
                  <a:pt x="39" y="153"/>
                  <a:pt x="39" y="153"/>
                </a:cubicBezTo>
                <a:close/>
                <a:moveTo>
                  <a:pt x="127" y="152"/>
                </a:moveTo>
                <a:cubicBezTo>
                  <a:pt x="127" y="152"/>
                  <a:pt x="126" y="152"/>
                  <a:pt x="126" y="152"/>
                </a:cubicBezTo>
                <a:cubicBezTo>
                  <a:pt x="126" y="152"/>
                  <a:pt x="126" y="152"/>
                  <a:pt x="126" y="151"/>
                </a:cubicBezTo>
                <a:cubicBezTo>
                  <a:pt x="127" y="151"/>
                  <a:pt x="128" y="151"/>
                  <a:pt x="128" y="150"/>
                </a:cubicBezTo>
                <a:cubicBezTo>
                  <a:pt x="128" y="150"/>
                  <a:pt x="129" y="150"/>
                  <a:pt x="129" y="150"/>
                </a:cubicBezTo>
                <a:cubicBezTo>
                  <a:pt x="129" y="151"/>
                  <a:pt x="129" y="151"/>
                  <a:pt x="129" y="151"/>
                </a:cubicBezTo>
                <a:cubicBezTo>
                  <a:pt x="128" y="152"/>
                  <a:pt x="128" y="152"/>
                  <a:pt x="127" y="152"/>
                </a:cubicBezTo>
                <a:cubicBezTo>
                  <a:pt x="127" y="152"/>
                  <a:pt x="127" y="152"/>
                  <a:pt x="127" y="152"/>
                </a:cubicBezTo>
                <a:close/>
                <a:moveTo>
                  <a:pt x="33" y="149"/>
                </a:moveTo>
                <a:cubicBezTo>
                  <a:pt x="33" y="149"/>
                  <a:pt x="32" y="149"/>
                  <a:pt x="32" y="149"/>
                </a:cubicBezTo>
                <a:cubicBezTo>
                  <a:pt x="32" y="148"/>
                  <a:pt x="31" y="148"/>
                  <a:pt x="31" y="147"/>
                </a:cubicBezTo>
                <a:cubicBezTo>
                  <a:pt x="30" y="147"/>
                  <a:pt x="30" y="147"/>
                  <a:pt x="31" y="147"/>
                </a:cubicBezTo>
                <a:cubicBezTo>
                  <a:pt x="31" y="146"/>
                  <a:pt x="31" y="146"/>
                  <a:pt x="31" y="147"/>
                </a:cubicBezTo>
                <a:cubicBezTo>
                  <a:pt x="32" y="147"/>
                  <a:pt x="33" y="147"/>
                  <a:pt x="33" y="148"/>
                </a:cubicBezTo>
                <a:cubicBezTo>
                  <a:pt x="33" y="148"/>
                  <a:pt x="33" y="148"/>
                  <a:pt x="33" y="149"/>
                </a:cubicBezTo>
                <a:cubicBezTo>
                  <a:pt x="33" y="149"/>
                  <a:pt x="33" y="149"/>
                  <a:pt x="33" y="149"/>
                </a:cubicBezTo>
                <a:close/>
                <a:moveTo>
                  <a:pt x="133" y="148"/>
                </a:moveTo>
                <a:cubicBezTo>
                  <a:pt x="133" y="148"/>
                  <a:pt x="133" y="148"/>
                  <a:pt x="133" y="148"/>
                </a:cubicBezTo>
                <a:cubicBezTo>
                  <a:pt x="133" y="147"/>
                  <a:pt x="133" y="147"/>
                  <a:pt x="133" y="147"/>
                </a:cubicBezTo>
                <a:cubicBezTo>
                  <a:pt x="133" y="146"/>
                  <a:pt x="134" y="146"/>
                  <a:pt x="134" y="146"/>
                </a:cubicBezTo>
                <a:cubicBezTo>
                  <a:pt x="135" y="145"/>
                  <a:pt x="135" y="145"/>
                  <a:pt x="135" y="146"/>
                </a:cubicBezTo>
                <a:cubicBezTo>
                  <a:pt x="135" y="146"/>
                  <a:pt x="135" y="146"/>
                  <a:pt x="135" y="146"/>
                </a:cubicBezTo>
                <a:cubicBezTo>
                  <a:pt x="135" y="147"/>
                  <a:pt x="134" y="147"/>
                  <a:pt x="134" y="148"/>
                </a:cubicBezTo>
                <a:cubicBezTo>
                  <a:pt x="133" y="148"/>
                  <a:pt x="133" y="148"/>
                  <a:pt x="133" y="148"/>
                </a:cubicBezTo>
                <a:close/>
                <a:moveTo>
                  <a:pt x="27" y="144"/>
                </a:moveTo>
                <a:cubicBezTo>
                  <a:pt x="27" y="144"/>
                  <a:pt x="26" y="144"/>
                  <a:pt x="26" y="144"/>
                </a:cubicBezTo>
                <a:cubicBezTo>
                  <a:pt x="26" y="143"/>
                  <a:pt x="25" y="143"/>
                  <a:pt x="25" y="142"/>
                </a:cubicBezTo>
                <a:cubicBezTo>
                  <a:pt x="25" y="142"/>
                  <a:pt x="25" y="142"/>
                  <a:pt x="25" y="141"/>
                </a:cubicBezTo>
                <a:cubicBezTo>
                  <a:pt x="25" y="141"/>
                  <a:pt x="25" y="141"/>
                  <a:pt x="26" y="141"/>
                </a:cubicBezTo>
                <a:cubicBezTo>
                  <a:pt x="26" y="142"/>
                  <a:pt x="27" y="142"/>
                  <a:pt x="27" y="143"/>
                </a:cubicBezTo>
                <a:cubicBezTo>
                  <a:pt x="27" y="143"/>
                  <a:pt x="27" y="143"/>
                  <a:pt x="27" y="144"/>
                </a:cubicBezTo>
                <a:cubicBezTo>
                  <a:pt x="27" y="144"/>
                  <a:pt x="27" y="144"/>
                  <a:pt x="27" y="144"/>
                </a:cubicBezTo>
                <a:close/>
                <a:moveTo>
                  <a:pt x="139" y="143"/>
                </a:moveTo>
                <a:cubicBezTo>
                  <a:pt x="139" y="143"/>
                  <a:pt x="139" y="143"/>
                  <a:pt x="139" y="142"/>
                </a:cubicBezTo>
                <a:cubicBezTo>
                  <a:pt x="138" y="142"/>
                  <a:pt x="138" y="142"/>
                  <a:pt x="139" y="142"/>
                </a:cubicBezTo>
                <a:cubicBezTo>
                  <a:pt x="139" y="141"/>
                  <a:pt x="140" y="141"/>
                  <a:pt x="140" y="140"/>
                </a:cubicBezTo>
                <a:cubicBezTo>
                  <a:pt x="140" y="140"/>
                  <a:pt x="141" y="140"/>
                  <a:pt x="141" y="140"/>
                </a:cubicBezTo>
                <a:cubicBezTo>
                  <a:pt x="141" y="141"/>
                  <a:pt x="141" y="141"/>
                  <a:pt x="141" y="141"/>
                </a:cubicBezTo>
                <a:cubicBezTo>
                  <a:pt x="140" y="142"/>
                  <a:pt x="140" y="142"/>
                  <a:pt x="140" y="143"/>
                </a:cubicBezTo>
                <a:cubicBezTo>
                  <a:pt x="139" y="143"/>
                  <a:pt x="139" y="143"/>
                  <a:pt x="139" y="143"/>
                </a:cubicBezTo>
                <a:close/>
                <a:moveTo>
                  <a:pt x="21" y="138"/>
                </a:moveTo>
                <a:cubicBezTo>
                  <a:pt x="21" y="138"/>
                  <a:pt x="21" y="138"/>
                  <a:pt x="21" y="138"/>
                </a:cubicBezTo>
                <a:cubicBezTo>
                  <a:pt x="20" y="137"/>
                  <a:pt x="20" y="137"/>
                  <a:pt x="19" y="136"/>
                </a:cubicBezTo>
                <a:cubicBezTo>
                  <a:pt x="19" y="136"/>
                  <a:pt x="19" y="136"/>
                  <a:pt x="19" y="136"/>
                </a:cubicBezTo>
                <a:cubicBezTo>
                  <a:pt x="20" y="135"/>
                  <a:pt x="20" y="135"/>
                  <a:pt x="20" y="136"/>
                </a:cubicBezTo>
                <a:cubicBezTo>
                  <a:pt x="21" y="136"/>
                  <a:pt x="21" y="137"/>
                  <a:pt x="22" y="137"/>
                </a:cubicBezTo>
                <a:cubicBezTo>
                  <a:pt x="22" y="137"/>
                  <a:pt x="22" y="138"/>
                  <a:pt x="22" y="138"/>
                </a:cubicBezTo>
                <a:cubicBezTo>
                  <a:pt x="21" y="138"/>
                  <a:pt x="21" y="138"/>
                  <a:pt x="21" y="138"/>
                </a:cubicBezTo>
                <a:close/>
                <a:moveTo>
                  <a:pt x="145" y="137"/>
                </a:moveTo>
                <a:cubicBezTo>
                  <a:pt x="144" y="137"/>
                  <a:pt x="144" y="137"/>
                  <a:pt x="144" y="137"/>
                </a:cubicBezTo>
                <a:cubicBezTo>
                  <a:pt x="144" y="137"/>
                  <a:pt x="144" y="136"/>
                  <a:pt x="144" y="136"/>
                </a:cubicBezTo>
                <a:cubicBezTo>
                  <a:pt x="144" y="135"/>
                  <a:pt x="145" y="135"/>
                  <a:pt x="145" y="134"/>
                </a:cubicBezTo>
                <a:cubicBezTo>
                  <a:pt x="146" y="134"/>
                  <a:pt x="146" y="134"/>
                  <a:pt x="146" y="134"/>
                </a:cubicBezTo>
                <a:cubicBezTo>
                  <a:pt x="146" y="135"/>
                  <a:pt x="146" y="135"/>
                  <a:pt x="146" y="135"/>
                </a:cubicBezTo>
                <a:cubicBezTo>
                  <a:pt x="146" y="136"/>
                  <a:pt x="145" y="136"/>
                  <a:pt x="145" y="137"/>
                </a:cubicBezTo>
                <a:cubicBezTo>
                  <a:pt x="145" y="137"/>
                  <a:pt x="145" y="137"/>
                  <a:pt x="145" y="137"/>
                </a:cubicBezTo>
                <a:close/>
                <a:moveTo>
                  <a:pt x="16" y="132"/>
                </a:moveTo>
                <a:cubicBezTo>
                  <a:pt x="16" y="132"/>
                  <a:pt x="16" y="132"/>
                  <a:pt x="16" y="132"/>
                </a:cubicBezTo>
                <a:cubicBezTo>
                  <a:pt x="15" y="131"/>
                  <a:pt x="15" y="131"/>
                  <a:pt x="15" y="130"/>
                </a:cubicBezTo>
                <a:cubicBezTo>
                  <a:pt x="14" y="130"/>
                  <a:pt x="14" y="130"/>
                  <a:pt x="15" y="129"/>
                </a:cubicBezTo>
                <a:cubicBezTo>
                  <a:pt x="15" y="129"/>
                  <a:pt x="15" y="129"/>
                  <a:pt x="16" y="130"/>
                </a:cubicBezTo>
                <a:cubicBezTo>
                  <a:pt x="16" y="130"/>
                  <a:pt x="16" y="131"/>
                  <a:pt x="17" y="131"/>
                </a:cubicBezTo>
                <a:cubicBezTo>
                  <a:pt x="17" y="131"/>
                  <a:pt x="17" y="132"/>
                  <a:pt x="17" y="132"/>
                </a:cubicBezTo>
                <a:cubicBezTo>
                  <a:pt x="16" y="132"/>
                  <a:pt x="16" y="132"/>
                  <a:pt x="16" y="132"/>
                </a:cubicBezTo>
                <a:close/>
                <a:moveTo>
                  <a:pt x="149" y="131"/>
                </a:moveTo>
                <a:cubicBezTo>
                  <a:pt x="149" y="131"/>
                  <a:pt x="149" y="131"/>
                  <a:pt x="149" y="131"/>
                </a:cubicBezTo>
                <a:cubicBezTo>
                  <a:pt x="149" y="130"/>
                  <a:pt x="149" y="130"/>
                  <a:pt x="149" y="130"/>
                </a:cubicBezTo>
                <a:cubicBezTo>
                  <a:pt x="149" y="129"/>
                  <a:pt x="150" y="129"/>
                  <a:pt x="150" y="128"/>
                </a:cubicBezTo>
                <a:cubicBezTo>
                  <a:pt x="150" y="128"/>
                  <a:pt x="151" y="128"/>
                  <a:pt x="151" y="128"/>
                </a:cubicBezTo>
                <a:cubicBezTo>
                  <a:pt x="151" y="128"/>
                  <a:pt x="151" y="129"/>
                  <a:pt x="151" y="129"/>
                </a:cubicBezTo>
                <a:cubicBezTo>
                  <a:pt x="151" y="129"/>
                  <a:pt x="150" y="130"/>
                  <a:pt x="150" y="130"/>
                </a:cubicBezTo>
                <a:cubicBezTo>
                  <a:pt x="150" y="131"/>
                  <a:pt x="150" y="131"/>
                  <a:pt x="149" y="131"/>
                </a:cubicBezTo>
                <a:close/>
                <a:moveTo>
                  <a:pt x="12" y="126"/>
                </a:moveTo>
                <a:cubicBezTo>
                  <a:pt x="12" y="126"/>
                  <a:pt x="11" y="125"/>
                  <a:pt x="11" y="125"/>
                </a:cubicBezTo>
                <a:cubicBezTo>
                  <a:pt x="11" y="125"/>
                  <a:pt x="11" y="124"/>
                  <a:pt x="10" y="124"/>
                </a:cubicBezTo>
                <a:cubicBezTo>
                  <a:pt x="10" y="123"/>
                  <a:pt x="10" y="123"/>
                  <a:pt x="11" y="123"/>
                </a:cubicBezTo>
                <a:cubicBezTo>
                  <a:pt x="11" y="123"/>
                  <a:pt x="11" y="123"/>
                  <a:pt x="11" y="123"/>
                </a:cubicBezTo>
                <a:cubicBezTo>
                  <a:pt x="12" y="124"/>
                  <a:pt x="12" y="124"/>
                  <a:pt x="12" y="125"/>
                </a:cubicBezTo>
                <a:cubicBezTo>
                  <a:pt x="13" y="125"/>
                  <a:pt x="12" y="125"/>
                  <a:pt x="12" y="125"/>
                </a:cubicBezTo>
                <a:cubicBezTo>
                  <a:pt x="12" y="126"/>
                  <a:pt x="12" y="126"/>
                  <a:pt x="12" y="126"/>
                </a:cubicBezTo>
                <a:close/>
                <a:moveTo>
                  <a:pt x="154" y="124"/>
                </a:moveTo>
                <a:cubicBezTo>
                  <a:pt x="153" y="124"/>
                  <a:pt x="153" y="124"/>
                  <a:pt x="153" y="124"/>
                </a:cubicBezTo>
                <a:cubicBezTo>
                  <a:pt x="153" y="124"/>
                  <a:pt x="153" y="123"/>
                  <a:pt x="153" y="123"/>
                </a:cubicBezTo>
                <a:cubicBezTo>
                  <a:pt x="153" y="123"/>
                  <a:pt x="154" y="122"/>
                  <a:pt x="154" y="122"/>
                </a:cubicBezTo>
                <a:cubicBezTo>
                  <a:pt x="154" y="121"/>
                  <a:pt x="155" y="121"/>
                  <a:pt x="155" y="121"/>
                </a:cubicBezTo>
                <a:cubicBezTo>
                  <a:pt x="155" y="121"/>
                  <a:pt x="155" y="122"/>
                  <a:pt x="155" y="122"/>
                </a:cubicBezTo>
                <a:cubicBezTo>
                  <a:pt x="155" y="123"/>
                  <a:pt x="154" y="123"/>
                  <a:pt x="154" y="124"/>
                </a:cubicBezTo>
                <a:cubicBezTo>
                  <a:pt x="154" y="124"/>
                  <a:pt x="154" y="124"/>
                  <a:pt x="154" y="124"/>
                </a:cubicBezTo>
                <a:close/>
                <a:moveTo>
                  <a:pt x="8" y="119"/>
                </a:moveTo>
                <a:cubicBezTo>
                  <a:pt x="8" y="119"/>
                  <a:pt x="8" y="118"/>
                  <a:pt x="8" y="118"/>
                </a:cubicBezTo>
                <a:cubicBezTo>
                  <a:pt x="7" y="118"/>
                  <a:pt x="7" y="117"/>
                  <a:pt x="7" y="116"/>
                </a:cubicBezTo>
                <a:cubicBezTo>
                  <a:pt x="7" y="116"/>
                  <a:pt x="7" y="116"/>
                  <a:pt x="7" y="116"/>
                </a:cubicBezTo>
                <a:cubicBezTo>
                  <a:pt x="7" y="116"/>
                  <a:pt x="8" y="116"/>
                  <a:pt x="8" y="116"/>
                </a:cubicBezTo>
                <a:cubicBezTo>
                  <a:pt x="8" y="117"/>
                  <a:pt x="8" y="117"/>
                  <a:pt x="9" y="118"/>
                </a:cubicBezTo>
                <a:cubicBezTo>
                  <a:pt x="9" y="118"/>
                  <a:pt x="9" y="118"/>
                  <a:pt x="8" y="119"/>
                </a:cubicBezTo>
                <a:cubicBezTo>
                  <a:pt x="8" y="119"/>
                  <a:pt x="8" y="119"/>
                  <a:pt x="8" y="119"/>
                </a:cubicBezTo>
                <a:close/>
                <a:moveTo>
                  <a:pt x="157" y="117"/>
                </a:moveTo>
                <a:cubicBezTo>
                  <a:pt x="157" y="117"/>
                  <a:pt x="157" y="117"/>
                  <a:pt x="157" y="117"/>
                </a:cubicBezTo>
                <a:cubicBezTo>
                  <a:pt x="157" y="117"/>
                  <a:pt x="156" y="117"/>
                  <a:pt x="157" y="116"/>
                </a:cubicBezTo>
                <a:cubicBezTo>
                  <a:pt x="157" y="116"/>
                  <a:pt x="157" y="115"/>
                  <a:pt x="157" y="114"/>
                </a:cubicBezTo>
                <a:cubicBezTo>
                  <a:pt x="157" y="114"/>
                  <a:pt x="158" y="114"/>
                  <a:pt x="158" y="114"/>
                </a:cubicBezTo>
                <a:cubicBezTo>
                  <a:pt x="158" y="114"/>
                  <a:pt x="159" y="115"/>
                  <a:pt x="158" y="115"/>
                </a:cubicBezTo>
                <a:cubicBezTo>
                  <a:pt x="158" y="116"/>
                  <a:pt x="158" y="116"/>
                  <a:pt x="158" y="117"/>
                </a:cubicBezTo>
                <a:cubicBezTo>
                  <a:pt x="158" y="117"/>
                  <a:pt x="157" y="117"/>
                  <a:pt x="157" y="117"/>
                </a:cubicBezTo>
                <a:close/>
                <a:moveTo>
                  <a:pt x="5" y="111"/>
                </a:moveTo>
                <a:cubicBezTo>
                  <a:pt x="5" y="111"/>
                  <a:pt x="5" y="111"/>
                  <a:pt x="5" y="111"/>
                </a:cubicBezTo>
                <a:cubicBezTo>
                  <a:pt x="4" y="110"/>
                  <a:pt x="4" y="110"/>
                  <a:pt x="4" y="109"/>
                </a:cubicBezTo>
                <a:cubicBezTo>
                  <a:pt x="4" y="109"/>
                  <a:pt x="4" y="108"/>
                  <a:pt x="4" y="108"/>
                </a:cubicBezTo>
                <a:cubicBezTo>
                  <a:pt x="5" y="108"/>
                  <a:pt x="5" y="108"/>
                  <a:pt x="5" y="109"/>
                </a:cubicBezTo>
                <a:cubicBezTo>
                  <a:pt x="5" y="109"/>
                  <a:pt x="5" y="110"/>
                  <a:pt x="6" y="111"/>
                </a:cubicBezTo>
                <a:cubicBezTo>
                  <a:pt x="6" y="111"/>
                  <a:pt x="6" y="111"/>
                  <a:pt x="5" y="111"/>
                </a:cubicBezTo>
                <a:cubicBezTo>
                  <a:pt x="5" y="111"/>
                  <a:pt x="5" y="111"/>
                  <a:pt x="5" y="111"/>
                </a:cubicBezTo>
                <a:close/>
                <a:moveTo>
                  <a:pt x="160" y="110"/>
                </a:moveTo>
                <a:cubicBezTo>
                  <a:pt x="160" y="110"/>
                  <a:pt x="160" y="110"/>
                  <a:pt x="160" y="110"/>
                </a:cubicBezTo>
                <a:cubicBezTo>
                  <a:pt x="159" y="110"/>
                  <a:pt x="159" y="109"/>
                  <a:pt x="159" y="109"/>
                </a:cubicBezTo>
                <a:cubicBezTo>
                  <a:pt x="160" y="108"/>
                  <a:pt x="160" y="108"/>
                  <a:pt x="160" y="107"/>
                </a:cubicBezTo>
                <a:cubicBezTo>
                  <a:pt x="160" y="107"/>
                  <a:pt x="160" y="107"/>
                  <a:pt x="161" y="107"/>
                </a:cubicBezTo>
                <a:cubicBezTo>
                  <a:pt x="161" y="107"/>
                  <a:pt x="161" y="107"/>
                  <a:pt x="161" y="107"/>
                </a:cubicBezTo>
                <a:cubicBezTo>
                  <a:pt x="161" y="108"/>
                  <a:pt x="161" y="109"/>
                  <a:pt x="161" y="109"/>
                </a:cubicBezTo>
                <a:cubicBezTo>
                  <a:pt x="160" y="110"/>
                  <a:pt x="160" y="110"/>
                  <a:pt x="160" y="110"/>
                </a:cubicBezTo>
                <a:close/>
                <a:moveTo>
                  <a:pt x="3" y="104"/>
                </a:moveTo>
                <a:cubicBezTo>
                  <a:pt x="3" y="104"/>
                  <a:pt x="2" y="104"/>
                  <a:pt x="2" y="103"/>
                </a:cubicBezTo>
                <a:cubicBezTo>
                  <a:pt x="2" y="103"/>
                  <a:pt x="2" y="102"/>
                  <a:pt x="2" y="101"/>
                </a:cubicBezTo>
                <a:cubicBezTo>
                  <a:pt x="2" y="101"/>
                  <a:pt x="2" y="101"/>
                  <a:pt x="2" y="101"/>
                </a:cubicBezTo>
                <a:cubicBezTo>
                  <a:pt x="3" y="101"/>
                  <a:pt x="3" y="101"/>
                  <a:pt x="3" y="101"/>
                </a:cubicBezTo>
                <a:cubicBezTo>
                  <a:pt x="3" y="102"/>
                  <a:pt x="3" y="102"/>
                  <a:pt x="3" y="103"/>
                </a:cubicBezTo>
                <a:cubicBezTo>
                  <a:pt x="3" y="103"/>
                  <a:pt x="3" y="104"/>
                  <a:pt x="3" y="104"/>
                </a:cubicBezTo>
                <a:cubicBezTo>
                  <a:pt x="3" y="104"/>
                  <a:pt x="3" y="104"/>
                  <a:pt x="3" y="104"/>
                </a:cubicBezTo>
                <a:close/>
                <a:moveTo>
                  <a:pt x="162" y="102"/>
                </a:moveTo>
                <a:cubicBezTo>
                  <a:pt x="162" y="102"/>
                  <a:pt x="162" y="102"/>
                  <a:pt x="162" y="102"/>
                </a:cubicBezTo>
                <a:cubicBezTo>
                  <a:pt x="162" y="102"/>
                  <a:pt x="162" y="102"/>
                  <a:pt x="162" y="101"/>
                </a:cubicBezTo>
                <a:cubicBezTo>
                  <a:pt x="162" y="101"/>
                  <a:pt x="162" y="100"/>
                  <a:pt x="162" y="100"/>
                </a:cubicBezTo>
                <a:cubicBezTo>
                  <a:pt x="162" y="99"/>
                  <a:pt x="162" y="99"/>
                  <a:pt x="163" y="99"/>
                </a:cubicBezTo>
                <a:cubicBezTo>
                  <a:pt x="163" y="99"/>
                  <a:pt x="163" y="99"/>
                  <a:pt x="163" y="100"/>
                </a:cubicBezTo>
                <a:cubicBezTo>
                  <a:pt x="163" y="100"/>
                  <a:pt x="163" y="101"/>
                  <a:pt x="163" y="102"/>
                </a:cubicBezTo>
                <a:cubicBezTo>
                  <a:pt x="163" y="102"/>
                  <a:pt x="162" y="102"/>
                  <a:pt x="162" y="102"/>
                </a:cubicBezTo>
                <a:close/>
                <a:moveTo>
                  <a:pt x="1" y="96"/>
                </a:moveTo>
                <a:cubicBezTo>
                  <a:pt x="1" y="96"/>
                  <a:pt x="1" y="96"/>
                  <a:pt x="1" y="96"/>
                </a:cubicBezTo>
                <a:cubicBezTo>
                  <a:pt x="1" y="95"/>
                  <a:pt x="0" y="94"/>
                  <a:pt x="0" y="94"/>
                </a:cubicBezTo>
                <a:cubicBezTo>
                  <a:pt x="0" y="93"/>
                  <a:pt x="1" y="93"/>
                  <a:pt x="1" y="93"/>
                </a:cubicBezTo>
                <a:cubicBezTo>
                  <a:pt x="1" y="93"/>
                  <a:pt x="2" y="93"/>
                  <a:pt x="2" y="93"/>
                </a:cubicBezTo>
                <a:cubicBezTo>
                  <a:pt x="2" y="94"/>
                  <a:pt x="2" y="95"/>
                  <a:pt x="2" y="95"/>
                </a:cubicBezTo>
                <a:cubicBezTo>
                  <a:pt x="2" y="96"/>
                  <a:pt x="2" y="96"/>
                  <a:pt x="1" y="96"/>
                </a:cubicBezTo>
                <a:cubicBezTo>
                  <a:pt x="1" y="96"/>
                  <a:pt x="1" y="96"/>
                  <a:pt x="1" y="96"/>
                </a:cubicBezTo>
                <a:close/>
                <a:moveTo>
                  <a:pt x="164" y="94"/>
                </a:moveTo>
                <a:cubicBezTo>
                  <a:pt x="164" y="94"/>
                  <a:pt x="164" y="94"/>
                  <a:pt x="164" y="94"/>
                </a:cubicBezTo>
                <a:cubicBezTo>
                  <a:pt x="163" y="94"/>
                  <a:pt x="163" y="94"/>
                  <a:pt x="163" y="94"/>
                </a:cubicBezTo>
                <a:cubicBezTo>
                  <a:pt x="163" y="93"/>
                  <a:pt x="163" y="92"/>
                  <a:pt x="163" y="92"/>
                </a:cubicBezTo>
                <a:cubicBezTo>
                  <a:pt x="163" y="91"/>
                  <a:pt x="164" y="91"/>
                  <a:pt x="164" y="91"/>
                </a:cubicBezTo>
                <a:cubicBezTo>
                  <a:pt x="164" y="91"/>
                  <a:pt x="164" y="92"/>
                  <a:pt x="164" y="92"/>
                </a:cubicBezTo>
                <a:cubicBezTo>
                  <a:pt x="164" y="93"/>
                  <a:pt x="164" y="93"/>
                  <a:pt x="164" y="94"/>
                </a:cubicBezTo>
                <a:cubicBezTo>
                  <a:pt x="164" y="94"/>
                  <a:pt x="164" y="94"/>
                  <a:pt x="164" y="94"/>
                </a:cubicBezTo>
                <a:close/>
                <a:moveTo>
                  <a:pt x="0" y="88"/>
                </a:moveTo>
                <a:cubicBezTo>
                  <a:pt x="0" y="88"/>
                  <a:pt x="0" y="88"/>
                  <a:pt x="0" y="88"/>
                </a:cubicBezTo>
                <a:cubicBezTo>
                  <a:pt x="0" y="87"/>
                  <a:pt x="0" y="86"/>
                  <a:pt x="0" y="86"/>
                </a:cubicBezTo>
                <a:cubicBezTo>
                  <a:pt x="0" y="85"/>
                  <a:pt x="0" y="85"/>
                  <a:pt x="0" y="85"/>
                </a:cubicBezTo>
                <a:cubicBezTo>
                  <a:pt x="1" y="85"/>
                  <a:pt x="1" y="85"/>
                  <a:pt x="1" y="86"/>
                </a:cubicBezTo>
                <a:cubicBezTo>
                  <a:pt x="1" y="86"/>
                  <a:pt x="1" y="87"/>
                  <a:pt x="1" y="88"/>
                </a:cubicBezTo>
                <a:cubicBezTo>
                  <a:pt x="1" y="88"/>
                  <a:pt x="1" y="88"/>
                  <a:pt x="0" y="88"/>
                </a:cubicBezTo>
                <a:cubicBezTo>
                  <a:pt x="0" y="88"/>
                  <a:pt x="0" y="88"/>
                  <a:pt x="0" y="88"/>
                </a:cubicBezTo>
                <a:close/>
                <a:moveTo>
                  <a:pt x="164" y="87"/>
                </a:moveTo>
                <a:cubicBezTo>
                  <a:pt x="164" y="87"/>
                  <a:pt x="164" y="87"/>
                  <a:pt x="164" y="87"/>
                </a:cubicBezTo>
                <a:cubicBezTo>
                  <a:pt x="164" y="87"/>
                  <a:pt x="164" y="86"/>
                  <a:pt x="164" y="86"/>
                </a:cubicBezTo>
                <a:cubicBezTo>
                  <a:pt x="164" y="85"/>
                  <a:pt x="164" y="85"/>
                  <a:pt x="164" y="84"/>
                </a:cubicBezTo>
                <a:cubicBezTo>
                  <a:pt x="164" y="84"/>
                  <a:pt x="164" y="83"/>
                  <a:pt x="164" y="83"/>
                </a:cubicBezTo>
                <a:cubicBezTo>
                  <a:pt x="164" y="83"/>
                  <a:pt x="164" y="83"/>
                  <a:pt x="164" y="83"/>
                </a:cubicBezTo>
                <a:cubicBezTo>
                  <a:pt x="165" y="83"/>
                  <a:pt x="165" y="84"/>
                  <a:pt x="165" y="84"/>
                </a:cubicBezTo>
                <a:cubicBezTo>
                  <a:pt x="165" y="85"/>
                  <a:pt x="165" y="85"/>
                  <a:pt x="165" y="86"/>
                </a:cubicBezTo>
                <a:cubicBezTo>
                  <a:pt x="165" y="86"/>
                  <a:pt x="165" y="87"/>
                  <a:pt x="164" y="87"/>
                </a:cubicBezTo>
                <a:close/>
                <a:moveTo>
                  <a:pt x="0" y="80"/>
                </a:moveTo>
                <a:cubicBezTo>
                  <a:pt x="0" y="80"/>
                  <a:pt x="0" y="80"/>
                  <a:pt x="0" y="80"/>
                </a:cubicBezTo>
                <a:cubicBezTo>
                  <a:pt x="0" y="80"/>
                  <a:pt x="0" y="80"/>
                  <a:pt x="0" y="80"/>
                </a:cubicBezTo>
                <a:cubicBezTo>
                  <a:pt x="0" y="79"/>
                  <a:pt x="0" y="78"/>
                  <a:pt x="0" y="78"/>
                </a:cubicBezTo>
                <a:cubicBezTo>
                  <a:pt x="0" y="77"/>
                  <a:pt x="0" y="77"/>
                  <a:pt x="0" y="77"/>
                </a:cubicBezTo>
                <a:cubicBezTo>
                  <a:pt x="1" y="77"/>
                  <a:pt x="1" y="78"/>
                  <a:pt x="1" y="78"/>
                </a:cubicBezTo>
                <a:cubicBezTo>
                  <a:pt x="1" y="79"/>
                  <a:pt x="1" y="79"/>
                  <a:pt x="1" y="80"/>
                </a:cubicBezTo>
                <a:cubicBezTo>
                  <a:pt x="1" y="80"/>
                  <a:pt x="1" y="80"/>
                  <a:pt x="0" y="80"/>
                </a:cubicBezTo>
                <a:close/>
                <a:moveTo>
                  <a:pt x="164" y="79"/>
                </a:moveTo>
                <a:cubicBezTo>
                  <a:pt x="164" y="79"/>
                  <a:pt x="164" y="78"/>
                  <a:pt x="164" y="78"/>
                </a:cubicBezTo>
                <a:cubicBezTo>
                  <a:pt x="164" y="78"/>
                  <a:pt x="163" y="77"/>
                  <a:pt x="163" y="76"/>
                </a:cubicBezTo>
                <a:cubicBezTo>
                  <a:pt x="163" y="76"/>
                  <a:pt x="164" y="76"/>
                  <a:pt x="164" y="76"/>
                </a:cubicBezTo>
                <a:cubicBezTo>
                  <a:pt x="164" y="76"/>
                  <a:pt x="165" y="76"/>
                  <a:pt x="165" y="76"/>
                </a:cubicBezTo>
                <a:cubicBezTo>
                  <a:pt x="165" y="77"/>
                  <a:pt x="165" y="77"/>
                  <a:pt x="165" y="78"/>
                </a:cubicBezTo>
                <a:cubicBezTo>
                  <a:pt x="165" y="78"/>
                  <a:pt x="165" y="79"/>
                  <a:pt x="164" y="79"/>
                </a:cubicBezTo>
                <a:cubicBezTo>
                  <a:pt x="164" y="79"/>
                  <a:pt x="164" y="79"/>
                  <a:pt x="164" y="79"/>
                </a:cubicBezTo>
                <a:close/>
                <a:moveTo>
                  <a:pt x="1" y="73"/>
                </a:moveTo>
                <a:cubicBezTo>
                  <a:pt x="1" y="73"/>
                  <a:pt x="1" y="73"/>
                  <a:pt x="1" y="73"/>
                </a:cubicBezTo>
                <a:cubicBezTo>
                  <a:pt x="1" y="73"/>
                  <a:pt x="0" y="72"/>
                  <a:pt x="0" y="72"/>
                </a:cubicBezTo>
                <a:cubicBezTo>
                  <a:pt x="1" y="71"/>
                  <a:pt x="1" y="71"/>
                  <a:pt x="1" y="70"/>
                </a:cubicBezTo>
                <a:cubicBezTo>
                  <a:pt x="1" y="70"/>
                  <a:pt x="1" y="69"/>
                  <a:pt x="1" y="69"/>
                </a:cubicBezTo>
                <a:cubicBezTo>
                  <a:pt x="2" y="69"/>
                  <a:pt x="2" y="70"/>
                  <a:pt x="2" y="70"/>
                </a:cubicBezTo>
                <a:cubicBezTo>
                  <a:pt x="2" y="71"/>
                  <a:pt x="2" y="71"/>
                  <a:pt x="2" y="72"/>
                </a:cubicBezTo>
                <a:cubicBezTo>
                  <a:pt x="2" y="72"/>
                  <a:pt x="1" y="73"/>
                  <a:pt x="1" y="73"/>
                </a:cubicBezTo>
                <a:close/>
                <a:moveTo>
                  <a:pt x="163" y="71"/>
                </a:moveTo>
                <a:cubicBezTo>
                  <a:pt x="163" y="71"/>
                  <a:pt x="163" y="71"/>
                  <a:pt x="163" y="70"/>
                </a:cubicBezTo>
                <a:cubicBezTo>
                  <a:pt x="163" y="70"/>
                  <a:pt x="163" y="69"/>
                  <a:pt x="162" y="68"/>
                </a:cubicBezTo>
                <a:cubicBezTo>
                  <a:pt x="162" y="68"/>
                  <a:pt x="163" y="68"/>
                  <a:pt x="163" y="68"/>
                </a:cubicBezTo>
                <a:cubicBezTo>
                  <a:pt x="163" y="68"/>
                  <a:pt x="164" y="68"/>
                  <a:pt x="164" y="68"/>
                </a:cubicBezTo>
                <a:cubicBezTo>
                  <a:pt x="164" y="69"/>
                  <a:pt x="164" y="70"/>
                  <a:pt x="164" y="70"/>
                </a:cubicBezTo>
                <a:cubicBezTo>
                  <a:pt x="164" y="71"/>
                  <a:pt x="164" y="71"/>
                  <a:pt x="163" y="71"/>
                </a:cubicBezTo>
                <a:cubicBezTo>
                  <a:pt x="163" y="71"/>
                  <a:pt x="163" y="71"/>
                  <a:pt x="163" y="71"/>
                </a:cubicBezTo>
                <a:close/>
                <a:moveTo>
                  <a:pt x="163" y="67"/>
                </a:moveTo>
                <a:cubicBezTo>
                  <a:pt x="162" y="67"/>
                  <a:pt x="162" y="67"/>
                  <a:pt x="162" y="67"/>
                </a:cubicBezTo>
                <a:cubicBezTo>
                  <a:pt x="162" y="66"/>
                  <a:pt x="162" y="65"/>
                  <a:pt x="162" y="65"/>
                </a:cubicBezTo>
                <a:cubicBezTo>
                  <a:pt x="162" y="64"/>
                  <a:pt x="162" y="64"/>
                  <a:pt x="162" y="64"/>
                </a:cubicBezTo>
                <a:cubicBezTo>
                  <a:pt x="162" y="64"/>
                  <a:pt x="163" y="64"/>
                  <a:pt x="163" y="65"/>
                </a:cubicBezTo>
                <a:cubicBezTo>
                  <a:pt x="163" y="65"/>
                  <a:pt x="163" y="66"/>
                  <a:pt x="163" y="66"/>
                </a:cubicBezTo>
                <a:cubicBezTo>
                  <a:pt x="163" y="67"/>
                  <a:pt x="163" y="67"/>
                  <a:pt x="163" y="67"/>
                </a:cubicBezTo>
                <a:cubicBezTo>
                  <a:pt x="163" y="67"/>
                  <a:pt x="163" y="67"/>
                  <a:pt x="163" y="67"/>
                </a:cubicBezTo>
                <a:close/>
                <a:moveTo>
                  <a:pt x="2" y="65"/>
                </a:moveTo>
                <a:cubicBezTo>
                  <a:pt x="2" y="65"/>
                  <a:pt x="2" y="65"/>
                  <a:pt x="2" y="65"/>
                </a:cubicBezTo>
                <a:cubicBezTo>
                  <a:pt x="2" y="65"/>
                  <a:pt x="2" y="64"/>
                  <a:pt x="2" y="64"/>
                </a:cubicBezTo>
                <a:cubicBezTo>
                  <a:pt x="2" y="63"/>
                  <a:pt x="2" y="63"/>
                  <a:pt x="2" y="62"/>
                </a:cubicBezTo>
                <a:cubicBezTo>
                  <a:pt x="2" y="62"/>
                  <a:pt x="3" y="62"/>
                  <a:pt x="3" y="62"/>
                </a:cubicBezTo>
                <a:cubicBezTo>
                  <a:pt x="3" y="62"/>
                  <a:pt x="4" y="62"/>
                  <a:pt x="3" y="62"/>
                </a:cubicBezTo>
                <a:cubicBezTo>
                  <a:pt x="3" y="63"/>
                  <a:pt x="3" y="64"/>
                  <a:pt x="3" y="64"/>
                </a:cubicBezTo>
                <a:cubicBezTo>
                  <a:pt x="3" y="65"/>
                  <a:pt x="3" y="65"/>
                  <a:pt x="2" y="65"/>
                </a:cubicBezTo>
                <a:close/>
                <a:moveTo>
                  <a:pt x="161" y="60"/>
                </a:moveTo>
                <a:cubicBezTo>
                  <a:pt x="160" y="60"/>
                  <a:pt x="160" y="59"/>
                  <a:pt x="160" y="59"/>
                </a:cubicBezTo>
                <a:cubicBezTo>
                  <a:pt x="160" y="59"/>
                  <a:pt x="160" y="58"/>
                  <a:pt x="160" y="57"/>
                </a:cubicBezTo>
                <a:cubicBezTo>
                  <a:pt x="159" y="57"/>
                  <a:pt x="160" y="57"/>
                  <a:pt x="160" y="57"/>
                </a:cubicBezTo>
                <a:cubicBezTo>
                  <a:pt x="160" y="56"/>
                  <a:pt x="161" y="57"/>
                  <a:pt x="161" y="57"/>
                </a:cubicBezTo>
                <a:cubicBezTo>
                  <a:pt x="161" y="58"/>
                  <a:pt x="161" y="58"/>
                  <a:pt x="161" y="59"/>
                </a:cubicBezTo>
                <a:cubicBezTo>
                  <a:pt x="161" y="59"/>
                  <a:pt x="161" y="59"/>
                  <a:pt x="161" y="60"/>
                </a:cubicBezTo>
                <a:cubicBezTo>
                  <a:pt x="161" y="60"/>
                  <a:pt x="161" y="60"/>
                  <a:pt x="161" y="60"/>
                </a:cubicBezTo>
                <a:close/>
                <a:moveTo>
                  <a:pt x="5" y="57"/>
                </a:moveTo>
                <a:cubicBezTo>
                  <a:pt x="5" y="57"/>
                  <a:pt x="4" y="57"/>
                  <a:pt x="4" y="57"/>
                </a:cubicBezTo>
                <a:cubicBezTo>
                  <a:pt x="4" y="57"/>
                  <a:pt x="4" y="57"/>
                  <a:pt x="4" y="56"/>
                </a:cubicBezTo>
                <a:cubicBezTo>
                  <a:pt x="4" y="56"/>
                  <a:pt x="4" y="55"/>
                  <a:pt x="5" y="55"/>
                </a:cubicBezTo>
                <a:cubicBezTo>
                  <a:pt x="5" y="54"/>
                  <a:pt x="5" y="54"/>
                  <a:pt x="5" y="54"/>
                </a:cubicBezTo>
                <a:cubicBezTo>
                  <a:pt x="6" y="54"/>
                  <a:pt x="6" y="55"/>
                  <a:pt x="6" y="55"/>
                </a:cubicBezTo>
                <a:cubicBezTo>
                  <a:pt x="6" y="56"/>
                  <a:pt x="5" y="56"/>
                  <a:pt x="5" y="57"/>
                </a:cubicBezTo>
                <a:cubicBezTo>
                  <a:pt x="5" y="57"/>
                  <a:pt x="5" y="57"/>
                  <a:pt x="5" y="57"/>
                </a:cubicBezTo>
                <a:close/>
                <a:moveTo>
                  <a:pt x="158" y="52"/>
                </a:moveTo>
                <a:cubicBezTo>
                  <a:pt x="158" y="52"/>
                  <a:pt x="158" y="52"/>
                  <a:pt x="158" y="52"/>
                </a:cubicBezTo>
                <a:cubicBezTo>
                  <a:pt x="157" y="51"/>
                  <a:pt x="157" y="51"/>
                  <a:pt x="157" y="50"/>
                </a:cubicBezTo>
                <a:cubicBezTo>
                  <a:pt x="157" y="50"/>
                  <a:pt x="157" y="49"/>
                  <a:pt x="157" y="49"/>
                </a:cubicBezTo>
                <a:cubicBezTo>
                  <a:pt x="157" y="49"/>
                  <a:pt x="158" y="49"/>
                  <a:pt x="158" y="50"/>
                </a:cubicBezTo>
                <a:cubicBezTo>
                  <a:pt x="158" y="50"/>
                  <a:pt x="158" y="51"/>
                  <a:pt x="159" y="51"/>
                </a:cubicBezTo>
                <a:cubicBezTo>
                  <a:pt x="159" y="52"/>
                  <a:pt x="159" y="52"/>
                  <a:pt x="158" y="52"/>
                </a:cubicBezTo>
                <a:cubicBezTo>
                  <a:pt x="158" y="52"/>
                  <a:pt x="158" y="52"/>
                  <a:pt x="158" y="52"/>
                </a:cubicBezTo>
                <a:close/>
                <a:moveTo>
                  <a:pt x="7" y="50"/>
                </a:moveTo>
                <a:cubicBezTo>
                  <a:pt x="7" y="50"/>
                  <a:pt x="7" y="50"/>
                  <a:pt x="7" y="50"/>
                </a:cubicBezTo>
                <a:cubicBezTo>
                  <a:pt x="7" y="50"/>
                  <a:pt x="7" y="49"/>
                  <a:pt x="7" y="49"/>
                </a:cubicBezTo>
                <a:cubicBezTo>
                  <a:pt x="7" y="48"/>
                  <a:pt x="7" y="48"/>
                  <a:pt x="8" y="47"/>
                </a:cubicBezTo>
                <a:cubicBezTo>
                  <a:pt x="8" y="47"/>
                  <a:pt x="8" y="47"/>
                  <a:pt x="9" y="47"/>
                </a:cubicBezTo>
                <a:cubicBezTo>
                  <a:pt x="9" y="47"/>
                  <a:pt x="9" y="48"/>
                  <a:pt x="9" y="48"/>
                </a:cubicBezTo>
                <a:cubicBezTo>
                  <a:pt x="9" y="48"/>
                  <a:pt x="8" y="49"/>
                  <a:pt x="8" y="50"/>
                </a:cubicBezTo>
                <a:cubicBezTo>
                  <a:pt x="8" y="50"/>
                  <a:pt x="8" y="50"/>
                  <a:pt x="7" y="50"/>
                </a:cubicBezTo>
                <a:close/>
                <a:moveTo>
                  <a:pt x="155" y="45"/>
                </a:moveTo>
                <a:cubicBezTo>
                  <a:pt x="155" y="45"/>
                  <a:pt x="154" y="45"/>
                  <a:pt x="154" y="45"/>
                </a:cubicBezTo>
                <a:cubicBezTo>
                  <a:pt x="154" y="44"/>
                  <a:pt x="154" y="44"/>
                  <a:pt x="153" y="43"/>
                </a:cubicBezTo>
                <a:cubicBezTo>
                  <a:pt x="153" y="43"/>
                  <a:pt x="153" y="42"/>
                  <a:pt x="153" y="42"/>
                </a:cubicBezTo>
                <a:cubicBezTo>
                  <a:pt x="154" y="42"/>
                  <a:pt x="154" y="42"/>
                  <a:pt x="154" y="42"/>
                </a:cubicBezTo>
                <a:cubicBezTo>
                  <a:pt x="155" y="43"/>
                  <a:pt x="155" y="44"/>
                  <a:pt x="155" y="44"/>
                </a:cubicBezTo>
                <a:cubicBezTo>
                  <a:pt x="155" y="44"/>
                  <a:pt x="155" y="45"/>
                  <a:pt x="155" y="45"/>
                </a:cubicBezTo>
                <a:cubicBezTo>
                  <a:pt x="155" y="45"/>
                  <a:pt x="155" y="45"/>
                  <a:pt x="155" y="45"/>
                </a:cubicBezTo>
                <a:close/>
                <a:moveTo>
                  <a:pt x="11" y="43"/>
                </a:moveTo>
                <a:cubicBezTo>
                  <a:pt x="11" y="43"/>
                  <a:pt x="11" y="43"/>
                  <a:pt x="11" y="43"/>
                </a:cubicBezTo>
                <a:cubicBezTo>
                  <a:pt x="10" y="43"/>
                  <a:pt x="10" y="42"/>
                  <a:pt x="11" y="42"/>
                </a:cubicBezTo>
                <a:cubicBezTo>
                  <a:pt x="11" y="41"/>
                  <a:pt x="11" y="41"/>
                  <a:pt x="12" y="40"/>
                </a:cubicBezTo>
                <a:cubicBezTo>
                  <a:pt x="12" y="40"/>
                  <a:pt x="12" y="40"/>
                  <a:pt x="12" y="40"/>
                </a:cubicBezTo>
                <a:cubicBezTo>
                  <a:pt x="13" y="40"/>
                  <a:pt x="13" y="41"/>
                  <a:pt x="13" y="41"/>
                </a:cubicBezTo>
                <a:cubicBezTo>
                  <a:pt x="12" y="41"/>
                  <a:pt x="12" y="42"/>
                  <a:pt x="12" y="43"/>
                </a:cubicBezTo>
                <a:cubicBezTo>
                  <a:pt x="11" y="43"/>
                  <a:pt x="11" y="43"/>
                  <a:pt x="11" y="43"/>
                </a:cubicBezTo>
                <a:close/>
                <a:moveTo>
                  <a:pt x="151" y="38"/>
                </a:moveTo>
                <a:cubicBezTo>
                  <a:pt x="151" y="38"/>
                  <a:pt x="150" y="38"/>
                  <a:pt x="150" y="38"/>
                </a:cubicBezTo>
                <a:cubicBezTo>
                  <a:pt x="150" y="37"/>
                  <a:pt x="149" y="37"/>
                  <a:pt x="149" y="36"/>
                </a:cubicBezTo>
                <a:cubicBezTo>
                  <a:pt x="149" y="36"/>
                  <a:pt x="149" y="36"/>
                  <a:pt x="149" y="36"/>
                </a:cubicBezTo>
                <a:cubicBezTo>
                  <a:pt x="150" y="35"/>
                  <a:pt x="150" y="35"/>
                  <a:pt x="150" y="36"/>
                </a:cubicBezTo>
                <a:cubicBezTo>
                  <a:pt x="150" y="36"/>
                  <a:pt x="151" y="37"/>
                  <a:pt x="151" y="37"/>
                </a:cubicBezTo>
                <a:cubicBezTo>
                  <a:pt x="151" y="38"/>
                  <a:pt x="151" y="38"/>
                  <a:pt x="151" y="38"/>
                </a:cubicBezTo>
                <a:cubicBezTo>
                  <a:pt x="151" y="38"/>
                  <a:pt x="151" y="38"/>
                  <a:pt x="151" y="38"/>
                </a:cubicBezTo>
                <a:close/>
                <a:moveTo>
                  <a:pt x="15" y="36"/>
                </a:moveTo>
                <a:cubicBezTo>
                  <a:pt x="15" y="36"/>
                  <a:pt x="15" y="36"/>
                  <a:pt x="15" y="36"/>
                </a:cubicBezTo>
                <a:cubicBezTo>
                  <a:pt x="15" y="36"/>
                  <a:pt x="15" y="36"/>
                  <a:pt x="15" y="35"/>
                </a:cubicBezTo>
                <a:cubicBezTo>
                  <a:pt x="15" y="35"/>
                  <a:pt x="16" y="34"/>
                  <a:pt x="16" y="34"/>
                </a:cubicBezTo>
                <a:cubicBezTo>
                  <a:pt x="16" y="33"/>
                  <a:pt x="17" y="33"/>
                  <a:pt x="17" y="34"/>
                </a:cubicBezTo>
                <a:cubicBezTo>
                  <a:pt x="17" y="34"/>
                  <a:pt x="17" y="34"/>
                  <a:pt x="17" y="34"/>
                </a:cubicBezTo>
                <a:cubicBezTo>
                  <a:pt x="17" y="35"/>
                  <a:pt x="16" y="35"/>
                  <a:pt x="16" y="36"/>
                </a:cubicBezTo>
                <a:cubicBezTo>
                  <a:pt x="16" y="36"/>
                  <a:pt x="15" y="36"/>
                  <a:pt x="15" y="36"/>
                </a:cubicBezTo>
                <a:close/>
                <a:moveTo>
                  <a:pt x="146" y="32"/>
                </a:moveTo>
                <a:cubicBezTo>
                  <a:pt x="146" y="32"/>
                  <a:pt x="146" y="32"/>
                  <a:pt x="146" y="32"/>
                </a:cubicBezTo>
                <a:cubicBezTo>
                  <a:pt x="145" y="31"/>
                  <a:pt x="145" y="31"/>
                  <a:pt x="144" y="30"/>
                </a:cubicBezTo>
                <a:cubicBezTo>
                  <a:pt x="144" y="30"/>
                  <a:pt x="144" y="30"/>
                  <a:pt x="144" y="29"/>
                </a:cubicBezTo>
                <a:cubicBezTo>
                  <a:pt x="145" y="29"/>
                  <a:pt x="145" y="29"/>
                  <a:pt x="145" y="29"/>
                </a:cubicBezTo>
                <a:cubicBezTo>
                  <a:pt x="146" y="30"/>
                  <a:pt x="146" y="30"/>
                  <a:pt x="147" y="31"/>
                </a:cubicBezTo>
                <a:cubicBezTo>
                  <a:pt x="147" y="31"/>
                  <a:pt x="147" y="32"/>
                  <a:pt x="146" y="32"/>
                </a:cubicBezTo>
                <a:cubicBezTo>
                  <a:pt x="146" y="32"/>
                  <a:pt x="146" y="32"/>
                  <a:pt x="146" y="32"/>
                </a:cubicBezTo>
                <a:close/>
                <a:moveTo>
                  <a:pt x="20" y="30"/>
                </a:moveTo>
                <a:cubicBezTo>
                  <a:pt x="20" y="30"/>
                  <a:pt x="20" y="30"/>
                  <a:pt x="20" y="30"/>
                </a:cubicBezTo>
                <a:cubicBezTo>
                  <a:pt x="19" y="30"/>
                  <a:pt x="19" y="29"/>
                  <a:pt x="20" y="29"/>
                </a:cubicBezTo>
                <a:cubicBezTo>
                  <a:pt x="20" y="29"/>
                  <a:pt x="21" y="28"/>
                  <a:pt x="21" y="28"/>
                </a:cubicBezTo>
                <a:cubicBezTo>
                  <a:pt x="21" y="27"/>
                  <a:pt x="22" y="27"/>
                  <a:pt x="22" y="28"/>
                </a:cubicBezTo>
                <a:cubicBezTo>
                  <a:pt x="22" y="28"/>
                  <a:pt x="22" y="28"/>
                  <a:pt x="22" y="28"/>
                </a:cubicBezTo>
                <a:cubicBezTo>
                  <a:pt x="21" y="29"/>
                  <a:pt x="21" y="29"/>
                  <a:pt x="21" y="30"/>
                </a:cubicBezTo>
                <a:cubicBezTo>
                  <a:pt x="20" y="30"/>
                  <a:pt x="20" y="30"/>
                  <a:pt x="20" y="30"/>
                </a:cubicBezTo>
                <a:close/>
                <a:moveTo>
                  <a:pt x="141" y="26"/>
                </a:moveTo>
                <a:cubicBezTo>
                  <a:pt x="141" y="26"/>
                  <a:pt x="141" y="26"/>
                  <a:pt x="140" y="26"/>
                </a:cubicBezTo>
                <a:cubicBezTo>
                  <a:pt x="140" y="25"/>
                  <a:pt x="139" y="25"/>
                  <a:pt x="139" y="25"/>
                </a:cubicBezTo>
                <a:cubicBezTo>
                  <a:pt x="139" y="24"/>
                  <a:pt x="139" y="24"/>
                  <a:pt x="139" y="24"/>
                </a:cubicBezTo>
                <a:cubicBezTo>
                  <a:pt x="139" y="23"/>
                  <a:pt x="140" y="23"/>
                  <a:pt x="140" y="24"/>
                </a:cubicBezTo>
                <a:cubicBezTo>
                  <a:pt x="140" y="24"/>
                  <a:pt x="141" y="25"/>
                  <a:pt x="141" y="25"/>
                </a:cubicBezTo>
                <a:cubicBezTo>
                  <a:pt x="141" y="25"/>
                  <a:pt x="141" y="26"/>
                  <a:pt x="141" y="26"/>
                </a:cubicBezTo>
                <a:cubicBezTo>
                  <a:pt x="141" y="26"/>
                  <a:pt x="141" y="26"/>
                  <a:pt x="141" y="26"/>
                </a:cubicBezTo>
                <a:close/>
                <a:moveTo>
                  <a:pt x="26" y="24"/>
                </a:moveTo>
                <a:cubicBezTo>
                  <a:pt x="25" y="24"/>
                  <a:pt x="25" y="24"/>
                  <a:pt x="25" y="24"/>
                </a:cubicBezTo>
                <a:cubicBezTo>
                  <a:pt x="25" y="24"/>
                  <a:pt x="25" y="24"/>
                  <a:pt x="25" y="23"/>
                </a:cubicBezTo>
                <a:cubicBezTo>
                  <a:pt x="26" y="23"/>
                  <a:pt x="26" y="22"/>
                  <a:pt x="27" y="22"/>
                </a:cubicBezTo>
                <a:cubicBezTo>
                  <a:pt x="27" y="22"/>
                  <a:pt x="27" y="22"/>
                  <a:pt x="27" y="22"/>
                </a:cubicBezTo>
                <a:cubicBezTo>
                  <a:pt x="28" y="22"/>
                  <a:pt x="28" y="23"/>
                  <a:pt x="27" y="23"/>
                </a:cubicBezTo>
                <a:cubicBezTo>
                  <a:pt x="27" y="23"/>
                  <a:pt x="26" y="24"/>
                  <a:pt x="26" y="24"/>
                </a:cubicBezTo>
                <a:cubicBezTo>
                  <a:pt x="26" y="24"/>
                  <a:pt x="26" y="24"/>
                  <a:pt x="26" y="24"/>
                </a:cubicBezTo>
                <a:close/>
                <a:moveTo>
                  <a:pt x="135" y="21"/>
                </a:moveTo>
                <a:cubicBezTo>
                  <a:pt x="135" y="21"/>
                  <a:pt x="135" y="21"/>
                  <a:pt x="135" y="21"/>
                </a:cubicBezTo>
                <a:cubicBezTo>
                  <a:pt x="134" y="20"/>
                  <a:pt x="134" y="20"/>
                  <a:pt x="133" y="19"/>
                </a:cubicBezTo>
                <a:cubicBezTo>
                  <a:pt x="133" y="19"/>
                  <a:pt x="133" y="19"/>
                  <a:pt x="133" y="19"/>
                </a:cubicBezTo>
                <a:cubicBezTo>
                  <a:pt x="133" y="18"/>
                  <a:pt x="134" y="18"/>
                  <a:pt x="134" y="18"/>
                </a:cubicBezTo>
                <a:cubicBezTo>
                  <a:pt x="134" y="19"/>
                  <a:pt x="135" y="19"/>
                  <a:pt x="135" y="20"/>
                </a:cubicBezTo>
                <a:cubicBezTo>
                  <a:pt x="136" y="20"/>
                  <a:pt x="136" y="20"/>
                  <a:pt x="135" y="21"/>
                </a:cubicBezTo>
                <a:cubicBezTo>
                  <a:pt x="135" y="21"/>
                  <a:pt x="135" y="21"/>
                  <a:pt x="135" y="21"/>
                </a:cubicBezTo>
                <a:close/>
                <a:moveTo>
                  <a:pt x="31" y="19"/>
                </a:moveTo>
                <a:cubicBezTo>
                  <a:pt x="31" y="19"/>
                  <a:pt x="31" y="19"/>
                  <a:pt x="31" y="19"/>
                </a:cubicBezTo>
                <a:cubicBezTo>
                  <a:pt x="31" y="19"/>
                  <a:pt x="31" y="18"/>
                  <a:pt x="31" y="18"/>
                </a:cubicBezTo>
                <a:cubicBezTo>
                  <a:pt x="32" y="18"/>
                  <a:pt x="32" y="17"/>
                  <a:pt x="33" y="17"/>
                </a:cubicBezTo>
                <a:cubicBezTo>
                  <a:pt x="33" y="17"/>
                  <a:pt x="33" y="17"/>
                  <a:pt x="33" y="17"/>
                </a:cubicBezTo>
                <a:cubicBezTo>
                  <a:pt x="34" y="17"/>
                  <a:pt x="34" y="18"/>
                  <a:pt x="33" y="18"/>
                </a:cubicBezTo>
                <a:cubicBezTo>
                  <a:pt x="33" y="18"/>
                  <a:pt x="32" y="19"/>
                  <a:pt x="32" y="19"/>
                </a:cubicBezTo>
                <a:cubicBezTo>
                  <a:pt x="32" y="19"/>
                  <a:pt x="32" y="19"/>
                  <a:pt x="31" y="19"/>
                </a:cubicBezTo>
                <a:close/>
                <a:moveTo>
                  <a:pt x="129" y="16"/>
                </a:moveTo>
                <a:cubicBezTo>
                  <a:pt x="129" y="16"/>
                  <a:pt x="129" y="16"/>
                  <a:pt x="128" y="16"/>
                </a:cubicBezTo>
                <a:cubicBezTo>
                  <a:pt x="128" y="16"/>
                  <a:pt x="127" y="15"/>
                  <a:pt x="127" y="15"/>
                </a:cubicBezTo>
                <a:cubicBezTo>
                  <a:pt x="127" y="15"/>
                  <a:pt x="126" y="14"/>
                  <a:pt x="127" y="14"/>
                </a:cubicBezTo>
                <a:cubicBezTo>
                  <a:pt x="127" y="14"/>
                  <a:pt x="127" y="14"/>
                  <a:pt x="127" y="14"/>
                </a:cubicBezTo>
                <a:cubicBezTo>
                  <a:pt x="128" y="14"/>
                  <a:pt x="129" y="15"/>
                  <a:pt x="129" y="15"/>
                </a:cubicBezTo>
                <a:cubicBezTo>
                  <a:pt x="129" y="15"/>
                  <a:pt x="129" y="15"/>
                  <a:pt x="129" y="16"/>
                </a:cubicBezTo>
                <a:cubicBezTo>
                  <a:pt x="129" y="16"/>
                  <a:pt x="129" y="16"/>
                  <a:pt x="129" y="16"/>
                </a:cubicBezTo>
                <a:close/>
                <a:moveTo>
                  <a:pt x="38" y="15"/>
                </a:moveTo>
                <a:cubicBezTo>
                  <a:pt x="38" y="15"/>
                  <a:pt x="37" y="15"/>
                  <a:pt x="37" y="14"/>
                </a:cubicBezTo>
                <a:cubicBezTo>
                  <a:pt x="37" y="14"/>
                  <a:pt x="37" y="14"/>
                  <a:pt x="38" y="14"/>
                </a:cubicBezTo>
                <a:cubicBezTo>
                  <a:pt x="38" y="13"/>
                  <a:pt x="39" y="13"/>
                  <a:pt x="39" y="12"/>
                </a:cubicBezTo>
                <a:cubicBezTo>
                  <a:pt x="39" y="12"/>
                  <a:pt x="40" y="12"/>
                  <a:pt x="40" y="13"/>
                </a:cubicBezTo>
                <a:cubicBezTo>
                  <a:pt x="40" y="13"/>
                  <a:pt x="40" y="13"/>
                  <a:pt x="40" y="13"/>
                </a:cubicBezTo>
                <a:cubicBezTo>
                  <a:pt x="39" y="14"/>
                  <a:pt x="39" y="14"/>
                  <a:pt x="38" y="15"/>
                </a:cubicBezTo>
                <a:cubicBezTo>
                  <a:pt x="38" y="15"/>
                  <a:pt x="38" y="15"/>
                  <a:pt x="38" y="15"/>
                </a:cubicBezTo>
                <a:close/>
                <a:moveTo>
                  <a:pt x="122" y="12"/>
                </a:moveTo>
                <a:cubicBezTo>
                  <a:pt x="122" y="12"/>
                  <a:pt x="122" y="12"/>
                  <a:pt x="122" y="12"/>
                </a:cubicBezTo>
                <a:cubicBezTo>
                  <a:pt x="121" y="11"/>
                  <a:pt x="121" y="11"/>
                  <a:pt x="120" y="11"/>
                </a:cubicBezTo>
                <a:cubicBezTo>
                  <a:pt x="120" y="11"/>
                  <a:pt x="120" y="10"/>
                  <a:pt x="120" y="10"/>
                </a:cubicBezTo>
                <a:cubicBezTo>
                  <a:pt x="120" y="10"/>
                  <a:pt x="120" y="10"/>
                  <a:pt x="121" y="10"/>
                </a:cubicBezTo>
                <a:cubicBezTo>
                  <a:pt x="121" y="10"/>
                  <a:pt x="122" y="10"/>
                  <a:pt x="122" y="11"/>
                </a:cubicBezTo>
                <a:cubicBezTo>
                  <a:pt x="123" y="11"/>
                  <a:pt x="123" y="11"/>
                  <a:pt x="123" y="12"/>
                </a:cubicBezTo>
                <a:cubicBezTo>
                  <a:pt x="123" y="12"/>
                  <a:pt x="122" y="12"/>
                  <a:pt x="122" y="12"/>
                </a:cubicBezTo>
                <a:close/>
                <a:moveTo>
                  <a:pt x="45" y="11"/>
                </a:moveTo>
                <a:cubicBezTo>
                  <a:pt x="44" y="11"/>
                  <a:pt x="44" y="11"/>
                  <a:pt x="44" y="10"/>
                </a:cubicBezTo>
                <a:cubicBezTo>
                  <a:pt x="44" y="10"/>
                  <a:pt x="44" y="10"/>
                  <a:pt x="44" y="10"/>
                </a:cubicBezTo>
                <a:cubicBezTo>
                  <a:pt x="45" y="9"/>
                  <a:pt x="46" y="9"/>
                  <a:pt x="46" y="9"/>
                </a:cubicBezTo>
                <a:cubicBezTo>
                  <a:pt x="46" y="9"/>
                  <a:pt x="47" y="9"/>
                  <a:pt x="47" y="9"/>
                </a:cubicBezTo>
                <a:cubicBezTo>
                  <a:pt x="47" y="9"/>
                  <a:pt x="47" y="10"/>
                  <a:pt x="47" y="10"/>
                </a:cubicBezTo>
                <a:cubicBezTo>
                  <a:pt x="46" y="10"/>
                  <a:pt x="45" y="10"/>
                  <a:pt x="45" y="11"/>
                </a:cubicBezTo>
                <a:cubicBezTo>
                  <a:pt x="45" y="11"/>
                  <a:pt x="45" y="11"/>
                  <a:pt x="45" y="11"/>
                </a:cubicBezTo>
                <a:close/>
                <a:moveTo>
                  <a:pt x="115" y="8"/>
                </a:moveTo>
                <a:cubicBezTo>
                  <a:pt x="115" y="8"/>
                  <a:pt x="115" y="8"/>
                  <a:pt x="115" y="8"/>
                </a:cubicBezTo>
                <a:cubicBezTo>
                  <a:pt x="114" y="8"/>
                  <a:pt x="114" y="8"/>
                  <a:pt x="113" y="8"/>
                </a:cubicBezTo>
                <a:cubicBezTo>
                  <a:pt x="113" y="7"/>
                  <a:pt x="113" y="7"/>
                  <a:pt x="113" y="7"/>
                </a:cubicBezTo>
                <a:cubicBezTo>
                  <a:pt x="113" y="6"/>
                  <a:pt x="113" y="6"/>
                  <a:pt x="113" y="6"/>
                </a:cubicBezTo>
                <a:cubicBezTo>
                  <a:pt x="114" y="7"/>
                  <a:pt x="115" y="7"/>
                  <a:pt x="115" y="7"/>
                </a:cubicBezTo>
                <a:cubicBezTo>
                  <a:pt x="116" y="7"/>
                  <a:pt x="116" y="8"/>
                  <a:pt x="116" y="8"/>
                </a:cubicBezTo>
                <a:cubicBezTo>
                  <a:pt x="115" y="8"/>
                  <a:pt x="115" y="8"/>
                  <a:pt x="115" y="8"/>
                </a:cubicBezTo>
                <a:close/>
                <a:moveTo>
                  <a:pt x="52" y="7"/>
                </a:moveTo>
                <a:cubicBezTo>
                  <a:pt x="52" y="7"/>
                  <a:pt x="51" y="7"/>
                  <a:pt x="51" y="7"/>
                </a:cubicBezTo>
                <a:cubicBezTo>
                  <a:pt x="51" y="7"/>
                  <a:pt x="51" y="6"/>
                  <a:pt x="52" y="6"/>
                </a:cubicBezTo>
                <a:cubicBezTo>
                  <a:pt x="52" y="6"/>
                  <a:pt x="53" y="6"/>
                  <a:pt x="53" y="6"/>
                </a:cubicBezTo>
                <a:cubicBezTo>
                  <a:pt x="54" y="5"/>
                  <a:pt x="54" y="6"/>
                  <a:pt x="54" y="6"/>
                </a:cubicBezTo>
                <a:cubicBezTo>
                  <a:pt x="54" y="6"/>
                  <a:pt x="54" y="7"/>
                  <a:pt x="54" y="7"/>
                </a:cubicBezTo>
                <a:cubicBezTo>
                  <a:pt x="53" y="7"/>
                  <a:pt x="53" y="7"/>
                  <a:pt x="52" y="7"/>
                </a:cubicBezTo>
                <a:cubicBezTo>
                  <a:pt x="52" y="7"/>
                  <a:pt x="52" y="7"/>
                  <a:pt x="52" y="7"/>
                </a:cubicBezTo>
                <a:close/>
                <a:moveTo>
                  <a:pt x="108" y="6"/>
                </a:moveTo>
                <a:cubicBezTo>
                  <a:pt x="108" y="6"/>
                  <a:pt x="108" y="6"/>
                  <a:pt x="107" y="6"/>
                </a:cubicBezTo>
                <a:cubicBezTo>
                  <a:pt x="107" y="5"/>
                  <a:pt x="106" y="5"/>
                  <a:pt x="106" y="5"/>
                </a:cubicBezTo>
                <a:cubicBezTo>
                  <a:pt x="105" y="5"/>
                  <a:pt x="105" y="5"/>
                  <a:pt x="105" y="4"/>
                </a:cubicBezTo>
                <a:cubicBezTo>
                  <a:pt x="105" y="4"/>
                  <a:pt x="106" y="4"/>
                  <a:pt x="106" y="4"/>
                </a:cubicBezTo>
                <a:cubicBezTo>
                  <a:pt x="107" y="4"/>
                  <a:pt x="107" y="4"/>
                  <a:pt x="108" y="4"/>
                </a:cubicBezTo>
                <a:cubicBezTo>
                  <a:pt x="108" y="4"/>
                  <a:pt x="108" y="5"/>
                  <a:pt x="108" y="5"/>
                </a:cubicBezTo>
                <a:cubicBezTo>
                  <a:pt x="108" y="5"/>
                  <a:pt x="108" y="6"/>
                  <a:pt x="108" y="6"/>
                </a:cubicBezTo>
                <a:close/>
                <a:moveTo>
                  <a:pt x="59" y="5"/>
                </a:moveTo>
                <a:cubicBezTo>
                  <a:pt x="59" y="5"/>
                  <a:pt x="59" y="5"/>
                  <a:pt x="59" y="4"/>
                </a:cubicBezTo>
                <a:cubicBezTo>
                  <a:pt x="59" y="4"/>
                  <a:pt x="59" y="4"/>
                  <a:pt x="59" y="4"/>
                </a:cubicBezTo>
                <a:cubicBezTo>
                  <a:pt x="60" y="3"/>
                  <a:pt x="60" y="3"/>
                  <a:pt x="61" y="3"/>
                </a:cubicBezTo>
                <a:cubicBezTo>
                  <a:pt x="61" y="3"/>
                  <a:pt x="62" y="3"/>
                  <a:pt x="62" y="4"/>
                </a:cubicBezTo>
                <a:cubicBezTo>
                  <a:pt x="62" y="4"/>
                  <a:pt x="62" y="4"/>
                  <a:pt x="61" y="4"/>
                </a:cubicBezTo>
                <a:cubicBezTo>
                  <a:pt x="61" y="4"/>
                  <a:pt x="60" y="5"/>
                  <a:pt x="59" y="5"/>
                </a:cubicBezTo>
                <a:cubicBezTo>
                  <a:pt x="59" y="5"/>
                  <a:pt x="59" y="5"/>
                  <a:pt x="59" y="5"/>
                </a:cubicBezTo>
                <a:close/>
                <a:moveTo>
                  <a:pt x="100" y="3"/>
                </a:moveTo>
                <a:cubicBezTo>
                  <a:pt x="100" y="3"/>
                  <a:pt x="100" y="3"/>
                  <a:pt x="100" y="3"/>
                </a:cubicBezTo>
                <a:cubicBezTo>
                  <a:pt x="99" y="3"/>
                  <a:pt x="99" y="3"/>
                  <a:pt x="98" y="3"/>
                </a:cubicBezTo>
                <a:cubicBezTo>
                  <a:pt x="98" y="3"/>
                  <a:pt x="98" y="3"/>
                  <a:pt x="98" y="2"/>
                </a:cubicBezTo>
                <a:cubicBezTo>
                  <a:pt x="98" y="2"/>
                  <a:pt x="98" y="2"/>
                  <a:pt x="98" y="2"/>
                </a:cubicBezTo>
                <a:cubicBezTo>
                  <a:pt x="99" y="2"/>
                  <a:pt x="100" y="2"/>
                  <a:pt x="100" y="2"/>
                </a:cubicBezTo>
                <a:cubicBezTo>
                  <a:pt x="101" y="2"/>
                  <a:pt x="101" y="3"/>
                  <a:pt x="101" y="3"/>
                </a:cubicBezTo>
                <a:cubicBezTo>
                  <a:pt x="101" y="3"/>
                  <a:pt x="100" y="3"/>
                  <a:pt x="100" y="3"/>
                </a:cubicBezTo>
                <a:close/>
                <a:moveTo>
                  <a:pt x="67" y="3"/>
                </a:moveTo>
                <a:cubicBezTo>
                  <a:pt x="67" y="3"/>
                  <a:pt x="66" y="3"/>
                  <a:pt x="66" y="3"/>
                </a:cubicBezTo>
                <a:cubicBezTo>
                  <a:pt x="66" y="2"/>
                  <a:pt x="66" y="2"/>
                  <a:pt x="67" y="2"/>
                </a:cubicBezTo>
                <a:cubicBezTo>
                  <a:pt x="67" y="2"/>
                  <a:pt x="67" y="2"/>
                  <a:pt x="68" y="2"/>
                </a:cubicBezTo>
                <a:cubicBezTo>
                  <a:pt x="68" y="2"/>
                  <a:pt x="68" y="2"/>
                  <a:pt x="69" y="1"/>
                </a:cubicBezTo>
                <a:cubicBezTo>
                  <a:pt x="69" y="1"/>
                  <a:pt x="69" y="2"/>
                  <a:pt x="69" y="2"/>
                </a:cubicBezTo>
                <a:cubicBezTo>
                  <a:pt x="69" y="2"/>
                  <a:pt x="69" y="3"/>
                  <a:pt x="69" y="3"/>
                </a:cubicBezTo>
                <a:cubicBezTo>
                  <a:pt x="69" y="3"/>
                  <a:pt x="68" y="3"/>
                  <a:pt x="68" y="3"/>
                </a:cubicBezTo>
                <a:cubicBezTo>
                  <a:pt x="68" y="3"/>
                  <a:pt x="67" y="3"/>
                  <a:pt x="67" y="3"/>
                </a:cubicBezTo>
                <a:cubicBezTo>
                  <a:pt x="67" y="3"/>
                  <a:pt x="67" y="3"/>
                  <a:pt x="67" y="3"/>
                </a:cubicBezTo>
                <a:close/>
                <a:moveTo>
                  <a:pt x="92" y="2"/>
                </a:moveTo>
                <a:cubicBezTo>
                  <a:pt x="92" y="2"/>
                  <a:pt x="92" y="2"/>
                  <a:pt x="92" y="2"/>
                </a:cubicBezTo>
                <a:cubicBezTo>
                  <a:pt x="92" y="2"/>
                  <a:pt x="91" y="2"/>
                  <a:pt x="90" y="2"/>
                </a:cubicBezTo>
                <a:cubicBezTo>
                  <a:pt x="90" y="2"/>
                  <a:pt x="90" y="2"/>
                  <a:pt x="90" y="1"/>
                </a:cubicBezTo>
                <a:cubicBezTo>
                  <a:pt x="90" y="1"/>
                  <a:pt x="90" y="1"/>
                  <a:pt x="90" y="1"/>
                </a:cubicBezTo>
                <a:cubicBezTo>
                  <a:pt x="91" y="1"/>
                  <a:pt x="92" y="1"/>
                  <a:pt x="92" y="1"/>
                </a:cubicBezTo>
                <a:cubicBezTo>
                  <a:pt x="93" y="1"/>
                  <a:pt x="93" y="1"/>
                  <a:pt x="93" y="2"/>
                </a:cubicBezTo>
                <a:cubicBezTo>
                  <a:pt x="93" y="2"/>
                  <a:pt x="93" y="2"/>
                  <a:pt x="92" y="2"/>
                </a:cubicBezTo>
                <a:close/>
                <a:moveTo>
                  <a:pt x="75" y="2"/>
                </a:moveTo>
                <a:cubicBezTo>
                  <a:pt x="74" y="2"/>
                  <a:pt x="74" y="2"/>
                  <a:pt x="74" y="1"/>
                </a:cubicBezTo>
                <a:cubicBezTo>
                  <a:pt x="74" y="1"/>
                  <a:pt x="74" y="1"/>
                  <a:pt x="75" y="1"/>
                </a:cubicBezTo>
                <a:cubicBezTo>
                  <a:pt x="75" y="1"/>
                  <a:pt x="76" y="1"/>
                  <a:pt x="77" y="1"/>
                </a:cubicBezTo>
                <a:cubicBezTo>
                  <a:pt x="77" y="1"/>
                  <a:pt x="77" y="1"/>
                  <a:pt x="77" y="1"/>
                </a:cubicBezTo>
                <a:cubicBezTo>
                  <a:pt x="77" y="1"/>
                  <a:pt x="77" y="2"/>
                  <a:pt x="77" y="2"/>
                </a:cubicBezTo>
                <a:cubicBezTo>
                  <a:pt x="76" y="2"/>
                  <a:pt x="75" y="2"/>
                  <a:pt x="75" y="2"/>
                </a:cubicBezTo>
                <a:cubicBezTo>
                  <a:pt x="75" y="2"/>
                  <a:pt x="75" y="2"/>
                  <a:pt x="75" y="2"/>
                </a:cubicBezTo>
                <a:close/>
                <a:moveTo>
                  <a:pt x="84" y="2"/>
                </a:moveTo>
                <a:cubicBezTo>
                  <a:pt x="84" y="2"/>
                  <a:pt x="84" y="2"/>
                  <a:pt x="84" y="2"/>
                </a:cubicBezTo>
                <a:cubicBezTo>
                  <a:pt x="84" y="2"/>
                  <a:pt x="83" y="2"/>
                  <a:pt x="83" y="2"/>
                </a:cubicBezTo>
                <a:cubicBezTo>
                  <a:pt x="82" y="2"/>
                  <a:pt x="82" y="1"/>
                  <a:pt x="82" y="1"/>
                </a:cubicBezTo>
                <a:cubicBezTo>
                  <a:pt x="82" y="1"/>
                  <a:pt x="82" y="0"/>
                  <a:pt x="83" y="0"/>
                </a:cubicBezTo>
                <a:cubicBezTo>
                  <a:pt x="83" y="0"/>
                  <a:pt x="83" y="0"/>
                  <a:pt x="83" y="0"/>
                </a:cubicBezTo>
                <a:cubicBezTo>
                  <a:pt x="83" y="0"/>
                  <a:pt x="84" y="0"/>
                  <a:pt x="84" y="0"/>
                </a:cubicBezTo>
                <a:cubicBezTo>
                  <a:pt x="85" y="0"/>
                  <a:pt x="85" y="1"/>
                  <a:pt x="85" y="1"/>
                </a:cubicBezTo>
                <a:cubicBezTo>
                  <a:pt x="85" y="1"/>
                  <a:pt x="85" y="2"/>
                  <a:pt x="84" y="2"/>
                </a:cubicBezTo>
                <a:close/>
              </a:path>
            </a:pathLst>
          </a:custGeom>
          <a:solidFill>
            <a:srgbClr val="000000">
              <a:alpha val="30000"/>
            </a:srgbClr>
          </a:solidFill>
          <a:ln>
            <a:noFill/>
          </a:ln>
        </p:spPr>
        <p:txBody>
          <a:bodyPr vert="horz" wrap="square" lIns="91440" tIns="45720" rIns="91440" bIns="45720" numCol="1" anchor="t" anchorCtr="0" compatLnSpc="1"/>
          <a:lstStyle/>
          <a:p>
            <a:endParaRPr lang="zh-CN" altLang="en-US"/>
          </a:p>
        </p:txBody>
      </p:sp>
      <p:sp>
        <p:nvSpPr>
          <p:cNvPr id="159" name="Freeform 139"/>
          <p:cNvSpPr>
            <a:spLocks noEditPoints="1"/>
          </p:cNvSpPr>
          <p:nvPr/>
        </p:nvSpPr>
        <p:spPr bwMode="auto">
          <a:xfrm>
            <a:off x="2395538" y="-271463"/>
            <a:ext cx="7459663" cy="7505700"/>
          </a:xfrm>
          <a:custGeom>
            <a:avLst/>
            <a:gdLst>
              <a:gd name="T0" fmla="*/ 84 w 165"/>
              <a:gd name="T1" fmla="*/ 166 h 166"/>
              <a:gd name="T2" fmla="*/ 76 w 165"/>
              <a:gd name="T3" fmla="*/ 165 h 166"/>
              <a:gd name="T4" fmla="*/ 68 w 165"/>
              <a:gd name="T5" fmla="*/ 164 h 166"/>
              <a:gd name="T6" fmla="*/ 97 w 165"/>
              <a:gd name="T7" fmla="*/ 164 h 166"/>
              <a:gd name="T8" fmla="*/ 59 w 165"/>
              <a:gd name="T9" fmla="*/ 162 h 166"/>
              <a:gd name="T10" fmla="*/ 107 w 165"/>
              <a:gd name="T11" fmla="*/ 160 h 166"/>
              <a:gd name="T12" fmla="*/ 52 w 165"/>
              <a:gd name="T13" fmla="*/ 158 h 166"/>
              <a:gd name="T14" fmla="*/ 115 w 165"/>
              <a:gd name="T15" fmla="*/ 159 h 166"/>
              <a:gd name="T16" fmla="*/ 47 w 165"/>
              <a:gd name="T17" fmla="*/ 157 h 166"/>
              <a:gd name="T18" fmla="*/ 120 w 165"/>
              <a:gd name="T19" fmla="*/ 156 h 166"/>
              <a:gd name="T20" fmla="*/ 127 w 165"/>
              <a:gd name="T21" fmla="*/ 152 h 166"/>
              <a:gd name="T22" fmla="*/ 32 w 165"/>
              <a:gd name="T23" fmla="*/ 149 h 166"/>
              <a:gd name="T24" fmla="*/ 133 w 165"/>
              <a:gd name="T25" fmla="*/ 147 h 166"/>
              <a:gd name="T26" fmla="*/ 25 w 165"/>
              <a:gd name="T27" fmla="*/ 141 h 166"/>
              <a:gd name="T28" fmla="*/ 141 w 165"/>
              <a:gd name="T29" fmla="*/ 140 h 166"/>
              <a:gd name="T30" fmla="*/ 22 w 165"/>
              <a:gd name="T31" fmla="*/ 137 h 166"/>
              <a:gd name="T32" fmla="*/ 145 w 165"/>
              <a:gd name="T33" fmla="*/ 137 h 166"/>
              <a:gd name="T34" fmla="*/ 16 w 165"/>
              <a:gd name="T35" fmla="*/ 132 h 166"/>
              <a:gd name="T36" fmla="*/ 12 w 165"/>
              <a:gd name="T37" fmla="*/ 126 h 166"/>
              <a:gd name="T38" fmla="*/ 153 w 165"/>
              <a:gd name="T39" fmla="*/ 124 h 166"/>
              <a:gd name="T40" fmla="*/ 7 w 165"/>
              <a:gd name="T41" fmla="*/ 116 h 166"/>
              <a:gd name="T42" fmla="*/ 157 w 165"/>
              <a:gd name="T43" fmla="*/ 114 h 166"/>
              <a:gd name="T44" fmla="*/ 5 w 165"/>
              <a:gd name="T45" fmla="*/ 109 h 166"/>
              <a:gd name="T46" fmla="*/ 161 w 165"/>
              <a:gd name="T47" fmla="*/ 107 h 166"/>
              <a:gd name="T48" fmla="*/ 3 w 165"/>
              <a:gd name="T49" fmla="*/ 104 h 166"/>
              <a:gd name="T50" fmla="*/ 162 w 165"/>
              <a:gd name="T51" fmla="*/ 102 h 166"/>
              <a:gd name="T52" fmla="*/ 164 w 165"/>
              <a:gd name="T53" fmla="*/ 94 h 166"/>
              <a:gd name="T54" fmla="*/ 0 w 165"/>
              <a:gd name="T55" fmla="*/ 88 h 166"/>
              <a:gd name="T56" fmla="*/ 164 w 165"/>
              <a:gd name="T57" fmla="*/ 86 h 166"/>
              <a:gd name="T58" fmla="*/ 0 w 165"/>
              <a:gd name="T59" fmla="*/ 80 h 166"/>
              <a:gd name="T60" fmla="*/ 164 w 165"/>
              <a:gd name="T61" fmla="*/ 76 h 166"/>
              <a:gd name="T62" fmla="*/ 1 w 165"/>
              <a:gd name="T63" fmla="*/ 69 h 166"/>
              <a:gd name="T64" fmla="*/ 164 w 165"/>
              <a:gd name="T65" fmla="*/ 70 h 166"/>
              <a:gd name="T66" fmla="*/ 163 w 165"/>
              <a:gd name="T67" fmla="*/ 67 h 166"/>
              <a:gd name="T68" fmla="*/ 2 w 165"/>
              <a:gd name="T69" fmla="*/ 65 h 166"/>
              <a:gd name="T70" fmla="*/ 5 w 165"/>
              <a:gd name="T71" fmla="*/ 57 h 166"/>
              <a:gd name="T72" fmla="*/ 158 w 165"/>
              <a:gd name="T73" fmla="*/ 52 h 166"/>
              <a:gd name="T74" fmla="*/ 7 w 165"/>
              <a:gd name="T75" fmla="*/ 49 h 166"/>
              <a:gd name="T76" fmla="*/ 153 w 165"/>
              <a:gd name="T77" fmla="*/ 42 h 166"/>
              <a:gd name="T78" fmla="*/ 12 w 165"/>
              <a:gd name="T79" fmla="*/ 40 h 166"/>
              <a:gd name="T80" fmla="*/ 151 w 165"/>
              <a:gd name="T81" fmla="*/ 37 h 166"/>
              <a:gd name="T82" fmla="*/ 16 w 165"/>
              <a:gd name="T83" fmla="*/ 36 h 166"/>
              <a:gd name="T84" fmla="*/ 146 w 165"/>
              <a:gd name="T85" fmla="*/ 32 h 166"/>
              <a:gd name="T86" fmla="*/ 141 w 165"/>
              <a:gd name="T87" fmla="*/ 26 h 166"/>
              <a:gd name="T88" fmla="*/ 25 w 165"/>
              <a:gd name="T89" fmla="*/ 24 h 166"/>
              <a:gd name="T90" fmla="*/ 133 w 165"/>
              <a:gd name="T91" fmla="*/ 19 h 166"/>
              <a:gd name="T92" fmla="*/ 33 w 165"/>
              <a:gd name="T93" fmla="*/ 17 h 166"/>
              <a:gd name="T94" fmla="*/ 127 w 165"/>
              <a:gd name="T95" fmla="*/ 14 h 166"/>
              <a:gd name="T96" fmla="*/ 40 w 165"/>
              <a:gd name="T97" fmla="*/ 13 h 166"/>
              <a:gd name="T98" fmla="*/ 123 w 165"/>
              <a:gd name="T99" fmla="*/ 12 h 166"/>
              <a:gd name="T100" fmla="*/ 45 w 165"/>
              <a:gd name="T101" fmla="*/ 11 h 166"/>
              <a:gd name="T102" fmla="*/ 52 w 165"/>
              <a:gd name="T103" fmla="*/ 7 h 166"/>
              <a:gd name="T104" fmla="*/ 107 w 165"/>
              <a:gd name="T105" fmla="*/ 6 h 166"/>
              <a:gd name="T106" fmla="*/ 59 w 165"/>
              <a:gd name="T107" fmla="*/ 4 h 166"/>
              <a:gd name="T108" fmla="*/ 98 w 165"/>
              <a:gd name="T109" fmla="*/ 2 h 166"/>
              <a:gd name="T110" fmla="*/ 69 w 165"/>
              <a:gd name="T111" fmla="*/ 1 h 166"/>
              <a:gd name="T112" fmla="*/ 90 w 165"/>
              <a:gd name="T113" fmla="*/ 1 h 166"/>
              <a:gd name="T114" fmla="*/ 77 w 165"/>
              <a:gd name="T115" fmla="*/ 1 h 166"/>
              <a:gd name="T116" fmla="*/ 83 w 165"/>
              <a:gd name="T11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5" h="166">
                <a:moveTo>
                  <a:pt x="82" y="166"/>
                </a:moveTo>
                <a:cubicBezTo>
                  <a:pt x="82" y="166"/>
                  <a:pt x="82" y="166"/>
                  <a:pt x="82" y="166"/>
                </a:cubicBezTo>
                <a:cubicBezTo>
                  <a:pt x="82" y="166"/>
                  <a:pt x="82" y="165"/>
                  <a:pt x="82" y="165"/>
                </a:cubicBezTo>
                <a:cubicBezTo>
                  <a:pt x="82" y="165"/>
                  <a:pt x="82" y="164"/>
                  <a:pt x="82" y="164"/>
                </a:cubicBezTo>
                <a:cubicBezTo>
                  <a:pt x="82" y="164"/>
                  <a:pt x="82" y="164"/>
                  <a:pt x="82" y="164"/>
                </a:cubicBezTo>
                <a:cubicBezTo>
                  <a:pt x="83" y="164"/>
                  <a:pt x="83" y="164"/>
                  <a:pt x="84" y="164"/>
                </a:cubicBezTo>
                <a:cubicBezTo>
                  <a:pt x="84" y="164"/>
                  <a:pt x="84" y="164"/>
                  <a:pt x="84" y="164"/>
                </a:cubicBezTo>
                <a:cubicBezTo>
                  <a:pt x="84" y="164"/>
                  <a:pt x="85" y="165"/>
                  <a:pt x="85" y="165"/>
                </a:cubicBezTo>
                <a:cubicBezTo>
                  <a:pt x="85" y="165"/>
                  <a:pt x="84" y="166"/>
                  <a:pt x="84" y="166"/>
                </a:cubicBezTo>
                <a:cubicBezTo>
                  <a:pt x="83" y="166"/>
                  <a:pt x="83" y="166"/>
                  <a:pt x="82" y="166"/>
                </a:cubicBezTo>
                <a:close/>
                <a:moveTo>
                  <a:pt x="76" y="165"/>
                </a:moveTo>
                <a:cubicBezTo>
                  <a:pt x="76" y="165"/>
                  <a:pt x="76" y="165"/>
                  <a:pt x="76" y="165"/>
                </a:cubicBezTo>
                <a:cubicBezTo>
                  <a:pt x="76" y="165"/>
                  <a:pt x="75" y="165"/>
                  <a:pt x="74" y="165"/>
                </a:cubicBezTo>
                <a:cubicBezTo>
                  <a:pt x="74" y="165"/>
                  <a:pt x="74" y="165"/>
                  <a:pt x="74" y="165"/>
                </a:cubicBezTo>
                <a:cubicBezTo>
                  <a:pt x="74" y="164"/>
                  <a:pt x="74" y="164"/>
                  <a:pt x="74" y="164"/>
                </a:cubicBezTo>
                <a:cubicBezTo>
                  <a:pt x="75" y="164"/>
                  <a:pt x="76" y="164"/>
                  <a:pt x="76" y="164"/>
                </a:cubicBezTo>
                <a:cubicBezTo>
                  <a:pt x="77" y="164"/>
                  <a:pt x="77" y="164"/>
                  <a:pt x="77" y="165"/>
                </a:cubicBezTo>
                <a:cubicBezTo>
                  <a:pt x="77" y="165"/>
                  <a:pt x="77" y="165"/>
                  <a:pt x="76" y="165"/>
                </a:cubicBezTo>
                <a:close/>
                <a:moveTo>
                  <a:pt x="90" y="165"/>
                </a:moveTo>
                <a:cubicBezTo>
                  <a:pt x="90" y="165"/>
                  <a:pt x="89" y="165"/>
                  <a:pt x="89" y="165"/>
                </a:cubicBezTo>
                <a:cubicBezTo>
                  <a:pt x="89" y="164"/>
                  <a:pt x="90" y="164"/>
                  <a:pt x="90" y="164"/>
                </a:cubicBezTo>
                <a:cubicBezTo>
                  <a:pt x="91" y="164"/>
                  <a:pt x="91" y="164"/>
                  <a:pt x="92" y="164"/>
                </a:cubicBezTo>
                <a:cubicBezTo>
                  <a:pt x="92" y="164"/>
                  <a:pt x="93" y="164"/>
                  <a:pt x="93" y="164"/>
                </a:cubicBezTo>
                <a:cubicBezTo>
                  <a:pt x="93" y="165"/>
                  <a:pt x="92" y="165"/>
                  <a:pt x="92" y="165"/>
                </a:cubicBezTo>
                <a:cubicBezTo>
                  <a:pt x="91" y="165"/>
                  <a:pt x="91" y="165"/>
                  <a:pt x="90" y="165"/>
                </a:cubicBezTo>
                <a:cubicBezTo>
                  <a:pt x="90" y="165"/>
                  <a:pt x="90" y="165"/>
                  <a:pt x="90" y="165"/>
                </a:cubicBezTo>
                <a:close/>
                <a:moveTo>
                  <a:pt x="68" y="164"/>
                </a:moveTo>
                <a:cubicBezTo>
                  <a:pt x="68" y="164"/>
                  <a:pt x="68" y="164"/>
                  <a:pt x="68" y="164"/>
                </a:cubicBezTo>
                <a:cubicBezTo>
                  <a:pt x="68" y="164"/>
                  <a:pt x="67" y="164"/>
                  <a:pt x="66" y="164"/>
                </a:cubicBezTo>
                <a:cubicBezTo>
                  <a:pt x="66" y="164"/>
                  <a:pt x="66" y="164"/>
                  <a:pt x="66" y="163"/>
                </a:cubicBezTo>
                <a:cubicBezTo>
                  <a:pt x="66" y="163"/>
                  <a:pt x="66" y="163"/>
                  <a:pt x="67" y="163"/>
                </a:cubicBezTo>
                <a:cubicBezTo>
                  <a:pt x="67" y="163"/>
                  <a:pt x="68" y="163"/>
                  <a:pt x="69" y="163"/>
                </a:cubicBezTo>
                <a:cubicBezTo>
                  <a:pt x="69" y="163"/>
                  <a:pt x="69" y="164"/>
                  <a:pt x="69" y="164"/>
                </a:cubicBezTo>
                <a:cubicBezTo>
                  <a:pt x="69" y="164"/>
                  <a:pt x="69" y="164"/>
                  <a:pt x="68" y="164"/>
                </a:cubicBezTo>
                <a:close/>
                <a:moveTo>
                  <a:pt x="98" y="164"/>
                </a:moveTo>
                <a:cubicBezTo>
                  <a:pt x="98" y="164"/>
                  <a:pt x="97" y="164"/>
                  <a:pt x="97" y="164"/>
                </a:cubicBezTo>
                <a:cubicBezTo>
                  <a:pt x="97" y="163"/>
                  <a:pt x="97" y="163"/>
                  <a:pt x="98" y="163"/>
                </a:cubicBezTo>
                <a:cubicBezTo>
                  <a:pt x="98" y="163"/>
                  <a:pt x="99" y="163"/>
                  <a:pt x="100" y="162"/>
                </a:cubicBezTo>
                <a:cubicBezTo>
                  <a:pt x="100" y="162"/>
                  <a:pt x="100" y="163"/>
                  <a:pt x="100" y="163"/>
                </a:cubicBezTo>
                <a:cubicBezTo>
                  <a:pt x="100" y="163"/>
                  <a:pt x="100" y="164"/>
                  <a:pt x="100" y="164"/>
                </a:cubicBezTo>
                <a:cubicBezTo>
                  <a:pt x="99" y="164"/>
                  <a:pt x="99" y="164"/>
                  <a:pt x="98" y="164"/>
                </a:cubicBezTo>
                <a:cubicBezTo>
                  <a:pt x="98" y="164"/>
                  <a:pt x="98" y="164"/>
                  <a:pt x="98" y="164"/>
                </a:cubicBezTo>
                <a:close/>
                <a:moveTo>
                  <a:pt x="61" y="163"/>
                </a:moveTo>
                <a:cubicBezTo>
                  <a:pt x="61" y="163"/>
                  <a:pt x="61" y="163"/>
                  <a:pt x="61" y="163"/>
                </a:cubicBezTo>
                <a:cubicBezTo>
                  <a:pt x="60" y="162"/>
                  <a:pt x="59" y="162"/>
                  <a:pt x="59" y="162"/>
                </a:cubicBezTo>
                <a:cubicBezTo>
                  <a:pt x="58" y="162"/>
                  <a:pt x="58" y="162"/>
                  <a:pt x="58" y="161"/>
                </a:cubicBezTo>
                <a:cubicBezTo>
                  <a:pt x="58" y="161"/>
                  <a:pt x="59" y="161"/>
                  <a:pt x="59" y="161"/>
                </a:cubicBezTo>
                <a:cubicBezTo>
                  <a:pt x="60" y="161"/>
                  <a:pt x="60" y="161"/>
                  <a:pt x="61" y="162"/>
                </a:cubicBezTo>
                <a:cubicBezTo>
                  <a:pt x="61" y="162"/>
                  <a:pt x="61" y="162"/>
                  <a:pt x="61" y="162"/>
                </a:cubicBezTo>
                <a:cubicBezTo>
                  <a:pt x="61" y="163"/>
                  <a:pt x="61" y="163"/>
                  <a:pt x="61" y="163"/>
                </a:cubicBezTo>
                <a:close/>
                <a:moveTo>
                  <a:pt x="105" y="162"/>
                </a:moveTo>
                <a:cubicBezTo>
                  <a:pt x="105" y="162"/>
                  <a:pt x="105" y="162"/>
                  <a:pt x="105" y="162"/>
                </a:cubicBezTo>
                <a:cubicBezTo>
                  <a:pt x="105" y="161"/>
                  <a:pt x="105" y="161"/>
                  <a:pt x="105" y="161"/>
                </a:cubicBezTo>
                <a:cubicBezTo>
                  <a:pt x="106" y="161"/>
                  <a:pt x="107" y="161"/>
                  <a:pt x="107" y="160"/>
                </a:cubicBezTo>
                <a:cubicBezTo>
                  <a:pt x="107" y="160"/>
                  <a:pt x="108" y="161"/>
                  <a:pt x="108" y="161"/>
                </a:cubicBezTo>
                <a:cubicBezTo>
                  <a:pt x="108" y="161"/>
                  <a:pt x="108" y="162"/>
                  <a:pt x="107" y="162"/>
                </a:cubicBezTo>
                <a:cubicBezTo>
                  <a:pt x="107" y="162"/>
                  <a:pt x="106" y="162"/>
                  <a:pt x="106" y="162"/>
                </a:cubicBezTo>
                <a:cubicBezTo>
                  <a:pt x="106" y="162"/>
                  <a:pt x="105" y="162"/>
                  <a:pt x="105" y="162"/>
                </a:cubicBezTo>
                <a:close/>
                <a:moveTo>
                  <a:pt x="53" y="160"/>
                </a:moveTo>
                <a:cubicBezTo>
                  <a:pt x="53" y="160"/>
                  <a:pt x="53" y="160"/>
                  <a:pt x="53" y="160"/>
                </a:cubicBezTo>
                <a:cubicBezTo>
                  <a:pt x="52" y="160"/>
                  <a:pt x="52" y="160"/>
                  <a:pt x="51" y="159"/>
                </a:cubicBezTo>
                <a:cubicBezTo>
                  <a:pt x="51" y="159"/>
                  <a:pt x="51" y="159"/>
                  <a:pt x="51" y="159"/>
                </a:cubicBezTo>
                <a:cubicBezTo>
                  <a:pt x="51" y="158"/>
                  <a:pt x="51" y="158"/>
                  <a:pt x="52" y="158"/>
                </a:cubicBezTo>
                <a:cubicBezTo>
                  <a:pt x="52" y="159"/>
                  <a:pt x="53" y="159"/>
                  <a:pt x="53" y="159"/>
                </a:cubicBezTo>
                <a:cubicBezTo>
                  <a:pt x="54" y="159"/>
                  <a:pt x="54" y="160"/>
                  <a:pt x="54" y="160"/>
                </a:cubicBezTo>
                <a:cubicBezTo>
                  <a:pt x="54" y="160"/>
                  <a:pt x="53" y="160"/>
                  <a:pt x="53" y="160"/>
                </a:cubicBezTo>
                <a:close/>
                <a:moveTo>
                  <a:pt x="113" y="160"/>
                </a:moveTo>
                <a:cubicBezTo>
                  <a:pt x="113" y="160"/>
                  <a:pt x="112" y="160"/>
                  <a:pt x="112" y="159"/>
                </a:cubicBezTo>
                <a:cubicBezTo>
                  <a:pt x="112" y="159"/>
                  <a:pt x="112" y="159"/>
                  <a:pt x="113" y="158"/>
                </a:cubicBezTo>
                <a:cubicBezTo>
                  <a:pt x="113" y="158"/>
                  <a:pt x="114" y="158"/>
                  <a:pt x="114" y="158"/>
                </a:cubicBezTo>
                <a:cubicBezTo>
                  <a:pt x="115" y="158"/>
                  <a:pt x="115" y="158"/>
                  <a:pt x="115" y="158"/>
                </a:cubicBezTo>
                <a:cubicBezTo>
                  <a:pt x="115" y="158"/>
                  <a:pt x="115" y="159"/>
                  <a:pt x="115" y="159"/>
                </a:cubicBezTo>
                <a:cubicBezTo>
                  <a:pt x="114" y="159"/>
                  <a:pt x="114" y="159"/>
                  <a:pt x="113" y="160"/>
                </a:cubicBezTo>
                <a:cubicBezTo>
                  <a:pt x="113" y="160"/>
                  <a:pt x="113" y="160"/>
                  <a:pt x="113" y="160"/>
                </a:cubicBezTo>
                <a:close/>
                <a:moveTo>
                  <a:pt x="46" y="157"/>
                </a:moveTo>
                <a:cubicBezTo>
                  <a:pt x="46" y="157"/>
                  <a:pt x="46" y="157"/>
                  <a:pt x="46" y="157"/>
                </a:cubicBezTo>
                <a:cubicBezTo>
                  <a:pt x="45" y="157"/>
                  <a:pt x="45" y="156"/>
                  <a:pt x="44" y="156"/>
                </a:cubicBezTo>
                <a:cubicBezTo>
                  <a:pt x="44" y="156"/>
                  <a:pt x="44" y="156"/>
                  <a:pt x="44" y="155"/>
                </a:cubicBezTo>
                <a:cubicBezTo>
                  <a:pt x="44" y="155"/>
                  <a:pt x="44" y="155"/>
                  <a:pt x="45" y="155"/>
                </a:cubicBezTo>
                <a:cubicBezTo>
                  <a:pt x="45" y="155"/>
                  <a:pt x="46" y="156"/>
                  <a:pt x="46" y="156"/>
                </a:cubicBezTo>
                <a:cubicBezTo>
                  <a:pt x="47" y="156"/>
                  <a:pt x="47" y="156"/>
                  <a:pt x="47" y="157"/>
                </a:cubicBezTo>
                <a:cubicBezTo>
                  <a:pt x="46" y="157"/>
                  <a:pt x="46" y="157"/>
                  <a:pt x="46" y="157"/>
                </a:cubicBezTo>
                <a:close/>
                <a:moveTo>
                  <a:pt x="120" y="156"/>
                </a:moveTo>
                <a:cubicBezTo>
                  <a:pt x="120" y="156"/>
                  <a:pt x="120" y="156"/>
                  <a:pt x="119" y="156"/>
                </a:cubicBezTo>
                <a:cubicBezTo>
                  <a:pt x="119" y="156"/>
                  <a:pt x="119" y="155"/>
                  <a:pt x="120" y="155"/>
                </a:cubicBezTo>
                <a:cubicBezTo>
                  <a:pt x="120" y="155"/>
                  <a:pt x="121" y="155"/>
                  <a:pt x="121" y="154"/>
                </a:cubicBezTo>
                <a:cubicBezTo>
                  <a:pt x="122" y="154"/>
                  <a:pt x="122" y="154"/>
                  <a:pt x="122" y="155"/>
                </a:cubicBezTo>
                <a:cubicBezTo>
                  <a:pt x="122" y="155"/>
                  <a:pt x="122" y="155"/>
                  <a:pt x="122" y="155"/>
                </a:cubicBezTo>
                <a:cubicBezTo>
                  <a:pt x="121" y="156"/>
                  <a:pt x="121" y="156"/>
                  <a:pt x="120" y="156"/>
                </a:cubicBezTo>
                <a:cubicBezTo>
                  <a:pt x="120" y="156"/>
                  <a:pt x="120" y="156"/>
                  <a:pt x="120" y="156"/>
                </a:cubicBezTo>
                <a:close/>
                <a:moveTo>
                  <a:pt x="39" y="153"/>
                </a:moveTo>
                <a:cubicBezTo>
                  <a:pt x="39" y="153"/>
                  <a:pt x="39" y="153"/>
                  <a:pt x="39" y="153"/>
                </a:cubicBezTo>
                <a:cubicBezTo>
                  <a:pt x="38" y="153"/>
                  <a:pt x="38" y="152"/>
                  <a:pt x="37" y="152"/>
                </a:cubicBezTo>
                <a:cubicBezTo>
                  <a:pt x="37" y="152"/>
                  <a:pt x="37" y="152"/>
                  <a:pt x="37" y="151"/>
                </a:cubicBezTo>
                <a:cubicBezTo>
                  <a:pt x="37" y="151"/>
                  <a:pt x="38" y="151"/>
                  <a:pt x="38" y="151"/>
                </a:cubicBezTo>
                <a:cubicBezTo>
                  <a:pt x="38" y="151"/>
                  <a:pt x="39" y="152"/>
                  <a:pt x="39" y="152"/>
                </a:cubicBezTo>
                <a:cubicBezTo>
                  <a:pt x="40" y="152"/>
                  <a:pt x="40" y="153"/>
                  <a:pt x="40" y="153"/>
                </a:cubicBezTo>
                <a:cubicBezTo>
                  <a:pt x="40" y="153"/>
                  <a:pt x="39" y="153"/>
                  <a:pt x="39" y="153"/>
                </a:cubicBezTo>
                <a:close/>
                <a:moveTo>
                  <a:pt x="127" y="152"/>
                </a:moveTo>
                <a:cubicBezTo>
                  <a:pt x="127" y="152"/>
                  <a:pt x="126" y="152"/>
                  <a:pt x="126" y="152"/>
                </a:cubicBezTo>
                <a:cubicBezTo>
                  <a:pt x="126" y="152"/>
                  <a:pt x="126" y="152"/>
                  <a:pt x="126" y="151"/>
                </a:cubicBezTo>
                <a:cubicBezTo>
                  <a:pt x="127" y="151"/>
                  <a:pt x="128" y="151"/>
                  <a:pt x="128" y="150"/>
                </a:cubicBezTo>
                <a:cubicBezTo>
                  <a:pt x="128" y="150"/>
                  <a:pt x="129" y="150"/>
                  <a:pt x="129" y="150"/>
                </a:cubicBezTo>
                <a:cubicBezTo>
                  <a:pt x="129" y="151"/>
                  <a:pt x="129" y="151"/>
                  <a:pt x="129" y="151"/>
                </a:cubicBezTo>
                <a:cubicBezTo>
                  <a:pt x="128" y="152"/>
                  <a:pt x="128" y="152"/>
                  <a:pt x="127" y="152"/>
                </a:cubicBezTo>
                <a:cubicBezTo>
                  <a:pt x="127" y="152"/>
                  <a:pt x="127" y="152"/>
                  <a:pt x="127" y="152"/>
                </a:cubicBezTo>
                <a:close/>
                <a:moveTo>
                  <a:pt x="33" y="149"/>
                </a:moveTo>
                <a:cubicBezTo>
                  <a:pt x="33" y="149"/>
                  <a:pt x="32" y="149"/>
                  <a:pt x="32" y="149"/>
                </a:cubicBezTo>
                <a:cubicBezTo>
                  <a:pt x="32" y="148"/>
                  <a:pt x="31" y="148"/>
                  <a:pt x="31" y="147"/>
                </a:cubicBezTo>
                <a:cubicBezTo>
                  <a:pt x="30" y="147"/>
                  <a:pt x="30" y="147"/>
                  <a:pt x="31" y="147"/>
                </a:cubicBezTo>
                <a:cubicBezTo>
                  <a:pt x="31" y="146"/>
                  <a:pt x="31" y="146"/>
                  <a:pt x="31" y="147"/>
                </a:cubicBezTo>
                <a:cubicBezTo>
                  <a:pt x="32" y="147"/>
                  <a:pt x="33" y="147"/>
                  <a:pt x="33" y="148"/>
                </a:cubicBezTo>
                <a:cubicBezTo>
                  <a:pt x="33" y="148"/>
                  <a:pt x="33" y="148"/>
                  <a:pt x="33" y="149"/>
                </a:cubicBezTo>
                <a:cubicBezTo>
                  <a:pt x="33" y="149"/>
                  <a:pt x="33" y="149"/>
                  <a:pt x="33" y="149"/>
                </a:cubicBezTo>
                <a:close/>
                <a:moveTo>
                  <a:pt x="133" y="148"/>
                </a:moveTo>
                <a:cubicBezTo>
                  <a:pt x="133" y="148"/>
                  <a:pt x="133" y="148"/>
                  <a:pt x="133" y="148"/>
                </a:cubicBezTo>
                <a:cubicBezTo>
                  <a:pt x="133" y="147"/>
                  <a:pt x="133" y="147"/>
                  <a:pt x="133" y="147"/>
                </a:cubicBezTo>
                <a:cubicBezTo>
                  <a:pt x="133" y="146"/>
                  <a:pt x="134" y="146"/>
                  <a:pt x="134" y="146"/>
                </a:cubicBezTo>
                <a:cubicBezTo>
                  <a:pt x="135" y="145"/>
                  <a:pt x="135" y="145"/>
                  <a:pt x="135" y="146"/>
                </a:cubicBezTo>
                <a:cubicBezTo>
                  <a:pt x="135" y="146"/>
                  <a:pt x="135" y="146"/>
                  <a:pt x="135" y="146"/>
                </a:cubicBezTo>
                <a:cubicBezTo>
                  <a:pt x="135" y="147"/>
                  <a:pt x="134" y="147"/>
                  <a:pt x="134" y="148"/>
                </a:cubicBezTo>
                <a:cubicBezTo>
                  <a:pt x="133" y="148"/>
                  <a:pt x="133" y="148"/>
                  <a:pt x="133" y="148"/>
                </a:cubicBezTo>
                <a:close/>
                <a:moveTo>
                  <a:pt x="27" y="144"/>
                </a:moveTo>
                <a:cubicBezTo>
                  <a:pt x="27" y="144"/>
                  <a:pt x="26" y="144"/>
                  <a:pt x="26" y="144"/>
                </a:cubicBezTo>
                <a:cubicBezTo>
                  <a:pt x="26" y="143"/>
                  <a:pt x="25" y="143"/>
                  <a:pt x="25" y="142"/>
                </a:cubicBezTo>
                <a:cubicBezTo>
                  <a:pt x="25" y="142"/>
                  <a:pt x="25" y="142"/>
                  <a:pt x="25" y="141"/>
                </a:cubicBezTo>
                <a:cubicBezTo>
                  <a:pt x="25" y="141"/>
                  <a:pt x="25" y="141"/>
                  <a:pt x="26" y="141"/>
                </a:cubicBezTo>
                <a:cubicBezTo>
                  <a:pt x="26" y="142"/>
                  <a:pt x="27" y="142"/>
                  <a:pt x="27" y="143"/>
                </a:cubicBezTo>
                <a:cubicBezTo>
                  <a:pt x="27" y="143"/>
                  <a:pt x="27" y="143"/>
                  <a:pt x="27" y="144"/>
                </a:cubicBezTo>
                <a:cubicBezTo>
                  <a:pt x="27" y="144"/>
                  <a:pt x="27" y="144"/>
                  <a:pt x="27" y="144"/>
                </a:cubicBezTo>
                <a:close/>
                <a:moveTo>
                  <a:pt x="139" y="143"/>
                </a:moveTo>
                <a:cubicBezTo>
                  <a:pt x="139" y="143"/>
                  <a:pt x="139" y="143"/>
                  <a:pt x="139" y="142"/>
                </a:cubicBezTo>
                <a:cubicBezTo>
                  <a:pt x="138" y="142"/>
                  <a:pt x="138" y="142"/>
                  <a:pt x="139" y="142"/>
                </a:cubicBezTo>
                <a:cubicBezTo>
                  <a:pt x="139" y="141"/>
                  <a:pt x="140" y="141"/>
                  <a:pt x="140" y="140"/>
                </a:cubicBezTo>
                <a:cubicBezTo>
                  <a:pt x="140" y="140"/>
                  <a:pt x="141" y="140"/>
                  <a:pt x="141" y="140"/>
                </a:cubicBezTo>
                <a:cubicBezTo>
                  <a:pt x="141" y="141"/>
                  <a:pt x="141" y="141"/>
                  <a:pt x="141" y="141"/>
                </a:cubicBezTo>
                <a:cubicBezTo>
                  <a:pt x="140" y="142"/>
                  <a:pt x="140" y="142"/>
                  <a:pt x="140" y="143"/>
                </a:cubicBezTo>
                <a:cubicBezTo>
                  <a:pt x="139" y="143"/>
                  <a:pt x="139" y="143"/>
                  <a:pt x="139" y="143"/>
                </a:cubicBezTo>
                <a:close/>
                <a:moveTo>
                  <a:pt x="21" y="138"/>
                </a:moveTo>
                <a:cubicBezTo>
                  <a:pt x="21" y="138"/>
                  <a:pt x="21" y="138"/>
                  <a:pt x="21" y="138"/>
                </a:cubicBezTo>
                <a:cubicBezTo>
                  <a:pt x="20" y="137"/>
                  <a:pt x="20" y="137"/>
                  <a:pt x="19" y="136"/>
                </a:cubicBezTo>
                <a:cubicBezTo>
                  <a:pt x="19" y="136"/>
                  <a:pt x="19" y="136"/>
                  <a:pt x="19" y="136"/>
                </a:cubicBezTo>
                <a:cubicBezTo>
                  <a:pt x="20" y="135"/>
                  <a:pt x="20" y="135"/>
                  <a:pt x="20" y="136"/>
                </a:cubicBezTo>
                <a:cubicBezTo>
                  <a:pt x="21" y="136"/>
                  <a:pt x="21" y="137"/>
                  <a:pt x="22" y="137"/>
                </a:cubicBezTo>
                <a:cubicBezTo>
                  <a:pt x="22" y="137"/>
                  <a:pt x="22" y="138"/>
                  <a:pt x="22" y="138"/>
                </a:cubicBezTo>
                <a:cubicBezTo>
                  <a:pt x="21" y="138"/>
                  <a:pt x="21" y="138"/>
                  <a:pt x="21" y="138"/>
                </a:cubicBezTo>
                <a:close/>
                <a:moveTo>
                  <a:pt x="145" y="137"/>
                </a:moveTo>
                <a:cubicBezTo>
                  <a:pt x="144" y="137"/>
                  <a:pt x="144" y="137"/>
                  <a:pt x="144" y="137"/>
                </a:cubicBezTo>
                <a:cubicBezTo>
                  <a:pt x="144" y="137"/>
                  <a:pt x="144" y="136"/>
                  <a:pt x="144" y="136"/>
                </a:cubicBezTo>
                <a:cubicBezTo>
                  <a:pt x="144" y="135"/>
                  <a:pt x="145" y="135"/>
                  <a:pt x="145" y="134"/>
                </a:cubicBezTo>
                <a:cubicBezTo>
                  <a:pt x="146" y="134"/>
                  <a:pt x="146" y="134"/>
                  <a:pt x="146" y="134"/>
                </a:cubicBezTo>
                <a:cubicBezTo>
                  <a:pt x="146" y="135"/>
                  <a:pt x="146" y="135"/>
                  <a:pt x="146" y="135"/>
                </a:cubicBezTo>
                <a:cubicBezTo>
                  <a:pt x="146" y="136"/>
                  <a:pt x="145" y="136"/>
                  <a:pt x="145" y="137"/>
                </a:cubicBezTo>
                <a:cubicBezTo>
                  <a:pt x="145" y="137"/>
                  <a:pt x="145" y="137"/>
                  <a:pt x="145" y="137"/>
                </a:cubicBezTo>
                <a:close/>
                <a:moveTo>
                  <a:pt x="16" y="132"/>
                </a:moveTo>
                <a:cubicBezTo>
                  <a:pt x="16" y="132"/>
                  <a:pt x="16" y="132"/>
                  <a:pt x="16" y="132"/>
                </a:cubicBezTo>
                <a:cubicBezTo>
                  <a:pt x="15" y="131"/>
                  <a:pt x="15" y="131"/>
                  <a:pt x="15" y="130"/>
                </a:cubicBezTo>
                <a:cubicBezTo>
                  <a:pt x="14" y="130"/>
                  <a:pt x="14" y="130"/>
                  <a:pt x="15" y="129"/>
                </a:cubicBezTo>
                <a:cubicBezTo>
                  <a:pt x="15" y="129"/>
                  <a:pt x="15" y="129"/>
                  <a:pt x="16" y="130"/>
                </a:cubicBezTo>
                <a:cubicBezTo>
                  <a:pt x="16" y="130"/>
                  <a:pt x="16" y="131"/>
                  <a:pt x="17" y="131"/>
                </a:cubicBezTo>
                <a:cubicBezTo>
                  <a:pt x="17" y="131"/>
                  <a:pt x="17" y="132"/>
                  <a:pt x="17" y="132"/>
                </a:cubicBezTo>
                <a:cubicBezTo>
                  <a:pt x="16" y="132"/>
                  <a:pt x="16" y="132"/>
                  <a:pt x="16" y="132"/>
                </a:cubicBezTo>
                <a:close/>
                <a:moveTo>
                  <a:pt x="149" y="131"/>
                </a:moveTo>
                <a:cubicBezTo>
                  <a:pt x="149" y="131"/>
                  <a:pt x="149" y="131"/>
                  <a:pt x="149" y="131"/>
                </a:cubicBezTo>
                <a:cubicBezTo>
                  <a:pt x="149" y="130"/>
                  <a:pt x="149" y="130"/>
                  <a:pt x="149" y="130"/>
                </a:cubicBezTo>
                <a:cubicBezTo>
                  <a:pt x="149" y="129"/>
                  <a:pt x="150" y="129"/>
                  <a:pt x="150" y="128"/>
                </a:cubicBezTo>
                <a:cubicBezTo>
                  <a:pt x="150" y="128"/>
                  <a:pt x="151" y="128"/>
                  <a:pt x="151" y="128"/>
                </a:cubicBezTo>
                <a:cubicBezTo>
                  <a:pt x="151" y="128"/>
                  <a:pt x="151" y="129"/>
                  <a:pt x="151" y="129"/>
                </a:cubicBezTo>
                <a:cubicBezTo>
                  <a:pt x="151" y="129"/>
                  <a:pt x="150" y="130"/>
                  <a:pt x="150" y="130"/>
                </a:cubicBezTo>
                <a:cubicBezTo>
                  <a:pt x="150" y="131"/>
                  <a:pt x="150" y="131"/>
                  <a:pt x="149" y="131"/>
                </a:cubicBezTo>
                <a:close/>
                <a:moveTo>
                  <a:pt x="12" y="126"/>
                </a:moveTo>
                <a:cubicBezTo>
                  <a:pt x="12" y="126"/>
                  <a:pt x="11" y="125"/>
                  <a:pt x="11" y="125"/>
                </a:cubicBezTo>
                <a:cubicBezTo>
                  <a:pt x="11" y="125"/>
                  <a:pt x="11" y="124"/>
                  <a:pt x="10" y="124"/>
                </a:cubicBezTo>
                <a:cubicBezTo>
                  <a:pt x="10" y="123"/>
                  <a:pt x="10" y="123"/>
                  <a:pt x="11" y="123"/>
                </a:cubicBezTo>
                <a:cubicBezTo>
                  <a:pt x="11" y="123"/>
                  <a:pt x="11" y="123"/>
                  <a:pt x="11" y="123"/>
                </a:cubicBezTo>
                <a:cubicBezTo>
                  <a:pt x="12" y="124"/>
                  <a:pt x="12" y="124"/>
                  <a:pt x="12" y="125"/>
                </a:cubicBezTo>
                <a:cubicBezTo>
                  <a:pt x="13" y="125"/>
                  <a:pt x="12" y="125"/>
                  <a:pt x="12" y="125"/>
                </a:cubicBezTo>
                <a:cubicBezTo>
                  <a:pt x="12" y="126"/>
                  <a:pt x="12" y="126"/>
                  <a:pt x="12" y="126"/>
                </a:cubicBezTo>
                <a:close/>
                <a:moveTo>
                  <a:pt x="154" y="124"/>
                </a:moveTo>
                <a:cubicBezTo>
                  <a:pt x="153" y="124"/>
                  <a:pt x="153" y="124"/>
                  <a:pt x="153" y="124"/>
                </a:cubicBezTo>
                <a:cubicBezTo>
                  <a:pt x="153" y="124"/>
                  <a:pt x="153" y="123"/>
                  <a:pt x="153" y="123"/>
                </a:cubicBezTo>
                <a:cubicBezTo>
                  <a:pt x="153" y="123"/>
                  <a:pt x="154" y="122"/>
                  <a:pt x="154" y="122"/>
                </a:cubicBezTo>
                <a:cubicBezTo>
                  <a:pt x="154" y="121"/>
                  <a:pt x="155" y="121"/>
                  <a:pt x="155" y="121"/>
                </a:cubicBezTo>
                <a:cubicBezTo>
                  <a:pt x="155" y="121"/>
                  <a:pt x="155" y="122"/>
                  <a:pt x="155" y="122"/>
                </a:cubicBezTo>
                <a:cubicBezTo>
                  <a:pt x="155" y="123"/>
                  <a:pt x="154" y="123"/>
                  <a:pt x="154" y="124"/>
                </a:cubicBezTo>
                <a:cubicBezTo>
                  <a:pt x="154" y="124"/>
                  <a:pt x="154" y="124"/>
                  <a:pt x="154" y="124"/>
                </a:cubicBezTo>
                <a:close/>
                <a:moveTo>
                  <a:pt x="8" y="119"/>
                </a:moveTo>
                <a:cubicBezTo>
                  <a:pt x="8" y="119"/>
                  <a:pt x="8" y="118"/>
                  <a:pt x="8" y="118"/>
                </a:cubicBezTo>
                <a:cubicBezTo>
                  <a:pt x="7" y="118"/>
                  <a:pt x="7" y="117"/>
                  <a:pt x="7" y="116"/>
                </a:cubicBezTo>
                <a:cubicBezTo>
                  <a:pt x="7" y="116"/>
                  <a:pt x="7" y="116"/>
                  <a:pt x="7" y="116"/>
                </a:cubicBezTo>
                <a:cubicBezTo>
                  <a:pt x="7" y="116"/>
                  <a:pt x="8" y="116"/>
                  <a:pt x="8" y="116"/>
                </a:cubicBezTo>
                <a:cubicBezTo>
                  <a:pt x="8" y="117"/>
                  <a:pt x="8" y="117"/>
                  <a:pt x="9" y="118"/>
                </a:cubicBezTo>
                <a:cubicBezTo>
                  <a:pt x="9" y="118"/>
                  <a:pt x="9" y="118"/>
                  <a:pt x="8" y="119"/>
                </a:cubicBezTo>
                <a:cubicBezTo>
                  <a:pt x="8" y="119"/>
                  <a:pt x="8" y="119"/>
                  <a:pt x="8" y="119"/>
                </a:cubicBezTo>
                <a:close/>
                <a:moveTo>
                  <a:pt x="157" y="117"/>
                </a:moveTo>
                <a:cubicBezTo>
                  <a:pt x="157" y="117"/>
                  <a:pt x="157" y="117"/>
                  <a:pt x="157" y="117"/>
                </a:cubicBezTo>
                <a:cubicBezTo>
                  <a:pt x="157" y="117"/>
                  <a:pt x="156" y="117"/>
                  <a:pt x="157" y="116"/>
                </a:cubicBezTo>
                <a:cubicBezTo>
                  <a:pt x="157" y="116"/>
                  <a:pt x="157" y="115"/>
                  <a:pt x="157" y="114"/>
                </a:cubicBezTo>
                <a:cubicBezTo>
                  <a:pt x="157" y="114"/>
                  <a:pt x="158" y="114"/>
                  <a:pt x="158" y="114"/>
                </a:cubicBezTo>
                <a:cubicBezTo>
                  <a:pt x="158" y="114"/>
                  <a:pt x="159" y="115"/>
                  <a:pt x="158" y="115"/>
                </a:cubicBezTo>
                <a:cubicBezTo>
                  <a:pt x="158" y="116"/>
                  <a:pt x="158" y="116"/>
                  <a:pt x="158" y="117"/>
                </a:cubicBezTo>
                <a:cubicBezTo>
                  <a:pt x="158" y="117"/>
                  <a:pt x="157" y="117"/>
                  <a:pt x="157" y="117"/>
                </a:cubicBezTo>
                <a:close/>
                <a:moveTo>
                  <a:pt x="5" y="111"/>
                </a:moveTo>
                <a:cubicBezTo>
                  <a:pt x="5" y="111"/>
                  <a:pt x="5" y="111"/>
                  <a:pt x="5" y="111"/>
                </a:cubicBezTo>
                <a:cubicBezTo>
                  <a:pt x="4" y="110"/>
                  <a:pt x="4" y="110"/>
                  <a:pt x="4" y="109"/>
                </a:cubicBezTo>
                <a:cubicBezTo>
                  <a:pt x="4" y="109"/>
                  <a:pt x="4" y="108"/>
                  <a:pt x="4" y="108"/>
                </a:cubicBezTo>
                <a:cubicBezTo>
                  <a:pt x="5" y="108"/>
                  <a:pt x="5" y="108"/>
                  <a:pt x="5" y="109"/>
                </a:cubicBezTo>
                <a:cubicBezTo>
                  <a:pt x="5" y="109"/>
                  <a:pt x="5" y="110"/>
                  <a:pt x="6" y="111"/>
                </a:cubicBezTo>
                <a:cubicBezTo>
                  <a:pt x="6" y="111"/>
                  <a:pt x="6" y="111"/>
                  <a:pt x="5" y="111"/>
                </a:cubicBezTo>
                <a:cubicBezTo>
                  <a:pt x="5" y="111"/>
                  <a:pt x="5" y="111"/>
                  <a:pt x="5" y="111"/>
                </a:cubicBezTo>
                <a:close/>
                <a:moveTo>
                  <a:pt x="160" y="110"/>
                </a:moveTo>
                <a:cubicBezTo>
                  <a:pt x="160" y="110"/>
                  <a:pt x="160" y="110"/>
                  <a:pt x="160" y="110"/>
                </a:cubicBezTo>
                <a:cubicBezTo>
                  <a:pt x="159" y="110"/>
                  <a:pt x="159" y="109"/>
                  <a:pt x="159" y="109"/>
                </a:cubicBezTo>
                <a:cubicBezTo>
                  <a:pt x="160" y="108"/>
                  <a:pt x="160" y="108"/>
                  <a:pt x="160" y="107"/>
                </a:cubicBezTo>
                <a:cubicBezTo>
                  <a:pt x="160" y="107"/>
                  <a:pt x="160" y="107"/>
                  <a:pt x="161" y="107"/>
                </a:cubicBezTo>
                <a:cubicBezTo>
                  <a:pt x="161" y="107"/>
                  <a:pt x="161" y="107"/>
                  <a:pt x="161" y="107"/>
                </a:cubicBezTo>
                <a:cubicBezTo>
                  <a:pt x="161" y="108"/>
                  <a:pt x="161" y="109"/>
                  <a:pt x="161" y="109"/>
                </a:cubicBezTo>
                <a:cubicBezTo>
                  <a:pt x="160" y="110"/>
                  <a:pt x="160" y="110"/>
                  <a:pt x="160" y="110"/>
                </a:cubicBezTo>
                <a:close/>
                <a:moveTo>
                  <a:pt x="3" y="104"/>
                </a:moveTo>
                <a:cubicBezTo>
                  <a:pt x="3" y="104"/>
                  <a:pt x="2" y="104"/>
                  <a:pt x="2" y="103"/>
                </a:cubicBezTo>
                <a:cubicBezTo>
                  <a:pt x="2" y="103"/>
                  <a:pt x="2" y="102"/>
                  <a:pt x="2" y="101"/>
                </a:cubicBezTo>
                <a:cubicBezTo>
                  <a:pt x="2" y="101"/>
                  <a:pt x="2" y="101"/>
                  <a:pt x="2" y="101"/>
                </a:cubicBezTo>
                <a:cubicBezTo>
                  <a:pt x="3" y="101"/>
                  <a:pt x="3" y="101"/>
                  <a:pt x="3" y="101"/>
                </a:cubicBezTo>
                <a:cubicBezTo>
                  <a:pt x="3" y="102"/>
                  <a:pt x="3" y="102"/>
                  <a:pt x="3" y="103"/>
                </a:cubicBezTo>
                <a:cubicBezTo>
                  <a:pt x="3" y="103"/>
                  <a:pt x="3" y="104"/>
                  <a:pt x="3" y="104"/>
                </a:cubicBezTo>
                <a:cubicBezTo>
                  <a:pt x="3" y="104"/>
                  <a:pt x="3" y="104"/>
                  <a:pt x="3" y="104"/>
                </a:cubicBezTo>
                <a:close/>
                <a:moveTo>
                  <a:pt x="162" y="102"/>
                </a:moveTo>
                <a:cubicBezTo>
                  <a:pt x="162" y="102"/>
                  <a:pt x="162" y="102"/>
                  <a:pt x="162" y="102"/>
                </a:cubicBezTo>
                <a:cubicBezTo>
                  <a:pt x="162" y="102"/>
                  <a:pt x="162" y="102"/>
                  <a:pt x="162" y="101"/>
                </a:cubicBezTo>
                <a:cubicBezTo>
                  <a:pt x="162" y="101"/>
                  <a:pt x="162" y="100"/>
                  <a:pt x="162" y="100"/>
                </a:cubicBezTo>
                <a:cubicBezTo>
                  <a:pt x="162" y="99"/>
                  <a:pt x="162" y="99"/>
                  <a:pt x="163" y="99"/>
                </a:cubicBezTo>
                <a:cubicBezTo>
                  <a:pt x="163" y="99"/>
                  <a:pt x="163" y="99"/>
                  <a:pt x="163" y="100"/>
                </a:cubicBezTo>
                <a:cubicBezTo>
                  <a:pt x="163" y="100"/>
                  <a:pt x="163" y="101"/>
                  <a:pt x="163" y="102"/>
                </a:cubicBezTo>
                <a:cubicBezTo>
                  <a:pt x="163" y="102"/>
                  <a:pt x="162" y="102"/>
                  <a:pt x="162" y="102"/>
                </a:cubicBezTo>
                <a:close/>
                <a:moveTo>
                  <a:pt x="1" y="96"/>
                </a:moveTo>
                <a:cubicBezTo>
                  <a:pt x="1" y="96"/>
                  <a:pt x="1" y="96"/>
                  <a:pt x="1" y="96"/>
                </a:cubicBezTo>
                <a:cubicBezTo>
                  <a:pt x="1" y="95"/>
                  <a:pt x="0" y="94"/>
                  <a:pt x="0" y="94"/>
                </a:cubicBezTo>
                <a:cubicBezTo>
                  <a:pt x="0" y="93"/>
                  <a:pt x="1" y="93"/>
                  <a:pt x="1" y="93"/>
                </a:cubicBezTo>
                <a:cubicBezTo>
                  <a:pt x="1" y="93"/>
                  <a:pt x="2" y="93"/>
                  <a:pt x="2" y="93"/>
                </a:cubicBezTo>
                <a:cubicBezTo>
                  <a:pt x="2" y="94"/>
                  <a:pt x="2" y="95"/>
                  <a:pt x="2" y="95"/>
                </a:cubicBezTo>
                <a:cubicBezTo>
                  <a:pt x="2" y="96"/>
                  <a:pt x="2" y="96"/>
                  <a:pt x="1" y="96"/>
                </a:cubicBezTo>
                <a:cubicBezTo>
                  <a:pt x="1" y="96"/>
                  <a:pt x="1" y="96"/>
                  <a:pt x="1" y="96"/>
                </a:cubicBezTo>
                <a:close/>
                <a:moveTo>
                  <a:pt x="164" y="94"/>
                </a:moveTo>
                <a:cubicBezTo>
                  <a:pt x="164" y="94"/>
                  <a:pt x="164" y="94"/>
                  <a:pt x="164" y="94"/>
                </a:cubicBezTo>
                <a:cubicBezTo>
                  <a:pt x="163" y="94"/>
                  <a:pt x="163" y="94"/>
                  <a:pt x="163" y="94"/>
                </a:cubicBezTo>
                <a:cubicBezTo>
                  <a:pt x="163" y="93"/>
                  <a:pt x="163" y="92"/>
                  <a:pt x="163" y="92"/>
                </a:cubicBezTo>
                <a:cubicBezTo>
                  <a:pt x="163" y="91"/>
                  <a:pt x="164" y="91"/>
                  <a:pt x="164" y="91"/>
                </a:cubicBezTo>
                <a:cubicBezTo>
                  <a:pt x="164" y="91"/>
                  <a:pt x="164" y="92"/>
                  <a:pt x="164" y="92"/>
                </a:cubicBezTo>
                <a:cubicBezTo>
                  <a:pt x="164" y="93"/>
                  <a:pt x="164" y="93"/>
                  <a:pt x="164" y="94"/>
                </a:cubicBezTo>
                <a:cubicBezTo>
                  <a:pt x="164" y="94"/>
                  <a:pt x="164" y="94"/>
                  <a:pt x="164" y="94"/>
                </a:cubicBezTo>
                <a:close/>
                <a:moveTo>
                  <a:pt x="0" y="88"/>
                </a:moveTo>
                <a:cubicBezTo>
                  <a:pt x="0" y="88"/>
                  <a:pt x="0" y="88"/>
                  <a:pt x="0" y="88"/>
                </a:cubicBezTo>
                <a:cubicBezTo>
                  <a:pt x="0" y="87"/>
                  <a:pt x="0" y="86"/>
                  <a:pt x="0" y="86"/>
                </a:cubicBezTo>
                <a:cubicBezTo>
                  <a:pt x="0" y="85"/>
                  <a:pt x="0" y="85"/>
                  <a:pt x="0" y="85"/>
                </a:cubicBezTo>
                <a:cubicBezTo>
                  <a:pt x="1" y="85"/>
                  <a:pt x="1" y="85"/>
                  <a:pt x="1" y="86"/>
                </a:cubicBezTo>
                <a:cubicBezTo>
                  <a:pt x="1" y="86"/>
                  <a:pt x="1" y="87"/>
                  <a:pt x="1" y="88"/>
                </a:cubicBezTo>
                <a:cubicBezTo>
                  <a:pt x="1" y="88"/>
                  <a:pt x="1" y="88"/>
                  <a:pt x="0" y="88"/>
                </a:cubicBezTo>
                <a:cubicBezTo>
                  <a:pt x="0" y="88"/>
                  <a:pt x="0" y="88"/>
                  <a:pt x="0" y="88"/>
                </a:cubicBezTo>
                <a:close/>
                <a:moveTo>
                  <a:pt x="164" y="87"/>
                </a:moveTo>
                <a:cubicBezTo>
                  <a:pt x="164" y="87"/>
                  <a:pt x="164" y="87"/>
                  <a:pt x="164" y="87"/>
                </a:cubicBezTo>
                <a:cubicBezTo>
                  <a:pt x="164" y="87"/>
                  <a:pt x="164" y="86"/>
                  <a:pt x="164" y="86"/>
                </a:cubicBezTo>
                <a:cubicBezTo>
                  <a:pt x="164" y="85"/>
                  <a:pt x="164" y="85"/>
                  <a:pt x="164" y="84"/>
                </a:cubicBezTo>
                <a:cubicBezTo>
                  <a:pt x="164" y="84"/>
                  <a:pt x="164" y="83"/>
                  <a:pt x="164" y="83"/>
                </a:cubicBezTo>
                <a:cubicBezTo>
                  <a:pt x="164" y="83"/>
                  <a:pt x="164" y="83"/>
                  <a:pt x="164" y="83"/>
                </a:cubicBezTo>
                <a:cubicBezTo>
                  <a:pt x="165" y="83"/>
                  <a:pt x="165" y="84"/>
                  <a:pt x="165" y="84"/>
                </a:cubicBezTo>
                <a:cubicBezTo>
                  <a:pt x="165" y="85"/>
                  <a:pt x="165" y="85"/>
                  <a:pt x="165" y="86"/>
                </a:cubicBezTo>
                <a:cubicBezTo>
                  <a:pt x="165" y="86"/>
                  <a:pt x="165" y="87"/>
                  <a:pt x="164" y="87"/>
                </a:cubicBezTo>
                <a:close/>
                <a:moveTo>
                  <a:pt x="0" y="80"/>
                </a:moveTo>
                <a:cubicBezTo>
                  <a:pt x="0" y="80"/>
                  <a:pt x="0" y="80"/>
                  <a:pt x="0" y="80"/>
                </a:cubicBezTo>
                <a:cubicBezTo>
                  <a:pt x="0" y="80"/>
                  <a:pt x="0" y="80"/>
                  <a:pt x="0" y="80"/>
                </a:cubicBezTo>
                <a:cubicBezTo>
                  <a:pt x="0" y="79"/>
                  <a:pt x="0" y="78"/>
                  <a:pt x="0" y="78"/>
                </a:cubicBezTo>
                <a:cubicBezTo>
                  <a:pt x="0" y="77"/>
                  <a:pt x="0" y="77"/>
                  <a:pt x="0" y="77"/>
                </a:cubicBezTo>
                <a:cubicBezTo>
                  <a:pt x="1" y="77"/>
                  <a:pt x="1" y="78"/>
                  <a:pt x="1" y="78"/>
                </a:cubicBezTo>
                <a:cubicBezTo>
                  <a:pt x="1" y="79"/>
                  <a:pt x="1" y="79"/>
                  <a:pt x="1" y="80"/>
                </a:cubicBezTo>
                <a:cubicBezTo>
                  <a:pt x="1" y="80"/>
                  <a:pt x="1" y="80"/>
                  <a:pt x="0" y="80"/>
                </a:cubicBezTo>
                <a:close/>
                <a:moveTo>
                  <a:pt x="164" y="79"/>
                </a:moveTo>
                <a:cubicBezTo>
                  <a:pt x="164" y="79"/>
                  <a:pt x="164" y="78"/>
                  <a:pt x="164" y="78"/>
                </a:cubicBezTo>
                <a:cubicBezTo>
                  <a:pt x="164" y="78"/>
                  <a:pt x="163" y="77"/>
                  <a:pt x="163" y="76"/>
                </a:cubicBezTo>
                <a:cubicBezTo>
                  <a:pt x="163" y="76"/>
                  <a:pt x="164" y="76"/>
                  <a:pt x="164" y="76"/>
                </a:cubicBezTo>
                <a:cubicBezTo>
                  <a:pt x="164" y="76"/>
                  <a:pt x="165" y="76"/>
                  <a:pt x="165" y="76"/>
                </a:cubicBezTo>
                <a:cubicBezTo>
                  <a:pt x="165" y="77"/>
                  <a:pt x="165" y="77"/>
                  <a:pt x="165" y="78"/>
                </a:cubicBezTo>
                <a:cubicBezTo>
                  <a:pt x="165" y="78"/>
                  <a:pt x="165" y="79"/>
                  <a:pt x="164" y="79"/>
                </a:cubicBezTo>
                <a:cubicBezTo>
                  <a:pt x="164" y="79"/>
                  <a:pt x="164" y="79"/>
                  <a:pt x="164" y="79"/>
                </a:cubicBezTo>
                <a:close/>
                <a:moveTo>
                  <a:pt x="1" y="73"/>
                </a:moveTo>
                <a:cubicBezTo>
                  <a:pt x="1" y="73"/>
                  <a:pt x="1" y="73"/>
                  <a:pt x="1" y="73"/>
                </a:cubicBezTo>
                <a:cubicBezTo>
                  <a:pt x="1" y="73"/>
                  <a:pt x="0" y="72"/>
                  <a:pt x="0" y="72"/>
                </a:cubicBezTo>
                <a:cubicBezTo>
                  <a:pt x="1" y="71"/>
                  <a:pt x="1" y="71"/>
                  <a:pt x="1" y="70"/>
                </a:cubicBezTo>
                <a:cubicBezTo>
                  <a:pt x="1" y="70"/>
                  <a:pt x="1" y="69"/>
                  <a:pt x="1" y="69"/>
                </a:cubicBezTo>
                <a:cubicBezTo>
                  <a:pt x="2" y="69"/>
                  <a:pt x="2" y="70"/>
                  <a:pt x="2" y="70"/>
                </a:cubicBezTo>
                <a:cubicBezTo>
                  <a:pt x="2" y="71"/>
                  <a:pt x="2" y="71"/>
                  <a:pt x="2" y="72"/>
                </a:cubicBezTo>
                <a:cubicBezTo>
                  <a:pt x="2" y="72"/>
                  <a:pt x="1" y="73"/>
                  <a:pt x="1" y="73"/>
                </a:cubicBezTo>
                <a:close/>
                <a:moveTo>
                  <a:pt x="163" y="71"/>
                </a:moveTo>
                <a:cubicBezTo>
                  <a:pt x="163" y="71"/>
                  <a:pt x="163" y="71"/>
                  <a:pt x="163" y="70"/>
                </a:cubicBezTo>
                <a:cubicBezTo>
                  <a:pt x="163" y="70"/>
                  <a:pt x="163" y="69"/>
                  <a:pt x="162" y="68"/>
                </a:cubicBezTo>
                <a:cubicBezTo>
                  <a:pt x="162" y="68"/>
                  <a:pt x="163" y="68"/>
                  <a:pt x="163" y="68"/>
                </a:cubicBezTo>
                <a:cubicBezTo>
                  <a:pt x="163" y="68"/>
                  <a:pt x="164" y="68"/>
                  <a:pt x="164" y="68"/>
                </a:cubicBezTo>
                <a:cubicBezTo>
                  <a:pt x="164" y="69"/>
                  <a:pt x="164" y="70"/>
                  <a:pt x="164" y="70"/>
                </a:cubicBezTo>
                <a:cubicBezTo>
                  <a:pt x="164" y="71"/>
                  <a:pt x="164" y="71"/>
                  <a:pt x="163" y="71"/>
                </a:cubicBezTo>
                <a:cubicBezTo>
                  <a:pt x="163" y="71"/>
                  <a:pt x="163" y="71"/>
                  <a:pt x="163" y="71"/>
                </a:cubicBezTo>
                <a:close/>
                <a:moveTo>
                  <a:pt x="163" y="67"/>
                </a:moveTo>
                <a:cubicBezTo>
                  <a:pt x="162" y="67"/>
                  <a:pt x="162" y="67"/>
                  <a:pt x="162" y="67"/>
                </a:cubicBezTo>
                <a:cubicBezTo>
                  <a:pt x="162" y="66"/>
                  <a:pt x="162" y="65"/>
                  <a:pt x="162" y="65"/>
                </a:cubicBezTo>
                <a:cubicBezTo>
                  <a:pt x="162" y="64"/>
                  <a:pt x="162" y="64"/>
                  <a:pt x="162" y="64"/>
                </a:cubicBezTo>
                <a:cubicBezTo>
                  <a:pt x="162" y="64"/>
                  <a:pt x="163" y="64"/>
                  <a:pt x="163" y="65"/>
                </a:cubicBezTo>
                <a:cubicBezTo>
                  <a:pt x="163" y="65"/>
                  <a:pt x="163" y="66"/>
                  <a:pt x="163" y="66"/>
                </a:cubicBezTo>
                <a:cubicBezTo>
                  <a:pt x="163" y="67"/>
                  <a:pt x="163" y="67"/>
                  <a:pt x="163" y="67"/>
                </a:cubicBezTo>
                <a:cubicBezTo>
                  <a:pt x="163" y="67"/>
                  <a:pt x="163" y="67"/>
                  <a:pt x="163" y="67"/>
                </a:cubicBezTo>
                <a:close/>
                <a:moveTo>
                  <a:pt x="2" y="65"/>
                </a:moveTo>
                <a:cubicBezTo>
                  <a:pt x="2" y="65"/>
                  <a:pt x="2" y="65"/>
                  <a:pt x="2" y="65"/>
                </a:cubicBezTo>
                <a:cubicBezTo>
                  <a:pt x="2" y="65"/>
                  <a:pt x="2" y="64"/>
                  <a:pt x="2" y="64"/>
                </a:cubicBezTo>
                <a:cubicBezTo>
                  <a:pt x="2" y="63"/>
                  <a:pt x="2" y="63"/>
                  <a:pt x="2" y="62"/>
                </a:cubicBezTo>
                <a:cubicBezTo>
                  <a:pt x="2" y="62"/>
                  <a:pt x="3" y="62"/>
                  <a:pt x="3" y="62"/>
                </a:cubicBezTo>
                <a:cubicBezTo>
                  <a:pt x="3" y="62"/>
                  <a:pt x="4" y="62"/>
                  <a:pt x="3" y="62"/>
                </a:cubicBezTo>
                <a:cubicBezTo>
                  <a:pt x="3" y="63"/>
                  <a:pt x="3" y="64"/>
                  <a:pt x="3" y="64"/>
                </a:cubicBezTo>
                <a:cubicBezTo>
                  <a:pt x="3" y="65"/>
                  <a:pt x="3" y="65"/>
                  <a:pt x="2" y="65"/>
                </a:cubicBezTo>
                <a:close/>
                <a:moveTo>
                  <a:pt x="161" y="60"/>
                </a:moveTo>
                <a:cubicBezTo>
                  <a:pt x="160" y="60"/>
                  <a:pt x="160" y="59"/>
                  <a:pt x="160" y="59"/>
                </a:cubicBezTo>
                <a:cubicBezTo>
                  <a:pt x="160" y="59"/>
                  <a:pt x="160" y="58"/>
                  <a:pt x="160" y="57"/>
                </a:cubicBezTo>
                <a:cubicBezTo>
                  <a:pt x="159" y="57"/>
                  <a:pt x="160" y="57"/>
                  <a:pt x="160" y="57"/>
                </a:cubicBezTo>
                <a:cubicBezTo>
                  <a:pt x="160" y="56"/>
                  <a:pt x="161" y="57"/>
                  <a:pt x="161" y="57"/>
                </a:cubicBezTo>
                <a:cubicBezTo>
                  <a:pt x="161" y="58"/>
                  <a:pt x="161" y="58"/>
                  <a:pt x="161" y="59"/>
                </a:cubicBezTo>
                <a:cubicBezTo>
                  <a:pt x="161" y="59"/>
                  <a:pt x="161" y="59"/>
                  <a:pt x="161" y="60"/>
                </a:cubicBezTo>
                <a:cubicBezTo>
                  <a:pt x="161" y="60"/>
                  <a:pt x="161" y="60"/>
                  <a:pt x="161" y="60"/>
                </a:cubicBezTo>
                <a:close/>
                <a:moveTo>
                  <a:pt x="5" y="57"/>
                </a:moveTo>
                <a:cubicBezTo>
                  <a:pt x="5" y="57"/>
                  <a:pt x="4" y="57"/>
                  <a:pt x="4" y="57"/>
                </a:cubicBezTo>
                <a:cubicBezTo>
                  <a:pt x="4" y="57"/>
                  <a:pt x="4" y="57"/>
                  <a:pt x="4" y="56"/>
                </a:cubicBezTo>
                <a:cubicBezTo>
                  <a:pt x="4" y="56"/>
                  <a:pt x="4" y="55"/>
                  <a:pt x="5" y="55"/>
                </a:cubicBezTo>
                <a:cubicBezTo>
                  <a:pt x="5" y="54"/>
                  <a:pt x="5" y="54"/>
                  <a:pt x="5" y="54"/>
                </a:cubicBezTo>
                <a:cubicBezTo>
                  <a:pt x="6" y="54"/>
                  <a:pt x="6" y="55"/>
                  <a:pt x="6" y="55"/>
                </a:cubicBezTo>
                <a:cubicBezTo>
                  <a:pt x="6" y="56"/>
                  <a:pt x="5" y="56"/>
                  <a:pt x="5" y="57"/>
                </a:cubicBezTo>
                <a:cubicBezTo>
                  <a:pt x="5" y="57"/>
                  <a:pt x="5" y="57"/>
                  <a:pt x="5" y="57"/>
                </a:cubicBezTo>
                <a:close/>
                <a:moveTo>
                  <a:pt x="158" y="52"/>
                </a:moveTo>
                <a:cubicBezTo>
                  <a:pt x="158" y="52"/>
                  <a:pt x="158" y="52"/>
                  <a:pt x="158" y="52"/>
                </a:cubicBezTo>
                <a:cubicBezTo>
                  <a:pt x="157" y="51"/>
                  <a:pt x="157" y="51"/>
                  <a:pt x="157" y="50"/>
                </a:cubicBezTo>
                <a:cubicBezTo>
                  <a:pt x="157" y="50"/>
                  <a:pt x="157" y="49"/>
                  <a:pt x="157" y="49"/>
                </a:cubicBezTo>
                <a:cubicBezTo>
                  <a:pt x="157" y="49"/>
                  <a:pt x="158" y="49"/>
                  <a:pt x="158" y="50"/>
                </a:cubicBezTo>
                <a:cubicBezTo>
                  <a:pt x="158" y="50"/>
                  <a:pt x="158" y="51"/>
                  <a:pt x="159" y="51"/>
                </a:cubicBezTo>
                <a:cubicBezTo>
                  <a:pt x="159" y="52"/>
                  <a:pt x="159" y="52"/>
                  <a:pt x="158" y="52"/>
                </a:cubicBezTo>
                <a:cubicBezTo>
                  <a:pt x="158" y="52"/>
                  <a:pt x="158" y="52"/>
                  <a:pt x="158" y="52"/>
                </a:cubicBezTo>
                <a:close/>
                <a:moveTo>
                  <a:pt x="7" y="50"/>
                </a:moveTo>
                <a:cubicBezTo>
                  <a:pt x="7" y="50"/>
                  <a:pt x="7" y="50"/>
                  <a:pt x="7" y="50"/>
                </a:cubicBezTo>
                <a:cubicBezTo>
                  <a:pt x="7" y="50"/>
                  <a:pt x="7" y="49"/>
                  <a:pt x="7" y="49"/>
                </a:cubicBezTo>
                <a:cubicBezTo>
                  <a:pt x="7" y="48"/>
                  <a:pt x="7" y="48"/>
                  <a:pt x="8" y="47"/>
                </a:cubicBezTo>
                <a:cubicBezTo>
                  <a:pt x="8" y="47"/>
                  <a:pt x="8" y="47"/>
                  <a:pt x="9" y="47"/>
                </a:cubicBezTo>
                <a:cubicBezTo>
                  <a:pt x="9" y="47"/>
                  <a:pt x="9" y="48"/>
                  <a:pt x="9" y="48"/>
                </a:cubicBezTo>
                <a:cubicBezTo>
                  <a:pt x="9" y="48"/>
                  <a:pt x="8" y="49"/>
                  <a:pt x="8" y="50"/>
                </a:cubicBezTo>
                <a:cubicBezTo>
                  <a:pt x="8" y="50"/>
                  <a:pt x="8" y="50"/>
                  <a:pt x="7" y="50"/>
                </a:cubicBezTo>
                <a:close/>
                <a:moveTo>
                  <a:pt x="155" y="45"/>
                </a:moveTo>
                <a:cubicBezTo>
                  <a:pt x="155" y="45"/>
                  <a:pt x="154" y="45"/>
                  <a:pt x="154" y="45"/>
                </a:cubicBezTo>
                <a:cubicBezTo>
                  <a:pt x="154" y="44"/>
                  <a:pt x="154" y="44"/>
                  <a:pt x="153" y="43"/>
                </a:cubicBezTo>
                <a:cubicBezTo>
                  <a:pt x="153" y="43"/>
                  <a:pt x="153" y="42"/>
                  <a:pt x="153" y="42"/>
                </a:cubicBezTo>
                <a:cubicBezTo>
                  <a:pt x="154" y="42"/>
                  <a:pt x="154" y="42"/>
                  <a:pt x="154" y="42"/>
                </a:cubicBezTo>
                <a:cubicBezTo>
                  <a:pt x="155" y="43"/>
                  <a:pt x="155" y="44"/>
                  <a:pt x="155" y="44"/>
                </a:cubicBezTo>
                <a:cubicBezTo>
                  <a:pt x="155" y="44"/>
                  <a:pt x="155" y="45"/>
                  <a:pt x="155" y="45"/>
                </a:cubicBezTo>
                <a:cubicBezTo>
                  <a:pt x="155" y="45"/>
                  <a:pt x="155" y="45"/>
                  <a:pt x="155" y="45"/>
                </a:cubicBezTo>
                <a:close/>
                <a:moveTo>
                  <a:pt x="11" y="43"/>
                </a:moveTo>
                <a:cubicBezTo>
                  <a:pt x="11" y="43"/>
                  <a:pt x="11" y="43"/>
                  <a:pt x="11" y="43"/>
                </a:cubicBezTo>
                <a:cubicBezTo>
                  <a:pt x="10" y="43"/>
                  <a:pt x="10" y="42"/>
                  <a:pt x="11" y="42"/>
                </a:cubicBezTo>
                <a:cubicBezTo>
                  <a:pt x="11" y="41"/>
                  <a:pt x="11" y="41"/>
                  <a:pt x="12" y="40"/>
                </a:cubicBezTo>
                <a:cubicBezTo>
                  <a:pt x="12" y="40"/>
                  <a:pt x="12" y="40"/>
                  <a:pt x="12" y="40"/>
                </a:cubicBezTo>
                <a:cubicBezTo>
                  <a:pt x="13" y="40"/>
                  <a:pt x="13" y="41"/>
                  <a:pt x="13" y="41"/>
                </a:cubicBezTo>
                <a:cubicBezTo>
                  <a:pt x="12" y="41"/>
                  <a:pt x="12" y="42"/>
                  <a:pt x="12" y="43"/>
                </a:cubicBezTo>
                <a:cubicBezTo>
                  <a:pt x="11" y="43"/>
                  <a:pt x="11" y="43"/>
                  <a:pt x="11" y="43"/>
                </a:cubicBezTo>
                <a:close/>
                <a:moveTo>
                  <a:pt x="151" y="38"/>
                </a:moveTo>
                <a:cubicBezTo>
                  <a:pt x="151" y="38"/>
                  <a:pt x="150" y="38"/>
                  <a:pt x="150" y="38"/>
                </a:cubicBezTo>
                <a:cubicBezTo>
                  <a:pt x="150" y="37"/>
                  <a:pt x="149" y="37"/>
                  <a:pt x="149" y="36"/>
                </a:cubicBezTo>
                <a:cubicBezTo>
                  <a:pt x="149" y="36"/>
                  <a:pt x="149" y="36"/>
                  <a:pt x="149" y="36"/>
                </a:cubicBezTo>
                <a:cubicBezTo>
                  <a:pt x="150" y="35"/>
                  <a:pt x="150" y="35"/>
                  <a:pt x="150" y="36"/>
                </a:cubicBezTo>
                <a:cubicBezTo>
                  <a:pt x="150" y="36"/>
                  <a:pt x="151" y="37"/>
                  <a:pt x="151" y="37"/>
                </a:cubicBezTo>
                <a:cubicBezTo>
                  <a:pt x="151" y="38"/>
                  <a:pt x="151" y="38"/>
                  <a:pt x="151" y="38"/>
                </a:cubicBezTo>
                <a:cubicBezTo>
                  <a:pt x="151" y="38"/>
                  <a:pt x="151" y="38"/>
                  <a:pt x="151" y="38"/>
                </a:cubicBezTo>
                <a:close/>
                <a:moveTo>
                  <a:pt x="15" y="36"/>
                </a:moveTo>
                <a:cubicBezTo>
                  <a:pt x="15" y="36"/>
                  <a:pt x="15" y="36"/>
                  <a:pt x="15" y="36"/>
                </a:cubicBezTo>
                <a:cubicBezTo>
                  <a:pt x="15" y="36"/>
                  <a:pt x="15" y="36"/>
                  <a:pt x="15" y="35"/>
                </a:cubicBezTo>
                <a:cubicBezTo>
                  <a:pt x="15" y="35"/>
                  <a:pt x="16" y="34"/>
                  <a:pt x="16" y="34"/>
                </a:cubicBezTo>
                <a:cubicBezTo>
                  <a:pt x="16" y="33"/>
                  <a:pt x="17" y="33"/>
                  <a:pt x="17" y="34"/>
                </a:cubicBezTo>
                <a:cubicBezTo>
                  <a:pt x="17" y="34"/>
                  <a:pt x="17" y="34"/>
                  <a:pt x="17" y="34"/>
                </a:cubicBezTo>
                <a:cubicBezTo>
                  <a:pt x="17" y="35"/>
                  <a:pt x="16" y="35"/>
                  <a:pt x="16" y="36"/>
                </a:cubicBezTo>
                <a:cubicBezTo>
                  <a:pt x="16" y="36"/>
                  <a:pt x="15" y="36"/>
                  <a:pt x="15" y="36"/>
                </a:cubicBezTo>
                <a:close/>
                <a:moveTo>
                  <a:pt x="146" y="32"/>
                </a:moveTo>
                <a:cubicBezTo>
                  <a:pt x="146" y="32"/>
                  <a:pt x="146" y="32"/>
                  <a:pt x="146" y="32"/>
                </a:cubicBezTo>
                <a:cubicBezTo>
                  <a:pt x="145" y="31"/>
                  <a:pt x="145" y="31"/>
                  <a:pt x="144" y="30"/>
                </a:cubicBezTo>
                <a:cubicBezTo>
                  <a:pt x="144" y="30"/>
                  <a:pt x="144" y="30"/>
                  <a:pt x="144" y="29"/>
                </a:cubicBezTo>
                <a:cubicBezTo>
                  <a:pt x="145" y="29"/>
                  <a:pt x="145" y="29"/>
                  <a:pt x="145" y="29"/>
                </a:cubicBezTo>
                <a:cubicBezTo>
                  <a:pt x="146" y="30"/>
                  <a:pt x="146" y="30"/>
                  <a:pt x="147" y="31"/>
                </a:cubicBezTo>
                <a:cubicBezTo>
                  <a:pt x="147" y="31"/>
                  <a:pt x="147" y="32"/>
                  <a:pt x="146" y="32"/>
                </a:cubicBezTo>
                <a:cubicBezTo>
                  <a:pt x="146" y="32"/>
                  <a:pt x="146" y="32"/>
                  <a:pt x="146" y="32"/>
                </a:cubicBezTo>
                <a:close/>
                <a:moveTo>
                  <a:pt x="20" y="30"/>
                </a:moveTo>
                <a:cubicBezTo>
                  <a:pt x="20" y="30"/>
                  <a:pt x="20" y="30"/>
                  <a:pt x="20" y="30"/>
                </a:cubicBezTo>
                <a:cubicBezTo>
                  <a:pt x="19" y="30"/>
                  <a:pt x="19" y="29"/>
                  <a:pt x="20" y="29"/>
                </a:cubicBezTo>
                <a:cubicBezTo>
                  <a:pt x="20" y="29"/>
                  <a:pt x="21" y="28"/>
                  <a:pt x="21" y="28"/>
                </a:cubicBezTo>
                <a:cubicBezTo>
                  <a:pt x="21" y="27"/>
                  <a:pt x="22" y="27"/>
                  <a:pt x="22" y="28"/>
                </a:cubicBezTo>
                <a:cubicBezTo>
                  <a:pt x="22" y="28"/>
                  <a:pt x="22" y="28"/>
                  <a:pt x="22" y="28"/>
                </a:cubicBezTo>
                <a:cubicBezTo>
                  <a:pt x="21" y="29"/>
                  <a:pt x="21" y="29"/>
                  <a:pt x="21" y="30"/>
                </a:cubicBezTo>
                <a:cubicBezTo>
                  <a:pt x="20" y="30"/>
                  <a:pt x="20" y="30"/>
                  <a:pt x="20" y="30"/>
                </a:cubicBezTo>
                <a:close/>
                <a:moveTo>
                  <a:pt x="141" y="26"/>
                </a:moveTo>
                <a:cubicBezTo>
                  <a:pt x="141" y="26"/>
                  <a:pt x="141" y="26"/>
                  <a:pt x="140" y="26"/>
                </a:cubicBezTo>
                <a:cubicBezTo>
                  <a:pt x="140" y="25"/>
                  <a:pt x="139" y="25"/>
                  <a:pt x="139" y="25"/>
                </a:cubicBezTo>
                <a:cubicBezTo>
                  <a:pt x="139" y="24"/>
                  <a:pt x="139" y="24"/>
                  <a:pt x="139" y="24"/>
                </a:cubicBezTo>
                <a:cubicBezTo>
                  <a:pt x="139" y="23"/>
                  <a:pt x="140" y="23"/>
                  <a:pt x="140" y="24"/>
                </a:cubicBezTo>
                <a:cubicBezTo>
                  <a:pt x="140" y="24"/>
                  <a:pt x="141" y="25"/>
                  <a:pt x="141" y="25"/>
                </a:cubicBezTo>
                <a:cubicBezTo>
                  <a:pt x="141" y="25"/>
                  <a:pt x="141" y="26"/>
                  <a:pt x="141" y="26"/>
                </a:cubicBezTo>
                <a:cubicBezTo>
                  <a:pt x="141" y="26"/>
                  <a:pt x="141" y="26"/>
                  <a:pt x="141" y="26"/>
                </a:cubicBezTo>
                <a:close/>
                <a:moveTo>
                  <a:pt x="26" y="24"/>
                </a:moveTo>
                <a:cubicBezTo>
                  <a:pt x="25" y="24"/>
                  <a:pt x="25" y="24"/>
                  <a:pt x="25" y="24"/>
                </a:cubicBezTo>
                <a:cubicBezTo>
                  <a:pt x="25" y="24"/>
                  <a:pt x="25" y="24"/>
                  <a:pt x="25" y="23"/>
                </a:cubicBezTo>
                <a:cubicBezTo>
                  <a:pt x="26" y="23"/>
                  <a:pt x="26" y="22"/>
                  <a:pt x="27" y="22"/>
                </a:cubicBezTo>
                <a:cubicBezTo>
                  <a:pt x="27" y="22"/>
                  <a:pt x="27" y="22"/>
                  <a:pt x="27" y="22"/>
                </a:cubicBezTo>
                <a:cubicBezTo>
                  <a:pt x="28" y="22"/>
                  <a:pt x="28" y="23"/>
                  <a:pt x="27" y="23"/>
                </a:cubicBezTo>
                <a:cubicBezTo>
                  <a:pt x="27" y="23"/>
                  <a:pt x="26" y="24"/>
                  <a:pt x="26" y="24"/>
                </a:cubicBezTo>
                <a:cubicBezTo>
                  <a:pt x="26" y="24"/>
                  <a:pt x="26" y="24"/>
                  <a:pt x="26" y="24"/>
                </a:cubicBezTo>
                <a:close/>
                <a:moveTo>
                  <a:pt x="135" y="21"/>
                </a:moveTo>
                <a:cubicBezTo>
                  <a:pt x="135" y="21"/>
                  <a:pt x="135" y="21"/>
                  <a:pt x="135" y="21"/>
                </a:cubicBezTo>
                <a:cubicBezTo>
                  <a:pt x="134" y="20"/>
                  <a:pt x="134" y="20"/>
                  <a:pt x="133" y="19"/>
                </a:cubicBezTo>
                <a:cubicBezTo>
                  <a:pt x="133" y="19"/>
                  <a:pt x="133" y="19"/>
                  <a:pt x="133" y="19"/>
                </a:cubicBezTo>
                <a:cubicBezTo>
                  <a:pt x="133" y="18"/>
                  <a:pt x="134" y="18"/>
                  <a:pt x="134" y="18"/>
                </a:cubicBezTo>
                <a:cubicBezTo>
                  <a:pt x="134" y="19"/>
                  <a:pt x="135" y="19"/>
                  <a:pt x="135" y="20"/>
                </a:cubicBezTo>
                <a:cubicBezTo>
                  <a:pt x="136" y="20"/>
                  <a:pt x="136" y="20"/>
                  <a:pt x="135" y="21"/>
                </a:cubicBezTo>
                <a:cubicBezTo>
                  <a:pt x="135" y="21"/>
                  <a:pt x="135" y="21"/>
                  <a:pt x="135" y="21"/>
                </a:cubicBezTo>
                <a:close/>
                <a:moveTo>
                  <a:pt x="31" y="19"/>
                </a:moveTo>
                <a:cubicBezTo>
                  <a:pt x="31" y="19"/>
                  <a:pt x="31" y="19"/>
                  <a:pt x="31" y="19"/>
                </a:cubicBezTo>
                <a:cubicBezTo>
                  <a:pt x="31" y="19"/>
                  <a:pt x="31" y="18"/>
                  <a:pt x="31" y="18"/>
                </a:cubicBezTo>
                <a:cubicBezTo>
                  <a:pt x="32" y="18"/>
                  <a:pt x="32" y="17"/>
                  <a:pt x="33" y="17"/>
                </a:cubicBezTo>
                <a:cubicBezTo>
                  <a:pt x="33" y="17"/>
                  <a:pt x="33" y="17"/>
                  <a:pt x="33" y="17"/>
                </a:cubicBezTo>
                <a:cubicBezTo>
                  <a:pt x="34" y="17"/>
                  <a:pt x="34" y="18"/>
                  <a:pt x="33" y="18"/>
                </a:cubicBezTo>
                <a:cubicBezTo>
                  <a:pt x="33" y="18"/>
                  <a:pt x="32" y="19"/>
                  <a:pt x="32" y="19"/>
                </a:cubicBezTo>
                <a:cubicBezTo>
                  <a:pt x="32" y="19"/>
                  <a:pt x="32" y="19"/>
                  <a:pt x="31" y="19"/>
                </a:cubicBezTo>
                <a:close/>
                <a:moveTo>
                  <a:pt x="129" y="16"/>
                </a:moveTo>
                <a:cubicBezTo>
                  <a:pt x="129" y="16"/>
                  <a:pt x="129" y="16"/>
                  <a:pt x="128" y="16"/>
                </a:cubicBezTo>
                <a:cubicBezTo>
                  <a:pt x="128" y="16"/>
                  <a:pt x="127" y="15"/>
                  <a:pt x="127" y="15"/>
                </a:cubicBezTo>
                <a:cubicBezTo>
                  <a:pt x="127" y="15"/>
                  <a:pt x="126" y="14"/>
                  <a:pt x="127" y="14"/>
                </a:cubicBezTo>
                <a:cubicBezTo>
                  <a:pt x="127" y="14"/>
                  <a:pt x="127" y="14"/>
                  <a:pt x="127" y="14"/>
                </a:cubicBezTo>
                <a:cubicBezTo>
                  <a:pt x="128" y="14"/>
                  <a:pt x="129" y="15"/>
                  <a:pt x="129" y="15"/>
                </a:cubicBezTo>
                <a:cubicBezTo>
                  <a:pt x="129" y="15"/>
                  <a:pt x="129" y="15"/>
                  <a:pt x="129" y="16"/>
                </a:cubicBezTo>
                <a:cubicBezTo>
                  <a:pt x="129" y="16"/>
                  <a:pt x="129" y="16"/>
                  <a:pt x="129" y="16"/>
                </a:cubicBezTo>
                <a:close/>
                <a:moveTo>
                  <a:pt x="38" y="15"/>
                </a:moveTo>
                <a:cubicBezTo>
                  <a:pt x="38" y="15"/>
                  <a:pt x="37" y="15"/>
                  <a:pt x="37" y="14"/>
                </a:cubicBezTo>
                <a:cubicBezTo>
                  <a:pt x="37" y="14"/>
                  <a:pt x="37" y="14"/>
                  <a:pt x="38" y="14"/>
                </a:cubicBezTo>
                <a:cubicBezTo>
                  <a:pt x="38" y="13"/>
                  <a:pt x="39" y="13"/>
                  <a:pt x="39" y="12"/>
                </a:cubicBezTo>
                <a:cubicBezTo>
                  <a:pt x="39" y="12"/>
                  <a:pt x="40" y="12"/>
                  <a:pt x="40" y="13"/>
                </a:cubicBezTo>
                <a:cubicBezTo>
                  <a:pt x="40" y="13"/>
                  <a:pt x="40" y="13"/>
                  <a:pt x="40" y="13"/>
                </a:cubicBezTo>
                <a:cubicBezTo>
                  <a:pt x="39" y="14"/>
                  <a:pt x="39" y="14"/>
                  <a:pt x="38" y="15"/>
                </a:cubicBezTo>
                <a:cubicBezTo>
                  <a:pt x="38" y="15"/>
                  <a:pt x="38" y="15"/>
                  <a:pt x="38" y="15"/>
                </a:cubicBezTo>
                <a:close/>
                <a:moveTo>
                  <a:pt x="122" y="12"/>
                </a:moveTo>
                <a:cubicBezTo>
                  <a:pt x="122" y="12"/>
                  <a:pt x="122" y="12"/>
                  <a:pt x="122" y="12"/>
                </a:cubicBezTo>
                <a:cubicBezTo>
                  <a:pt x="121" y="11"/>
                  <a:pt x="121" y="11"/>
                  <a:pt x="120" y="11"/>
                </a:cubicBezTo>
                <a:cubicBezTo>
                  <a:pt x="120" y="11"/>
                  <a:pt x="120" y="10"/>
                  <a:pt x="120" y="10"/>
                </a:cubicBezTo>
                <a:cubicBezTo>
                  <a:pt x="120" y="10"/>
                  <a:pt x="120" y="10"/>
                  <a:pt x="121" y="10"/>
                </a:cubicBezTo>
                <a:cubicBezTo>
                  <a:pt x="121" y="10"/>
                  <a:pt x="122" y="10"/>
                  <a:pt x="122" y="11"/>
                </a:cubicBezTo>
                <a:cubicBezTo>
                  <a:pt x="123" y="11"/>
                  <a:pt x="123" y="11"/>
                  <a:pt x="123" y="12"/>
                </a:cubicBezTo>
                <a:cubicBezTo>
                  <a:pt x="123" y="12"/>
                  <a:pt x="122" y="12"/>
                  <a:pt x="122" y="12"/>
                </a:cubicBezTo>
                <a:close/>
                <a:moveTo>
                  <a:pt x="45" y="11"/>
                </a:moveTo>
                <a:cubicBezTo>
                  <a:pt x="44" y="11"/>
                  <a:pt x="44" y="11"/>
                  <a:pt x="44" y="10"/>
                </a:cubicBezTo>
                <a:cubicBezTo>
                  <a:pt x="44" y="10"/>
                  <a:pt x="44" y="10"/>
                  <a:pt x="44" y="10"/>
                </a:cubicBezTo>
                <a:cubicBezTo>
                  <a:pt x="45" y="9"/>
                  <a:pt x="46" y="9"/>
                  <a:pt x="46" y="9"/>
                </a:cubicBezTo>
                <a:cubicBezTo>
                  <a:pt x="46" y="9"/>
                  <a:pt x="47" y="9"/>
                  <a:pt x="47" y="9"/>
                </a:cubicBezTo>
                <a:cubicBezTo>
                  <a:pt x="47" y="9"/>
                  <a:pt x="47" y="10"/>
                  <a:pt x="47" y="10"/>
                </a:cubicBezTo>
                <a:cubicBezTo>
                  <a:pt x="46" y="10"/>
                  <a:pt x="45" y="10"/>
                  <a:pt x="45" y="11"/>
                </a:cubicBezTo>
                <a:cubicBezTo>
                  <a:pt x="45" y="11"/>
                  <a:pt x="45" y="11"/>
                  <a:pt x="45" y="11"/>
                </a:cubicBezTo>
                <a:close/>
                <a:moveTo>
                  <a:pt x="115" y="8"/>
                </a:moveTo>
                <a:cubicBezTo>
                  <a:pt x="115" y="8"/>
                  <a:pt x="115" y="8"/>
                  <a:pt x="115" y="8"/>
                </a:cubicBezTo>
                <a:cubicBezTo>
                  <a:pt x="114" y="8"/>
                  <a:pt x="114" y="8"/>
                  <a:pt x="113" y="8"/>
                </a:cubicBezTo>
                <a:cubicBezTo>
                  <a:pt x="113" y="7"/>
                  <a:pt x="113" y="7"/>
                  <a:pt x="113" y="7"/>
                </a:cubicBezTo>
                <a:cubicBezTo>
                  <a:pt x="113" y="6"/>
                  <a:pt x="113" y="6"/>
                  <a:pt x="113" y="6"/>
                </a:cubicBezTo>
                <a:cubicBezTo>
                  <a:pt x="114" y="7"/>
                  <a:pt x="115" y="7"/>
                  <a:pt x="115" y="7"/>
                </a:cubicBezTo>
                <a:cubicBezTo>
                  <a:pt x="116" y="7"/>
                  <a:pt x="116" y="8"/>
                  <a:pt x="116" y="8"/>
                </a:cubicBezTo>
                <a:cubicBezTo>
                  <a:pt x="115" y="8"/>
                  <a:pt x="115" y="8"/>
                  <a:pt x="115" y="8"/>
                </a:cubicBezTo>
                <a:close/>
                <a:moveTo>
                  <a:pt x="52" y="7"/>
                </a:moveTo>
                <a:cubicBezTo>
                  <a:pt x="52" y="7"/>
                  <a:pt x="51" y="7"/>
                  <a:pt x="51" y="7"/>
                </a:cubicBezTo>
                <a:cubicBezTo>
                  <a:pt x="51" y="7"/>
                  <a:pt x="51" y="6"/>
                  <a:pt x="52" y="6"/>
                </a:cubicBezTo>
                <a:cubicBezTo>
                  <a:pt x="52" y="6"/>
                  <a:pt x="53" y="6"/>
                  <a:pt x="53" y="6"/>
                </a:cubicBezTo>
                <a:cubicBezTo>
                  <a:pt x="54" y="5"/>
                  <a:pt x="54" y="6"/>
                  <a:pt x="54" y="6"/>
                </a:cubicBezTo>
                <a:cubicBezTo>
                  <a:pt x="54" y="6"/>
                  <a:pt x="54" y="7"/>
                  <a:pt x="54" y="7"/>
                </a:cubicBezTo>
                <a:cubicBezTo>
                  <a:pt x="53" y="7"/>
                  <a:pt x="53" y="7"/>
                  <a:pt x="52" y="7"/>
                </a:cubicBezTo>
                <a:cubicBezTo>
                  <a:pt x="52" y="7"/>
                  <a:pt x="52" y="7"/>
                  <a:pt x="52" y="7"/>
                </a:cubicBezTo>
                <a:close/>
                <a:moveTo>
                  <a:pt x="108" y="6"/>
                </a:moveTo>
                <a:cubicBezTo>
                  <a:pt x="108" y="6"/>
                  <a:pt x="108" y="6"/>
                  <a:pt x="107" y="6"/>
                </a:cubicBezTo>
                <a:cubicBezTo>
                  <a:pt x="107" y="5"/>
                  <a:pt x="106" y="5"/>
                  <a:pt x="106" y="5"/>
                </a:cubicBezTo>
                <a:cubicBezTo>
                  <a:pt x="105" y="5"/>
                  <a:pt x="105" y="5"/>
                  <a:pt x="105" y="4"/>
                </a:cubicBezTo>
                <a:cubicBezTo>
                  <a:pt x="105" y="4"/>
                  <a:pt x="106" y="4"/>
                  <a:pt x="106" y="4"/>
                </a:cubicBezTo>
                <a:cubicBezTo>
                  <a:pt x="107" y="4"/>
                  <a:pt x="107" y="4"/>
                  <a:pt x="108" y="4"/>
                </a:cubicBezTo>
                <a:cubicBezTo>
                  <a:pt x="108" y="4"/>
                  <a:pt x="108" y="5"/>
                  <a:pt x="108" y="5"/>
                </a:cubicBezTo>
                <a:cubicBezTo>
                  <a:pt x="108" y="5"/>
                  <a:pt x="108" y="6"/>
                  <a:pt x="108" y="6"/>
                </a:cubicBezTo>
                <a:close/>
                <a:moveTo>
                  <a:pt x="59" y="5"/>
                </a:moveTo>
                <a:cubicBezTo>
                  <a:pt x="59" y="5"/>
                  <a:pt x="59" y="5"/>
                  <a:pt x="59" y="4"/>
                </a:cubicBezTo>
                <a:cubicBezTo>
                  <a:pt x="59" y="4"/>
                  <a:pt x="59" y="4"/>
                  <a:pt x="59" y="4"/>
                </a:cubicBezTo>
                <a:cubicBezTo>
                  <a:pt x="60" y="3"/>
                  <a:pt x="60" y="3"/>
                  <a:pt x="61" y="3"/>
                </a:cubicBezTo>
                <a:cubicBezTo>
                  <a:pt x="61" y="3"/>
                  <a:pt x="62" y="3"/>
                  <a:pt x="62" y="4"/>
                </a:cubicBezTo>
                <a:cubicBezTo>
                  <a:pt x="62" y="4"/>
                  <a:pt x="62" y="4"/>
                  <a:pt x="61" y="4"/>
                </a:cubicBezTo>
                <a:cubicBezTo>
                  <a:pt x="61" y="4"/>
                  <a:pt x="60" y="5"/>
                  <a:pt x="59" y="5"/>
                </a:cubicBezTo>
                <a:cubicBezTo>
                  <a:pt x="59" y="5"/>
                  <a:pt x="59" y="5"/>
                  <a:pt x="59" y="5"/>
                </a:cubicBezTo>
                <a:close/>
                <a:moveTo>
                  <a:pt x="100" y="3"/>
                </a:moveTo>
                <a:cubicBezTo>
                  <a:pt x="100" y="3"/>
                  <a:pt x="100" y="3"/>
                  <a:pt x="100" y="3"/>
                </a:cubicBezTo>
                <a:cubicBezTo>
                  <a:pt x="99" y="3"/>
                  <a:pt x="99" y="3"/>
                  <a:pt x="98" y="3"/>
                </a:cubicBezTo>
                <a:cubicBezTo>
                  <a:pt x="98" y="3"/>
                  <a:pt x="98" y="3"/>
                  <a:pt x="98" y="2"/>
                </a:cubicBezTo>
                <a:cubicBezTo>
                  <a:pt x="98" y="2"/>
                  <a:pt x="98" y="2"/>
                  <a:pt x="98" y="2"/>
                </a:cubicBezTo>
                <a:cubicBezTo>
                  <a:pt x="99" y="2"/>
                  <a:pt x="100" y="2"/>
                  <a:pt x="100" y="2"/>
                </a:cubicBezTo>
                <a:cubicBezTo>
                  <a:pt x="101" y="2"/>
                  <a:pt x="101" y="3"/>
                  <a:pt x="101" y="3"/>
                </a:cubicBezTo>
                <a:cubicBezTo>
                  <a:pt x="101" y="3"/>
                  <a:pt x="100" y="3"/>
                  <a:pt x="100" y="3"/>
                </a:cubicBezTo>
                <a:close/>
                <a:moveTo>
                  <a:pt x="67" y="3"/>
                </a:moveTo>
                <a:cubicBezTo>
                  <a:pt x="67" y="3"/>
                  <a:pt x="66" y="3"/>
                  <a:pt x="66" y="3"/>
                </a:cubicBezTo>
                <a:cubicBezTo>
                  <a:pt x="66" y="2"/>
                  <a:pt x="66" y="2"/>
                  <a:pt x="67" y="2"/>
                </a:cubicBezTo>
                <a:cubicBezTo>
                  <a:pt x="67" y="2"/>
                  <a:pt x="67" y="2"/>
                  <a:pt x="68" y="2"/>
                </a:cubicBezTo>
                <a:cubicBezTo>
                  <a:pt x="68" y="2"/>
                  <a:pt x="68" y="2"/>
                  <a:pt x="69" y="1"/>
                </a:cubicBezTo>
                <a:cubicBezTo>
                  <a:pt x="69" y="1"/>
                  <a:pt x="69" y="2"/>
                  <a:pt x="69" y="2"/>
                </a:cubicBezTo>
                <a:cubicBezTo>
                  <a:pt x="69" y="2"/>
                  <a:pt x="69" y="3"/>
                  <a:pt x="69" y="3"/>
                </a:cubicBezTo>
                <a:cubicBezTo>
                  <a:pt x="69" y="3"/>
                  <a:pt x="68" y="3"/>
                  <a:pt x="68" y="3"/>
                </a:cubicBezTo>
                <a:cubicBezTo>
                  <a:pt x="68" y="3"/>
                  <a:pt x="67" y="3"/>
                  <a:pt x="67" y="3"/>
                </a:cubicBezTo>
                <a:cubicBezTo>
                  <a:pt x="67" y="3"/>
                  <a:pt x="67" y="3"/>
                  <a:pt x="67" y="3"/>
                </a:cubicBezTo>
                <a:close/>
                <a:moveTo>
                  <a:pt x="92" y="2"/>
                </a:moveTo>
                <a:cubicBezTo>
                  <a:pt x="92" y="2"/>
                  <a:pt x="92" y="2"/>
                  <a:pt x="92" y="2"/>
                </a:cubicBezTo>
                <a:cubicBezTo>
                  <a:pt x="92" y="2"/>
                  <a:pt x="91" y="2"/>
                  <a:pt x="90" y="2"/>
                </a:cubicBezTo>
                <a:cubicBezTo>
                  <a:pt x="90" y="2"/>
                  <a:pt x="90" y="2"/>
                  <a:pt x="90" y="1"/>
                </a:cubicBezTo>
                <a:cubicBezTo>
                  <a:pt x="90" y="1"/>
                  <a:pt x="90" y="1"/>
                  <a:pt x="90" y="1"/>
                </a:cubicBezTo>
                <a:cubicBezTo>
                  <a:pt x="91" y="1"/>
                  <a:pt x="92" y="1"/>
                  <a:pt x="92" y="1"/>
                </a:cubicBezTo>
                <a:cubicBezTo>
                  <a:pt x="93" y="1"/>
                  <a:pt x="93" y="1"/>
                  <a:pt x="93" y="2"/>
                </a:cubicBezTo>
                <a:cubicBezTo>
                  <a:pt x="93" y="2"/>
                  <a:pt x="93" y="2"/>
                  <a:pt x="92" y="2"/>
                </a:cubicBezTo>
                <a:close/>
                <a:moveTo>
                  <a:pt x="75" y="2"/>
                </a:moveTo>
                <a:cubicBezTo>
                  <a:pt x="74" y="2"/>
                  <a:pt x="74" y="2"/>
                  <a:pt x="74" y="1"/>
                </a:cubicBezTo>
                <a:cubicBezTo>
                  <a:pt x="74" y="1"/>
                  <a:pt x="74" y="1"/>
                  <a:pt x="75" y="1"/>
                </a:cubicBezTo>
                <a:cubicBezTo>
                  <a:pt x="75" y="1"/>
                  <a:pt x="76" y="1"/>
                  <a:pt x="77" y="1"/>
                </a:cubicBezTo>
                <a:cubicBezTo>
                  <a:pt x="77" y="1"/>
                  <a:pt x="77" y="1"/>
                  <a:pt x="77" y="1"/>
                </a:cubicBezTo>
                <a:cubicBezTo>
                  <a:pt x="77" y="1"/>
                  <a:pt x="77" y="2"/>
                  <a:pt x="77" y="2"/>
                </a:cubicBezTo>
                <a:cubicBezTo>
                  <a:pt x="76" y="2"/>
                  <a:pt x="75" y="2"/>
                  <a:pt x="75" y="2"/>
                </a:cubicBezTo>
                <a:cubicBezTo>
                  <a:pt x="75" y="2"/>
                  <a:pt x="75" y="2"/>
                  <a:pt x="75" y="2"/>
                </a:cubicBezTo>
                <a:close/>
                <a:moveTo>
                  <a:pt x="84" y="2"/>
                </a:moveTo>
                <a:cubicBezTo>
                  <a:pt x="84" y="2"/>
                  <a:pt x="84" y="2"/>
                  <a:pt x="84" y="2"/>
                </a:cubicBezTo>
                <a:cubicBezTo>
                  <a:pt x="84" y="2"/>
                  <a:pt x="83" y="2"/>
                  <a:pt x="83" y="2"/>
                </a:cubicBezTo>
                <a:cubicBezTo>
                  <a:pt x="82" y="2"/>
                  <a:pt x="82" y="1"/>
                  <a:pt x="82" y="1"/>
                </a:cubicBezTo>
                <a:cubicBezTo>
                  <a:pt x="82" y="1"/>
                  <a:pt x="82" y="0"/>
                  <a:pt x="83" y="0"/>
                </a:cubicBezTo>
                <a:cubicBezTo>
                  <a:pt x="83" y="0"/>
                  <a:pt x="83" y="0"/>
                  <a:pt x="83" y="0"/>
                </a:cubicBezTo>
                <a:cubicBezTo>
                  <a:pt x="83" y="0"/>
                  <a:pt x="84" y="0"/>
                  <a:pt x="84" y="0"/>
                </a:cubicBezTo>
                <a:cubicBezTo>
                  <a:pt x="85" y="0"/>
                  <a:pt x="85" y="1"/>
                  <a:pt x="85" y="1"/>
                </a:cubicBezTo>
                <a:cubicBezTo>
                  <a:pt x="85" y="1"/>
                  <a:pt x="85" y="2"/>
                  <a:pt x="84" y="2"/>
                </a:cubicBezTo>
                <a:close/>
              </a:path>
            </a:pathLst>
          </a:custGeom>
          <a:solidFill>
            <a:srgbClr val="000000">
              <a:alpha val="50000"/>
            </a:srgbClr>
          </a:solidFill>
          <a:ln>
            <a:noFill/>
          </a:ln>
        </p:spPr>
        <p:txBody>
          <a:bodyPr vert="horz" wrap="square" lIns="91440" tIns="45720" rIns="91440" bIns="45720" numCol="1" anchor="t" anchorCtr="0" compatLnSpc="1"/>
          <a:lstStyle/>
          <a:p>
            <a:endParaRPr lang="zh-CN" altLang="en-US"/>
          </a:p>
        </p:txBody>
      </p:sp>
      <p:grpSp>
        <p:nvGrpSpPr>
          <p:cNvPr id="160" name="Group 4"/>
          <p:cNvGrpSpPr>
            <a:grpSpLocks noChangeAspect="1"/>
          </p:cNvGrpSpPr>
          <p:nvPr/>
        </p:nvGrpSpPr>
        <p:grpSpPr bwMode="auto">
          <a:xfrm>
            <a:off x="5366254" y="2013546"/>
            <a:ext cx="1429575" cy="2484237"/>
            <a:chOff x="3014" y="305"/>
            <a:chExt cx="1632" cy="2836"/>
          </a:xfrm>
        </p:grpSpPr>
        <p:sp>
          <p:nvSpPr>
            <p:cNvPr id="161" name="Freeform 5"/>
            <p:cNvSpPr/>
            <p:nvPr/>
          </p:nvSpPr>
          <p:spPr bwMode="auto">
            <a:xfrm>
              <a:off x="3014" y="323"/>
              <a:ext cx="1612" cy="2799"/>
            </a:xfrm>
            <a:custGeom>
              <a:avLst/>
              <a:gdLst>
                <a:gd name="T0" fmla="*/ 84 w 84"/>
                <a:gd name="T1" fmla="*/ 140 h 148"/>
                <a:gd name="T2" fmla="*/ 76 w 84"/>
                <a:gd name="T3" fmla="*/ 148 h 148"/>
                <a:gd name="T4" fmla="*/ 8 w 84"/>
                <a:gd name="T5" fmla="*/ 148 h 148"/>
                <a:gd name="T6" fmla="*/ 0 w 84"/>
                <a:gd name="T7" fmla="*/ 140 h 148"/>
                <a:gd name="T8" fmla="*/ 0 w 84"/>
                <a:gd name="T9" fmla="*/ 8 h 148"/>
                <a:gd name="T10" fmla="*/ 8 w 84"/>
                <a:gd name="T11" fmla="*/ 0 h 148"/>
                <a:gd name="T12" fmla="*/ 76 w 84"/>
                <a:gd name="T13" fmla="*/ 0 h 148"/>
                <a:gd name="T14" fmla="*/ 84 w 84"/>
                <a:gd name="T15" fmla="*/ 8 h 148"/>
                <a:gd name="T16" fmla="*/ 84 w 84"/>
                <a:gd name="T17" fmla="*/ 14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148">
                  <a:moveTo>
                    <a:pt x="84" y="140"/>
                  </a:moveTo>
                  <a:cubicBezTo>
                    <a:pt x="84" y="144"/>
                    <a:pt x="81" y="148"/>
                    <a:pt x="76" y="148"/>
                  </a:cubicBezTo>
                  <a:cubicBezTo>
                    <a:pt x="8" y="148"/>
                    <a:pt x="8" y="148"/>
                    <a:pt x="8" y="148"/>
                  </a:cubicBezTo>
                  <a:cubicBezTo>
                    <a:pt x="4" y="148"/>
                    <a:pt x="0" y="144"/>
                    <a:pt x="0" y="140"/>
                  </a:cubicBezTo>
                  <a:cubicBezTo>
                    <a:pt x="0" y="8"/>
                    <a:pt x="0" y="8"/>
                    <a:pt x="0" y="8"/>
                  </a:cubicBezTo>
                  <a:cubicBezTo>
                    <a:pt x="0" y="4"/>
                    <a:pt x="4" y="0"/>
                    <a:pt x="8" y="0"/>
                  </a:cubicBezTo>
                  <a:cubicBezTo>
                    <a:pt x="76" y="0"/>
                    <a:pt x="76" y="0"/>
                    <a:pt x="76" y="0"/>
                  </a:cubicBezTo>
                  <a:cubicBezTo>
                    <a:pt x="81" y="0"/>
                    <a:pt x="84" y="4"/>
                    <a:pt x="84" y="8"/>
                  </a:cubicBezTo>
                  <a:lnTo>
                    <a:pt x="84" y="140"/>
                  </a:lnTo>
                  <a:close/>
                </a:path>
              </a:pathLst>
            </a:custGeom>
            <a:solidFill>
              <a:srgbClr val="F7F7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6"/>
            <p:cNvSpPr>
              <a:spLocks noEditPoints="1"/>
            </p:cNvSpPr>
            <p:nvPr/>
          </p:nvSpPr>
          <p:spPr bwMode="auto">
            <a:xfrm>
              <a:off x="3014" y="305"/>
              <a:ext cx="1632" cy="2836"/>
            </a:xfrm>
            <a:custGeom>
              <a:avLst/>
              <a:gdLst>
                <a:gd name="T0" fmla="*/ 76 w 85"/>
                <a:gd name="T1" fmla="*/ 150 h 150"/>
                <a:gd name="T2" fmla="*/ 8 w 85"/>
                <a:gd name="T3" fmla="*/ 150 h 150"/>
                <a:gd name="T4" fmla="*/ 0 w 85"/>
                <a:gd name="T5" fmla="*/ 141 h 150"/>
                <a:gd name="T6" fmla="*/ 0 w 85"/>
                <a:gd name="T7" fmla="*/ 9 h 150"/>
                <a:gd name="T8" fmla="*/ 8 w 85"/>
                <a:gd name="T9" fmla="*/ 0 h 150"/>
                <a:gd name="T10" fmla="*/ 76 w 85"/>
                <a:gd name="T11" fmla="*/ 0 h 150"/>
                <a:gd name="T12" fmla="*/ 85 w 85"/>
                <a:gd name="T13" fmla="*/ 9 h 150"/>
                <a:gd name="T14" fmla="*/ 85 w 85"/>
                <a:gd name="T15" fmla="*/ 141 h 150"/>
                <a:gd name="T16" fmla="*/ 76 w 85"/>
                <a:gd name="T17" fmla="*/ 150 h 150"/>
                <a:gd name="T18" fmla="*/ 8 w 85"/>
                <a:gd name="T19" fmla="*/ 2 h 150"/>
                <a:gd name="T20" fmla="*/ 1 w 85"/>
                <a:gd name="T21" fmla="*/ 9 h 150"/>
                <a:gd name="T22" fmla="*/ 1 w 85"/>
                <a:gd name="T23" fmla="*/ 141 h 150"/>
                <a:gd name="T24" fmla="*/ 8 w 85"/>
                <a:gd name="T25" fmla="*/ 148 h 150"/>
                <a:gd name="T26" fmla="*/ 76 w 85"/>
                <a:gd name="T27" fmla="*/ 148 h 150"/>
                <a:gd name="T28" fmla="*/ 84 w 85"/>
                <a:gd name="T29" fmla="*/ 141 h 150"/>
                <a:gd name="T30" fmla="*/ 84 w 85"/>
                <a:gd name="T31" fmla="*/ 9 h 150"/>
                <a:gd name="T32" fmla="*/ 76 w 85"/>
                <a:gd name="T33" fmla="*/ 2 h 150"/>
                <a:gd name="T34" fmla="*/ 8 w 85"/>
                <a:gd name="T35" fmla="*/ 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50">
                  <a:moveTo>
                    <a:pt x="76" y="150"/>
                  </a:moveTo>
                  <a:cubicBezTo>
                    <a:pt x="8" y="150"/>
                    <a:pt x="8" y="150"/>
                    <a:pt x="8" y="150"/>
                  </a:cubicBezTo>
                  <a:cubicBezTo>
                    <a:pt x="4" y="150"/>
                    <a:pt x="0" y="146"/>
                    <a:pt x="0" y="141"/>
                  </a:cubicBezTo>
                  <a:cubicBezTo>
                    <a:pt x="0" y="9"/>
                    <a:pt x="0" y="9"/>
                    <a:pt x="0" y="9"/>
                  </a:cubicBezTo>
                  <a:cubicBezTo>
                    <a:pt x="0" y="4"/>
                    <a:pt x="4" y="0"/>
                    <a:pt x="8" y="0"/>
                  </a:cubicBezTo>
                  <a:cubicBezTo>
                    <a:pt x="76" y="0"/>
                    <a:pt x="76" y="0"/>
                    <a:pt x="76" y="0"/>
                  </a:cubicBezTo>
                  <a:cubicBezTo>
                    <a:pt x="81" y="0"/>
                    <a:pt x="85" y="4"/>
                    <a:pt x="85" y="9"/>
                  </a:cubicBezTo>
                  <a:cubicBezTo>
                    <a:pt x="85" y="141"/>
                    <a:pt x="85" y="141"/>
                    <a:pt x="85" y="141"/>
                  </a:cubicBezTo>
                  <a:cubicBezTo>
                    <a:pt x="85" y="146"/>
                    <a:pt x="81" y="150"/>
                    <a:pt x="76" y="150"/>
                  </a:cubicBezTo>
                  <a:close/>
                  <a:moveTo>
                    <a:pt x="8" y="2"/>
                  </a:moveTo>
                  <a:cubicBezTo>
                    <a:pt x="4" y="2"/>
                    <a:pt x="1" y="5"/>
                    <a:pt x="1" y="9"/>
                  </a:cubicBezTo>
                  <a:cubicBezTo>
                    <a:pt x="1" y="141"/>
                    <a:pt x="1" y="141"/>
                    <a:pt x="1" y="141"/>
                  </a:cubicBezTo>
                  <a:cubicBezTo>
                    <a:pt x="1" y="145"/>
                    <a:pt x="4" y="148"/>
                    <a:pt x="8" y="148"/>
                  </a:cubicBezTo>
                  <a:cubicBezTo>
                    <a:pt x="76" y="148"/>
                    <a:pt x="76" y="148"/>
                    <a:pt x="76" y="148"/>
                  </a:cubicBezTo>
                  <a:cubicBezTo>
                    <a:pt x="80" y="148"/>
                    <a:pt x="84" y="145"/>
                    <a:pt x="84" y="141"/>
                  </a:cubicBezTo>
                  <a:cubicBezTo>
                    <a:pt x="84" y="9"/>
                    <a:pt x="84" y="9"/>
                    <a:pt x="84" y="9"/>
                  </a:cubicBezTo>
                  <a:cubicBezTo>
                    <a:pt x="84" y="5"/>
                    <a:pt x="80" y="2"/>
                    <a:pt x="76" y="2"/>
                  </a:cubicBezTo>
                  <a:lnTo>
                    <a:pt x="8"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7"/>
            <p:cNvSpPr>
              <a:spLocks noEditPoints="1"/>
            </p:cNvSpPr>
            <p:nvPr/>
          </p:nvSpPr>
          <p:spPr bwMode="auto">
            <a:xfrm>
              <a:off x="3149" y="626"/>
              <a:ext cx="1362" cy="2061"/>
            </a:xfrm>
            <a:custGeom>
              <a:avLst/>
              <a:gdLst>
                <a:gd name="T0" fmla="*/ 64 w 71"/>
                <a:gd name="T1" fmla="*/ 109 h 109"/>
                <a:gd name="T2" fmla="*/ 6 w 71"/>
                <a:gd name="T3" fmla="*/ 109 h 109"/>
                <a:gd name="T4" fmla="*/ 0 w 71"/>
                <a:gd name="T5" fmla="*/ 103 h 109"/>
                <a:gd name="T6" fmla="*/ 0 w 71"/>
                <a:gd name="T7" fmla="*/ 7 h 109"/>
                <a:gd name="T8" fmla="*/ 6 w 71"/>
                <a:gd name="T9" fmla="*/ 0 h 109"/>
                <a:gd name="T10" fmla="*/ 64 w 71"/>
                <a:gd name="T11" fmla="*/ 0 h 109"/>
                <a:gd name="T12" fmla="*/ 71 w 71"/>
                <a:gd name="T13" fmla="*/ 7 h 109"/>
                <a:gd name="T14" fmla="*/ 71 w 71"/>
                <a:gd name="T15" fmla="*/ 103 h 109"/>
                <a:gd name="T16" fmla="*/ 64 w 71"/>
                <a:gd name="T17" fmla="*/ 109 h 109"/>
                <a:gd name="T18" fmla="*/ 6 w 71"/>
                <a:gd name="T19" fmla="*/ 1 h 109"/>
                <a:gd name="T20" fmla="*/ 1 w 71"/>
                <a:gd name="T21" fmla="*/ 7 h 109"/>
                <a:gd name="T22" fmla="*/ 1 w 71"/>
                <a:gd name="T23" fmla="*/ 103 h 109"/>
                <a:gd name="T24" fmla="*/ 6 w 71"/>
                <a:gd name="T25" fmla="*/ 108 h 109"/>
                <a:gd name="T26" fmla="*/ 64 w 71"/>
                <a:gd name="T27" fmla="*/ 108 h 109"/>
                <a:gd name="T28" fmla="*/ 70 w 71"/>
                <a:gd name="T29" fmla="*/ 103 h 109"/>
                <a:gd name="T30" fmla="*/ 70 w 71"/>
                <a:gd name="T31" fmla="*/ 7 h 109"/>
                <a:gd name="T32" fmla="*/ 64 w 71"/>
                <a:gd name="T33" fmla="*/ 1 h 109"/>
                <a:gd name="T34" fmla="*/ 6 w 71"/>
                <a:gd name="T35" fmla="*/ 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1" h="109">
                  <a:moveTo>
                    <a:pt x="64" y="109"/>
                  </a:moveTo>
                  <a:cubicBezTo>
                    <a:pt x="6" y="109"/>
                    <a:pt x="6" y="109"/>
                    <a:pt x="6" y="109"/>
                  </a:cubicBezTo>
                  <a:cubicBezTo>
                    <a:pt x="3" y="109"/>
                    <a:pt x="0" y="106"/>
                    <a:pt x="0" y="103"/>
                  </a:cubicBezTo>
                  <a:cubicBezTo>
                    <a:pt x="0" y="7"/>
                    <a:pt x="0" y="7"/>
                    <a:pt x="0" y="7"/>
                  </a:cubicBezTo>
                  <a:cubicBezTo>
                    <a:pt x="0" y="3"/>
                    <a:pt x="3" y="0"/>
                    <a:pt x="6" y="0"/>
                  </a:cubicBezTo>
                  <a:cubicBezTo>
                    <a:pt x="64" y="0"/>
                    <a:pt x="64" y="0"/>
                    <a:pt x="64" y="0"/>
                  </a:cubicBezTo>
                  <a:cubicBezTo>
                    <a:pt x="68" y="0"/>
                    <a:pt x="71" y="3"/>
                    <a:pt x="71" y="7"/>
                  </a:cubicBezTo>
                  <a:cubicBezTo>
                    <a:pt x="71" y="103"/>
                    <a:pt x="71" y="103"/>
                    <a:pt x="71" y="103"/>
                  </a:cubicBezTo>
                  <a:cubicBezTo>
                    <a:pt x="71" y="106"/>
                    <a:pt x="68" y="109"/>
                    <a:pt x="64" y="109"/>
                  </a:cubicBezTo>
                  <a:close/>
                  <a:moveTo>
                    <a:pt x="6" y="1"/>
                  </a:moveTo>
                  <a:cubicBezTo>
                    <a:pt x="3" y="1"/>
                    <a:pt x="1" y="4"/>
                    <a:pt x="1" y="7"/>
                  </a:cubicBezTo>
                  <a:cubicBezTo>
                    <a:pt x="1" y="103"/>
                    <a:pt x="1" y="103"/>
                    <a:pt x="1" y="103"/>
                  </a:cubicBezTo>
                  <a:cubicBezTo>
                    <a:pt x="1" y="106"/>
                    <a:pt x="3" y="108"/>
                    <a:pt x="6" y="108"/>
                  </a:cubicBezTo>
                  <a:cubicBezTo>
                    <a:pt x="64" y="108"/>
                    <a:pt x="64" y="108"/>
                    <a:pt x="64" y="108"/>
                  </a:cubicBezTo>
                  <a:cubicBezTo>
                    <a:pt x="67" y="108"/>
                    <a:pt x="70" y="106"/>
                    <a:pt x="70" y="103"/>
                  </a:cubicBezTo>
                  <a:cubicBezTo>
                    <a:pt x="70" y="7"/>
                    <a:pt x="70" y="7"/>
                    <a:pt x="70" y="7"/>
                  </a:cubicBezTo>
                  <a:cubicBezTo>
                    <a:pt x="70" y="4"/>
                    <a:pt x="67" y="1"/>
                    <a:pt x="64" y="1"/>
                  </a:cubicBezTo>
                  <a:lnTo>
                    <a:pt x="6" y="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8"/>
            <p:cNvSpPr/>
            <p:nvPr/>
          </p:nvSpPr>
          <p:spPr bwMode="auto">
            <a:xfrm>
              <a:off x="3552" y="494"/>
              <a:ext cx="556" cy="18"/>
            </a:xfrm>
            <a:custGeom>
              <a:avLst/>
              <a:gdLst>
                <a:gd name="T0" fmla="*/ 28 w 29"/>
                <a:gd name="T1" fmla="*/ 1 h 1"/>
                <a:gd name="T2" fmla="*/ 0 w 29"/>
                <a:gd name="T3" fmla="*/ 1 h 1"/>
                <a:gd name="T4" fmla="*/ 0 w 29"/>
                <a:gd name="T5" fmla="*/ 0 h 1"/>
                <a:gd name="T6" fmla="*/ 0 w 29"/>
                <a:gd name="T7" fmla="*/ 0 h 1"/>
                <a:gd name="T8" fmla="*/ 28 w 29"/>
                <a:gd name="T9" fmla="*/ 0 h 1"/>
                <a:gd name="T10" fmla="*/ 29 w 29"/>
                <a:gd name="T11" fmla="*/ 0 h 1"/>
                <a:gd name="T12" fmla="*/ 28 w 29"/>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29" h="1">
                  <a:moveTo>
                    <a:pt x="28" y="1"/>
                  </a:moveTo>
                  <a:cubicBezTo>
                    <a:pt x="0" y="1"/>
                    <a:pt x="0" y="1"/>
                    <a:pt x="0" y="1"/>
                  </a:cubicBezTo>
                  <a:cubicBezTo>
                    <a:pt x="0" y="1"/>
                    <a:pt x="0" y="1"/>
                    <a:pt x="0" y="0"/>
                  </a:cubicBezTo>
                  <a:cubicBezTo>
                    <a:pt x="0" y="0"/>
                    <a:pt x="0" y="0"/>
                    <a:pt x="0" y="0"/>
                  </a:cubicBezTo>
                  <a:cubicBezTo>
                    <a:pt x="28" y="0"/>
                    <a:pt x="28" y="0"/>
                    <a:pt x="28" y="0"/>
                  </a:cubicBezTo>
                  <a:cubicBezTo>
                    <a:pt x="29" y="0"/>
                    <a:pt x="29" y="0"/>
                    <a:pt x="29" y="0"/>
                  </a:cubicBezTo>
                  <a:cubicBezTo>
                    <a:pt x="29" y="1"/>
                    <a:pt x="29" y="1"/>
                    <a:pt x="28"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9"/>
            <p:cNvSpPr/>
            <p:nvPr/>
          </p:nvSpPr>
          <p:spPr bwMode="auto">
            <a:xfrm>
              <a:off x="3763" y="2838"/>
              <a:ext cx="134" cy="132"/>
            </a:xfrm>
            <a:custGeom>
              <a:avLst/>
              <a:gdLst>
                <a:gd name="T0" fmla="*/ 5 w 7"/>
                <a:gd name="T1" fmla="*/ 0 h 7"/>
                <a:gd name="T2" fmla="*/ 5 w 7"/>
                <a:gd name="T3" fmla="*/ 1 h 7"/>
                <a:gd name="T4" fmla="*/ 6 w 7"/>
                <a:gd name="T5" fmla="*/ 3 h 7"/>
                <a:gd name="T6" fmla="*/ 3 w 7"/>
                <a:gd name="T7" fmla="*/ 5 h 7"/>
                <a:gd name="T8" fmla="*/ 1 w 7"/>
                <a:gd name="T9" fmla="*/ 3 h 7"/>
                <a:gd name="T10" fmla="*/ 2 w 7"/>
                <a:gd name="T11" fmla="*/ 1 h 7"/>
                <a:gd name="T12" fmla="*/ 2 w 7"/>
                <a:gd name="T13" fmla="*/ 0 h 7"/>
                <a:gd name="T14" fmla="*/ 0 w 7"/>
                <a:gd name="T15" fmla="*/ 3 h 7"/>
                <a:gd name="T16" fmla="*/ 3 w 7"/>
                <a:gd name="T17" fmla="*/ 7 h 7"/>
                <a:gd name="T18" fmla="*/ 7 w 7"/>
                <a:gd name="T19" fmla="*/ 3 h 7"/>
                <a:gd name="T20" fmla="*/ 5 w 7"/>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7">
                  <a:moveTo>
                    <a:pt x="5" y="0"/>
                  </a:moveTo>
                  <a:cubicBezTo>
                    <a:pt x="5" y="1"/>
                    <a:pt x="5" y="1"/>
                    <a:pt x="5" y="1"/>
                  </a:cubicBezTo>
                  <a:cubicBezTo>
                    <a:pt x="5" y="1"/>
                    <a:pt x="6" y="2"/>
                    <a:pt x="6" y="3"/>
                  </a:cubicBezTo>
                  <a:cubicBezTo>
                    <a:pt x="6" y="4"/>
                    <a:pt x="5" y="5"/>
                    <a:pt x="3" y="5"/>
                  </a:cubicBezTo>
                  <a:cubicBezTo>
                    <a:pt x="2" y="5"/>
                    <a:pt x="1" y="4"/>
                    <a:pt x="1" y="3"/>
                  </a:cubicBezTo>
                  <a:cubicBezTo>
                    <a:pt x="1" y="2"/>
                    <a:pt x="1" y="1"/>
                    <a:pt x="2" y="1"/>
                  </a:cubicBezTo>
                  <a:cubicBezTo>
                    <a:pt x="2" y="0"/>
                    <a:pt x="2" y="0"/>
                    <a:pt x="2" y="0"/>
                  </a:cubicBezTo>
                  <a:cubicBezTo>
                    <a:pt x="1" y="0"/>
                    <a:pt x="0" y="1"/>
                    <a:pt x="0" y="3"/>
                  </a:cubicBezTo>
                  <a:cubicBezTo>
                    <a:pt x="0" y="5"/>
                    <a:pt x="1" y="7"/>
                    <a:pt x="3" y="7"/>
                  </a:cubicBezTo>
                  <a:cubicBezTo>
                    <a:pt x="5" y="7"/>
                    <a:pt x="7" y="5"/>
                    <a:pt x="7" y="3"/>
                  </a:cubicBezTo>
                  <a:cubicBezTo>
                    <a:pt x="7" y="1"/>
                    <a:pt x="6" y="0"/>
                    <a:pt x="5"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10"/>
            <p:cNvSpPr/>
            <p:nvPr/>
          </p:nvSpPr>
          <p:spPr bwMode="auto">
            <a:xfrm>
              <a:off x="3820" y="2800"/>
              <a:ext cx="20" cy="114"/>
            </a:xfrm>
            <a:custGeom>
              <a:avLst/>
              <a:gdLst>
                <a:gd name="T0" fmla="*/ 0 w 1"/>
                <a:gd name="T1" fmla="*/ 0 h 6"/>
                <a:gd name="T2" fmla="*/ 1 w 1"/>
                <a:gd name="T3" fmla="*/ 0 h 6"/>
                <a:gd name="T4" fmla="*/ 1 w 1"/>
                <a:gd name="T5" fmla="*/ 5 h 6"/>
                <a:gd name="T6" fmla="*/ 0 w 1"/>
                <a:gd name="T7" fmla="*/ 6 h 6"/>
                <a:gd name="T8" fmla="*/ 0 w 1"/>
                <a:gd name="T9" fmla="*/ 5 h 6"/>
                <a:gd name="T10" fmla="*/ 0 w 1"/>
                <a:gd name="T11" fmla="*/ 0 h 6"/>
                <a:gd name="T12" fmla="*/ 0 w 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 h="6">
                  <a:moveTo>
                    <a:pt x="0" y="0"/>
                  </a:moveTo>
                  <a:cubicBezTo>
                    <a:pt x="1" y="0"/>
                    <a:pt x="1" y="0"/>
                    <a:pt x="1" y="0"/>
                  </a:cubicBezTo>
                  <a:cubicBezTo>
                    <a:pt x="1" y="5"/>
                    <a:pt x="1" y="5"/>
                    <a:pt x="1" y="5"/>
                  </a:cubicBezTo>
                  <a:cubicBezTo>
                    <a:pt x="1" y="5"/>
                    <a:pt x="1" y="6"/>
                    <a:pt x="0" y="6"/>
                  </a:cubicBezTo>
                  <a:cubicBezTo>
                    <a:pt x="0" y="6"/>
                    <a:pt x="0" y="5"/>
                    <a:pt x="0" y="5"/>
                  </a:cubicBezTo>
                  <a:cubicBezTo>
                    <a:pt x="0" y="0"/>
                    <a:pt x="0" y="0"/>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11"/>
            <p:cNvSpPr>
              <a:spLocks noEditPoints="1"/>
            </p:cNvSpPr>
            <p:nvPr/>
          </p:nvSpPr>
          <p:spPr bwMode="auto">
            <a:xfrm>
              <a:off x="3705" y="2762"/>
              <a:ext cx="250" cy="246"/>
            </a:xfrm>
            <a:custGeom>
              <a:avLst/>
              <a:gdLst>
                <a:gd name="T0" fmla="*/ 11 w 13"/>
                <a:gd name="T1" fmla="*/ 13 h 13"/>
                <a:gd name="T2" fmla="*/ 2 w 13"/>
                <a:gd name="T3" fmla="*/ 13 h 13"/>
                <a:gd name="T4" fmla="*/ 0 w 13"/>
                <a:gd name="T5" fmla="*/ 11 h 13"/>
                <a:gd name="T6" fmla="*/ 0 w 13"/>
                <a:gd name="T7" fmla="*/ 2 h 13"/>
                <a:gd name="T8" fmla="*/ 2 w 13"/>
                <a:gd name="T9" fmla="*/ 0 h 13"/>
                <a:gd name="T10" fmla="*/ 11 w 13"/>
                <a:gd name="T11" fmla="*/ 0 h 13"/>
                <a:gd name="T12" fmla="*/ 13 w 13"/>
                <a:gd name="T13" fmla="*/ 2 h 13"/>
                <a:gd name="T14" fmla="*/ 13 w 13"/>
                <a:gd name="T15" fmla="*/ 11 h 13"/>
                <a:gd name="T16" fmla="*/ 11 w 13"/>
                <a:gd name="T17" fmla="*/ 13 h 13"/>
                <a:gd name="T18" fmla="*/ 2 w 13"/>
                <a:gd name="T19" fmla="*/ 1 h 13"/>
                <a:gd name="T20" fmla="*/ 1 w 13"/>
                <a:gd name="T21" fmla="*/ 2 h 13"/>
                <a:gd name="T22" fmla="*/ 1 w 13"/>
                <a:gd name="T23" fmla="*/ 11 h 13"/>
                <a:gd name="T24" fmla="*/ 2 w 13"/>
                <a:gd name="T25" fmla="*/ 12 h 13"/>
                <a:gd name="T26" fmla="*/ 11 w 13"/>
                <a:gd name="T27" fmla="*/ 12 h 13"/>
                <a:gd name="T28" fmla="*/ 12 w 13"/>
                <a:gd name="T29" fmla="*/ 11 h 13"/>
                <a:gd name="T30" fmla="*/ 12 w 13"/>
                <a:gd name="T31" fmla="*/ 2 h 13"/>
                <a:gd name="T32" fmla="*/ 11 w 13"/>
                <a:gd name="T33" fmla="*/ 1 h 13"/>
                <a:gd name="T34" fmla="*/ 2 w 13"/>
                <a:gd name="T35"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 h="13">
                  <a:moveTo>
                    <a:pt x="11" y="13"/>
                  </a:moveTo>
                  <a:cubicBezTo>
                    <a:pt x="2" y="13"/>
                    <a:pt x="2" y="13"/>
                    <a:pt x="2" y="13"/>
                  </a:cubicBezTo>
                  <a:cubicBezTo>
                    <a:pt x="0" y="13"/>
                    <a:pt x="0" y="12"/>
                    <a:pt x="0" y="11"/>
                  </a:cubicBezTo>
                  <a:cubicBezTo>
                    <a:pt x="0" y="2"/>
                    <a:pt x="0" y="2"/>
                    <a:pt x="0" y="2"/>
                  </a:cubicBezTo>
                  <a:cubicBezTo>
                    <a:pt x="0" y="1"/>
                    <a:pt x="0" y="0"/>
                    <a:pt x="2" y="0"/>
                  </a:cubicBezTo>
                  <a:cubicBezTo>
                    <a:pt x="11" y="0"/>
                    <a:pt x="11" y="0"/>
                    <a:pt x="11" y="0"/>
                  </a:cubicBezTo>
                  <a:cubicBezTo>
                    <a:pt x="12" y="0"/>
                    <a:pt x="13" y="1"/>
                    <a:pt x="13" y="2"/>
                  </a:cubicBezTo>
                  <a:cubicBezTo>
                    <a:pt x="13" y="11"/>
                    <a:pt x="13" y="11"/>
                    <a:pt x="13" y="11"/>
                  </a:cubicBezTo>
                  <a:cubicBezTo>
                    <a:pt x="13" y="12"/>
                    <a:pt x="12" y="13"/>
                    <a:pt x="11" y="13"/>
                  </a:cubicBezTo>
                  <a:close/>
                  <a:moveTo>
                    <a:pt x="2" y="1"/>
                  </a:moveTo>
                  <a:cubicBezTo>
                    <a:pt x="1" y="1"/>
                    <a:pt x="1" y="1"/>
                    <a:pt x="1" y="2"/>
                  </a:cubicBezTo>
                  <a:cubicBezTo>
                    <a:pt x="1" y="11"/>
                    <a:pt x="1" y="11"/>
                    <a:pt x="1" y="11"/>
                  </a:cubicBezTo>
                  <a:cubicBezTo>
                    <a:pt x="1" y="12"/>
                    <a:pt x="1" y="12"/>
                    <a:pt x="2" y="12"/>
                  </a:cubicBezTo>
                  <a:cubicBezTo>
                    <a:pt x="11" y="12"/>
                    <a:pt x="11" y="12"/>
                    <a:pt x="11" y="12"/>
                  </a:cubicBezTo>
                  <a:cubicBezTo>
                    <a:pt x="11" y="12"/>
                    <a:pt x="12" y="12"/>
                    <a:pt x="12" y="11"/>
                  </a:cubicBezTo>
                  <a:cubicBezTo>
                    <a:pt x="12" y="2"/>
                    <a:pt x="12" y="2"/>
                    <a:pt x="12" y="2"/>
                  </a:cubicBezTo>
                  <a:cubicBezTo>
                    <a:pt x="12" y="1"/>
                    <a:pt x="11" y="1"/>
                    <a:pt x="11" y="1"/>
                  </a:cubicBezTo>
                  <a:lnTo>
                    <a:pt x="2" y="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12"/>
            <p:cNvSpPr/>
            <p:nvPr/>
          </p:nvSpPr>
          <p:spPr bwMode="auto">
            <a:xfrm>
              <a:off x="3245" y="739"/>
              <a:ext cx="1151" cy="227"/>
            </a:xfrm>
            <a:custGeom>
              <a:avLst/>
              <a:gdLst>
                <a:gd name="T0" fmla="*/ 1151 w 1151"/>
                <a:gd name="T1" fmla="*/ 227 h 227"/>
                <a:gd name="T2" fmla="*/ 0 w 1151"/>
                <a:gd name="T3" fmla="*/ 227 h 227"/>
                <a:gd name="T4" fmla="*/ 76 w 1151"/>
                <a:gd name="T5" fmla="*/ 0 h 227"/>
                <a:gd name="T6" fmla="*/ 1074 w 1151"/>
                <a:gd name="T7" fmla="*/ 0 h 227"/>
                <a:gd name="T8" fmla="*/ 1151 w 1151"/>
                <a:gd name="T9" fmla="*/ 227 h 227"/>
              </a:gdLst>
              <a:ahLst/>
              <a:cxnLst>
                <a:cxn ang="0">
                  <a:pos x="T0" y="T1"/>
                </a:cxn>
                <a:cxn ang="0">
                  <a:pos x="T2" y="T3"/>
                </a:cxn>
                <a:cxn ang="0">
                  <a:pos x="T4" y="T5"/>
                </a:cxn>
                <a:cxn ang="0">
                  <a:pos x="T6" y="T7"/>
                </a:cxn>
                <a:cxn ang="0">
                  <a:pos x="T8" y="T9"/>
                </a:cxn>
              </a:cxnLst>
              <a:rect l="0" t="0" r="r" b="b"/>
              <a:pathLst>
                <a:path w="1151" h="227">
                  <a:moveTo>
                    <a:pt x="1151" y="227"/>
                  </a:moveTo>
                  <a:lnTo>
                    <a:pt x="0" y="227"/>
                  </a:lnTo>
                  <a:lnTo>
                    <a:pt x="76" y="0"/>
                  </a:lnTo>
                  <a:lnTo>
                    <a:pt x="1074" y="0"/>
                  </a:lnTo>
                  <a:lnTo>
                    <a:pt x="1151" y="227"/>
                  </a:lnTo>
                  <a:close/>
                </a:path>
              </a:pathLst>
            </a:custGeom>
            <a:solidFill>
              <a:srgbClr val="FDD23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13"/>
            <p:cNvSpPr/>
            <p:nvPr/>
          </p:nvSpPr>
          <p:spPr bwMode="auto">
            <a:xfrm>
              <a:off x="3245" y="966"/>
              <a:ext cx="192" cy="303"/>
            </a:xfrm>
            <a:custGeom>
              <a:avLst/>
              <a:gdLst>
                <a:gd name="T0" fmla="*/ 0 w 10"/>
                <a:gd name="T1" fmla="*/ 0 h 16"/>
                <a:gd name="T2" fmla="*/ 0 w 10"/>
                <a:gd name="T3" fmla="*/ 12 h 16"/>
                <a:gd name="T4" fmla="*/ 4 w 10"/>
                <a:gd name="T5" fmla="*/ 16 h 16"/>
                <a:gd name="T6" fmla="*/ 6 w 10"/>
                <a:gd name="T7" fmla="*/ 16 h 16"/>
                <a:gd name="T8" fmla="*/ 10 w 10"/>
                <a:gd name="T9" fmla="*/ 12 h 16"/>
                <a:gd name="T10" fmla="*/ 10 w 10"/>
                <a:gd name="T11" fmla="*/ 0 h 16"/>
                <a:gd name="T12" fmla="*/ 0 w 10"/>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0" h="16">
                  <a:moveTo>
                    <a:pt x="0" y="0"/>
                  </a:moveTo>
                  <a:cubicBezTo>
                    <a:pt x="0" y="12"/>
                    <a:pt x="0" y="12"/>
                    <a:pt x="0" y="12"/>
                  </a:cubicBezTo>
                  <a:cubicBezTo>
                    <a:pt x="0" y="14"/>
                    <a:pt x="2" y="16"/>
                    <a:pt x="4" y="16"/>
                  </a:cubicBezTo>
                  <a:cubicBezTo>
                    <a:pt x="6" y="16"/>
                    <a:pt x="6" y="16"/>
                    <a:pt x="6" y="16"/>
                  </a:cubicBezTo>
                  <a:cubicBezTo>
                    <a:pt x="8" y="16"/>
                    <a:pt x="10" y="14"/>
                    <a:pt x="10" y="12"/>
                  </a:cubicBezTo>
                  <a:cubicBezTo>
                    <a:pt x="10" y="0"/>
                    <a:pt x="10" y="0"/>
                    <a:pt x="10" y="0"/>
                  </a:cubicBezTo>
                  <a:lnTo>
                    <a:pt x="0" y="0"/>
                  </a:lnTo>
                  <a:close/>
                </a:path>
              </a:pathLst>
            </a:custGeom>
            <a:solidFill>
              <a:srgbClr val="FDD23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14"/>
            <p:cNvSpPr/>
            <p:nvPr/>
          </p:nvSpPr>
          <p:spPr bwMode="auto">
            <a:xfrm>
              <a:off x="3437" y="966"/>
              <a:ext cx="191" cy="303"/>
            </a:xfrm>
            <a:custGeom>
              <a:avLst/>
              <a:gdLst>
                <a:gd name="T0" fmla="*/ 0 w 10"/>
                <a:gd name="T1" fmla="*/ 0 h 16"/>
                <a:gd name="T2" fmla="*/ 0 w 10"/>
                <a:gd name="T3" fmla="*/ 12 h 16"/>
                <a:gd name="T4" fmla="*/ 4 w 10"/>
                <a:gd name="T5" fmla="*/ 16 h 16"/>
                <a:gd name="T6" fmla="*/ 6 w 10"/>
                <a:gd name="T7" fmla="*/ 16 h 16"/>
                <a:gd name="T8" fmla="*/ 10 w 10"/>
                <a:gd name="T9" fmla="*/ 12 h 16"/>
                <a:gd name="T10" fmla="*/ 10 w 10"/>
                <a:gd name="T11" fmla="*/ 0 h 16"/>
                <a:gd name="T12" fmla="*/ 0 w 10"/>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0" h="16">
                  <a:moveTo>
                    <a:pt x="0" y="0"/>
                  </a:moveTo>
                  <a:cubicBezTo>
                    <a:pt x="0" y="12"/>
                    <a:pt x="0" y="12"/>
                    <a:pt x="0" y="12"/>
                  </a:cubicBezTo>
                  <a:cubicBezTo>
                    <a:pt x="0" y="14"/>
                    <a:pt x="2" y="16"/>
                    <a:pt x="4" y="16"/>
                  </a:cubicBezTo>
                  <a:cubicBezTo>
                    <a:pt x="6" y="16"/>
                    <a:pt x="6" y="16"/>
                    <a:pt x="6" y="16"/>
                  </a:cubicBezTo>
                  <a:cubicBezTo>
                    <a:pt x="8" y="16"/>
                    <a:pt x="10" y="14"/>
                    <a:pt x="10" y="12"/>
                  </a:cubicBezTo>
                  <a:cubicBezTo>
                    <a:pt x="10" y="0"/>
                    <a:pt x="10" y="0"/>
                    <a:pt x="10" y="0"/>
                  </a:cubicBezTo>
                  <a:lnTo>
                    <a:pt x="0" y="0"/>
                  </a:lnTo>
                  <a:close/>
                </a:path>
              </a:pathLst>
            </a:custGeom>
            <a:solidFill>
              <a:srgbClr val="EC6D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15"/>
            <p:cNvSpPr/>
            <p:nvPr/>
          </p:nvSpPr>
          <p:spPr bwMode="auto">
            <a:xfrm>
              <a:off x="3628" y="966"/>
              <a:ext cx="192" cy="303"/>
            </a:xfrm>
            <a:custGeom>
              <a:avLst/>
              <a:gdLst>
                <a:gd name="T0" fmla="*/ 0 w 10"/>
                <a:gd name="T1" fmla="*/ 0 h 16"/>
                <a:gd name="T2" fmla="*/ 0 w 10"/>
                <a:gd name="T3" fmla="*/ 12 h 16"/>
                <a:gd name="T4" fmla="*/ 4 w 10"/>
                <a:gd name="T5" fmla="*/ 16 h 16"/>
                <a:gd name="T6" fmla="*/ 6 w 10"/>
                <a:gd name="T7" fmla="*/ 16 h 16"/>
                <a:gd name="T8" fmla="*/ 10 w 10"/>
                <a:gd name="T9" fmla="*/ 12 h 16"/>
                <a:gd name="T10" fmla="*/ 10 w 10"/>
                <a:gd name="T11" fmla="*/ 0 h 16"/>
                <a:gd name="T12" fmla="*/ 0 w 10"/>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0" h="16">
                  <a:moveTo>
                    <a:pt x="0" y="0"/>
                  </a:moveTo>
                  <a:cubicBezTo>
                    <a:pt x="0" y="12"/>
                    <a:pt x="0" y="12"/>
                    <a:pt x="0" y="12"/>
                  </a:cubicBezTo>
                  <a:cubicBezTo>
                    <a:pt x="0" y="14"/>
                    <a:pt x="2" y="16"/>
                    <a:pt x="4" y="16"/>
                  </a:cubicBezTo>
                  <a:cubicBezTo>
                    <a:pt x="6" y="16"/>
                    <a:pt x="6" y="16"/>
                    <a:pt x="6" y="16"/>
                  </a:cubicBezTo>
                  <a:cubicBezTo>
                    <a:pt x="8" y="16"/>
                    <a:pt x="10" y="14"/>
                    <a:pt x="10" y="12"/>
                  </a:cubicBezTo>
                  <a:cubicBezTo>
                    <a:pt x="10" y="0"/>
                    <a:pt x="10" y="0"/>
                    <a:pt x="10" y="0"/>
                  </a:cubicBezTo>
                  <a:lnTo>
                    <a:pt x="0" y="0"/>
                  </a:lnTo>
                  <a:close/>
                </a:path>
              </a:pathLst>
            </a:custGeom>
            <a:solidFill>
              <a:srgbClr val="FDD23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16"/>
            <p:cNvSpPr/>
            <p:nvPr/>
          </p:nvSpPr>
          <p:spPr bwMode="auto">
            <a:xfrm>
              <a:off x="3820" y="966"/>
              <a:ext cx="192" cy="303"/>
            </a:xfrm>
            <a:custGeom>
              <a:avLst/>
              <a:gdLst>
                <a:gd name="T0" fmla="*/ 0 w 10"/>
                <a:gd name="T1" fmla="*/ 0 h 16"/>
                <a:gd name="T2" fmla="*/ 0 w 10"/>
                <a:gd name="T3" fmla="*/ 12 h 16"/>
                <a:gd name="T4" fmla="*/ 4 w 10"/>
                <a:gd name="T5" fmla="*/ 16 h 16"/>
                <a:gd name="T6" fmla="*/ 6 w 10"/>
                <a:gd name="T7" fmla="*/ 16 h 16"/>
                <a:gd name="T8" fmla="*/ 10 w 10"/>
                <a:gd name="T9" fmla="*/ 12 h 16"/>
                <a:gd name="T10" fmla="*/ 10 w 10"/>
                <a:gd name="T11" fmla="*/ 0 h 16"/>
                <a:gd name="T12" fmla="*/ 0 w 10"/>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0" h="16">
                  <a:moveTo>
                    <a:pt x="0" y="0"/>
                  </a:moveTo>
                  <a:cubicBezTo>
                    <a:pt x="0" y="12"/>
                    <a:pt x="0" y="12"/>
                    <a:pt x="0" y="12"/>
                  </a:cubicBezTo>
                  <a:cubicBezTo>
                    <a:pt x="0" y="14"/>
                    <a:pt x="2" y="16"/>
                    <a:pt x="4" y="16"/>
                  </a:cubicBezTo>
                  <a:cubicBezTo>
                    <a:pt x="6" y="16"/>
                    <a:pt x="6" y="16"/>
                    <a:pt x="6" y="16"/>
                  </a:cubicBezTo>
                  <a:cubicBezTo>
                    <a:pt x="8" y="16"/>
                    <a:pt x="10" y="14"/>
                    <a:pt x="10" y="12"/>
                  </a:cubicBezTo>
                  <a:cubicBezTo>
                    <a:pt x="10" y="0"/>
                    <a:pt x="10" y="0"/>
                    <a:pt x="10" y="0"/>
                  </a:cubicBezTo>
                  <a:lnTo>
                    <a:pt x="0" y="0"/>
                  </a:lnTo>
                  <a:close/>
                </a:path>
              </a:pathLst>
            </a:custGeom>
            <a:solidFill>
              <a:srgbClr val="EC6D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17"/>
            <p:cNvSpPr/>
            <p:nvPr/>
          </p:nvSpPr>
          <p:spPr bwMode="auto">
            <a:xfrm>
              <a:off x="4012" y="966"/>
              <a:ext cx="192" cy="303"/>
            </a:xfrm>
            <a:custGeom>
              <a:avLst/>
              <a:gdLst>
                <a:gd name="T0" fmla="*/ 0 w 10"/>
                <a:gd name="T1" fmla="*/ 0 h 16"/>
                <a:gd name="T2" fmla="*/ 0 w 10"/>
                <a:gd name="T3" fmla="*/ 12 h 16"/>
                <a:gd name="T4" fmla="*/ 4 w 10"/>
                <a:gd name="T5" fmla="*/ 16 h 16"/>
                <a:gd name="T6" fmla="*/ 6 w 10"/>
                <a:gd name="T7" fmla="*/ 16 h 16"/>
                <a:gd name="T8" fmla="*/ 10 w 10"/>
                <a:gd name="T9" fmla="*/ 12 h 16"/>
                <a:gd name="T10" fmla="*/ 10 w 10"/>
                <a:gd name="T11" fmla="*/ 0 h 16"/>
                <a:gd name="T12" fmla="*/ 0 w 10"/>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0" h="16">
                  <a:moveTo>
                    <a:pt x="0" y="0"/>
                  </a:moveTo>
                  <a:cubicBezTo>
                    <a:pt x="0" y="12"/>
                    <a:pt x="0" y="12"/>
                    <a:pt x="0" y="12"/>
                  </a:cubicBezTo>
                  <a:cubicBezTo>
                    <a:pt x="0" y="14"/>
                    <a:pt x="2" y="16"/>
                    <a:pt x="4" y="16"/>
                  </a:cubicBezTo>
                  <a:cubicBezTo>
                    <a:pt x="6" y="16"/>
                    <a:pt x="6" y="16"/>
                    <a:pt x="6" y="16"/>
                  </a:cubicBezTo>
                  <a:cubicBezTo>
                    <a:pt x="8" y="16"/>
                    <a:pt x="10" y="14"/>
                    <a:pt x="10" y="12"/>
                  </a:cubicBezTo>
                  <a:cubicBezTo>
                    <a:pt x="10" y="0"/>
                    <a:pt x="10" y="0"/>
                    <a:pt x="10" y="0"/>
                  </a:cubicBezTo>
                  <a:lnTo>
                    <a:pt x="0" y="0"/>
                  </a:lnTo>
                  <a:close/>
                </a:path>
              </a:pathLst>
            </a:custGeom>
            <a:solidFill>
              <a:srgbClr val="FDD23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18"/>
            <p:cNvSpPr/>
            <p:nvPr/>
          </p:nvSpPr>
          <p:spPr bwMode="auto">
            <a:xfrm>
              <a:off x="4204" y="966"/>
              <a:ext cx="192" cy="303"/>
            </a:xfrm>
            <a:custGeom>
              <a:avLst/>
              <a:gdLst>
                <a:gd name="T0" fmla="*/ 0 w 10"/>
                <a:gd name="T1" fmla="*/ 0 h 16"/>
                <a:gd name="T2" fmla="*/ 0 w 10"/>
                <a:gd name="T3" fmla="*/ 12 h 16"/>
                <a:gd name="T4" fmla="*/ 4 w 10"/>
                <a:gd name="T5" fmla="*/ 16 h 16"/>
                <a:gd name="T6" fmla="*/ 6 w 10"/>
                <a:gd name="T7" fmla="*/ 16 h 16"/>
                <a:gd name="T8" fmla="*/ 10 w 10"/>
                <a:gd name="T9" fmla="*/ 12 h 16"/>
                <a:gd name="T10" fmla="*/ 10 w 10"/>
                <a:gd name="T11" fmla="*/ 0 h 16"/>
                <a:gd name="T12" fmla="*/ 0 w 10"/>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0" h="16">
                  <a:moveTo>
                    <a:pt x="0" y="0"/>
                  </a:moveTo>
                  <a:cubicBezTo>
                    <a:pt x="0" y="12"/>
                    <a:pt x="0" y="12"/>
                    <a:pt x="0" y="12"/>
                  </a:cubicBezTo>
                  <a:cubicBezTo>
                    <a:pt x="0" y="14"/>
                    <a:pt x="2" y="16"/>
                    <a:pt x="4" y="16"/>
                  </a:cubicBezTo>
                  <a:cubicBezTo>
                    <a:pt x="6" y="16"/>
                    <a:pt x="6" y="16"/>
                    <a:pt x="6" y="16"/>
                  </a:cubicBezTo>
                  <a:cubicBezTo>
                    <a:pt x="8" y="16"/>
                    <a:pt x="10" y="14"/>
                    <a:pt x="10" y="12"/>
                  </a:cubicBezTo>
                  <a:cubicBezTo>
                    <a:pt x="10" y="0"/>
                    <a:pt x="10" y="0"/>
                    <a:pt x="10" y="0"/>
                  </a:cubicBezTo>
                  <a:lnTo>
                    <a:pt x="0" y="0"/>
                  </a:lnTo>
                  <a:close/>
                </a:path>
              </a:pathLst>
            </a:custGeom>
            <a:solidFill>
              <a:srgbClr val="EC6D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19"/>
            <p:cNvSpPr/>
            <p:nvPr/>
          </p:nvSpPr>
          <p:spPr bwMode="auto">
            <a:xfrm>
              <a:off x="4166" y="739"/>
              <a:ext cx="230" cy="227"/>
            </a:xfrm>
            <a:custGeom>
              <a:avLst/>
              <a:gdLst>
                <a:gd name="T0" fmla="*/ 0 w 230"/>
                <a:gd name="T1" fmla="*/ 0 h 227"/>
                <a:gd name="T2" fmla="*/ 38 w 230"/>
                <a:gd name="T3" fmla="*/ 227 h 227"/>
                <a:gd name="T4" fmla="*/ 230 w 230"/>
                <a:gd name="T5" fmla="*/ 227 h 227"/>
                <a:gd name="T6" fmla="*/ 153 w 230"/>
                <a:gd name="T7" fmla="*/ 0 h 227"/>
                <a:gd name="T8" fmla="*/ 0 w 230"/>
                <a:gd name="T9" fmla="*/ 0 h 227"/>
              </a:gdLst>
              <a:ahLst/>
              <a:cxnLst>
                <a:cxn ang="0">
                  <a:pos x="T0" y="T1"/>
                </a:cxn>
                <a:cxn ang="0">
                  <a:pos x="T2" y="T3"/>
                </a:cxn>
                <a:cxn ang="0">
                  <a:pos x="T4" y="T5"/>
                </a:cxn>
                <a:cxn ang="0">
                  <a:pos x="T6" y="T7"/>
                </a:cxn>
                <a:cxn ang="0">
                  <a:pos x="T8" y="T9"/>
                </a:cxn>
              </a:cxnLst>
              <a:rect l="0" t="0" r="r" b="b"/>
              <a:pathLst>
                <a:path w="230" h="227">
                  <a:moveTo>
                    <a:pt x="0" y="0"/>
                  </a:moveTo>
                  <a:lnTo>
                    <a:pt x="38" y="227"/>
                  </a:lnTo>
                  <a:lnTo>
                    <a:pt x="230" y="227"/>
                  </a:lnTo>
                  <a:lnTo>
                    <a:pt x="153" y="0"/>
                  </a:lnTo>
                  <a:lnTo>
                    <a:pt x="0" y="0"/>
                  </a:lnTo>
                  <a:close/>
                </a:path>
              </a:pathLst>
            </a:custGeom>
            <a:solidFill>
              <a:srgbClr val="EC6D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20"/>
            <p:cNvSpPr/>
            <p:nvPr/>
          </p:nvSpPr>
          <p:spPr bwMode="auto">
            <a:xfrm>
              <a:off x="3820" y="739"/>
              <a:ext cx="192" cy="227"/>
            </a:xfrm>
            <a:custGeom>
              <a:avLst/>
              <a:gdLst>
                <a:gd name="T0" fmla="*/ 0 w 192"/>
                <a:gd name="T1" fmla="*/ 0 h 227"/>
                <a:gd name="T2" fmla="*/ 0 w 192"/>
                <a:gd name="T3" fmla="*/ 227 h 227"/>
                <a:gd name="T4" fmla="*/ 192 w 192"/>
                <a:gd name="T5" fmla="*/ 227 h 227"/>
                <a:gd name="T6" fmla="*/ 173 w 192"/>
                <a:gd name="T7" fmla="*/ 0 h 227"/>
                <a:gd name="T8" fmla="*/ 0 w 192"/>
                <a:gd name="T9" fmla="*/ 0 h 227"/>
              </a:gdLst>
              <a:ahLst/>
              <a:cxnLst>
                <a:cxn ang="0">
                  <a:pos x="T0" y="T1"/>
                </a:cxn>
                <a:cxn ang="0">
                  <a:pos x="T2" y="T3"/>
                </a:cxn>
                <a:cxn ang="0">
                  <a:pos x="T4" y="T5"/>
                </a:cxn>
                <a:cxn ang="0">
                  <a:pos x="T6" y="T7"/>
                </a:cxn>
                <a:cxn ang="0">
                  <a:pos x="T8" y="T9"/>
                </a:cxn>
              </a:cxnLst>
              <a:rect l="0" t="0" r="r" b="b"/>
              <a:pathLst>
                <a:path w="192" h="227">
                  <a:moveTo>
                    <a:pt x="0" y="0"/>
                  </a:moveTo>
                  <a:lnTo>
                    <a:pt x="0" y="227"/>
                  </a:lnTo>
                  <a:lnTo>
                    <a:pt x="192" y="227"/>
                  </a:lnTo>
                  <a:lnTo>
                    <a:pt x="173" y="0"/>
                  </a:lnTo>
                  <a:lnTo>
                    <a:pt x="0" y="0"/>
                  </a:lnTo>
                  <a:close/>
                </a:path>
              </a:pathLst>
            </a:custGeom>
            <a:solidFill>
              <a:srgbClr val="EC6D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21"/>
            <p:cNvSpPr/>
            <p:nvPr/>
          </p:nvSpPr>
          <p:spPr bwMode="auto">
            <a:xfrm>
              <a:off x="3437" y="739"/>
              <a:ext cx="230" cy="227"/>
            </a:xfrm>
            <a:custGeom>
              <a:avLst/>
              <a:gdLst>
                <a:gd name="T0" fmla="*/ 191 w 230"/>
                <a:gd name="T1" fmla="*/ 227 h 227"/>
                <a:gd name="T2" fmla="*/ 230 w 230"/>
                <a:gd name="T3" fmla="*/ 0 h 227"/>
                <a:gd name="T4" fmla="*/ 57 w 230"/>
                <a:gd name="T5" fmla="*/ 0 h 227"/>
                <a:gd name="T6" fmla="*/ 0 w 230"/>
                <a:gd name="T7" fmla="*/ 227 h 227"/>
                <a:gd name="T8" fmla="*/ 191 w 230"/>
                <a:gd name="T9" fmla="*/ 227 h 227"/>
              </a:gdLst>
              <a:ahLst/>
              <a:cxnLst>
                <a:cxn ang="0">
                  <a:pos x="T0" y="T1"/>
                </a:cxn>
                <a:cxn ang="0">
                  <a:pos x="T2" y="T3"/>
                </a:cxn>
                <a:cxn ang="0">
                  <a:pos x="T4" y="T5"/>
                </a:cxn>
                <a:cxn ang="0">
                  <a:pos x="T6" y="T7"/>
                </a:cxn>
                <a:cxn ang="0">
                  <a:pos x="T8" y="T9"/>
                </a:cxn>
              </a:cxnLst>
              <a:rect l="0" t="0" r="r" b="b"/>
              <a:pathLst>
                <a:path w="230" h="227">
                  <a:moveTo>
                    <a:pt x="191" y="227"/>
                  </a:moveTo>
                  <a:lnTo>
                    <a:pt x="230" y="0"/>
                  </a:lnTo>
                  <a:lnTo>
                    <a:pt x="57" y="0"/>
                  </a:lnTo>
                  <a:lnTo>
                    <a:pt x="0" y="227"/>
                  </a:lnTo>
                  <a:lnTo>
                    <a:pt x="191" y="227"/>
                  </a:lnTo>
                  <a:close/>
                </a:path>
              </a:pathLst>
            </a:custGeom>
            <a:solidFill>
              <a:srgbClr val="EC6D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22"/>
            <p:cNvSpPr/>
            <p:nvPr/>
          </p:nvSpPr>
          <p:spPr bwMode="auto">
            <a:xfrm>
              <a:off x="4262" y="1250"/>
              <a:ext cx="19" cy="964"/>
            </a:xfrm>
            <a:custGeom>
              <a:avLst/>
              <a:gdLst>
                <a:gd name="T0" fmla="*/ 0 w 1"/>
                <a:gd name="T1" fmla="*/ 51 h 51"/>
                <a:gd name="T2" fmla="*/ 0 w 1"/>
                <a:gd name="T3" fmla="*/ 51 h 51"/>
                <a:gd name="T4" fmla="*/ 0 w 1"/>
                <a:gd name="T5" fmla="*/ 1 h 51"/>
                <a:gd name="T6" fmla="*/ 0 w 1"/>
                <a:gd name="T7" fmla="*/ 0 h 51"/>
                <a:gd name="T8" fmla="*/ 1 w 1"/>
                <a:gd name="T9" fmla="*/ 1 h 51"/>
                <a:gd name="T10" fmla="*/ 1 w 1"/>
                <a:gd name="T11" fmla="*/ 51 h 51"/>
                <a:gd name="T12" fmla="*/ 0 w 1"/>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1" h="51">
                  <a:moveTo>
                    <a:pt x="0" y="51"/>
                  </a:moveTo>
                  <a:cubicBezTo>
                    <a:pt x="0" y="51"/>
                    <a:pt x="0" y="51"/>
                    <a:pt x="0" y="51"/>
                  </a:cubicBezTo>
                  <a:cubicBezTo>
                    <a:pt x="0" y="1"/>
                    <a:pt x="0" y="1"/>
                    <a:pt x="0" y="1"/>
                  </a:cubicBezTo>
                  <a:cubicBezTo>
                    <a:pt x="0" y="1"/>
                    <a:pt x="0" y="0"/>
                    <a:pt x="0" y="0"/>
                  </a:cubicBezTo>
                  <a:cubicBezTo>
                    <a:pt x="1" y="0"/>
                    <a:pt x="1" y="1"/>
                    <a:pt x="1" y="1"/>
                  </a:cubicBezTo>
                  <a:cubicBezTo>
                    <a:pt x="1" y="51"/>
                    <a:pt x="1" y="51"/>
                    <a:pt x="1" y="51"/>
                  </a:cubicBezTo>
                  <a:cubicBezTo>
                    <a:pt x="1" y="51"/>
                    <a:pt x="1" y="51"/>
                    <a:pt x="0" y="5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23"/>
            <p:cNvSpPr/>
            <p:nvPr/>
          </p:nvSpPr>
          <p:spPr bwMode="auto">
            <a:xfrm>
              <a:off x="3321" y="1250"/>
              <a:ext cx="20" cy="964"/>
            </a:xfrm>
            <a:custGeom>
              <a:avLst/>
              <a:gdLst>
                <a:gd name="T0" fmla="*/ 1 w 1"/>
                <a:gd name="T1" fmla="*/ 51 h 51"/>
                <a:gd name="T2" fmla="*/ 0 w 1"/>
                <a:gd name="T3" fmla="*/ 51 h 51"/>
                <a:gd name="T4" fmla="*/ 0 w 1"/>
                <a:gd name="T5" fmla="*/ 1 h 51"/>
                <a:gd name="T6" fmla="*/ 1 w 1"/>
                <a:gd name="T7" fmla="*/ 0 h 51"/>
                <a:gd name="T8" fmla="*/ 1 w 1"/>
                <a:gd name="T9" fmla="*/ 1 h 51"/>
                <a:gd name="T10" fmla="*/ 1 w 1"/>
                <a:gd name="T11" fmla="*/ 51 h 51"/>
                <a:gd name="T12" fmla="*/ 1 w 1"/>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1" h="51">
                  <a:moveTo>
                    <a:pt x="1" y="51"/>
                  </a:moveTo>
                  <a:cubicBezTo>
                    <a:pt x="0" y="51"/>
                    <a:pt x="0" y="51"/>
                    <a:pt x="0" y="51"/>
                  </a:cubicBezTo>
                  <a:cubicBezTo>
                    <a:pt x="0" y="1"/>
                    <a:pt x="0" y="1"/>
                    <a:pt x="0" y="1"/>
                  </a:cubicBezTo>
                  <a:cubicBezTo>
                    <a:pt x="0" y="1"/>
                    <a:pt x="0" y="0"/>
                    <a:pt x="1" y="0"/>
                  </a:cubicBezTo>
                  <a:cubicBezTo>
                    <a:pt x="1" y="0"/>
                    <a:pt x="1" y="1"/>
                    <a:pt x="1" y="1"/>
                  </a:cubicBezTo>
                  <a:cubicBezTo>
                    <a:pt x="1" y="51"/>
                    <a:pt x="1" y="51"/>
                    <a:pt x="1" y="51"/>
                  </a:cubicBezTo>
                  <a:cubicBezTo>
                    <a:pt x="1" y="51"/>
                    <a:pt x="1" y="51"/>
                    <a:pt x="1" y="5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24"/>
            <p:cNvSpPr/>
            <p:nvPr/>
          </p:nvSpPr>
          <p:spPr bwMode="auto">
            <a:xfrm>
              <a:off x="4300" y="1250"/>
              <a:ext cx="19" cy="964"/>
            </a:xfrm>
            <a:custGeom>
              <a:avLst/>
              <a:gdLst>
                <a:gd name="T0" fmla="*/ 1 w 1"/>
                <a:gd name="T1" fmla="*/ 51 h 51"/>
                <a:gd name="T2" fmla="*/ 0 w 1"/>
                <a:gd name="T3" fmla="*/ 51 h 51"/>
                <a:gd name="T4" fmla="*/ 0 w 1"/>
                <a:gd name="T5" fmla="*/ 1 h 51"/>
                <a:gd name="T6" fmla="*/ 1 w 1"/>
                <a:gd name="T7" fmla="*/ 0 h 51"/>
                <a:gd name="T8" fmla="*/ 1 w 1"/>
                <a:gd name="T9" fmla="*/ 1 h 51"/>
                <a:gd name="T10" fmla="*/ 1 w 1"/>
                <a:gd name="T11" fmla="*/ 51 h 51"/>
                <a:gd name="T12" fmla="*/ 1 w 1"/>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1" h="51">
                  <a:moveTo>
                    <a:pt x="1" y="51"/>
                  </a:moveTo>
                  <a:cubicBezTo>
                    <a:pt x="0" y="51"/>
                    <a:pt x="0" y="51"/>
                    <a:pt x="0" y="51"/>
                  </a:cubicBezTo>
                  <a:cubicBezTo>
                    <a:pt x="0" y="1"/>
                    <a:pt x="0" y="1"/>
                    <a:pt x="0" y="1"/>
                  </a:cubicBezTo>
                  <a:cubicBezTo>
                    <a:pt x="0" y="1"/>
                    <a:pt x="0" y="0"/>
                    <a:pt x="1" y="0"/>
                  </a:cubicBezTo>
                  <a:cubicBezTo>
                    <a:pt x="1" y="0"/>
                    <a:pt x="1" y="1"/>
                    <a:pt x="1" y="1"/>
                  </a:cubicBezTo>
                  <a:cubicBezTo>
                    <a:pt x="1" y="51"/>
                    <a:pt x="1" y="51"/>
                    <a:pt x="1" y="51"/>
                  </a:cubicBezTo>
                  <a:cubicBezTo>
                    <a:pt x="1" y="51"/>
                    <a:pt x="1" y="51"/>
                    <a:pt x="1" y="5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25"/>
            <p:cNvSpPr/>
            <p:nvPr/>
          </p:nvSpPr>
          <p:spPr bwMode="auto">
            <a:xfrm>
              <a:off x="3360" y="1250"/>
              <a:ext cx="38" cy="964"/>
            </a:xfrm>
            <a:custGeom>
              <a:avLst/>
              <a:gdLst>
                <a:gd name="T0" fmla="*/ 1 w 2"/>
                <a:gd name="T1" fmla="*/ 51 h 51"/>
                <a:gd name="T2" fmla="*/ 0 w 2"/>
                <a:gd name="T3" fmla="*/ 51 h 51"/>
                <a:gd name="T4" fmla="*/ 0 w 2"/>
                <a:gd name="T5" fmla="*/ 1 h 51"/>
                <a:gd name="T6" fmla="*/ 1 w 2"/>
                <a:gd name="T7" fmla="*/ 0 h 51"/>
                <a:gd name="T8" fmla="*/ 2 w 2"/>
                <a:gd name="T9" fmla="*/ 1 h 51"/>
                <a:gd name="T10" fmla="*/ 2 w 2"/>
                <a:gd name="T11" fmla="*/ 51 h 51"/>
                <a:gd name="T12" fmla="*/ 1 w 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2" h="51">
                  <a:moveTo>
                    <a:pt x="1" y="51"/>
                  </a:moveTo>
                  <a:cubicBezTo>
                    <a:pt x="1" y="51"/>
                    <a:pt x="0" y="51"/>
                    <a:pt x="0" y="51"/>
                  </a:cubicBezTo>
                  <a:cubicBezTo>
                    <a:pt x="0" y="1"/>
                    <a:pt x="0" y="1"/>
                    <a:pt x="0" y="1"/>
                  </a:cubicBezTo>
                  <a:cubicBezTo>
                    <a:pt x="0" y="1"/>
                    <a:pt x="1" y="0"/>
                    <a:pt x="1" y="0"/>
                  </a:cubicBezTo>
                  <a:cubicBezTo>
                    <a:pt x="1" y="0"/>
                    <a:pt x="2" y="1"/>
                    <a:pt x="2" y="1"/>
                  </a:cubicBezTo>
                  <a:cubicBezTo>
                    <a:pt x="2" y="51"/>
                    <a:pt x="2" y="51"/>
                    <a:pt x="2" y="51"/>
                  </a:cubicBezTo>
                  <a:cubicBezTo>
                    <a:pt x="2" y="51"/>
                    <a:pt x="1" y="51"/>
                    <a:pt x="1" y="5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26"/>
            <p:cNvSpPr>
              <a:spLocks noEditPoints="1"/>
            </p:cNvSpPr>
            <p:nvPr/>
          </p:nvSpPr>
          <p:spPr bwMode="auto">
            <a:xfrm>
              <a:off x="3245" y="720"/>
              <a:ext cx="1170" cy="265"/>
            </a:xfrm>
            <a:custGeom>
              <a:avLst/>
              <a:gdLst>
                <a:gd name="T0" fmla="*/ 60 w 61"/>
                <a:gd name="T1" fmla="*/ 14 h 14"/>
                <a:gd name="T2" fmla="*/ 60 w 61"/>
                <a:gd name="T3" fmla="*/ 14 h 14"/>
                <a:gd name="T4" fmla="*/ 0 w 61"/>
                <a:gd name="T5" fmla="*/ 14 h 14"/>
                <a:gd name="T6" fmla="*/ 0 w 61"/>
                <a:gd name="T7" fmla="*/ 13 h 14"/>
                <a:gd name="T8" fmla="*/ 0 w 61"/>
                <a:gd name="T9" fmla="*/ 13 h 14"/>
                <a:gd name="T10" fmla="*/ 4 w 61"/>
                <a:gd name="T11" fmla="*/ 1 h 14"/>
                <a:gd name="T12" fmla="*/ 4 w 61"/>
                <a:gd name="T13" fmla="*/ 0 h 14"/>
                <a:gd name="T14" fmla="*/ 56 w 61"/>
                <a:gd name="T15" fmla="*/ 0 h 14"/>
                <a:gd name="T16" fmla="*/ 57 w 61"/>
                <a:gd name="T17" fmla="*/ 1 h 14"/>
                <a:gd name="T18" fmla="*/ 61 w 61"/>
                <a:gd name="T19" fmla="*/ 13 h 14"/>
                <a:gd name="T20" fmla="*/ 61 w 61"/>
                <a:gd name="T21" fmla="*/ 13 h 14"/>
                <a:gd name="T22" fmla="*/ 60 w 61"/>
                <a:gd name="T23" fmla="*/ 14 h 14"/>
                <a:gd name="T24" fmla="*/ 1 w 61"/>
                <a:gd name="T25" fmla="*/ 12 h 14"/>
                <a:gd name="T26" fmla="*/ 59 w 61"/>
                <a:gd name="T27" fmla="*/ 12 h 14"/>
                <a:gd name="T28" fmla="*/ 56 w 61"/>
                <a:gd name="T29" fmla="*/ 2 h 14"/>
                <a:gd name="T30" fmla="*/ 5 w 61"/>
                <a:gd name="T31" fmla="*/ 2 h 14"/>
                <a:gd name="T32" fmla="*/ 1 w 61"/>
                <a:gd name="T33"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1" h="14">
                  <a:moveTo>
                    <a:pt x="60" y="14"/>
                  </a:moveTo>
                  <a:cubicBezTo>
                    <a:pt x="60" y="14"/>
                    <a:pt x="60" y="14"/>
                    <a:pt x="60" y="14"/>
                  </a:cubicBezTo>
                  <a:cubicBezTo>
                    <a:pt x="0" y="14"/>
                    <a:pt x="0" y="14"/>
                    <a:pt x="0" y="14"/>
                  </a:cubicBezTo>
                  <a:cubicBezTo>
                    <a:pt x="0" y="14"/>
                    <a:pt x="0" y="13"/>
                    <a:pt x="0" y="13"/>
                  </a:cubicBezTo>
                  <a:cubicBezTo>
                    <a:pt x="0" y="13"/>
                    <a:pt x="0" y="13"/>
                    <a:pt x="0" y="13"/>
                  </a:cubicBezTo>
                  <a:cubicBezTo>
                    <a:pt x="4" y="1"/>
                    <a:pt x="4" y="1"/>
                    <a:pt x="4" y="1"/>
                  </a:cubicBezTo>
                  <a:cubicBezTo>
                    <a:pt x="4" y="1"/>
                    <a:pt x="4" y="0"/>
                    <a:pt x="4" y="0"/>
                  </a:cubicBezTo>
                  <a:cubicBezTo>
                    <a:pt x="56" y="0"/>
                    <a:pt x="56" y="0"/>
                    <a:pt x="56" y="0"/>
                  </a:cubicBezTo>
                  <a:cubicBezTo>
                    <a:pt x="57" y="0"/>
                    <a:pt x="57" y="1"/>
                    <a:pt x="57" y="1"/>
                  </a:cubicBezTo>
                  <a:cubicBezTo>
                    <a:pt x="61" y="13"/>
                    <a:pt x="61" y="13"/>
                    <a:pt x="61" y="13"/>
                  </a:cubicBezTo>
                  <a:cubicBezTo>
                    <a:pt x="61" y="13"/>
                    <a:pt x="61" y="13"/>
                    <a:pt x="61" y="13"/>
                  </a:cubicBezTo>
                  <a:cubicBezTo>
                    <a:pt x="61" y="13"/>
                    <a:pt x="61" y="14"/>
                    <a:pt x="60" y="14"/>
                  </a:cubicBezTo>
                  <a:close/>
                  <a:moveTo>
                    <a:pt x="1" y="12"/>
                  </a:moveTo>
                  <a:cubicBezTo>
                    <a:pt x="59" y="12"/>
                    <a:pt x="59" y="12"/>
                    <a:pt x="59" y="12"/>
                  </a:cubicBezTo>
                  <a:cubicBezTo>
                    <a:pt x="56" y="2"/>
                    <a:pt x="56" y="2"/>
                    <a:pt x="56" y="2"/>
                  </a:cubicBezTo>
                  <a:cubicBezTo>
                    <a:pt x="5" y="2"/>
                    <a:pt x="5" y="2"/>
                    <a:pt x="5" y="2"/>
                  </a:cubicBezTo>
                  <a:lnTo>
                    <a:pt x="1" y="1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27"/>
            <p:cNvSpPr>
              <a:spLocks noEditPoints="1"/>
            </p:cNvSpPr>
            <p:nvPr/>
          </p:nvSpPr>
          <p:spPr bwMode="auto">
            <a:xfrm>
              <a:off x="3245" y="947"/>
              <a:ext cx="211" cy="322"/>
            </a:xfrm>
            <a:custGeom>
              <a:avLst/>
              <a:gdLst>
                <a:gd name="T0" fmla="*/ 6 w 11"/>
                <a:gd name="T1" fmla="*/ 17 h 17"/>
                <a:gd name="T2" fmla="*/ 4 w 11"/>
                <a:gd name="T3" fmla="*/ 17 h 17"/>
                <a:gd name="T4" fmla="*/ 0 w 11"/>
                <a:gd name="T5" fmla="*/ 13 h 17"/>
                <a:gd name="T6" fmla="*/ 0 w 11"/>
                <a:gd name="T7" fmla="*/ 1 h 17"/>
                <a:gd name="T8" fmla="*/ 0 w 11"/>
                <a:gd name="T9" fmla="*/ 0 h 17"/>
                <a:gd name="T10" fmla="*/ 10 w 11"/>
                <a:gd name="T11" fmla="*/ 0 h 17"/>
                <a:gd name="T12" fmla="*/ 11 w 11"/>
                <a:gd name="T13" fmla="*/ 1 h 17"/>
                <a:gd name="T14" fmla="*/ 11 w 11"/>
                <a:gd name="T15" fmla="*/ 13 h 17"/>
                <a:gd name="T16" fmla="*/ 6 w 11"/>
                <a:gd name="T17" fmla="*/ 17 h 17"/>
                <a:gd name="T18" fmla="*/ 1 w 11"/>
                <a:gd name="T19" fmla="*/ 2 h 17"/>
                <a:gd name="T20" fmla="*/ 1 w 11"/>
                <a:gd name="T21" fmla="*/ 13 h 17"/>
                <a:gd name="T22" fmla="*/ 4 w 11"/>
                <a:gd name="T23" fmla="*/ 16 h 17"/>
                <a:gd name="T24" fmla="*/ 6 w 11"/>
                <a:gd name="T25" fmla="*/ 16 h 17"/>
                <a:gd name="T26" fmla="*/ 10 w 11"/>
                <a:gd name="T27" fmla="*/ 13 h 17"/>
                <a:gd name="T28" fmla="*/ 10 w 11"/>
                <a:gd name="T29" fmla="*/ 2 h 17"/>
                <a:gd name="T30" fmla="*/ 1 w 11"/>
                <a:gd name="T31"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7">
                  <a:moveTo>
                    <a:pt x="6" y="17"/>
                  </a:moveTo>
                  <a:cubicBezTo>
                    <a:pt x="4" y="17"/>
                    <a:pt x="4" y="17"/>
                    <a:pt x="4" y="17"/>
                  </a:cubicBezTo>
                  <a:cubicBezTo>
                    <a:pt x="2" y="17"/>
                    <a:pt x="0" y="15"/>
                    <a:pt x="0" y="13"/>
                  </a:cubicBezTo>
                  <a:cubicBezTo>
                    <a:pt x="0" y="1"/>
                    <a:pt x="0" y="1"/>
                    <a:pt x="0" y="1"/>
                  </a:cubicBezTo>
                  <a:cubicBezTo>
                    <a:pt x="0" y="1"/>
                    <a:pt x="0" y="0"/>
                    <a:pt x="0" y="0"/>
                  </a:cubicBezTo>
                  <a:cubicBezTo>
                    <a:pt x="10" y="0"/>
                    <a:pt x="10" y="0"/>
                    <a:pt x="10" y="0"/>
                  </a:cubicBezTo>
                  <a:cubicBezTo>
                    <a:pt x="11" y="0"/>
                    <a:pt x="11" y="1"/>
                    <a:pt x="11" y="1"/>
                  </a:cubicBezTo>
                  <a:cubicBezTo>
                    <a:pt x="11" y="13"/>
                    <a:pt x="11" y="13"/>
                    <a:pt x="11" y="13"/>
                  </a:cubicBezTo>
                  <a:cubicBezTo>
                    <a:pt x="11" y="15"/>
                    <a:pt x="9" y="17"/>
                    <a:pt x="6" y="17"/>
                  </a:cubicBezTo>
                  <a:close/>
                  <a:moveTo>
                    <a:pt x="1" y="2"/>
                  </a:moveTo>
                  <a:cubicBezTo>
                    <a:pt x="1" y="13"/>
                    <a:pt x="1" y="13"/>
                    <a:pt x="1" y="13"/>
                  </a:cubicBezTo>
                  <a:cubicBezTo>
                    <a:pt x="1" y="15"/>
                    <a:pt x="2" y="16"/>
                    <a:pt x="4" y="16"/>
                  </a:cubicBezTo>
                  <a:cubicBezTo>
                    <a:pt x="6" y="16"/>
                    <a:pt x="6" y="16"/>
                    <a:pt x="6" y="16"/>
                  </a:cubicBezTo>
                  <a:cubicBezTo>
                    <a:pt x="8" y="16"/>
                    <a:pt x="10" y="15"/>
                    <a:pt x="10" y="13"/>
                  </a:cubicBezTo>
                  <a:cubicBezTo>
                    <a:pt x="10" y="2"/>
                    <a:pt x="10" y="2"/>
                    <a:pt x="10" y="2"/>
                  </a:cubicBezTo>
                  <a:lnTo>
                    <a:pt x="1"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28"/>
            <p:cNvSpPr>
              <a:spLocks noEditPoints="1"/>
            </p:cNvSpPr>
            <p:nvPr/>
          </p:nvSpPr>
          <p:spPr bwMode="auto">
            <a:xfrm>
              <a:off x="3437" y="966"/>
              <a:ext cx="211" cy="322"/>
            </a:xfrm>
            <a:custGeom>
              <a:avLst/>
              <a:gdLst>
                <a:gd name="T0" fmla="*/ 6 w 11"/>
                <a:gd name="T1" fmla="*/ 17 h 17"/>
                <a:gd name="T2" fmla="*/ 4 w 11"/>
                <a:gd name="T3" fmla="*/ 17 h 17"/>
                <a:gd name="T4" fmla="*/ 0 w 11"/>
                <a:gd name="T5" fmla="*/ 12 h 17"/>
                <a:gd name="T6" fmla="*/ 0 w 11"/>
                <a:gd name="T7" fmla="*/ 0 h 17"/>
                <a:gd name="T8" fmla="*/ 0 w 11"/>
                <a:gd name="T9" fmla="*/ 0 h 17"/>
                <a:gd name="T10" fmla="*/ 10 w 11"/>
                <a:gd name="T11" fmla="*/ 0 h 17"/>
                <a:gd name="T12" fmla="*/ 11 w 11"/>
                <a:gd name="T13" fmla="*/ 0 h 17"/>
                <a:gd name="T14" fmla="*/ 11 w 11"/>
                <a:gd name="T15" fmla="*/ 12 h 17"/>
                <a:gd name="T16" fmla="*/ 6 w 11"/>
                <a:gd name="T17" fmla="*/ 17 h 17"/>
                <a:gd name="T18" fmla="*/ 1 w 11"/>
                <a:gd name="T19" fmla="*/ 1 h 17"/>
                <a:gd name="T20" fmla="*/ 1 w 11"/>
                <a:gd name="T21" fmla="*/ 12 h 17"/>
                <a:gd name="T22" fmla="*/ 4 w 11"/>
                <a:gd name="T23" fmla="*/ 16 h 17"/>
                <a:gd name="T24" fmla="*/ 6 w 11"/>
                <a:gd name="T25" fmla="*/ 16 h 17"/>
                <a:gd name="T26" fmla="*/ 10 w 11"/>
                <a:gd name="T27" fmla="*/ 12 h 17"/>
                <a:gd name="T28" fmla="*/ 10 w 11"/>
                <a:gd name="T29" fmla="*/ 1 h 17"/>
                <a:gd name="T30" fmla="*/ 1 w 11"/>
                <a:gd name="T31"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7">
                  <a:moveTo>
                    <a:pt x="6" y="17"/>
                  </a:moveTo>
                  <a:cubicBezTo>
                    <a:pt x="4" y="17"/>
                    <a:pt x="4" y="17"/>
                    <a:pt x="4" y="17"/>
                  </a:cubicBezTo>
                  <a:cubicBezTo>
                    <a:pt x="2" y="17"/>
                    <a:pt x="0" y="15"/>
                    <a:pt x="0" y="12"/>
                  </a:cubicBezTo>
                  <a:cubicBezTo>
                    <a:pt x="0" y="0"/>
                    <a:pt x="0" y="0"/>
                    <a:pt x="0" y="0"/>
                  </a:cubicBezTo>
                  <a:cubicBezTo>
                    <a:pt x="0" y="0"/>
                    <a:pt x="0" y="0"/>
                    <a:pt x="0" y="0"/>
                  </a:cubicBezTo>
                  <a:cubicBezTo>
                    <a:pt x="10" y="0"/>
                    <a:pt x="10" y="0"/>
                    <a:pt x="10" y="0"/>
                  </a:cubicBezTo>
                  <a:cubicBezTo>
                    <a:pt x="11" y="0"/>
                    <a:pt x="11" y="0"/>
                    <a:pt x="11" y="0"/>
                  </a:cubicBezTo>
                  <a:cubicBezTo>
                    <a:pt x="11" y="12"/>
                    <a:pt x="11" y="12"/>
                    <a:pt x="11" y="12"/>
                  </a:cubicBezTo>
                  <a:cubicBezTo>
                    <a:pt x="11" y="15"/>
                    <a:pt x="9" y="17"/>
                    <a:pt x="6" y="17"/>
                  </a:cubicBezTo>
                  <a:close/>
                  <a:moveTo>
                    <a:pt x="1" y="1"/>
                  </a:moveTo>
                  <a:cubicBezTo>
                    <a:pt x="1" y="12"/>
                    <a:pt x="1" y="12"/>
                    <a:pt x="1" y="12"/>
                  </a:cubicBezTo>
                  <a:cubicBezTo>
                    <a:pt x="1" y="14"/>
                    <a:pt x="3" y="16"/>
                    <a:pt x="4" y="16"/>
                  </a:cubicBezTo>
                  <a:cubicBezTo>
                    <a:pt x="6" y="16"/>
                    <a:pt x="6" y="16"/>
                    <a:pt x="6" y="16"/>
                  </a:cubicBezTo>
                  <a:cubicBezTo>
                    <a:pt x="8" y="16"/>
                    <a:pt x="10" y="14"/>
                    <a:pt x="10" y="12"/>
                  </a:cubicBezTo>
                  <a:cubicBezTo>
                    <a:pt x="10" y="1"/>
                    <a:pt x="10" y="1"/>
                    <a:pt x="10" y="1"/>
                  </a:cubicBezTo>
                  <a:lnTo>
                    <a:pt x="1" y="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29"/>
            <p:cNvSpPr>
              <a:spLocks noEditPoints="1"/>
            </p:cNvSpPr>
            <p:nvPr/>
          </p:nvSpPr>
          <p:spPr bwMode="auto">
            <a:xfrm>
              <a:off x="3628" y="947"/>
              <a:ext cx="212" cy="322"/>
            </a:xfrm>
            <a:custGeom>
              <a:avLst/>
              <a:gdLst>
                <a:gd name="T0" fmla="*/ 6 w 11"/>
                <a:gd name="T1" fmla="*/ 17 h 17"/>
                <a:gd name="T2" fmla="*/ 4 w 11"/>
                <a:gd name="T3" fmla="*/ 17 h 17"/>
                <a:gd name="T4" fmla="*/ 0 w 11"/>
                <a:gd name="T5" fmla="*/ 13 h 17"/>
                <a:gd name="T6" fmla="*/ 0 w 11"/>
                <a:gd name="T7" fmla="*/ 1 h 17"/>
                <a:gd name="T8" fmla="*/ 0 w 11"/>
                <a:gd name="T9" fmla="*/ 0 h 17"/>
                <a:gd name="T10" fmla="*/ 10 w 11"/>
                <a:gd name="T11" fmla="*/ 0 h 17"/>
                <a:gd name="T12" fmla="*/ 11 w 11"/>
                <a:gd name="T13" fmla="*/ 1 h 17"/>
                <a:gd name="T14" fmla="*/ 11 w 11"/>
                <a:gd name="T15" fmla="*/ 13 h 17"/>
                <a:gd name="T16" fmla="*/ 6 w 11"/>
                <a:gd name="T17" fmla="*/ 17 h 17"/>
                <a:gd name="T18" fmla="*/ 1 w 11"/>
                <a:gd name="T19" fmla="*/ 2 h 17"/>
                <a:gd name="T20" fmla="*/ 1 w 11"/>
                <a:gd name="T21" fmla="*/ 13 h 17"/>
                <a:gd name="T22" fmla="*/ 4 w 11"/>
                <a:gd name="T23" fmla="*/ 16 h 17"/>
                <a:gd name="T24" fmla="*/ 6 w 11"/>
                <a:gd name="T25" fmla="*/ 16 h 17"/>
                <a:gd name="T26" fmla="*/ 10 w 11"/>
                <a:gd name="T27" fmla="*/ 13 h 17"/>
                <a:gd name="T28" fmla="*/ 10 w 11"/>
                <a:gd name="T29" fmla="*/ 2 h 17"/>
                <a:gd name="T30" fmla="*/ 1 w 11"/>
                <a:gd name="T31"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7">
                  <a:moveTo>
                    <a:pt x="6" y="17"/>
                  </a:moveTo>
                  <a:cubicBezTo>
                    <a:pt x="4" y="17"/>
                    <a:pt x="4" y="17"/>
                    <a:pt x="4" y="17"/>
                  </a:cubicBezTo>
                  <a:cubicBezTo>
                    <a:pt x="2" y="17"/>
                    <a:pt x="0" y="15"/>
                    <a:pt x="0" y="13"/>
                  </a:cubicBezTo>
                  <a:cubicBezTo>
                    <a:pt x="0" y="1"/>
                    <a:pt x="0" y="1"/>
                    <a:pt x="0" y="1"/>
                  </a:cubicBezTo>
                  <a:cubicBezTo>
                    <a:pt x="0" y="1"/>
                    <a:pt x="0" y="0"/>
                    <a:pt x="0" y="0"/>
                  </a:cubicBezTo>
                  <a:cubicBezTo>
                    <a:pt x="10" y="0"/>
                    <a:pt x="10" y="0"/>
                    <a:pt x="10" y="0"/>
                  </a:cubicBezTo>
                  <a:cubicBezTo>
                    <a:pt x="11" y="0"/>
                    <a:pt x="11" y="1"/>
                    <a:pt x="11" y="1"/>
                  </a:cubicBezTo>
                  <a:cubicBezTo>
                    <a:pt x="11" y="13"/>
                    <a:pt x="11" y="13"/>
                    <a:pt x="11" y="13"/>
                  </a:cubicBezTo>
                  <a:cubicBezTo>
                    <a:pt x="11" y="15"/>
                    <a:pt x="9" y="17"/>
                    <a:pt x="6" y="17"/>
                  </a:cubicBezTo>
                  <a:close/>
                  <a:moveTo>
                    <a:pt x="1" y="2"/>
                  </a:moveTo>
                  <a:cubicBezTo>
                    <a:pt x="1" y="13"/>
                    <a:pt x="1" y="13"/>
                    <a:pt x="1" y="13"/>
                  </a:cubicBezTo>
                  <a:cubicBezTo>
                    <a:pt x="1" y="15"/>
                    <a:pt x="2" y="16"/>
                    <a:pt x="4" y="16"/>
                  </a:cubicBezTo>
                  <a:cubicBezTo>
                    <a:pt x="6" y="16"/>
                    <a:pt x="6" y="16"/>
                    <a:pt x="6" y="16"/>
                  </a:cubicBezTo>
                  <a:cubicBezTo>
                    <a:pt x="8" y="16"/>
                    <a:pt x="10" y="15"/>
                    <a:pt x="10" y="13"/>
                  </a:cubicBezTo>
                  <a:cubicBezTo>
                    <a:pt x="10" y="2"/>
                    <a:pt x="10" y="2"/>
                    <a:pt x="10" y="2"/>
                  </a:cubicBezTo>
                  <a:lnTo>
                    <a:pt x="1"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30"/>
            <p:cNvSpPr>
              <a:spLocks noEditPoints="1"/>
            </p:cNvSpPr>
            <p:nvPr/>
          </p:nvSpPr>
          <p:spPr bwMode="auto">
            <a:xfrm>
              <a:off x="3820" y="947"/>
              <a:ext cx="211" cy="322"/>
            </a:xfrm>
            <a:custGeom>
              <a:avLst/>
              <a:gdLst>
                <a:gd name="T0" fmla="*/ 6 w 11"/>
                <a:gd name="T1" fmla="*/ 17 h 17"/>
                <a:gd name="T2" fmla="*/ 4 w 11"/>
                <a:gd name="T3" fmla="*/ 17 h 17"/>
                <a:gd name="T4" fmla="*/ 0 w 11"/>
                <a:gd name="T5" fmla="*/ 13 h 17"/>
                <a:gd name="T6" fmla="*/ 0 w 11"/>
                <a:gd name="T7" fmla="*/ 1 h 17"/>
                <a:gd name="T8" fmla="*/ 0 w 11"/>
                <a:gd name="T9" fmla="*/ 0 h 17"/>
                <a:gd name="T10" fmla="*/ 10 w 11"/>
                <a:gd name="T11" fmla="*/ 0 h 17"/>
                <a:gd name="T12" fmla="*/ 11 w 11"/>
                <a:gd name="T13" fmla="*/ 1 h 17"/>
                <a:gd name="T14" fmla="*/ 11 w 11"/>
                <a:gd name="T15" fmla="*/ 13 h 17"/>
                <a:gd name="T16" fmla="*/ 6 w 11"/>
                <a:gd name="T17" fmla="*/ 17 h 17"/>
                <a:gd name="T18" fmla="*/ 1 w 11"/>
                <a:gd name="T19" fmla="*/ 2 h 17"/>
                <a:gd name="T20" fmla="*/ 1 w 11"/>
                <a:gd name="T21" fmla="*/ 13 h 17"/>
                <a:gd name="T22" fmla="*/ 4 w 11"/>
                <a:gd name="T23" fmla="*/ 16 h 17"/>
                <a:gd name="T24" fmla="*/ 6 w 11"/>
                <a:gd name="T25" fmla="*/ 16 h 17"/>
                <a:gd name="T26" fmla="*/ 10 w 11"/>
                <a:gd name="T27" fmla="*/ 13 h 17"/>
                <a:gd name="T28" fmla="*/ 10 w 11"/>
                <a:gd name="T29" fmla="*/ 2 h 17"/>
                <a:gd name="T30" fmla="*/ 1 w 11"/>
                <a:gd name="T31"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7">
                  <a:moveTo>
                    <a:pt x="6" y="17"/>
                  </a:moveTo>
                  <a:cubicBezTo>
                    <a:pt x="4" y="17"/>
                    <a:pt x="4" y="17"/>
                    <a:pt x="4" y="17"/>
                  </a:cubicBezTo>
                  <a:cubicBezTo>
                    <a:pt x="2" y="17"/>
                    <a:pt x="0" y="15"/>
                    <a:pt x="0" y="13"/>
                  </a:cubicBezTo>
                  <a:cubicBezTo>
                    <a:pt x="0" y="1"/>
                    <a:pt x="0" y="1"/>
                    <a:pt x="0" y="1"/>
                  </a:cubicBezTo>
                  <a:cubicBezTo>
                    <a:pt x="0" y="1"/>
                    <a:pt x="0" y="0"/>
                    <a:pt x="0" y="0"/>
                  </a:cubicBezTo>
                  <a:cubicBezTo>
                    <a:pt x="10" y="0"/>
                    <a:pt x="10" y="0"/>
                    <a:pt x="10" y="0"/>
                  </a:cubicBezTo>
                  <a:cubicBezTo>
                    <a:pt x="11" y="0"/>
                    <a:pt x="11" y="1"/>
                    <a:pt x="11" y="1"/>
                  </a:cubicBezTo>
                  <a:cubicBezTo>
                    <a:pt x="11" y="13"/>
                    <a:pt x="11" y="13"/>
                    <a:pt x="11" y="13"/>
                  </a:cubicBezTo>
                  <a:cubicBezTo>
                    <a:pt x="11" y="15"/>
                    <a:pt x="9" y="17"/>
                    <a:pt x="6" y="17"/>
                  </a:cubicBezTo>
                  <a:close/>
                  <a:moveTo>
                    <a:pt x="1" y="2"/>
                  </a:moveTo>
                  <a:cubicBezTo>
                    <a:pt x="1" y="13"/>
                    <a:pt x="1" y="13"/>
                    <a:pt x="1" y="13"/>
                  </a:cubicBezTo>
                  <a:cubicBezTo>
                    <a:pt x="1" y="15"/>
                    <a:pt x="2" y="16"/>
                    <a:pt x="4" y="16"/>
                  </a:cubicBezTo>
                  <a:cubicBezTo>
                    <a:pt x="6" y="16"/>
                    <a:pt x="6" y="16"/>
                    <a:pt x="6" y="16"/>
                  </a:cubicBezTo>
                  <a:cubicBezTo>
                    <a:pt x="8" y="16"/>
                    <a:pt x="10" y="15"/>
                    <a:pt x="10" y="13"/>
                  </a:cubicBezTo>
                  <a:cubicBezTo>
                    <a:pt x="10" y="2"/>
                    <a:pt x="10" y="2"/>
                    <a:pt x="10" y="2"/>
                  </a:cubicBezTo>
                  <a:lnTo>
                    <a:pt x="1"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31"/>
            <p:cNvSpPr>
              <a:spLocks noEditPoints="1"/>
            </p:cNvSpPr>
            <p:nvPr/>
          </p:nvSpPr>
          <p:spPr bwMode="auto">
            <a:xfrm>
              <a:off x="4012" y="947"/>
              <a:ext cx="211" cy="322"/>
            </a:xfrm>
            <a:custGeom>
              <a:avLst/>
              <a:gdLst>
                <a:gd name="T0" fmla="*/ 6 w 11"/>
                <a:gd name="T1" fmla="*/ 17 h 17"/>
                <a:gd name="T2" fmla="*/ 4 w 11"/>
                <a:gd name="T3" fmla="*/ 17 h 17"/>
                <a:gd name="T4" fmla="*/ 0 w 11"/>
                <a:gd name="T5" fmla="*/ 13 h 17"/>
                <a:gd name="T6" fmla="*/ 0 w 11"/>
                <a:gd name="T7" fmla="*/ 1 h 17"/>
                <a:gd name="T8" fmla="*/ 0 w 11"/>
                <a:gd name="T9" fmla="*/ 0 h 17"/>
                <a:gd name="T10" fmla="*/ 10 w 11"/>
                <a:gd name="T11" fmla="*/ 0 h 17"/>
                <a:gd name="T12" fmla="*/ 11 w 11"/>
                <a:gd name="T13" fmla="*/ 1 h 17"/>
                <a:gd name="T14" fmla="*/ 11 w 11"/>
                <a:gd name="T15" fmla="*/ 13 h 17"/>
                <a:gd name="T16" fmla="*/ 6 w 11"/>
                <a:gd name="T17" fmla="*/ 17 h 17"/>
                <a:gd name="T18" fmla="*/ 1 w 11"/>
                <a:gd name="T19" fmla="*/ 2 h 17"/>
                <a:gd name="T20" fmla="*/ 1 w 11"/>
                <a:gd name="T21" fmla="*/ 13 h 17"/>
                <a:gd name="T22" fmla="*/ 4 w 11"/>
                <a:gd name="T23" fmla="*/ 16 h 17"/>
                <a:gd name="T24" fmla="*/ 6 w 11"/>
                <a:gd name="T25" fmla="*/ 16 h 17"/>
                <a:gd name="T26" fmla="*/ 10 w 11"/>
                <a:gd name="T27" fmla="*/ 13 h 17"/>
                <a:gd name="T28" fmla="*/ 10 w 11"/>
                <a:gd name="T29" fmla="*/ 2 h 17"/>
                <a:gd name="T30" fmla="*/ 1 w 11"/>
                <a:gd name="T31"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7">
                  <a:moveTo>
                    <a:pt x="6" y="17"/>
                  </a:moveTo>
                  <a:cubicBezTo>
                    <a:pt x="4" y="17"/>
                    <a:pt x="4" y="17"/>
                    <a:pt x="4" y="17"/>
                  </a:cubicBezTo>
                  <a:cubicBezTo>
                    <a:pt x="2" y="17"/>
                    <a:pt x="0" y="15"/>
                    <a:pt x="0" y="13"/>
                  </a:cubicBezTo>
                  <a:cubicBezTo>
                    <a:pt x="0" y="1"/>
                    <a:pt x="0" y="1"/>
                    <a:pt x="0" y="1"/>
                  </a:cubicBezTo>
                  <a:cubicBezTo>
                    <a:pt x="0" y="1"/>
                    <a:pt x="0" y="0"/>
                    <a:pt x="0" y="0"/>
                  </a:cubicBezTo>
                  <a:cubicBezTo>
                    <a:pt x="10" y="0"/>
                    <a:pt x="10" y="0"/>
                    <a:pt x="10" y="0"/>
                  </a:cubicBezTo>
                  <a:cubicBezTo>
                    <a:pt x="11" y="0"/>
                    <a:pt x="11" y="1"/>
                    <a:pt x="11" y="1"/>
                  </a:cubicBezTo>
                  <a:cubicBezTo>
                    <a:pt x="11" y="13"/>
                    <a:pt x="11" y="13"/>
                    <a:pt x="11" y="13"/>
                  </a:cubicBezTo>
                  <a:cubicBezTo>
                    <a:pt x="11" y="15"/>
                    <a:pt x="9" y="17"/>
                    <a:pt x="6" y="17"/>
                  </a:cubicBezTo>
                  <a:close/>
                  <a:moveTo>
                    <a:pt x="1" y="2"/>
                  </a:moveTo>
                  <a:cubicBezTo>
                    <a:pt x="1" y="13"/>
                    <a:pt x="1" y="13"/>
                    <a:pt x="1" y="13"/>
                  </a:cubicBezTo>
                  <a:cubicBezTo>
                    <a:pt x="1" y="15"/>
                    <a:pt x="2" y="16"/>
                    <a:pt x="4" y="16"/>
                  </a:cubicBezTo>
                  <a:cubicBezTo>
                    <a:pt x="6" y="16"/>
                    <a:pt x="6" y="16"/>
                    <a:pt x="6" y="16"/>
                  </a:cubicBezTo>
                  <a:cubicBezTo>
                    <a:pt x="8" y="16"/>
                    <a:pt x="10" y="15"/>
                    <a:pt x="10" y="13"/>
                  </a:cubicBezTo>
                  <a:cubicBezTo>
                    <a:pt x="10" y="2"/>
                    <a:pt x="10" y="2"/>
                    <a:pt x="10" y="2"/>
                  </a:cubicBezTo>
                  <a:lnTo>
                    <a:pt x="1"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32"/>
            <p:cNvSpPr>
              <a:spLocks noEditPoints="1"/>
            </p:cNvSpPr>
            <p:nvPr/>
          </p:nvSpPr>
          <p:spPr bwMode="auto">
            <a:xfrm>
              <a:off x="4204" y="947"/>
              <a:ext cx="211" cy="322"/>
            </a:xfrm>
            <a:custGeom>
              <a:avLst/>
              <a:gdLst>
                <a:gd name="T0" fmla="*/ 6 w 11"/>
                <a:gd name="T1" fmla="*/ 17 h 17"/>
                <a:gd name="T2" fmla="*/ 4 w 11"/>
                <a:gd name="T3" fmla="*/ 17 h 17"/>
                <a:gd name="T4" fmla="*/ 0 w 11"/>
                <a:gd name="T5" fmla="*/ 13 h 17"/>
                <a:gd name="T6" fmla="*/ 0 w 11"/>
                <a:gd name="T7" fmla="*/ 1 h 17"/>
                <a:gd name="T8" fmla="*/ 0 w 11"/>
                <a:gd name="T9" fmla="*/ 0 h 17"/>
                <a:gd name="T10" fmla="*/ 10 w 11"/>
                <a:gd name="T11" fmla="*/ 0 h 17"/>
                <a:gd name="T12" fmla="*/ 11 w 11"/>
                <a:gd name="T13" fmla="*/ 1 h 17"/>
                <a:gd name="T14" fmla="*/ 11 w 11"/>
                <a:gd name="T15" fmla="*/ 13 h 17"/>
                <a:gd name="T16" fmla="*/ 6 w 11"/>
                <a:gd name="T17" fmla="*/ 17 h 17"/>
                <a:gd name="T18" fmla="*/ 1 w 11"/>
                <a:gd name="T19" fmla="*/ 2 h 17"/>
                <a:gd name="T20" fmla="*/ 1 w 11"/>
                <a:gd name="T21" fmla="*/ 13 h 17"/>
                <a:gd name="T22" fmla="*/ 4 w 11"/>
                <a:gd name="T23" fmla="*/ 16 h 17"/>
                <a:gd name="T24" fmla="*/ 6 w 11"/>
                <a:gd name="T25" fmla="*/ 16 h 17"/>
                <a:gd name="T26" fmla="*/ 10 w 11"/>
                <a:gd name="T27" fmla="*/ 13 h 17"/>
                <a:gd name="T28" fmla="*/ 10 w 11"/>
                <a:gd name="T29" fmla="*/ 2 h 17"/>
                <a:gd name="T30" fmla="*/ 1 w 11"/>
                <a:gd name="T31"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7">
                  <a:moveTo>
                    <a:pt x="6" y="17"/>
                  </a:moveTo>
                  <a:cubicBezTo>
                    <a:pt x="4" y="17"/>
                    <a:pt x="4" y="17"/>
                    <a:pt x="4" y="17"/>
                  </a:cubicBezTo>
                  <a:cubicBezTo>
                    <a:pt x="2" y="17"/>
                    <a:pt x="0" y="15"/>
                    <a:pt x="0" y="13"/>
                  </a:cubicBezTo>
                  <a:cubicBezTo>
                    <a:pt x="0" y="1"/>
                    <a:pt x="0" y="1"/>
                    <a:pt x="0" y="1"/>
                  </a:cubicBezTo>
                  <a:cubicBezTo>
                    <a:pt x="0" y="1"/>
                    <a:pt x="0" y="0"/>
                    <a:pt x="0" y="0"/>
                  </a:cubicBezTo>
                  <a:cubicBezTo>
                    <a:pt x="10" y="0"/>
                    <a:pt x="10" y="0"/>
                    <a:pt x="10" y="0"/>
                  </a:cubicBezTo>
                  <a:cubicBezTo>
                    <a:pt x="11" y="0"/>
                    <a:pt x="11" y="1"/>
                    <a:pt x="11" y="1"/>
                  </a:cubicBezTo>
                  <a:cubicBezTo>
                    <a:pt x="11" y="13"/>
                    <a:pt x="11" y="13"/>
                    <a:pt x="11" y="13"/>
                  </a:cubicBezTo>
                  <a:cubicBezTo>
                    <a:pt x="11" y="15"/>
                    <a:pt x="9" y="17"/>
                    <a:pt x="6" y="17"/>
                  </a:cubicBezTo>
                  <a:close/>
                  <a:moveTo>
                    <a:pt x="1" y="2"/>
                  </a:moveTo>
                  <a:cubicBezTo>
                    <a:pt x="1" y="13"/>
                    <a:pt x="1" y="13"/>
                    <a:pt x="1" y="13"/>
                  </a:cubicBezTo>
                  <a:cubicBezTo>
                    <a:pt x="1" y="15"/>
                    <a:pt x="2" y="16"/>
                    <a:pt x="4" y="16"/>
                  </a:cubicBezTo>
                  <a:cubicBezTo>
                    <a:pt x="6" y="16"/>
                    <a:pt x="6" y="16"/>
                    <a:pt x="6" y="16"/>
                  </a:cubicBezTo>
                  <a:cubicBezTo>
                    <a:pt x="8" y="16"/>
                    <a:pt x="10" y="15"/>
                    <a:pt x="10" y="13"/>
                  </a:cubicBezTo>
                  <a:cubicBezTo>
                    <a:pt x="10" y="2"/>
                    <a:pt x="10" y="2"/>
                    <a:pt x="10" y="2"/>
                  </a:cubicBezTo>
                  <a:lnTo>
                    <a:pt x="1"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33"/>
            <p:cNvSpPr/>
            <p:nvPr/>
          </p:nvSpPr>
          <p:spPr bwMode="auto">
            <a:xfrm>
              <a:off x="3437" y="720"/>
              <a:ext cx="57" cy="265"/>
            </a:xfrm>
            <a:custGeom>
              <a:avLst/>
              <a:gdLst>
                <a:gd name="T0" fmla="*/ 0 w 3"/>
                <a:gd name="T1" fmla="*/ 14 h 14"/>
                <a:gd name="T2" fmla="*/ 0 w 3"/>
                <a:gd name="T3" fmla="*/ 14 h 14"/>
                <a:gd name="T4" fmla="*/ 0 w 3"/>
                <a:gd name="T5" fmla="*/ 13 h 14"/>
                <a:gd name="T6" fmla="*/ 2 w 3"/>
                <a:gd name="T7" fmla="*/ 1 h 14"/>
                <a:gd name="T8" fmla="*/ 3 w 3"/>
                <a:gd name="T9" fmla="*/ 1 h 14"/>
                <a:gd name="T10" fmla="*/ 3 w 3"/>
                <a:gd name="T11" fmla="*/ 1 h 14"/>
                <a:gd name="T12" fmla="*/ 1 w 3"/>
                <a:gd name="T13" fmla="*/ 13 h 14"/>
                <a:gd name="T14" fmla="*/ 0 w 3"/>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14">
                  <a:moveTo>
                    <a:pt x="0" y="14"/>
                  </a:moveTo>
                  <a:cubicBezTo>
                    <a:pt x="0" y="14"/>
                    <a:pt x="0" y="14"/>
                    <a:pt x="0" y="14"/>
                  </a:cubicBezTo>
                  <a:cubicBezTo>
                    <a:pt x="0" y="13"/>
                    <a:pt x="0" y="13"/>
                    <a:pt x="0" y="13"/>
                  </a:cubicBezTo>
                  <a:cubicBezTo>
                    <a:pt x="2" y="1"/>
                    <a:pt x="2" y="1"/>
                    <a:pt x="2" y="1"/>
                  </a:cubicBezTo>
                  <a:cubicBezTo>
                    <a:pt x="2" y="1"/>
                    <a:pt x="3" y="0"/>
                    <a:pt x="3" y="1"/>
                  </a:cubicBezTo>
                  <a:cubicBezTo>
                    <a:pt x="3" y="1"/>
                    <a:pt x="3" y="1"/>
                    <a:pt x="3" y="1"/>
                  </a:cubicBezTo>
                  <a:cubicBezTo>
                    <a:pt x="1" y="13"/>
                    <a:pt x="1" y="13"/>
                    <a:pt x="1" y="13"/>
                  </a:cubicBezTo>
                  <a:cubicBezTo>
                    <a:pt x="1" y="13"/>
                    <a:pt x="1" y="14"/>
                    <a:pt x="0" y="1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34"/>
            <p:cNvSpPr/>
            <p:nvPr/>
          </p:nvSpPr>
          <p:spPr bwMode="auto">
            <a:xfrm>
              <a:off x="3628" y="720"/>
              <a:ext cx="39" cy="265"/>
            </a:xfrm>
            <a:custGeom>
              <a:avLst/>
              <a:gdLst>
                <a:gd name="T0" fmla="*/ 0 w 2"/>
                <a:gd name="T1" fmla="*/ 14 h 14"/>
                <a:gd name="T2" fmla="*/ 0 w 2"/>
                <a:gd name="T3" fmla="*/ 14 h 14"/>
                <a:gd name="T4" fmla="*/ 0 w 2"/>
                <a:gd name="T5" fmla="*/ 13 h 14"/>
                <a:gd name="T6" fmla="*/ 1 w 2"/>
                <a:gd name="T7" fmla="*/ 1 h 14"/>
                <a:gd name="T8" fmla="*/ 2 w 2"/>
                <a:gd name="T9" fmla="*/ 0 h 14"/>
                <a:gd name="T10" fmla="*/ 2 w 2"/>
                <a:gd name="T11" fmla="*/ 1 h 14"/>
                <a:gd name="T12" fmla="*/ 1 w 2"/>
                <a:gd name="T13" fmla="*/ 13 h 14"/>
                <a:gd name="T14" fmla="*/ 0 w 2"/>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4">
                  <a:moveTo>
                    <a:pt x="0" y="14"/>
                  </a:moveTo>
                  <a:cubicBezTo>
                    <a:pt x="0" y="14"/>
                    <a:pt x="0" y="14"/>
                    <a:pt x="0" y="14"/>
                  </a:cubicBezTo>
                  <a:cubicBezTo>
                    <a:pt x="0" y="14"/>
                    <a:pt x="0" y="13"/>
                    <a:pt x="0" y="13"/>
                  </a:cubicBezTo>
                  <a:cubicBezTo>
                    <a:pt x="1" y="1"/>
                    <a:pt x="1" y="1"/>
                    <a:pt x="1" y="1"/>
                  </a:cubicBezTo>
                  <a:cubicBezTo>
                    <a:pt x="1" y="1"/>
                    <a:pt x="1" y="0"/>
                    <a:pt x="2" y="0"/>
                  </a:cubicBezTo>
                  <a:cubicBezTo>
                    <a:pt x="2" y="1"/>
                    <a:pt x="2" y="1"/>
                    <a:pt x="2" y="1"/>
                  </a:cubicBezTo>
                  <a:cubicBezTo>
                    <a:pt x="1" y="13"/>
                    <a:pt x="1" y="13"/>
                    <a:pt x="1" y="13"/>
                  </a:cubicBezTo>
                  <a:cubicBezTo>
                    <a:pt x="1" y="13"/>
                    <a:pt x="0" y="14"/>
                    <a:pt x="0" y="1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35"/>
            <p:cNvSpPr/>
            <p:nvPr/>
          </p:nvSpPr>
          <p:spPr bwMode="auto">
            <a:xfrm>
              <a:off x="4147" y="720"/>
              <a:ext cx="76" cy="265"/>
            </a:xfrm>
            <a:custGeom>
              <a:avLst/>
              <a:gdLst>
                <a:gd name="T0" fmla="*/ 3 w 4"/>
                <a:gd name="T1" fmla="*/ 14 h 14"/>
                <a:gd name="T2" fmla="*/ 3 w 4"/>
                <a:gd name="T3" fmla="*/ 13 h 14"/>
                <a:gd name="T4" fmla="*/ 0 w 4"/>
                <a:gd name="T5" fmla="*/ 1 h 14"/>
                <a:gd name="T6" fmla="*/ 1 w 4"/>
                <a:gd name="T7" fmla="*/ 1 h 14"/>
                <a:gd name="T8" fmla="*/ 1 w 4"/>
                <a:gd name="T9" fmla="*/ 1 h 14"/>
                <a:gd name="T10" fmla="*/ 4 w 4"/>
                <a:gd name="T11" fmla="*/ 13 h 14"/>
                <a:gd name="T12" fmla="*/ 3 w 4"/>
                <a:gd name="T13" fmla="*/ 14 h 14"/>
                <a:gd name="T14" fmla="*/ 3 w 4"/>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14">
                  <a:moveTo>
                    <a:pt x="3" y="14"/>
                  </a:moveTo>
                  <a:cubicBezTo>
                    <a:pt x="3" y="14"/>
                    <a:pt x="3" y="13"/>
                    <a:pt x="3" y="13"/>
                  </a:cubicBezTo>
                  <a:cubicBezTo>
                    <a:pt x="0" y="1"/>
                    <a:pt x="0" y="1"/>
                    <a:pt x="0" y="1"/>
                  </a:cubicBezTo>
                  <a:cubicBezTo>
                    <a:pt x="0" y="1"/>
                    <a:pt x="0" y="1"/>
                    <a:pt x="1" y="1"/>
                  </a:cubicBezTo>
                  <a:cubicBezTo>
                    <a:pt x="1" y="0"/>
                    <a:pt x="1" y="1"/>
                    <a:pt x="1" y="1"/>
                  </a:cubicBezTo>
                  <a:cubicBezTo>
                    <a:pt x="4" y="13"/>
                    <a:pt x="4" y="13"/>
                    <a:pt x="4" y="13"/>
                  </a:cubicBezTo>
                  <a:cubicBezTo>
                    <a:pt x="4" y="13"/>
                    <a:pt x="4" y="13"/>
                    <a:pt x="3" y="14"/>
                  </a:cubicBezTo>
                  <a:cubicBezTo>
                    <a:pt x="3" y="14"/>
                    <a:pt x="3" y="14"/>
                    <a:pt x="3" y="1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36"/>
            <p:cNvSpPr/>
            <p:nvPr/>
          </p:nvSpPr>
          <p:spPr bwMode="auto">
            <a:xfrm>
              <a:off x="3974" y="720"/>
              <a:ext cx="57" cy="265"/>
            </a:xfrm>
            <a:custGeom>
              <a:avLst/>
              <a:gdLst>
                <a:gd name="T0" fmla="*/ 2 w 3"/>
                <a:gd name="T1" fmla="*/ 14 h 14"/>
                <a:gd name="T2" fmla="*/ 2 w 3"/>
                <a:gd name="T3" fmla="*/ 13 h 14"/>
                <a:gd name="T4" fmla="*/ 0 w 3"/>
                <a:gd name="T5" fmla="*/ 1 h 14"/>
                <a:gd name="T6" fmla="*/ 1 w 3"/>
                <a:gd name="T7" fmla="*/ 0 h 14"/>
                <a:gd name="T8" fmla="*/ 2 w 3"/>
                <a:gd name="T9" fmla="*/ 1 h 14"/>
                <a:gd name="T10" fmla="*/ 3 w 3"/>
                <a:gd name="T11" fmla="*/ 13 h 14"/>
                <a:gd name="T12" fmla="*/ 2 w 3"/>
                <a:gd name="T13" fmla="*/ 14 h 14"/>
                <a:gd name="T14" fmla="*/ 2 w 3"/>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14">
                  <a:moveTo>
                    <a:pt x="2" y="14"/>
                  </a:moveTo>
                  <a:cubicBezTo>
                    <a:pt x="2" y="14"/>
                    <a:pt x="2" y="13"/>
                    <a:pt x="2" y="13"/>
                  </a:cubicBezTo>
                  <a:cubicBezTo>
                    <a:pt x="0" y="1"/>
                    <a:pt x="0" y="1"/>
                    <a:pt x="0" y="1"/>
                  </a:cubicBezTo>
                  <a:cubicBezTo>
                    <a:pt x="0" y="1"/>
                    <a:pt x="1" y="1"/>
                    <a:pt x="1" y="0"/>
                  </a:cubicBezTo>
                  <a:cubicBezTo>
                    <a:pt x="1" y="0"/>
                    <a:pt x="2" y="1"/>
                    <a:pt x="2" y="1"/>
                  </a:cubicBezTo>
                  <a:cubicBezTo>
                    <a:pt x="3" y="13"/>
                    <a:pt x="3" y="13"/>
                    <a:pt x="3" y="13"/>
                  </a:cubicBezTo>
                  <a:cubicBezTo>
                    <a:pt x="3" y="13"/>
                    <a:pt x="3" y="14"/>
                    <a:pt x="2" y="14"/>
                  </a:cubicBezTo>
                  <a:cubicBezTo>
                    <a:pt x="2" y="14"/>
                    <a:pt x="2" y="14"/>
                    <a:pt x="2" y="1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37"/>
            <p:cNvSpPr/>
            <p:nvPr/>
          </p:nvSpPr>
          <p:spPr bwMode="auto">
            <a:xfrm>
              <a:off x="3820" y="720"/>
              <a:ext cx="20" cy="265"/>
            </a:xfrm>
            <a:custGeom>
              <a:avLst/>
              <a:gdLst>
                <a:gd name="T0" fmla="*/ 0 w 1"/>
                <a:gd name="T1" fmla="*/ 14 h 14"/>
                <a:gd name="T2" fmla="*/ 0 w 1"/>
                <a:gd name="T3" fmla="*/ 13 h 14"/>
                <a:gd name="T4" fmla="*/ 0 w 1"/>
                <a:gd name="T5" fmla="*/ 1 h 14"/>
                <a:gd name="T6" fmla="*/ 0 w 1"/>
                <a:gd name="T7" fmla="*/ 0 h 14"/>
                <a:gd name="T8" fmla="*/ 1 w 1"/>
                <a:gd name="T9" fmla="*/ 1 h 14"/>
                <a:gd name="T10" fmla="*/ 1 w 1"/>
                <a:gd name="T11" fmla="*/ 13 h 14"/>
                <a:gd name="T12" fmla="*/ 0 w 1"/>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 h="14">
                  <a:moveTo>
                    <a:pt x="0" y="14"/>
                  </a:moveTo>
                  <a:cubicBezTo>
                    <a:pt x="0" y="14"/>
                    <a:pt x="0" y="13"/>
                    <a:pt x="0" y="13"/>
                  </a:cubicBezTo>
                  <a:cubicBezTo>
                    <a:pt x="0" y="1"/>
                    <a:pt x="0" y="1"/>
                    <a:pt x="0" y="1"/>
                  </a:cubicBezTo>
                  <a:cubicBezTo>
                    <a:pt x="0" y="1"/>
                    <a:pt x="0" y="0"/>
                    <a:pt x="0" y="0"/>
                  </a:cubicBezTo>
                  <a:cubicBezTo>
                    <a:pt x="1" y="0"/>
                    <a:pt x="1" y="1"/>
                    <a:pt x="1" y="1"/>
                  </a:cubicBezTo>
                  <a:cubicBezTo>
                    <a:pt x="1" y="13"/>
                    <a:pt x="1" y="13"/>
                    <a:pt x="1" y="13"/>
                  </a:cubicBezTo>
                  <a:cubicBezTo>
                    <a:pt x="1" y="13"/>
                    <a:pt x="1" y="14"/>
                    <a:pt x="0" y="1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38"/>
            <p:cNvSpPr>
              <a:spLocks noEditPoints="1"/>
            </p:cNvSpPr>
            <p:nvPr/>
          </p:nvSpPr>
          <p:spPr bwMode="auto">
            <a:xfrm>
              <a:off x="3245" y="2195"/>
              <a:ext cx="1170" cy="114"/>
            </a:xfrm>
            <a:custGeom>
              <a:avLst/>
              <a:gdLst>
                <a:gd name="T0" fmla="*/ 58 w 61"/>
                <a:gd name="T1" fmla="*/ 6 h 6"/>
                <a:gd name="T2" fmla="*/ 2 w 61"/>
                <a:gd name="T3" fmla="*/ 6 h 6"/>
                <a:gd name="T4" fmla="*/ 0 w 61"/>
                <a:gd name="T5" fmla="*/ 3 h 6"/>
                <a:gd name="T6" fmla="*/ 2 w 61"/>
                <a:gd name="T7" fmla="*/ 0 h 6"/>
                <a:gd name="T8" fmla="*/ 58 w 61"/>
                <a:gd name="T9" fmla="*/ 0 h 6"/>
                <a:gd name="T10" fmla="*/ 61 w 61"/>
                <a:gd name="T11" fmla="*/ 3 h 6"/>
                <a:gd name="T12" fmla="*/ 58 w 61"/>
                <a:gd name="T13" fmla="*/ 6 h 6"/>
                <a:gd name="T14" fmla="*/ 2 w 61"/>
                <a:gd name="T15" fmla="*/ 2 h 6"/>
                <a:gd name="T16" fmla="*/ 1 w 61"/>
                <a:gd name="T17" fmla="*/ 3 h 6"/>
                <a:gd name="T18" fmla="*/ 2 w 61"/>
                <a:gd name="T19" fmla="*/ 4 h 6"/>
                <a:gd name="T20" fmla="*/ 58 w 61"/>
                <a:gd name="T21" fmla="*/ 4 h 6"/>
                <a:gd name="T22" fmla="*/ 60 w 61"/>
                <a:gd name="T23" fmla="*/ 3 h 6"/>
                <a:gd name="T24" fmla="*/ 58 w 61"/>
                <a:gd name="T25" fmla="*/ 2 h 6"/>
                <a:gd name="T26" fmla="*/ 2 w 61"/>
                <a:gd name="T27"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6">
                  <a:moveTo>
                    <a:pt x="58" y="6"/>
                  </a:moveTo>
                  <a:cubicBezTo>
                    <a:pt x="2" y="6"/>
                    <a:pt x="2" y="6"/>
                    <a:pt x="2" y="6"/>
                  </a:cubicBezTo>
                  <a:cubicBezTo>
                    <a:pt x="1" y="6"/>
                    <a:pt x="0" y="4"/>
                    <a:pt x="0" y="3"/>
                  </a:cubicBezTo>
                  <a:cubicBezTo>
                    <a:pt x="0" y="2"/>
                    <a:pt x="1" y="0"/>
                    <a:pt x="2" y="0"/>
                  </a:cubicBezTo>
                  <a:cubicBezTo>
                    <a:pt x="58" y="0"/>
                    <a:pt x="58" y="0"/>
                    <a:pt x="58" y="0"/>
                  </a:cubicBezTo>
                  <a:cubicBezTo>
                    <a:pt x="60" y="0"/>
                    <a:pt x="61" y="2"/>
                    <a:pt x="61" y="3"/>
                  </a:cubicBezTo>
                  <a:cubicBezTo>
                    <a:pt x="61" y="4"/>
                    <a:pt x="60" y="6"/>
                    <a:pt x="58" y="6"/>
                  </a:cubicBezTo>
                  <a:close/>
                  <a:moveTo>
                    <a:pt x="2" y="2"/>
                  </a:moveTo>
                  <a:cubicBezTo>
                    <a:pt x="2" y="2"/>
                    <a:pt x="1" y="2"/>
                    <a:pt x="1" y="3"/>
                  </a:cubicBezTo>
                  <a:cubicBezTo>
                    <a:pt x="1" y="4"/>
                    <a:pt x="2" y="4"/>
                    <a:pt x="2" y="4"/>
                  </a:cubicBezTo>
                  <a:cubicBezTo>
                    <a:pt x="58" y="4"/>
                    <a:pt x="58" y="4"/>
                    <a:pt x="58" y="4"/>
                  </a:cubicBezTo>
                  <a:cubicBezTo>
                    <a:pt x="59" y="4"/>
                    <a:pt x="60" y="4"/>
                    <a:pt x="60" y="3"/>
                  </a:cubicBezTo>
                  <a:cubicBezTo>
                    <a:pt x="60" y="2"/>
                    <a:pt x="59" y="2"/>
                    <a:pt x="58" y="2"/>
                  </a:cubicBezTo>
                  <a:lnTo>
                    <a:pt x="2"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39"/>
            <p:cNvSpPr/>
            <p:nvPr/>
          </p:nvSpPr>
          <p:spPr bwMode="auto">
            <a:xfrm>
              <a:off x="3513" y="2403"/>
              <a:ext cx="614" cy="151"/>
            </a:xfrm>
            <a:custGeom>
              <a:avLst/>
              <a:gdLst>
                <a:gd name="T0" fmla="*/ 32 w 32"/>
                <a:gd name="T1" fmla="*/ 4 h 8"/>
                <a:gd name="T2" fmla="*/ 28 w 32"/>
                <a:gd name="T3" fmla="*/ 8 h 8"/>
                <a:gd name="T4" fmla="*/ 4 w 32"/>
                <a:gd name="T5" fmla="*/ 8 h 8"/>
                <a:gd name="T6" fmla="*/ 0 w 32"/>
                <a:gd name="T7" fmla="*/ 4 h 8"/>
                <a:gd name="T8" fmla="*/ 0 w 32"/>
                <a:gd name="T9" fmla="*/ 4 h 8"/>
                <a:gd name="T10" fmla="*/ 4 w 32"/>
                <a:gd name="T11" fmla="*/ 0 h 8"/>
                <a:gd name="T12" fmla="*/ 28 w 32"/>
                <a:gd name="T13" fmla="*/ 0 h 8"/>
                <a:gd name="T14" fmla="*/ 32 w 32"/>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8">
                  <a:moveTo>
                    <a:pt x="32" y="4"/>
                  </a:moveTo>
                  <a:cubicBezTo>
                    <a:pt x="32" y="6"/>
                    <a:pt x="31" y="8"/>
                    <a:pt x="28" y="8"/>
                  </a:cubicBezTo>
                  <a:cubicBezTo>
                    <a:pt x="4" y="8"/>
                    <a:pt x="4" y="8"/>
                    <a:pt x="4" y="8"/>
                  </a:cubicBezTo>
                  <a:cubicBezTo>
                    <a:pt x="2" y="8"/>
                    <a:pt x="0" y="6"/>
                    <a:pt x="0" y="4"/>
                  </a:cubicBezTo>
                  <a:cubicBezTo>
                    <a:pt x="0" y="4"/>
                    <a:pt x="0" y="4"/>
                    <a:pt x="0" y="4"/>
                  </a:cubicBezTo>
                  <a:cubicBezTo>
                    <a:pt x="0" y="2"/>
                    <a:pt x="2" y="0"/>
                    <a:pt x="4" y="0"/>
                  </a:cubicBezTo>
                  <a:cubicBezTo>
                    <a:pt x="28" y="0"/>
                    <a:pt x="28" y="0"/>
                    <a:pt x="28" y="0"/>
                  </a:cubicBezTo>
                  <a:cubicBezTo>
                    <a:pt x="31" y="0"/>
                    <a:pt x="32" y="2"/>
                    <a:pt x="32" y="4"/>
                  </a:cubicBezTo>
                  <a:close/>
                </a:path>
              </a:pathLst>
            </a:custGeom>
            <a:solidFill>
              <a:srgbClr val="5DC2D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40"/>
            <p:cNvSpPr>
              <a:spLocks noEditPoints="1"/>
            </p:cNvSpPr>
            <p:nvPr/>
          </p:nvSpPr>
          <p:spPr bwMode="auto">
            <a:xfrm>
              <a:off x="3513" y="2384"/>
              <a:ext cx="634" cy="189"/>
            </a:xfrm>
            <a:custGeom>
              <a:avLst/>
              <a:gdLst>
                <a:gd name="T0" fmla="*/ 28 w 33"/>
                <a:gd name="T1" fmla="*/ 10 h 10"/>
                <a:gd name="T2" fmla="*/ 4 w 33"/>
                <a:gd name="T3" fmla="*/ 10 h 10"/>
                <a:gd name="T4" fmla="*/ 0 w 33"/>
                <a:gd name="T5" fmla="*/ 5 h 10"/>
                <a:gd name="T6" fmla="*/ 4 w 33"/>
                <a:gd name="T7" fmla="*/ 0 h 10"/>
                <a:gd name="T8" fmla="*/ 28 w 33"/>
                <a:gd name="T9" fmla="*/ 0 h 10"/>
                <a:gd name="T10" fmla="*/ 33 w 33"/>
                <a:gd name="T11" fmla="*/ 5 h 10"/>
                <a:gd name="T12" fmla="*/ 28 w 33"/>
                <a:gd name="T13" fmla="*/ 10 h 10"/>
                <a:gd name="T14" fmla="*/ 4 w 33"/>
                <a:gd name="T15" fmla="*/ 2 h 10"/>
                <a:gd name="T16" fmla="*/ 1 w 33"/>
                <a:gd name="T17" fmla="*/ 5 h 10"/>
                <a:gd name="T18" fmla="*/ 4 w 33"/>
                <a:gd name="T19" fmla="*/ 8 h 10"/>
                <a:gd name="T20" fmla="*/ 28 w 33"/>
                <a:gd name="T21" fmla="*/ 8 h 10"/>
                <a:gd name="T22" fmla="*/ 32 w 33"/>
                <a:gd name="T23" fmla="*/ 5 h 10"/>
                <a:gd name="T24" fmla="*/ 28 w 33"/>
                <a:gd name="T25" fmla="*/ 2 h 10"/>
                <a:gd name="T26" fmla="*/ 4 w 33"/>
                <a:gd name="T27"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0">
                  <a:moveTo>
                    <a:pt x="28" y="10"/>
                  </a:moveTo>
                  <a:cubicBezTo>
                    <a:pt x="4" y="10"/>
                    <a:pt x="4" y="10"/>
                    <a:pt x="4" y="10"/>
                  </a:cubicBezTo>
                  <a:cubicBezTo>
                    <a:pt x="2" y="10"/>
                    <a:pt x="0" y="7"/>
                    <a:pt x="0" y="5"/>
                  </a:cubicBezTo>
                  <a:cubicBezTo>
                    <a:pt x="0" y="2"/>
                    <a:pt x="2" y="0"/>
                    <a:pt x="4" y="0"/>
                  </a:cubicBezTo>
                  <a:cubicBezTo>
                    <a:pt x="28" y="0"/>
                    <a:pt x="28" y="0"/>
                    <a:pt x="28" y="0"/>
                  </a:cubicBezTo>
                  <a:cubicBezTo>
                    <a:pt x="31" y="0"/>
                    <a:pt x="33" y="2"/>
                    <a:pt x="33" y="5"/>
                  </a:cubicBezTo>
                  <a:cubicBezTo>
                    <a:pt x="33" y="7"/>
                    <a:pt x="31" y="10"/>
                    <a:pt x="28" y="10"/>
                  </a:cubicBezTo>
                  <a:close/>
                  <a:moveTo>
                    <a:pt x="4" y="2"/>
                  </a:moveTo>
                  <a:cubicBezTo>
                    <a:pt x="2" y="2"/>
                    <a:pt x="1" y="3"/>
                    <a:pt x="1" y="5"/>
                  </a:cubicBezTo>
                  <a:cubicBezTo>
                    <a:pt x="1" y="7"/>
                    <a:pt x="2" y="8"/>
                    <a:pt x="4" y="8"/>
                  </a:cubicBezTo>
                  <a:cubicBezTo>
                    <a:pt x="28" y="8"/>
                    <a:pt x="28" y="8"/>
                    <a:pt x="28" y="8"/>
                  </a:cubicBezTo>
                  <a:cubicBezTo>
                    <a:pt x="30" y="8"/>
                    <a:pt x="32" y="7"/>
                    <a:pt x="32" y="5"/>
                  </a:cubicBezTo>
                  <a:cubicBezTo>
                    <a:pt x="32" y="3"/>
                    <a:pt x="30" y="2"/>
                    <a:pt x="28" y="2"/>
                  </a:cubicBezTo>
                  <a:lnTo>
                    <a:pt x="4"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41"/>
            <p:cNvSpPr>
              <a:spLocks noEditPoints="1"/>
            </p:cNvSpPr>
            <p:nvPr/>
          </p:nvSpPr>
          <p:spPr bwMode="auto">
            <a:xfrm>
              <a:off x="3609" y="2460"/>
              <a:ext cx="58" cy="57"/>
            </a:xfrm>
            <a:custGeom>
              <a:avLst/>
              <a:gdLst>
                <a:gd name="T0" fmla="*/ 2 w 3"/>
                <a:gd name="T1" fmla="*/ 1 h 3"/>
                <a:gd name="T2" fmla="*/ 3 w 3"/>
                <a:gd name="T3" fmla="*/ 1 h 3"/>
                <a:gd name="T4" fmla="*/ 1 w 3"/>
                <a:gd name="T5" fmla="*/ 0 h 3"/>
                <a:gd name="T6" fmla="*/ 1 w 3"/>
                <a:gd name="T7" fmla="*/ 0 h 3"/>
                <a:gd name="T8" fmla="*/ 0 w 3"/>
                <a:gd name="T9" fmla="*/ 0 h 3"/>
                <a:gd name="T10" fmla="*/ 0 w 3"/>
                <a:gd name="T11" fmla="*/ 2 h 3"/>
                <a:gd name="T12" fmla="*/ 1 w 3"/>
                <a:gd name="T13" fmla="*/ 3 h 3"/>
                <a:gd name="T14" fmla="*/ 2 w 3"/>
                <a:gd name="T15" fmla="*/ 3 h 3"/>
                <a:gd name="T16" fmla="*/ 3 w 3"/>
                <a:gd name="T17" fmla="*/ 2 h 3"/>
                <a:gd name="T18" fmla="*/ 2 w 3"/>
                <a:gd name="T19" fmla="*/ 1 h 3"/>
                <a:gd name="T20" fmla="*/ 1 w 3"/>
                <a:gd name="T21" fmla="*/ 1 h 3"/>
                <a:gd name="T22" fmla="*/ 1 w 3"/>
                <a:gd name="T23" fmla="*/ 1 h 3"/>
                <a:gd name="T24" fmla="*/ 1 w 3"/>
                <a:gd name="T25" fmla="*/ 0 h 3"/>
                <a:gd name="T26" fmla="*/ 1 w 3"/>
                <a:gd name="T27" fmla="*/ 0 h 3"/>
                <a:gd name="T28" fmla="*/ 2 w 3"/>
                <a:gd name="T29" fmla="*/ 1 h 3"/>
                <a:gd name="T30" fmla="*/ 1 w 3"/>
                <a:gd name="T31" fmla="*/ 1 h 3"/>
                <a:gd name="T32" fmla="*/ 1 w 3"/>
                <a:gd name="T33" fmla="*/ 1 h 3"/>
                <a:gd name="T34" fmla="*/ 2 w 3"/>
                <a:gd name="T35" fmla="*/ 1 h 3"/>
                <a:gd name="T36" fmla="*/ 2 w 3"/>
                <a:gd name="T37" fmla="*/ 2 h 3"/>
                <a:gd name="T38" fmla="*/ 2 w 3"/>
                <a:gd name="T39" fmla="*/ 2 h 3"/>
                <a:gd name="T40" fmla="*/ 1 w 3"/>
                <a:gd name="T41" fmla="*/ 2 h 3"/>
                <a:gd name="T42" fmla="*/ 1 w 3"/>
                <a:gd name="T43"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 h="3">
                  <a:moveTo>
                    <a:pt x="2" y="1"/>
                  </a:moveTo>
                  <a:cubicBezTo>
                    <a:pt x="3" y="1"/>
                    <a:pt x="3" y="1"/>
                    <a:pt x="3" y="1"/>
                  </a:cubicBezTo>
                  <a:cubicBezTo>
                    <a:pt x="3" y="0"/>
                    <a:pt x="2" y="0"/>
                    <a:pt x="1" y="0"/>
                  </a:cubicBezTo>
                  <a:cubicBezTo>
                    <a:pt x="1" y="0"/>
                    <a:pt x="1" y="0"/>
                    <a:pt x="1" y="0"/>
                  </a:cubicBezTo>
                  <a:cubicBezTo>
                    <a:pt x="0" y="0"/>
                    <a:pt x="0" y="0"/>
                    <a:pt x="0" y="0"/>
                  </a:cubicBezTo>
                  <a:cubicBezTo>
                    <a:pt x="0" y="2"/>
                    <a:pt x="0" y="2"/>
                    <a:pt x="0" y="2"/>
                  </a:cubicBezTo>
                  <a:cubicBezTo>
                    <a:pt x="0" y="3"/>
                    <a:pt x="0" y="3"/>
                    <a:pt x="1" y="3"/>
                  </a:cubicBezTo>
                  <a:cubicBezTo>
                    <a:pt x="2" y="3"/>
                    <a:pt x="2" y="3"/>
                    <a:pt x="2" y="3"/>
                  </a:cubicBezTo>
                  <a:cubicBezTo>
                    <a:pt x="2" y="3"/>
                    <a:pt x="3" y="2"/>
                    <a:pt x="3" y="2"/>
                  </a:cubicBezTo>
                  <a:cubicBezTo>
                    <a:pt x="3" y="1"/>
                    <a:pt x="3" y="1"/>
                    <a:pt x="2" y="1"/>
                  </a:cubicBezTo>
                  <a:close/>
                  <a:moveTo>
                    <a:pt x="1" y="1"/>
                  </a:moveTo>
                  <a:cubicBezTo>
                    <a:pt x="1" y="1"/>
                    <a:pt x="1" y="1"/>
                    <a:pt x="1" y="1"/>
                  </a:cubicBezTo>
                  <a:cubicBezTo>
                    <a:pt x="1" y="0"/>
                    <a:pt x="1" y="0"/>
                    <a:pt x="1" y="0"/>
                  </a:cubicBezTo>
                  <a:cubicBezTo>
                    <a:pt x="1" y="0"/>
                    <a:pt x="1" y="0"/>
                    <a:pt x="1" y="0"/>
                  </a:cubicBezTo>
                  <a:cubicBezTo>
                    <a:pt x="1" y="0"/>
                    <a:pt x="2" y="0"/>
                    <a:pt x="2" y="1"/>
                  </a:cubicBezTo>
                  <a:cubicBezTo>
                    <a:pt x="2" y="1"/>
                    <a:pt x="2" y="1"/>
                    <a:pt x="1" y="1"/>
                  </a:cubicBezTo>
                  <a:close/>
                  <a:moveTo>
                    <a:pt x="1" y="1"/>
                  </a:moveTo>
                  <a:cubicBezTo>
                    <a:pt x="2" y="1"/>
                    <a:pt x="2" y="1"/>
                    <a:pt x="2" y="1"/>
                  </a:cubicBezTo>
                  <a:cubicBezTo>
                    <a:pt x="2" y="1"/>
                    <a:pt x="2" y="2"/>
                    <a:pt x="2" y="2"/>
                  </a:cubicBezTo>
                  <a:cubicBezTo>
                    <a:pt x="2" y="2"/>
                    <a:pt x="2" y="2"/>
                    <a:pt x="2" y="2"/>
                  </a:cubicBezTo>
                  <a:cubicBezTo>
                    <a:pt x="1" y="2"/>
                    <a:pt x="1" y="2"/>
                    <a:pt x="1" y="2"/>
                  </a:cubicBezTo>
                  <a:lnTo>
                    <a:pt x="1" y="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42"/>
            <p:cNvSpPr/>
            <p:nvPr/>
          </p:nvSpPr>
          <p:spPr bwMode="auto">
            <a:xfrm>
              <a:off x="3667" y="2460"/>
              <a:ext cx="57" cy="57"/>
            </a:xfrm>
            <a:custGeom>
              <a:avLst/>
              <a:gdLst>
                <a:gd name="T0" fmla="*/ 3 w 3"/>
                <a:gd name="T1" fmla="*/ 0 h 3"/>
                <a:gd name="T2" fmla="*/ 2 w 3"/>
                <a:gd name="T3" fmla="*/ 0 h 3"/>
                <a:gd name="T4" fmla="*/ 2 w 3"/>
                <a:gd name="T5" fmla="*/ 1 h 3"/>
                <a:gd name="T6" fmla="*/ 2 w 3"/>
                <a:gd name="T7" fmla="*/ 2 h 3"/>
                <a:gd name="T8" fmla="*/ 1 w 3"/>
                <a:gd name="T9" fmla="*/ 1 h 3"/>
                <a:gd name="T10" fmla="*/ 1 w 3"/>
                <a:gd name="T11" fmla="*/ 0 h 3"/>
                <a:gd name="T12" fmla="*/ 1 w 3"/>
                <a:gd name="T13" fmla="*/ 0 h 3"/>
                <a:gd name="T14" fmla="*/ 0 w 3"/>
                <a:gd name="T15" fmla="*/ 0 h 3"/>
                <a:gd name="T16" fmla="*/ 0 w 3"/>
                <a:gd name="T17" fmla="*/ 1 h 3"/>
                <a:gd name="T18" fmla="*/ 2 w 3"/>
                <a:gd name="T19" fmla="*/ 3 h 3"/>
                <a:gd name="T20" fmla="*/ 3 w 3"/>
                <a:gd name="T21" fmla="*/ 1 h 3"/>
                <a:gd name="T22" fmla="*/ 3 w 3"/>
                <a:gd name="T23" fmla="*/ 0 h 3"/>
                <a:gd name="T24" fmla="*/ 3 w 3"/>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3">
                  <a:moveTo>
                    <a:pt x="3" y="0"/>
                  </a:moveTo>
                  <a:cubicBezTo>
                    <a:pt x="3" y="0"/>
                    <a:pt x="2" y="0"/>
                    <a:pt x="2" y="0"/>
                  </a:cubicBezTo>
                  <a:cubicBezTo>
                    <a:pt x="2" y="1"/>
                    <a:pt x="2" y="1"/>
                    <a:pt x="2" y="1"/>
                  </a:cubicBezTo>
                  <a:cubicBezTo>
                    <a:pt x="2" y="2"/>
                    <a:pt x="2" y="2"/>
                    <a:pt x="2" y="2"/>
                  </a:cubicBezTo>
                  <a:cubicBezTo>
                    <a:pt x="1" y="2"/>
                    <a:pt x="1" y="2"/>
                    <a:pt x="1" y="1"/>
                  </a:cubicBezTo>
                  <a:cubicBezTo>
                    <a:pt x="1" y="0"/>
                    <a:pt x="1" y="0"/>
                    <a:pt x="1" y="0"/>
                  </a:cubicBezTo>
                  <a:cubicBezTo>
                    <a:pt x="1" y="0"/>
                    <a:pt x="1" y="0"/>
                    <a:pt x="1" y="0"/>
                  </a:cubicBezTo>
                  <a:cubicBezTo>
                    <a:pt x="0" y="0"/>
                    <a:pt x="0" y="0"/>
                    <a:pt x="0" y="0"/>
                  </a:cubicBezTo>
                  <a:cubicBezTo>
                    <a:pt x="0" y="1"/>
                    <a:pt x="0" y="1"/>
                    <a:pt x="0" y="1"/>
                  </a:cubicBezTo>
                  <a:cubicBezTo>
                    <a:pt x="0" y="2"/>
                    <a:pt x="1" y="3"/>
                    <a:pt x="2" y="3"/>
                  </a:cubicBezTo>
                  <a:cubicBezTo>
                    <a:pt x="2" y="3"/>
                    <a:pt x="3" y="2"/>
                    <a:pt x="3" y="1"/>
                  </a:cubicBezTo>
                  <a:cubicBezTo>
                    <a:pt x="3" y="0"/>
                    <a:pt x="3" y="0"/>
                    <a:pt x="3" y="0"/>
                  </a:cubicBezTo>
                  <a:cubicBezTo>
                    <a:pt x="3" y="0"/>
                    <a:pt x="3" y="0"/>
                    <a:pt x="3"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43"/>
            <p:cNvSpPr/>
            <p:nvPr/>
          </p:nvSpPr>
          <p:spPr bwMode="auto">
            <a:xfrm>
              <a:off x="3724" y="2460"/>
              <a:ext cx="58" cy="57"/>
            </a:xfrm>
            <a:custGeom>
              <a:avLst/>
              <a:gdLst>
                <a:gd name="T0" fmla="*/ 3 w 3"/>
                <a:gd name="T1" fmla="*/ 0 h 3"/>
                <a:gd name="T2" fmla="*/ 2 w 3"/>
                <a:gd name="T3" fmla="*/ 1 h 3"/>
                <a:gd name="T4" fmla="*/ 1 w 3"/>
                <a:gd name="T5" fmla="*/ 0 h 3"/>
                <a:gd name="T6" fmla="*/ 0 w 3"/>
                <a:gd name="T7" fmla="*/ 0 h 3"/>
                <a:gd name="T8" fmla="*/ 1 w 3"/>
                <a:gd name="T9" fmla="*/ 0 h 3"/>
                <a:gd name="T10" fmla="*/ 1 w 3"/>
                <a:gd name="T11" fmla="*/ 2 h 3"/>
                <a:gd name="T12" fmla="*/ 1 w 3"/>
                <a:gd name="T13" fmla="*/ 2 h 3"/>
                <a:gd name="T14" fmla="*/ 2 w 3"/>
                <a:gd name="T15" fmla="*/ 3 h 3"/>
                <a:gd name="T16" fmla="*/ 2 w 3"/>
                <a:gd name="T17" fmla="*/ 2 h 3"/>
                <a:gd name="T18" fmla="*/ 2 w 3"/>
                <a:gd name="T19" fmla="*/ 2 h 3"/>
                <a:gd name="T20" fmla="*/ 3 w 3"/>
                <a:gd name="T21" fmla="*/ 0 h 3"/>
                <a:gd name="T22" fmla="*/ 3 w 3"/>
                <a:gd name="T23" fmla="*/ 0 h 3"/>
                <a:gd name="T24" fmla="*/ 3 w 3"/>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3">
                  <a:moveTo>
                    <a:pt x="3" y="0"/>
                  </a:moveTo>
                  <a:cubicBezTo>
                    <a:pt x="2" y="1"/>
                    <a:pt x="2" y="1"/>
                    <a:pt x="2" y="1"/>
                  </a:cubicBezTo>
                  <a:cubicBezTo>
                    <a:pt x="1" y="0"/>
                    <a:pt x="1" y="0"/>
                    <a:pt x="1" y="0"/>
                  </a:cubicBezTo>
                  <a:cubicBezTo>
                    <a:pt x="1" y="0"/>
                    <a:pt x="1" y="0"/>
                    <a:pt x="0" y="0"/>
                  </a:cubicBezTo>
                  <a:cubicBezTo>
                    <a:pt x="0" y="0"/>
                    <a:pt x="0" y="0"/>
                    <a:pt x="1" y="0"/>
                  </a:cubicBezTo>
                  <a:cubicBezTo>
                    <a:pt x="1" y="2"/>
                    <a:pt x="1" y="2"/>
                    <a:pt x="1" y="2"/>
                  </a:cubicBezTo>
                  <a:cubicBezTo>
                    <a:pt x="1" y="2"/>
                    <a:pt x="1" y="2"/>
                    <a:pt x="1" y="2"/>
                  </a:cubicBezTo>
                  <a:cubicBezTo>
                    <a:pt x="1" y="3"/>
                    <a:pt x="2" y="3"/>
                    <a:pt x="2" y="3"/>
                  </a:cubicBezTo>
                  <a:cubicBezTo>
                    <a:pt x="2" y="3"/>
                    <a:pt x="2" y="3"/>
                    <a:pt x="2" y="2"/>
                  </a:cubicBezTo>
                  <a:cubicBezTo>
                    <a:pt x="2" y="2"/>
                    <a:pt x="2" y="2"/>
                    <a:pt x="2" y="2"/>
                  </a:cubicBezTo>
                  <a:cubicBezTo>
                    <a:pt x="3" y="0"/>
                    <a:pt x="3" y="0"/>
                    <a:pt x="3" y="0"/>
                  </a:cubicBezTo>
                  <a:cubicBezTo>
                    <a:pt x="3" y="0"/>
                    <a:pt x="3" y="0"/>
                    <a:pt x="3" y="0"/>
                  </a:cubicBezTo>
                  <a:cubicBezTo>
                    <a:pt x="3" y="0"/>
                    <a:pt x="3" y="0"/>
                    <a:pt x="3"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44"/>
            <p:cNvSpPr/>
            <p:nvPr/>
          </p:nvSpPr>
          <p:spPr bwMode="auto">
            <a:xfrm>
              <a:off x="3820" y="2460"/>
              <a:ext cx="58" cy="57"/>
            </a:xfrm>
            <a:custGeom>
              <a:avLst/>
              <a:gdLst>
                <a:gd name="T0" fmla="*/ 2 w 3"/>
                <a:gd name="T1" fmla="*/ 0 h 3"/>
                <a:gd name="T2" fmla="*/ 2 w 3"/>
                <a:gd name="T3" fmla="*/ 0 h 3"/>
                <a:gd name="T4" fmla="*/ 2 w 3"/>
                <a:gd name="T5" fmla="*/ 1 h 3"/>
                <a:gd name="T6" fmla="*/ 1 w 3"/>
                <a:gd name="T7" fmla="*/ 0 h 3"/>
                <a:gd name="T8" fmla="*/ 0 w 3"/>
                <a:gd name="T9" fmla="*/ 0 h 3"/>
                <a:gd name="T10" fmla="*/ 0 w 3"/>
                <a:gd name="T11" fmla="*/ 0 h 3"/>
                <a:gd name="T12" fmla="*/ 0 w 3"/>
                <a:gd name="T13" fmla="*/ 2 h 3"/>
                <a:gd name="T14" fmla="*/ 0 w 3"/>
                <a:gd name="T15" fmla="*/ 3 h 3"/>
                <a:gd name="T16" fmla="*/ 0 w 3"/>
                <a:gd name="T17" fmla="*/ 3 h 3"/>
                <a:gd name="T18" fmla="*/ 1 w 3"/>
                <a:gd name="T19" fmla="*/ 2 h 3"/>
                <a:gd name="T20" fmla="*/ 1 w 3"/>
                <a:gd name="T21" fmla="*/ 1 h 3"/>
                <a:gd name="T22" fmla="*/ 2 w 3"/>
                <a:gd name="T23" fmla="*/ 3 h 3"/>
                <a:gd name="T24" fmla="*/ 2 w 3"/>
                <a:gd name="T25" fmla="*/ 3 h 3"/>
                <a:gd name="T26" fmla="*/ 2 w 3"/>
                <a:gd name="T27" fmla="*/ 3 h 3"/>
                <a:gd name="T28" fmla="*/ 2 w 3"/>
                <a:gd name="T29" fmla="*/ 3 h 3"/>
                <a:gd name="T30" fmla="*/ 3 w 3"/>
                <a:gd name="T31" fmla="*/ 2 h 3"/>
                <a:gd name="T32" fmla="*/ 3 w 3"/>
                <a:gd name="T33" fmla="*/ 0 h 3"/>
                <a:gd name="T34" fmla="*/ 2 w 3"/>
                <a:gd name="T3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 h="3">
                  <a:moveTo>
                    <a:pt x="2" y="0"/>
                  </a:moveTo>
                  <a:cubicBezTo>
                    <a:pt x="2" y="0"/>
                    <a:pt x="2" y="0"/>
                    <a:pt x="2" y="0"/>
                  </a:cubicBezTo>
                  <a:cubicBezTo>
                    <a:pt x="2" y="1"/>
                    <a:pt x="2" y="1"/>
                    <a:pt x="2" y="1"/>
                  </a:cubicBezTo>
                  <a:cubicBezTo>
                    <a:pt x="1" y="0"/>
                    <a:pt x="1" y="0"/>
                    <a:pt x="1" y="0"/>
                  </a:cubicBezTo>
                  <a:cubicBezTo>
                    <a:pt x="1" y="0"/>
                    <a:pt x="1" y="0"/>
                    <a:pt x="0" y="0"/>
                  </a:cubicBezTo>
                  <a:cubicBezTo>
                    <a:pt x="0" y="0"/>
                    <a:pt x="0" y="0"/>
                    <a:pt x="0" y="0"/>
                  </a:cubicBezTo>
                  <a:cubicBezTo>
                    <a:pt x="0" y="2"/>
                    <a:pt x="0" y="2"/>
                    <a:pt x="0" y="2"/>
                  </a:cubicBezTo>
                  <a:cubicBezTo>
                    <a:pt x="0" y="2"/>
                    <a:pt x="0" y="3"/>
                    <a:pt x="0" y="3"/>
                  </a:cubicBezTo>
                  <a:cubicBezTo>
                    <a:pt x="0" y="3"/>
                    <a:pt x="0" y="3"/>
                    <a:pt x="0" y="3"/>
                  </a:cubicBezTo>
                  <a:cubicBezTo>
                    <a:pt x="1" y="3"/>
                    <a:pt x="1" y="3"/>
                    <a:pt x="1" y="2"/>
                  </a:cubicBezTo>
                  <a:cubicBezTo>
                    <a:pt x="1" y="1"/>
                    <a:pt x="1" y="1"/>
                    <a:pt x="1" y="1"/>
                  </a:cubicBezTo>
                  <a:cubicBezTo>
                    <a:pt x="2" y="3"/>
                    <a:pt x="2" y="3"/>
                    <a:pt x="2" y="3"/>
                  </a:cubicBezTo>
                  <a:cubicBezTo>
                    <a:pt x="2" y="3"/>
                    <a:pt x="2" y="3"/>
                    <a:pt x="2" y="3"/>
                  </a:cubicBezTo>
                  <a:cubicBezTo>
                    <a:pt x="2" y="3"/>
                    <a:pt x="2" y="3"/>
                    <a:pt x="2" y="3"/>
                  </a:cubicBezTo>
                  <a:cubicBezTo>
                    <a:pt x="2" y="3"/>
                    <a:pt x="2" y="3"/>
                    <a:pt x="2" y="3"/>
                  </a:cubicBezTo>
                  <a:cubicBezTo>
                    <a:pt x="3" y="3"/>
                    <a:pt x="3" y="3"/>
                    <a:pt x="3" y="2"/>
                  </a:cubicBezTo>
                  <a:cubicBezTo>
                    <a:pt x="3" y="0"/>
                    <a:pt x="3" y="0"/>
                    <a:pt x="3" y="0"/>
                  </a:cubicBezTo>
                  <a:cubicBezTo>
                    <a:pt x="3" y="0"/>
                    <a:pt x="2" y="0"/>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45"/>
            <p:cNvSpPr>
              <a:spLocks noEditPoints="1"/>
            </p:cNvSpPr>
            <p:nvPr/>
          </p:nvSpPr>
          <p:spPr bwMode="auto">
            <a:xfrm>
              <a:off x="3878" y="2460"/>
              <a:ext cx="58" cy="57"/>
            </a:xfrm>
            <a:custGeom>
              <a:avLst/>
              <a:gdLst>
                <a:gd name="T0" fmla="*/ 2 w 3"/>
                <a:gd name="T1" fmla="*/ 0 h 3"/>
                <a:gd name="T2" fmla="*/ 1 w 3"/>
                <a:gd name="T3" fmla="*/ 0 h 3"/>
                <a:gd name="T4" fmla="*/ 0 w 3"/>
                <a:gd name="T5" fmla="*/ 1 h 3"/>
                <a:gd name="T6" fmla="*/ 2 w 3"/>
                <a:gd name="T7" fmla="*/ 3 h 3"/>
                <a:gd name="T8" fmla="*/ 3 w 3"/>
                <a:gd name="T9" fmla="*/ 1 h 3"/>
                <a:gd name="T10" fmla="*/ 2 w 3"/>
                <a:gd name="T11" fmla="*/ 0 h 3"/>
                <a:gd name="T12" fmla="*/ 2 w 3"/>
                <a:gd name="T13" fmla="*/ 2 h 3"/>
                <a:gd name="T14" fmla="*/ 1 w 3"/>
                <a:gd name="T15" fmla="*/ 1 h 3"/>
                <a:gd name="T16" fmla="*/ 1 w 3"/>
                <a:gd name="T17" fmla="*/ 0 h 3"/>
                <a:gd name="T18" fmla="*/ 2 w 3"/>
                <a:gd name="T19" fmla="*/ 0 h 3"/>
                <a:gd name="T20" fmla="*/ 2 w 3"/>
                <a:gd name="T21" fmla="*/ 0 h 3"/>
                <a:gd name="T22" fmla="*/ 2 w 3"/>
                <a:gd name="T23" fmla="*/ 1 h 3"/>
                <a:gd name="T24" fmla="*/ 2 w 3"/>
                <a:gd name="T25"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3">
                  <a:moveTo>
                    <a:pt x="2" y="0"/>
                  </a:moveTo>
                  <a:cubicBezTo>
                    <a:pt x="2" y="0"/>
                    <a:pt x="2" y="0"/>
                    <a:pt x="1" y="0"/>
                  </a:cubicBezTo>
                  <a:cubicBezTo>
                    <a:pt x="1" y="0"/>
                    <a:pt x="0" y="0"/>
                    <a:pt x="0" y="1"/>
                  </a:cubicBezTo>
                  <a:cubicBezTo>
                    <a:pt x="0" y="2"/>
                    <a:pt x="1" y="3"/>
                    <a:pt x="2" y="3"/>
                  </a:cubicBezTo>
                  <a:cubicBezTo>
                    <a:pt x="2" y="3"/>
                    <a:pt x="3" y="2"/>
                    <a:pt x="3" y="1"/>
                  </a:cubicBezTo>
                  <a:cubicBezTo>
                    <a:pt x="3" y="0"/>
                    <a:pt x="3" y="0"/>
                    <a:pt x="2" y="0"/>
                  </a:cubicBezTo>
                  <a:close/>
                  <a:moveTo>
                    <a:pt x="2" y="2"/>
                  </a:moveTo>
                  <a:cubicBezTo>
                    <a:pt x="1" y="2"/>
                    <a:pt x="1" y="2"/>
                    <a:pt x="1" y="1"/>
                  </a:cubicBezTo>
                  <a:cubicBezTo>
                    <a:pt x="1" y="1"/>
                    <a:pt x="1" y="0"/>
                    <a:pt x="1" y="0"/>
                  </a:cubicBezTo>
                  <a:cubicBezTo>
                    <a:pt x="1" y="0"/>
                    <a:pt x="2" y="0"/>
                    <a:pt x="2" y="0"/>
                  </a:cubicBezTo>
                  <a:cubicBezTo>
                    <a:pt x="2" y="0"/>
                    <a:pt x="2" y="0"/>
                    <a:pt x="2" y="0"/>
                  </a:cubicBezTo>
                  <a:cubicBezTo>
                    <a:pt x="2" y="0"/>
                    <a:pt x="2" y="1"/>
                    <a:pt x="2" y="1"/>
                  </a:cubicBezTo>
                  <a:cubicBezTo>
                    <a:pt x="2" y="2"/>
                    <a:pt x="2" y="2"/>
                    <a:pt x="2"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46"/>
            <p:cNvSpPr/>
            <p:nvPr/>
          </p:nvSpPr>
          <p:spPr bwMode="auto">
            <a:xfrm>
              <a:off x="3936" y="2460"/>
              <a:ext cx="95" cy="57"/>
            </a:xfrm>
            <a:custGeom>
              <a:avLst/>
              <a:gdLst>
                <a:gd name="T0" fmla="*/ 5 w 5"/>
                <a:gd name="T1" fmla="*/ 0 h 3"/>
                <a:gd name="T2" fmla="*/ 5 w 5"/>
                <a:gd name="T3" fmla="*/ 0 h 3"/>
                <a:gd name="T4" fmla="*/ 4 w 5"/>
                <a:gd name="T5" fmla="*/ 0 h 3"/>
                <a:gd name="T6" fmla="*/ 4 w 5"/>
                <a:gd name="T7" fmla="*/ 2 h 3"/>
                <a:gd name="T8" fmla="*/ 3 w 5"/>
                <a:gd name="T9" fmla="*/ 0 h 3"/>
                <a:gd name="T10" fmla="*/ 3 w 5"/>
                <a:gd name="T11" fmla="*/ 0 h 3"/>
                <a:gd name="T12" fmla="*/ 2 w 5"/>
                <a:gd name="T13" fmla="*/ 0 h 3"/>
                <a:gd name="T14" fmla="*/ 2 w 5"/>
                <a:gd name="T15" fmla="*/ 2 h 3"/>
                <a:gd name="T16" fmla="*/ 1 w 5"/>
                <a:gd name="T17" fmla="*/ 0 h 3"/>
                <a:gd name="T18" fmla="*/ 1 w 5"/>
                <a:gd name="T19" fmla="*/ 0 h 3"/>
                <a:gd name="T20" fmla="*/ 0 w 5"/>
                <a:gd name="T21" fmla="*/ 0 h 3"/>
                <a:gd name="T22" fmla="*/ 0 w 5"/>
                <a:gd name="T23" fmla="*/ 0 h 3"/>
                <a:gd name="T24" fmla="*/ 1 w 5"/>
                <a:gd name="T25" fmla="*/ 3 h 3"/>
                <a:gd name="T26" fmla="*/ 2 w 5"/>
                <a:gd name="T27" fmla="*/ 3 h 3"/>
                <a:gd name="T28" fmla="*/ 2 w 5"/>
                <a:gd name="T29" fmla="*/ 3 h 3"/>
                <a:gd name="T30" fmla="*/ 3 w 5"/>
                <a:gd name="T31" fmla="*/ 1 h 3"/>
                <a:gd name="T32" fmla="*/ 3 w 5"/>
                <a:gd name="T33" fmla="*/ 3 h 3"/>
                <a:gd name="T34" fmla="*/ 4 w 5"/>
                <a:gd name="T35" fmla="*/ 3 h 3"/>
                <a:gd name="T36" fmla="*/ 4 w 5"/>
                <a:gd name="T37" fmla="*/ 3 h 3"/>
                <a:gd name="T38" fmla="*/ 5 w 5"/>
                <a:gd name="T39" fmla="*/ 0 h 3"/>
                <a:gd name="T40" fmla="*/ 5 w 5"/>
                <a:gd name="T4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 h="3">
                  <a:moveTo>
                    <a:pt x="5" y="0"/>
                  </a:moveTo>
                  <a:cubicBezTo>
                    <a:pt x="5" y="0"/>
                    <a:pt x="5" y="0"/>
                    <a:pt x="5" y="0"/>
                  </a:cubicBezTo>
                  <a:cubicBezTo>
                    <a:pt x="5" y="0"/>
                    <a:pt x="4" y="0"/>
                    <a:pt x="4" y="0"/>
                  </a:cubicBezTo>
                  <a:cubicBezTo>
                    <a:pt x="4" y="2"/>
                    <a:pt x="4" y="2"/>
                    <a:pt x="4" y="2"/>
                  </a:cubicBezTo>
                  <a:cubicBezTo>
                    <a:pt x="3" y="0"/>
                    <a:pt x="3" y="0"/>
                    <a:pt x="3" y="0"/>
                  </a:cubicBezTo>
                  <a:cubicBezTo>
                    <a:pt x="3" y="0"/>
                    <a:pt x="3" y="0"/>
                    <a:pt x="3" y="0"/>
                  </a:cubicBezTo>
                  <a:cubicBezTo>
                    <a:pt x="3" y="0"/>
                    <a:pt x="2" y="0"/>
                    <a:pt x="2" y="0"/>
                  </a:cubicBezTo>
                  <a:cubicBezTo>
                    <a:pt x="2" y="2"/>
                    <a:pt x="2" y="2"/>
                    <a:pt x="2" y="2"/>
                  </a:cubicBezTo>
                  <a:cubicBezTo>
                    <a:pt x="1" y="0"/>
                    <a:pt x="1" y="0"/>
                    <a:pt x="1" y="0"/>
                  </a:cubicBezTo>
                  <a:cubicBezTo>
                    <a:pt x="1" y="0"/>
                    <a:pt x="1" y="0"/>
                    <a:pt x="1" y="0"/>
                  </a:cubicBezTo>
                  <a:cubicBezTo>
                    <a:pt x="1" y="0"/>
                    <a:pt x="0" y="0"/>
                    <a:pt x="0" y="0"/>
                  </a:cubicBezTo>
                  <a:cubicBezTo>
                    <a:pt x="0" y="0"/>
                    <a:pt x="0" y="0"/>
                    <a:pt x="0" y="0"/>
                  </a:cubicBezTo>
                  <a:cubicBezTo>
                    <a:pt x="1" y="3"/>
                    <a:pt x="1" y="3"/>
                    <a:pt x="1" y="3"/>
                  </a:cubicBezTo>
                  <a:cubicBezTo>
                    <a:pt x="1" y="3"/>
                    <a:pt x="2" y="3"/>
                    <a:pt x="2" y="3"/>
                  </a:cubicBezTo>
                  <a:cubicBezTo>
                    <a:pt x="2" y="3"/>
                    <a:pt x="2" y="3"/>
                    <a:pt x="2" y="3"/>
                  </a:cubicBezTo>
                  <a:cubicBezTo>
                    <a:pt x="3" y="1"/>
                    <a:pt x="3" y="1"/>
                    <a:pt x="3" y="1"/>
                  </a:cubicBezTo>
                  <a:cubicBezTo>
                    <a:pt x="3" y="3"/>
                    <a:pt x="3" y="3"/>
                    <a:pt x="3" y="3"/>
                  </a:cubicBezTo>
                  <a:cubicBezTo>
                    <a:pt x="3" y="3"/>
                    <a:pt x="4" y="3"/>
                    <a:pt x="4" y="3"/>
                  </a:cubicBezTo>
                  <a:cubicBezTo>
                    <a:pt x="4" y="3"/>
                    <a:pt x="4" y="3"/>
                    <a:pt x="4" y="3"/>
                  </a:cubicBezTo>
                  <a:cubicBezTo>
                    <a:pt x="5" y="0"/>
                    <a:pt x="5" y="0"/>
                    <a:pt x="5" y="0"/>
                  </a:cubicBezTo>
                  <a:cubicBezTo>
                    <a:pt x="5" y="0"/>
                    <a:pt x="5" y="0"/>
                    <a:pt x="5"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47"/>
            <p:cNvSpPr/>
            <p:nvPr/>
          </p:nvSpPr>
          <p:spPr bwMode="auto">
            <a:xfrm>
              <a:off x="3590" y="1647"/>
              <a:ext cx="633" cy="397"/>
            </a:xfrm>
            <a:custGeom>
              <a:avLst/>
              <a:gdLst>
                <a:gd name="T0" fmla="*/ 16 w 33"/>
                <a:gd name="T1" fmla="*/ 21 h 21"/>
                <a:gd name="T2" fmla="*/ 3 w 33"/>
                <a:gd name="T3" fmla="*/ 21 h 21"/>
                <a:gd name="T4" fmla="*/ 3 w 33"/>
                <a:gd name="T5" fmla="*/ 21 h 21"/>
                <a:gd name="T6" fmla="*/ 0 w 33"/>
                <a:gd name="T7" fmla="*/ 6 h 21"/>
                <a:gd name="T8" fmla="*/ 0 w 33"/>
                <a:gd name="T9" fmla="*/ 6 h 21"/>
                <a:gd name="T10" fmla="*/ 0 w 33"/>
                <a:gd name="T11" fmla="*/ 5 h 21"/>
                <a:gd name="T12" fmla="*/ 17 w 33"/>
                <a:gd name="T13" fmla="*/ 5 h 21"/>
                <a:gd name="T14" fmla="*/ 18 w 33"/>
                <a:gd name="T15" fmla="*/ 6 h 21"/>
                <a:gd name="T16" fmla="*/ 17 w 33"/>
                <a:gd name="T17" fmla="*/ 7 h 21"/>
                <a:gd name="T18" fmla="*/ 1 w 33"/>
                <a:gd name="T19" fmla="*/ 7 h 21"/>
                <a:gd name="T20" fmla="*/ 4 w 33"/>
                <a:gd name="T21" fmla="*/ 20 h 21"/>
                <a:gd name="T22" fmla="*/ 15 w 33"/>
                <a:gd name="T23" fmla="*/ 20 h 21"/>
                <a:gd name="T24" fmla="*/ 24 w 33"/>
                <a:gd name="T25" fmla="*/ 0 h 21"/>
                <a:gd name="T26" fmla="*/ 24 w 33"/>
                <a:gd name="T27" fmla="*/ 0 h 21"/>
                <a:gd name="T28" fmla="*/ 32 w 33"/>
                <a:gd name="T29" fmla="*/ 0 h 21"/>
                <a:gd name="T30" fmla="*/ 33 w 33"/>
                <a:gd name="T31" fmla="*/ 0 h 21"/>
                <a:gd name="T32" fmla="*/ 32 w 33"/>
                <a:gd name="T33" fmla="*/ 1 h 21"/>
                <a:gd name="T34" fmla="*/ 25 w 33"/>
                <a:gd name="T35" fmla="*/ 1 h 21"/>
                <a:gd name="T36" fmla="*/ 16 w 33"/>
                <a:gd name="T37" fmla="*/ 21 h 21"/>
                <a:gd name="T38" fmla="*/ 16 w 33"/>
                <a:gd name="T3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 h="21">
                  <a:moveTo>
                    <a:pt x="16" y="21"/>
                  </a:moveTo>
                  <a:cubicBezTo>
                    <a:pt x="3" y="21"/>
                    <a:pt x="3" y="21"/>
                    <a:pt x="3" y="21"/>
                  </a:cubicBezTo>
                  <a:cubicBezTo>
                    <a:pt x="3" y="21"/>
                    <a:pt x="3" y="21"/>
                    <a:pt x="3" y="21"/>
                  </a:cubicBezTo>
                  <a:cubicBezTo>
                    <a:pt x="0" y="6"/>
                    <a:pt x="0" y="6"/>
                    <a:pt x="0" y="6"/>
                  </a:cubicBezTo>
                  <a:cubicBezTo>
                    <a:pt x="0" y="6"/>
                    <a:pt x="0" y="6"/>
                    <a:pt x="0" y="6"/>
                  </a:cubicBezTo>
                  <a:cubicBezTo>
                    <a:pt x="0" y="6"/>
                    <a:pt x="0" y="5"/>
                    <a:pt x="0" y="5"/>
                  </a:cubicBezTo>
                  <a:cubicBezTo>
                    <a:pt x="17" y="5"/>
                    <a:pt x="17" y="5"/>
                    <a:pt x="17" y="5"/>
                  </a:cubicBezTo>
                  <a:cubicBezTo>
                    <a:pt x="17" y="5"/>
                    <a:pt x="18" y="6"/>
                    <a:pt x="18" y="6"/>
                  </a:cubicBezTo>
                  <a:cubicBezTo>
                    <a:pt x="18" y="6"/>
                    <a:pt x="17" y="7"/>
                    <a:pt x="17" y="7"/>
                  </a:cubicBezTo>
                  <a:cubicBezTo>
                    <a:pt x="1" y="7"/>
                    <a:pt x="1" y="7"/>
                    <a:pt x="1" y="7"/>
                  </a:cubicBezTo>
                  <a:cubicBezTo>
                    <a:pt x="4" y="20"/>
                    <a:pt x="4" y="20"/>
                    <a:pt x="4" y="20"/>
                  </a:cubicBezTo>
                  <a:cubicBezTo>
                    <a:pt x="15" y="20"/>
                    <a:pt x="15" y="20"/>
                    <a:pt x="15" y="20"/>
                  </a:cubicBezTo>
                  <a:cubicBezTo>
                    <a:pt x="24" y="0"/>
                    <a:pt x="24" y="0"/>
                    <a:pt x="24" y="0"/>
                  </a:cubicBezTo>
                  <a:cubicBezTo>
                    <a:pt x="24" y="0"/>
                    <a:pt x="24" y="0"/>
                    <a:pt x="24" y="0"/>
                  </a:cubicBezTo>
                  <a:cubicBezTo>
                    <a:pt x="32" y="0"/>
                    <a:pt x="32" y="0"/>
                    <a:pt x="32" y="0"/>
                  </a:cubicBezTo>
                  <a:cubicBezTo>
                    <a:pt x="32" y="0"/>
                    <a:pt x="33" y="0"/>
                    <a:pt x="33" y="0"/>
                  </a:cubicBezTo>
                  <a:cubicBezTo>
                    <a:pt x="33" y="1"/>
                    <a:pt x="32" y="1"/>
                    <a:pt x="32" y="1"/>
                  </a:cubicBezTo>
                  <a:cubicBezTo>
                    <a:pt x="25" y="1"/>
                    <a:pt x="25" y="1"/>
                    <a:pt x="25" y="1"/>
                  </a:cubicBezTo>
                  <a:cubicBezTo>
                    <a:pt x="16" y="21"/>
                    <a:pt x="16" y="21"/>
                    <a:pt x="16" y="21"/>
                  </a:cubicBezTo>
                  <a:cubicBezTo>
                    <a:pt x="16" y="21"/>
                    <a:pt x="16" y="21"/>
                    <a:pt x="16" y="2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48"/>
            <p:cNvSpPr>
              <a:spLocks noEditPoints="1"/>
            </p:cNvSpPr>
            <p:nvPr/>
          </p:nvSpPr>
          <p:spPr bwMode="auto">
            <a:xfrm>
              <a:off x="3648" y="2082"/>
              <a:ext cx="96" cy="94"/>
            </a:xfrm>
            <a:custGeom>
              <a:avLst/>
              <a:gdLst>
                <a:gd name="T0" fmla="*/ 2 w 5"/>
                <a:gd name="T1" fmla="*/ 5 h 5"/>
                <a:gd name="T2" fmla="*/ 0 w 5"/>
                <a:gd name="T3" fmla="*/ 2 h 5"/>
                <a:gd name="T4" fmla="*/ 2 w 5"/>
                <a:gd name="T5" fmla="*/ 0 h 5"/>
                <a:gd name="T6" fmla="*/ 5 w 5"/>
                <a:gd name="T7" fmla="*/ 2 h 5"/>
                <a:gd name="T8" fmla="*/ 2 w 5"/>
                <a:gd name="T9" fmla="*/ 5 h 5"/>
                <a:gd name="T10" fmla="*/ 2 w 5"/>
                <a:gd name="T11" fmla="*/ 1 h 5"/>
                <a:gd name="T12" fmla="*/ 1 w 5"/>
                <a:gd name="T13" fmla="*/ 2 h 5"/>
                <a:gd name="T14" fmla="*/ 2 w 5"/>
                <a:gd name="T15" fmla="*/ 4 h 5"/>
                <a:gd name="T16" fmla="*/ 4 w 5"/>
                <a:gd name="T17" fmla="*/ 2 h 5"/>
                <a:gd name="T18" fmla="*/ 2 w 5"/>
                <a:gd name="T19"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2" y="5"/>
                  </a:moveTo>
                  <a:cubicBezTo>
                    <a:pt x="1" y="5"/>
                    <a:pt x="0" y="4"/>
                    <a:pt x="0" y="2"/>
                  </a:cubicBezTo>
                  <a:cubicBezTo>
                    <a:pt x="0" y="1"/>
                    <a:pt x="1" y="0"/>
                    <a:pt x="2" y="0"/>
                  </a:cubicBezTo>
                  <a:cubicBezTo>
                    <a:pt x="4" y="0"/>
                    <a:pt x="5" y="1"/>
                    <a:pt x="5" y="2"/>
                  </a:cubicBezTo>
                  <a:cubicBezTo>
                    <a:pt x="5" y="4"/>
                    <a:pt x="4" y="5"/>
                    <a:pt x="2" y="5"/>
                  </a:cubicBezTo>
                  <a:close/>
                  <a:moveTo>
                    <a:pt x="2" y="1"/>
                  </a:moveTo>
                  <a:cubicBezTo>
                    <a:pt x="2" y="1"/>
                    <a:pt x="1" y="1"/>
                    <a:pt x="1" y="2"/>
                  </a:cubicBezTo>
                  <a:cubicBezTo>
                    <a:pt x="1" y="3"/>
                    <a:pt x="2" y="4"/>
                    <a:pt x="2" y="4"/>
                  </a:cubicBezTo>
                  <a:cubicBezTo>
                    <a:pt x="3" y="4"/>
                    <a:pt x="4" y="3"/>
                    <a:pt x="4" y="2"/>
                  </a:cubicBezTo>
                  <a:cubicBezTo>
                    <a:pt x="4" y="1"/>
                    <a:pt x="3" y="1"/>
                    <a:pt x="2"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Freeform 49"/>
            <p:cNvSpPr>
              <a:spLocks noEditPoints="1"/>
            </p:cNvSpPr>
            <p:nvPr/>
          </p:nvSpPr>
          <p:spPr bwMode="auto">
            <a:xfrm>
              <a:off x="3801" y="2082"/>
              <a:ext cx="115" cy="94"/>
            </a:xfrm>
            <a:custGeom>
              <a:avLst/>
              <a:gdLst>
                <a:gd name="T0" fmla="*/ 3 w 6"/>
                <a:gd name="T1" fmla="*/ 5 h 5"/>
                <a:gd name="T2" fmla="*/ 0 w 6"/>
                <a:gd name="T3" fmla="*/ 2 h 5"/>
                <a:gd name="T4" fmla="*/ 3 w 6"/>
                <a:gd name="T5" fmla="*/ 0 h 5"/>
                <a:gd name="T6" fmla="*/ 6 w 6"/>
                <a:gd name="T7" fmla="*/ 2 h 5"/>
                <a:gd name="T8" fmla="*/ 3 w 6"/>
                <a:gd name="T9" fmla="*/ 5 h 5"/>
                <a:gd name="T10" fmla="*/ 3 w 6"/>
                <a:gd name="T11" fmla="*/ 1 h 5"/>
                <a:gd name="T12" fmla="*/ 2 w 6"/>
                <a:gd name="T13" fmla="*/ 2 h 5"/>
                <a:gd name="T14" fmla="*/ 3 w 6"/>
                <a:gd name="T15" fmla="*/ 4 h 5"/>
                <a:gd name="T16" fmla="*/ 4 w 6"/>
                <a:gd name="T17" fmla="*/ 2 h 5"/>
                <a:gd name="T18" fmla="*/ 3 w 6"/>
                <a:gd name="T19"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5">
                  <a:moveTo>
                    <a:pt x="3" y="5"/>
                  </a:moveTo>
                  <a:cubicBezTo>
                    <a:pt x="2" y="5"/>
                    <a:pt x="0" y="4"/>
                    <a:pt x="0" y="2"/>
                  </a:cubicBezTo>
                  <a:cubicBezTo>
                    <a:pt x="0" y="1"/>
                    <a:pt x="2" y="0"/>
                    <a:pt x="3" y="0"/>
                  </a:cubicBezTo>
                  <a:cubicBezTo>
                    <a:pt x="4" y="0"/>
                    <a:pt x="6" y="1"/>
                    <a:pt x="6" y="2"/>
                  </a:cubicBezTo>
                  <a:cubicBezTo>
                    <a:pt x="6" y="4"/>
                    <a:pt x="4" y="5"/>
                    <a:pt x="3" y="5"/>
                  </a:cubicBezTo>
                  <a:close/>
                  <a:moveTo>
                    <a:pt x="3" y="1"/>
                  </a:moveTo>
                  <a:cubicBezTo>
                    <a:pt x="2" y="1"/>
                    <a:pt x="2" y="1"/>
                    <a:pt x="2" y="2"/>
                  </a:cubicBezTo>
                  <a:cubicBezTo>
                    <a:pt x="2" y="3"/>
                    <a:pt x="2" y="4"/>
                    <a:pt x="3" y="4"/>
                  </a:cubicBezTo>
                  <a:cubicBezTo>
                    <a:pt x="4" y="4"/>
                    <a:pt x="4" y="3"/>
                    <a:pt x="4" y="2"/>
                  </a:cubicBezTo>
                  <a:cubicBezTo>
                    <a:pt x="4" y="1"/>
                    <a:pt x="4" y="1"/>
                    <a:pt x="3"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50"/>
            <p:cNvSpPr/>
            <p:nvPr/>
          </p:nvSpPr>
          <p:spPr bwMode="auto">
            <a:xfrm>
              <a:off x="3609" y="1817"/>
              <a:ext cx="269" cy="19"/>
            </a:xfrm>
            <a:custGeom>
              <a:avLst/>
              <a:gdLst>
                <a:gd name="T0" fmla="*/ 14 w 14"/>
                <a:gd name="T1" fmla="*/ 1 h 1"/>
                <a:gd name="T2" fmla="*/ 0 w 14"/>
                <a:gd name="T3" fmla="*/ 1 h 1"/>
                <a:gd name="T4" fmla="*/ 0 w 14"/>
                <a:gd name="T5" fmla="*/ 0 h 1"/>
                <a:gd name="T6" fmla="*/ 0 w 14"/>
                <a:gd name="T7" fmla="*/ 0 h 1"/>
                <a:gd name="T8" fmla="*/ 14 w 14"/>
                <a:gd name="T9" fmla="*/ 0 h 1"/>
                <a:gd name="T10" fmla="*/ 14 w 14"/>
                <a:gd name="T11" fmla="*/ 0 h 1"/>
                <a:gd name="T12" fmla="*/ 14 w 14"/>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4" h="1">
                  <a:moveTo>
                    <a:pt x="14" y="1"/>
                  </a:moveTo>
                  <a:cubicBezTo>
                    <a:pt x="0" y="1"/>
                    <a:pt x="0" y="1"/>
                    <a:pt x="0" y="1"/>
                  </a:cubicBezTo>
                  <a:cubicBezTo>
                    <a:pt x="0" y="1"/>
                    <a:pt x="0" y="1"/>
                    <a:pt x="0" y="0"/>
                  </a:cubicBezTo>
                  <a:cubicBezTo>
                    <a:pt x="0" y="0"/>
                    <a:pt x="0" y="0"/>
                    <a:pt x="0" y="0"/>
                  </a:cubicBezTo>
                  <a:cubicBezTo>
                    <a:pt x="14" y="0"/>
                    <a:pt x="14" y="0"/>
                    <a:pt x="14" y="0"/>
                  </a:cubicBezTo>
                  <a:cubicBezTo>
                    <a:pt x="14" y="0"/>
                    <a:pt x="14" y="0"/>
                    <a:pt x="14" y="0"/>
                  </a:cubicBezTo>
                  <a:cubicBezTo>
                    <a:pt x="14" y="1"/>
                    <a:pt x="14" y="1"/>
                    <a:pt x="14"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51"/>
            <p:cNvSpPr/>
            <p:nvPr/>
          </p:nvSpPr>
          <p:spPr bwMode="auto">
            <a:xfrm>
              <a:off x="3609" y="1874"/>
              <a:ext cx="250" cy="19"/>
            </a:xfrm>
            <a:custGeom>
              <a:avLst/>
              <a:gdLst>
                <a:gd name="T0" fmla="*/ 12 w 13"/>
                <a:gd name="T1" fmla="*/ 1 h 1"/>
                <a:gd name="T2" fmla="*/ 1 w 13"/>
                <a:gd name="T3" fmla="*/ 1 h 1"/>
                <a:gd name="T4" fmla="*/ 0 w 13"/>
                <a:gd name="T5" fmla="*/ 0 h 1"/>
                <a:gd name="T6" fmla="*/ 1 w 13"/>
                <a:gd name="T7" fmla="*/ 0 h 1"/>
                <a:gd name="T8" fmla="*/ 12 w 13"/>
                <a:gd name="T9" fmla="*/ 0 h 1"/>
                <a:gd name="T10" fmla="*/ 13 w 13"/>
                <a:gd name="T11" fmla="*/ 0 h 1"/>
                <a:gd name="T12" fmla="*/ 12 w 1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3" h="1">
                  <a:moveTo>
                    <a:pt x="12" y="1"/>
                  </a:moveTo>
                  <a:cubicBezTo>
                    <a:pt x="1" y="1"/>
                    <a:pt x="1" y="1"/>
                    <a:pt x="1" y="1"/>
                  </a:cubicBezTo>
                  <a:cubicBezTo>
                    <a:pt x="0" y="1"/>
                    <a:pt x="0" y="1"/>
                    <a:pt x="0" y="0"/>
                  </a:cubicBezTo>
                  <a:cubicBezTo>
                    <a:pt x="0" y="0"/>
                    <a:pt x="0" y="0"/>
                    <a:pt x="1" y="0"/>
                  </a:cubicBezTo>
                  <a:cubicBezTo>
                    <a:pt x="12" y="0"/>
                    <a:pt x="12" y="0"/>
                    <a:pt x="12" y="0"/>
                  </a:cubicBezTo>
                  <a:cubicBezTo>
                    <a:pt x="13" y="0"/>
                    <a:pt x="13" y="0"/>
                    <a:pt x="13" y="0"/>
                  </a:cubicBezTo>
                  <a:cubicBezTo>
                    <a:pt x="13" y="1"/>
                    <a:pt x="13" y="1"/>
                    <a:pt x="12"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52"/>
            <p:cNvSpPr/>
            <p:nvPr/>
          </p:nvSpPr>
          <p:spPr bwMode="auto">
            <a:xfrm>
              <a:off x="3628" y="1912"/>
              <a:ext cx="212" cy="37"/>
            </a:xfrm>
            <a:custGeom>
              <a:avLst/>
              <a:gdLst>
                <a:gd name="T0" fmla="*/ 10 w 11"/>
                <a:gd name="T1" fmla="*/ 2 h 2"/>
                <a:gd name="T2" fmla="*/ 1 w 11"/>
                <a:gd name="T3" fmla="*/ 2 h 2"/>
                <a:gd name="T4" fmla="*/ 0 w 11"/>
                <a:gd name="T5" fmla="*/ 1 h 2"/>
                <a:gd name="T6" fmla="*/ 1 w 11"/>
                <a:gd name="T7" fmla="*/ 0 h 2"/>
                <a:gd name="T8" fmla="*/ 10 w 11"/>
                <a:gd name="T9" fmla="*/ 0 h 2"/>
                <a:gd name="T10" fmla="*/ 11 w 11"/>
                <a:gd name="T11" fmla="*/ 1 h 2"/>
                <a:gd name="T12" fmla="*/ 10 w 11"/>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11" h="2">
                  <a:moveTo>
                    <a:pt x="10" y="2"/>
                  </a:moveTo>
                  <a:cubicBezTo>
                    <a:pt x="1" y="2"/>
                    <a:pt x="1" y="2"/>
                    <a:pt x="1" y="2"/>
                  </a:cubicBezTo>
                  <a:cubicBezTo>
                    <a:pt x="0" y="2"/>
                    <a:pt x="0" y="1"/>
                    <a:pt x="0" y="1"/>
                  </a:cubicBezTo>
                  <a:cubicBezTo>
                    <a:pt x="0" y="1"/>
                    <a:pt x="0" y="0"/>
                    <a:pt x="1" y="0"/>
                  </a:cubicBezTo>
                  <a:cubicBezTo>
                    <a:pt x="10" y="0"/>
                    <a:pt x="10" y="0"/>
                    <a:pt x="10" y="0"/>
                  </a:cubicBezTo>
                  <a:cubicBezTo>
                    <a:pt x="11" y="0"/>
                    <a:pt x="11" y="1"/>
                    <a:pt x="11" y="1"/>
                  </a:cubicBezTo>
                  <a:cubicBezTo>
                    <a:pt x="11" y="1"/>
                    <a:pt x="11" y="2"/>
                    <a:pt x="10"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53"/>
            <p:cNvSpPr/>
            <p:nvPr/>
          </p:nvSpPr>
          <p:spPr bwMode="auto">
            <a:xfrm>
              <a:off x="3628" y="1968"/>
              <a:ext cx="192" cy="38"/>
            </a:xfrm>
            <a:custGeom>
              <a:avLst/>
              <a:gdLst>
                <a:gd name="T0" fmla="*/ 9 w 10"/>
                <a:gd name="T1" fmla="*/ 2 h 2"/>
                <a:gd name="T2" fmla="*/ 1 w 10"/>
                <a:gd name="T3" fmla="*/ 2 h 2"/>
                <a:gd name="T4" fmla="*/ 0 w 10"/>
                <a:gd name="T5" fmla="*/ 1 h 2"/>
                <a:gd name="T6" fmla="*/ 1 w 10"/>
                <a:gd name="T7" fmla="*/ 0 h 2"/>
                <a:gd name="T8" fmla="*/ 9 w 10"/>
                <a:gd name="T9" fmla="*/ 0 h 2"/>
                <a:gd name="T10" fmla="*/ 10 w 10"/>
                <a:gd name="T11" fmla="*/ 1 h 2"/>
                <a:gd name="T12" fmla="*/ 9 w 10"/>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10" h="2">
                  <a:moveTo>
                    <a:pt x="9" y="2"/>
                  </a:moveTo>
                  <a:cubicBezTo>
                    <a:pt x="1" y="2"/>
                    <a:pt x="1" y="2"/>
                    <a:pt x="1" y="2"/>
                  </a:cubicBezTo>
                  <a:cubicBezTo>
                    <a:pt x="1" y="2"/>
                    <a:pt x="0" y="1"/>
                    <a:pt x="0" y="1"/>
                  </a:cubicBezTo>
                  <a:cubicBezTo>
                    <a:pt x="0" y="1"/>
                    <a:pt x="1" y="0"/>
                    <a:pt x="1" y="0"/>
                  </a:cubicBezTo>
                  <a:cubicBezTo>
                    <a:pt x="9" y="0"/>
                    <a:pt x="9" y="0"/>
                    <a:pt x="9" y="0"/>
                  </a:cubicBezTo>
                  <a:cubicBezTo>
                    <a:pt x="9" y="0"/>
                    <a:pt x="10" y="1"/>
                    <a:pt x="10" y="1"/>
                  </a:cubicBezTo>
                  <a:cubicBezTo>
                    <a:pt x="10" y="1"/>
                    <a:pt x="9" y="2"/>
                    <a:pt x="9"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Freeform 54"/>
            <p:cNvSpPr>
              <a:spLocks noEditPoints="1"/>
            </p:cNvSpPr>
            <p:nvPr/>
          </p:nvSpPr>
          <p:spPr bwMode="auto">
            <a:xfrm>
              <a:off x="3648" y="1458"/>
              <a:ext cx="211" cy="113"/>
            </a:xfrm>
            <a:custGeom>
              <a:avLst/>
              <a:gdLst>
                <a:gd name="T0" fmla="*/ 10 w 11"/>
                <a:gd name="T1" fmla="*/ 6 h 6"/>
                <a:gd name="T2" fmla="*/ 10 w 11"/>
                <a:gd name="T3" fmla="*/ 6 h 6"/>
                <a:gd name="T4" fmla="*/ 1 w 11"/>
                <a:gd name="T5" fmla="*/ 6 h 6"/>
                <a:gd name="T6" fmla="*/ 0 w 11"/>
                <a:gd name="T7" fmla="*/ 5 h 6"/>
                <a:gd name="T8" fmla="*/ 1 w 11"/>
                <a:gd name="T9" fmla="*/ 0 h 6"/>
                <a:gd name="T10" fmla="*/ 1 w 11"/>
                <a:gd name="T11" fmla="*/ 0 h 6"/>
                <a:gd name="T12" fmla="*/ 1 w 11"/>
                <a:gd name="T13" fmla="*/ 0 h 6"/>
                <a:gd name="T14" fmla="*/ 11 w 11"/>
                <a:gd name="T15" fmla="*/ 0 h 6"/>
                <a:gd name="T16" fmla="*/ 11 w 11"/>
                <a:gd name="T17" fmla="*/ 1 h 6"/>
                <a:gd name="T18" fmla="*/ 11 w 11"/>
                <a:gd name="T19" fmla="*/ 1 h 6"/>
                <a:gd name="T20" fmla="*/ 11 w 11"/>
                <a:gd name="T21" fmla="*/ 6 h 6"/>
                <a:gd name="T22" fmla="*/ 10 w 11"/>
                <a:gd name="T23" fmla="*/ 6 h 6"/>
                <a:gd name="T24" fmla="*/ 1 w 11"/>
                <a:gd name="T25" fmla="*/ 4 h 6"/>
                <a:gd name="T26" fmla="*/ 10 w 11"/>
                <a:gd name="T27" fmla="*/ 5 h 6"/>
                <a:gd name="T28" fmla="*/ 10 w 11"/>
                <a:gd name="T29" fmla="*/ 2 h 6"/>
                <a:gd name="T30" fmla="*/ 2 w 11"/>
                <a:gd name="T31" fmla="*/ 1 h 6"/>
                <a:gd name="T32" fmla="*/ 1 w 11"/>
                <a:gd name="T33"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6">
                  <a:moveTo>
                    <a:pt x="10" y="6"/>
                  </a:moveTo>
                  <a:cubicBezTo>
                    <a:pt x="10" y="6"/>
                    <a:pt x="10" y="6"/>
                    <a:pt x="10" y="6"/>
                  </a:cubicBezTo>
                  <a:cubicBezTo>
                    <a:pt x="1" y="6"/>
                    <a:pt x="1" y="6"/>
                    <a:pt x="1" y="6"/>
                  </a:cubicBezTo>
                  <a:cubicBezTo>
                    <a:pt x="0" y="6"/>
                    <a:pt x="0" y="5"/>
                    <a:pt x="0" y="5"/>
                  </a:cubicBezTo>
                  <a:cubicBezTo>
                    <a:pt x="1" y="0"/>
                    <a:pt x="1" y="0"/>
                    <a:pt x="1" y="0"/>
                  </a:cubicBezTo>
                  <a:cubicBezTo>
                    <a:pt x="1" y="0"/>
                    <a:pt x="1" y="0"/>
                    <a:pt x="1" y="0"/>
                  </a:cubicBezTo>
                  <a:cubicBezTo>
                    <a:pt x="1" y="0"/>
                    <a:pt x="1" y="0"/>
                    <a:pt x="1" y="0"/>
                  </a:cubicBezTo>
                  <a:cubicBezTo>
                    <a:pt x="11" y="0"/>
                    <a:pt x="11" y="0"/>
                    <a:pt x="11" y="0"/>
                  </a:cubicBezTo>
                  <a:cubicBezTo>
                    <a:pt x="11" y="0"/>
                    <a:pt x="11" y="1"/>
                    <a:pt x="11" y="1"/>
                  </a:cubicBezTo>
                  <a:cubicBezTo>
                    <a:pt x="11" y="1"/>
                    <a:pt x="11" y="1"/>
                    <a:pt x="11" y="1"/>
                  </a:cubicBezTo>
                  <a:cubicBezTo>
                    <a:pt x="11" y="6"/>
                    <a:pt x="11" y="6"/>
                    <a:pt x="11" y="6"/>
                  </a:cubicBezTo>
                  <a:cubicBezTo>
                    <a:pt x="11" y="6"/>
                    <a:pt x="11" y="6"/>
                    <a:pt x="10" y="6"/>
                  </a:cubicBezTo>
                  <a:close/>
                  <a:moveTo>
                    <a:pt x="1" y="4"/>
                  </a:moveTo>
                  <a:cubicBezTo>
                    <a:pt x="10" y="5"/>
                    <a:pt x="10" y="5"/>
                    <a:pt x="10" y="5"/>
                  </a:cubicBezTo>
                  <a:cubicBezTo>
                    <a:pt x="10" y="2"/>
                    <a:pt x="10" y="2"/>
                    <a:pt x="10" y="2"/>
                  </a:cubicBezTo>
                  <a:cubicBezTo>
                    <a:pt x="2" y="1"/>
                    <a:pt x="2" y="1"/>
                    <a:pt x="2" y="1"/>
                  </a:cubicBezTo>
                  <a:lnTo>
                    <a:pt x="1" y="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Freeform 55"/>
            <p:cNvSpPr/>
            <p:nvPr/>
          </p:nvSpPr>
          <p:spPr bwMode="auto">
            <a:xfrm>
              <a:off x="3744" y="1458"/>
              <a:ext cx="38" cy="113"/>
            </a:xfrm>
            <a:custGeom>
              <a:avLst/>
              <a:gdLst>
                <a:gd name="T0" fmla="*/ 0 w 2"/>
                <a:gd name="T1" fmla="*/ 6 h 6"/>
                <a:gd name="T2" fmla="*/ 0 w 2"/>
                <a:gd name="T3" fmla="*/ 6 h 6"/>
                <a:gd name="T4" fmla="*/ 0 w 2"/>
                <a:gd name="T5" fmla="*/ 5 h 6"/>
                <a:gd name="T6" fmla="*/ 0 w 2"/>
                <a:gd name="T7" fmla="*/ 1 h 6"/>
                <a:gd name="T8" fmla="*/ 1 w 2"/>
                <a:gd name="T9" fmla="*/ 0 h 6"/>
                <a:gd name="T10" fmla="*/ 1 w 2"/>
                <a:gd name="T11" fmla="*/ 1 h 6"/>
                <a:gd name="T12" fmla="*/ 1 w 2"/>
                <a:gd name="T13" fmla="*/ 5 h 6"/>
                <a:gd name="T14" fmla="*/ 0 w 2"/>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6">
                  <a:moveTo>
                    <a:pt x="0" y="6"/>
                  </a:moveTo>
                  <a:cubicBezTo>
                    <a:pt x="0" y="6"/>
                    <a:pt x="0" y="6"/>
                    <a:pt x="0" y="6"/>
                  </a:cubicBezTo>
                  <a:cubicBezTo>
                    <a:pt x="0" y="6"/>
                    <a:pt x="0" y="6"/>
                    <a:pt x="0" y="5"/>
                  </a:cubicBezTo>
                  <a:cubicBezTo>
                    <a:pt x="0" y="1"/>
                    <a:pt x="0" y="1"/>
                    <a:pt x="0" y="1"/>
                  </a:cubicBezTo>
                  <a:cubicBezTo>
                    <a:pt x="0" y="0"/>
                    <a:pt x="1" y="0"/>
                    <a:pt x="1" y="0"/>
                  </a:cubicBezTo>
                  <a:cubicBezTo>
                    <a:pt x="1" y="0"/>
                    <a:pt x="2" y="0"/>
                    <a:pt x="1" y="1"/>
                  </a:cubicBezTo>
                  <a:cubicBezTo>
                    <a:pt x="1" y="5"/>
                    <a:pt x="1" y="5"/>
                    <a:pt x="1" y="5"/>
                  </a:cubicBezTo>
                  <a:cubicBezTo>
                    <a:pt x="1" y="6"/>
                    <a:pt x="1" y="6"/>
                    <a:pt x="0" y="6"/>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56"/>
            <p:cNvSpPr>
              <a:spLocks noEditPoints="1"/>
            </p:cNvSpPr>
            <p:nvPr/>
          </p:nvSpPr>
          <p:spPr bwMode="auto">
            <a:xfrm>
              <a:off x="3667" y="1382"/>
              <a:ext cx="115" cy="76"/>
            </a:xfrm>
            <a:custGeom>
              <a:avLst/>
              <a:gdLst>
                <a:gd name="T0" fmla="*/ 5 w 6"/>
                <a:gd name="T1" fmla="*/ 4 h 4"/>
                <a:gd name="T2" fmla="*/ 5 w 6"/>
                <a:gd name="T3" fmla="*/ 4 h 4"/>
                <a:gd name="T4" fmla="*/ 1 w 6"/>
                <a:gd name="T5" fmla="*/ 3 h 4"/>
                <a:gd name="T6" fmla="*/ 1 w 6"/>
                <a:gd name="T7" fmla="*/ 3 h 4"/>
                <a:gd name="T8" fmla="*/ 1 w 6"/>
                <a:gd name="T9" fmla="*/ 0 h 4"/>
                <a:gd name="T10" fmla="*/ 3 w 6"/>
                <a:gd name="T11" fmla="*/ 0 h 4"/>
                <a:gd name="T12" fmla="*/ 6 w 6"/>
                <a:gd name="T13" fmla="*/ 3 h 4"/>
                <a:gd name="T14" fmla="*/ 6 w 6"/>
                <a:gd name="T15" fmla="*/ 3 h 4"/>
                <a:gd name="T16" fmla="*/ 5 w 6"/>
                <a:gd name="T17" fmla="*/ 4 h 4"/>
                <a:gd name="T18" fmla="*/ 2 w 6"/>
                <a:gd name="T19" fmla="*/ 2 h 4"/>
                <a:gd name="T20" fmla="*/ 4 w 6"/>
                <a:gd name="T21" fmla="*/ 2 h 4"/>
                <a:gd name="T22" fmla="*/ 3 w 6"/>
                <a:gd name="T23" fmla="*/ 1 h 4"/>
                <a:gd name="T24" fmla="*/ 2 w 6"/>
                <a:gd name="T25" fmla="*/ 1 h 4"/>
                <a:gd name="T26" fmla="*/ 2 w 6"/>
                <a:gd name="T27" fmla="*/ 1 h 4"/>
                <a:gd name="T28" fmla="*/ 2 w 6"/>
                <a:gd name="T29"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4">
                  <a:moveTo>
                    <a:pt x="5" y="4"/>
                  </a:moveTo>
                  <a:cubicBezTo>
                    <a:pt x="5" y="4"/>
                    <a:pt x="5" y="4"/>
                    <a:pt x="5" y="4"/>
                  </a:cubicBezTo>
                  <a:cubicBezTo>
                    <a:pt x="1" y="3"/>
                    <a:pt x="1" y="3"/>
                    <a:pt x="1" y="3"/>
                  </a:cubicBezTo>
                  <a:cubicBezTo>
                    <a:pt x="1" y="3"/>
                    <a:pt x="1" y="3"/>
                    <a:pt x="1" y="3"/>
                  </a:cubicBezTo>
                  <a:cubicBezTo>
                    <a:pt x="1" y="3"/>
                    <a:pt x="0" y="1"/>
                    <a:pt x="1" y="0"/>
                  </a:cubicBezTo>
                  <a:cubicBezTo>
                    <a:pt x="1" y="0"/>
                    <a:pt x="2" y="0"/>
                    <a:pt x="3" y="0"/>
                  </a:cubicBezTo>
                  <a:cubicBezTo>
                    <a:pt x="5" y="0"/>
                    <a:pt x="5" y="2"/>
                    <a:pt x="6" y="3"/>
                  </a:cubicBezTo>
                  <a:cubicBezTo>
                    <a:pt x="6" y="3"/>
                    <a:pt x="6" y="3"/>
                    <a:pt x="6" y="3"/>
                  </a:cubicBezTo>
                  <a:cubicBezTo>
                    <a:pt x="6" y="3"/>
                    <a:pt x="5" y="4"/>
                    <a:pt x="5" y="4"/>
                  </a:cubicBezTo>
                  <a:close/>
                  <a:moveTo>
                    <a:pt x="2" y="2"/>
                  </a:moveTo>
                  <a:cubicBezTo>
                    <a:pt x="4" y="2"/>
                    <a:pt x="4" y="2"/>
                    <a:pt x="4" y="2"/>
                  </a:cubicBezTo>
                  <a:cubicBezTo>
                    <a:pt x="4" y="2"/>
                    <a:pt x="3" y="1"/>
                    <a:pt x="3" y="1"/>
                  </a:cubicBezTo>
                  <a:cubicBezTo>
                    <a:pt x="2" y="1"/>
                    <a:pt x="2" y="1"/>
                    <a:pt x="2" y="1"/>
                  </a:cubicBezTo>
                  <a:cubicBezTo>
                    <a:pt x="2" y="1"/>
                    <a:pt x="2" y="1"/>
                    <a:pt x="2" y="1"/>
                  </a:cubicBezTo>
                  <a:cubicBezTo>
                    <a:pt x="2" y="1"/>
                    <a:pt x="2" y="2"/>
                    <a:pt x="2"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57"/>
            <p:cNvSpPr>
              <a:spLocks noEditPoints="1"/>
            </p:cNvSpPr>
            <p:nvPr/>
          </p:nvSpPr>
          <p:spPr bwMode="auto">
            <a:xfrm>
              <a:off x="3744" y="1382"/>
              <a:ext cx="115" cy="76"/>
            </a:xfrm>
            <a:custGeom>
              <a:avLst/>
              <a:gdLst>
                <a:gd name="T0" fmla="*/ 5 w 6"/>
                <a:gd name="T1" fmla="*/ 4 h 4"/>
                <a:gd name="T2" fmla="*/ 5 w 6"/>
                <a:gd name="T3" fmla="*/ 4 h 4"/>
                <a:gd name="T4" fmla="*/ 1 w 6"/>
                <a:gd name="T5" fmla="*/ 4 h 4"/>
                <a:gd name="T6" fmla="*/ 1 w 6"/>
                <a:gd name="T7" fmla="*/ 3 h 4"/>
                <a:gd name="T8" fmla="*/ 1 w 6"/>
                <a:gd name="T9" fmla="*/ 3 h 4"/>
                <a:gd name="T10" fmla="*/ 4 w 6"/>
                <a:gd name="T11" fmla="*/ 0 h 4"/>
                <a:gd name="T12" fmla="*/ 5 w 6"/>
                <a:gd name="T13" fmla="*/ 1 h 4"/>
                <a:gd name="T14" fmla="*/ 5 w 6"/>
                <a:gd name="T15" fmla="*/ 4 h 4"/>
                <a:gd name="T16" fmla="*/ 5 w 6"/>
                <a:gd name="T17" fmla="*/ 4 h 4"/>
                <a:gd name="T18" fmla="*/ 2 w 6"/>
                <a:gd name="T19" fmla="*/ 3 h 4"/>
                <a:gd name="T20" fmla="*/ 4 w 6"/>
                <a:gd name="T21" fmla="*/ 3 h 4"/>
                <a:gd name="T22" fmla="*/ 4 w 6"/>
                <a:gd name="T23" fmla="*/ 2 h 4"/>
                <a:gd name="T24" fmla="*/ 4 w 6"/>
                <a:gd name="T25" fmla="*/ 2 h 4"/>
                <a:gd name="T26" fmla="*/ 2 w 6"/>
                <a:gd name="T2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4">
                  <a:moveTo>
                    <a:pt x="5" y="4"/>
                  </a:moveTo>
                  <a:cubicBezTo>
                    <a:pt x="5" y="4"/>
                    <a:pt x="5" y="4"/>
                    <a:pt x="5" y="4"/>
                  </a:cubicBezTo>
                  <a:cubicBezTo>
                    <a:pt x="1" y="4"/>
                    <a:pt x="1" y="4"/>
                    <a:pt x="1" y="4"/>
                  </a:cubicBezTo>
                  <a:cubicBezTo>
                    <a:pt x="1" y="4"/>
                    <a:pt x="1" y="4"/>
                    <a:pt x="1" y="3"/>
                  </a:cubicBezTo>
                  <a:cubicBezTo>
                    <a:pt x="0" y="3"/>
                    <a:pt x="0" y="3"/>
                    <a:pt x="1" y="3"/>
                  </a:cubicBezTo>
                  <a:cubicBezTo>
                    <a:pt x="1" y="3"/>
                    <a:pt x="2" y="0"/>
                    <a:pt x="4" y="0"/>
                  </a:cubicBezTo>
                  <a:cubicBezTo>
                    <a:pt x="5" y="0"/>
                    <a:pt x="5" y="1"/>
                    <a:pt x="5" y="1"/>
                  </a:cubicBezTo>
                  <a:cubicBezTo>
                    <a:pt x="6" y="2"/>
                    <a:pt x="5" y="3"/>
                    <a:pt x="5" y="4"/>
                  </a:cubicBezTo>
                  <a:cubicBezTo>
                    <a:pt x="5" y="4"/>
                    <a:pt x="5" y="4"/>
                    <a:pt x="5" y="4"/>
                  </a:cubicBezTo>
                  <a:close/>
                  <a:moveTo>
                    <a:pt x="2" y="3"/>
                  </a:moveTo>
                  <a:cubicBezTo>
                    <a:pt x="4" y="3"/>
                    <a:pt x="4" y="3"/>
                    <a:pt x="4" y="3"/>
                  </a:cubicBezTo>
                  <a:cubicBezTo>
                    <a:pt x="4" y="2"/>
                    <a:pt x="4" y="2"/>
                    <a:pt x="4" y="2"/>
                  </a:cubicBezTo>
                  <a:cubicBezTo>
                    <a:pt x="4" y="2"/>
                    <a:pt x="4" y="2"/>
                    <a:pt x="4" y="2"/>
                  </a:cubicBezTo>
                  <a:cubicBezTo>
                    <a:pt x="3" y="1"/>
                    <a:pt x="2" y="2"/>
                    <a:pt x="2"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58"/>
            <p:cNvSpPr>
              <a:spLocks noEditPoints="1"/>
            </p:cNvSpPr>
            <p:nvPr/>
          </p:nvSpPr>
          <p:spPr bwMode="auto">
            <a:xfrm>
              <a:off x="3628" y="1609"/>
              <a:ext cx="288" cy="208"/>
            </a:xfrm>
            <a:custGeom>
              <a:avLst/>
              <a:gdLst>
                <a:gd name="T0" fmla="*/ 4 w 15"/>
                <a:gd name="T1" fmla="*/ 11 h 11"/>
                <a:gd name="T2" fmla="*/ 3 w 15"/>
                <a:gd name="T3" fmla="*/ 11 h 11"/>
                <a:gd name="T4" fmla="*/ 1 w 15"/>
                <a:gd name="T5" fmla="*/ 6 h 11"/>
                <a:gd name="T6" fmla="*/ 1 w 15"/>
                <a:gd name="T7" fmla="*/ 5 h 11"/>
                <a:gd name="T8" fmla="*/ 12 w 15"/>
                <a:gd name="T9" fmla="*/ 0 h 11"/>
                <a:gd name="T10" fmla="*/ 12 w 15"/>
                <a:gd name="T11" fmla="*/ 0 h 11"/>
                <a:gd name="T12" fmla="*/ 15 w 15"/>
                <a:gd name="T13" fmla="*/ 5 h 11"/>
                <a:gd name="T14" fmla="*/ 15 w 15"/>
                <a:gd name="T15" fmla="*/ 6 h 11"/>
                <a:gd name="T16" fmla="*/ 15 w 15"/>
                <a:gd name="T17" fmla="*/ 6 h 11"/>
                <a:gd name="T18" fmla="*/ 4 w 15"/>
                <a:gd name="T19" fmla="*/ 11 h 11"/>
                <a:gd name="T20" fmla="*/ 4 w 15"/>
                <a:gd name="T21" fmla="*/ 11 h 11"/>
                <a:gd name="T22" fmla="*/ 2 w 15"/>
                <a:gd name="T23" fmla="*/ 6 h 11"/>
                <a:gd name="T24" fmla="*/ 4 w 15"/>
                <a:gd name="T25" fmla="*/ 10 h 11"/>
                <a:gd name="T26" fmla="*/ 14 w 15"/>
                <a:gd name="T27" fmla="*/ 5 h 11"/>
                <a:gd name="T28" fmla="*/ 12 w 15"/>
                <a:gd name="T29" fmla="*/ 1 h 11"/>
                <a:gd name="T30" fmla="*/ 2 w 15"/>
                <a:gd name="T31"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 h="11">
                  <a:moveTo>
                    <a:pt x="4" y="11"/>
                  </a:moveTo>
                  <a:cubicBezTo>
                    <a:pt x="3" y="11"/>
                    <a:pt x="3" y="11"/>
                    <a:pt x="3" y="11"/>
                  </a:cubicBezTo>
                  <a:cubicBezTo>
                    <a:pt x="1" y="6"/>
                    <a:pt x="1" y="6"/>
                    <a:pt x="1" y="6"/>
                  </a:cubicBezTo>
                  <a:cubicBezTo>
                    <a:pt x="0" y="5"/>
                    <a:pt x="0" y="5"/>
                    <a:pt x="1" y="5"/>
                  </a:cubicBezTo>
                  <a:cubicBezTo>
                    <a:pt x="12" y="0"/>
                    <a:pt x="12" y="0"/>
                    <a:pt x="12" y="0"/>
                  </a:cubicBezTo>
                  <a:cubicBezTo>
                    <a:pt x="12" y="0"/>
                    <a:pt x="12" y="0"/>
                    <a:pt x="12" y="0"/>
                  </a:cubicBezTo>
                  <a:cubicBezTo>
                    <a:pt x="15" y="5"/>
                    <a:pt x="15" y="5"/>
                    <a:pt x="15" y="5"/>
                  </a:cubicBezTo>
                  <a:cubicBezTo>
                    <a:pt x="15" y="6"/>
                    <a:pt x="15" y="6"/>
                    <a:pt x="15" y="6"/>
                  </a:cubicBezTo>
                  <a:cubicBezTo>
                    <a:pt x="15" y="6"/>
                    <a:pt x="15" y="6"/>
                    <a:pt x="15" y="6"/>
                  </a:cubicBezTo>
                  <a:cubicBezTo>
                    <a:pt x="4" y="11"/>
                    <a:pt x="4" y="11"/>
                    <a:pt x="4" y="11"/>
                  </a:cubicBezTo>
                  <a:cubicBezTo>
                    <a:pt x="4" y="11"/>
                    <a:pt x="4" y="11"/>
                    <a:pt x="4" y="11"/>
                  </a:cubicBezTo>
                  <a:close/>
                  <a:moveTo>
                    <a:pt x="2" y="6"/>
                  </a:moveTo>
                  <a:cubicBezTo>
                    <a:pt x="4" y="10"/>
                    <a:pt x="4" y="10"/>
                    <a:pt x="4" y="10"/>
                  </a:cubicBezTo>
                  <a:cubicBezTo>
                    <a:pt x="14" y="5"/>
                    <a:pt x="14" y="5"/>
                    <a:pt x="14" y="5"/>
                  </a:cubicBezTo>
                  <a:cubicBezTo>
                    <a:pt x="12" y="1"/>
                    <a:pt x="12" y="1"/>
                    <a:pt x="12" y="1"/>
                  </a:cubicBezTo>
                  <a:lnTo>
                    <a:pt x="2" y="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59"/>
            <p:cNvSpPr/>
            <p:nvPr/>
          </p:nvSpPr>
          <p:spPr bwMode="auto">
            <a:xfrm>
              <a:off x="3744" y="1647"/>
              <a:ext cx="76" cy="132"/>
            </a:xfrm>
            <a:custGeom>
              <a:avLst/>
              <a:gdLst>
                <a:gd name="T0" fmla="*/ 3 w 4"/>
                <a:gd name="T1" fmla="*/ 7 h 7"/>
                <a:gd name="T2" fmla="*/ 2 w 4"/>
                <a:gd name="T3" fmla="*/ 6 h 7"/>
                <a:gd name="T4" fmla="*/ 0 w 4"/>
                <a:gd name="T5" fmla="*/ 1 h 7"/>
                <a:gd name="T6" fmla="*/ 0 w 4"/>
                <a:gd name="T7" fmla="*/ 0 h 7"/>
                <a:gd name="T8" fmla="*/ 1 w 4"/>
                <a:gd name="T9" fmla="*/ 1 h 7"/>
                <a:gd name="T10" fmla="*/ 4 w 4"/>
                <a:gd name="T11" fmla="*/ 6 h 7"/>
                <a:gd name="T12" fmla="*/ 3 w 4"/>
                <a:gd name="T13" fmla="*/ 7 h 7"/>
                <a:gd name="T14" fmla="*/ 3 w 4"/>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7">
                  <a:moveTo>
                    <a:pt x="3" y="7"/>
                  </a:moveTo>
                  <a:cubicBezTo>
                    <a:pt x="3" y="7"/>
                    <a:pt x="3" y="7"/>
                    <a:pt x="2" y="6"/>
                  </a:cubicBezTo>
                  <a:cubicBezTo>
                    <a:pt x="0" y="1"/>
                    <a:pt x="0" y="1"/>
                    <a:pt x="0" y="1"/>
                  </a:cubicBezTo>
                  <a:cubicBezTo>
                    <a:pt x="0" y="1"/>
                    <a:pt x="0" y="0"/>
                    <a:pt x="0" y="0"/>
                  </a:cubicBezTo>
                  <a:cubicBezTo>
                    <a:pt x="1" y="0"/>
                    <a:pt x="1" y="0"/>
                    <a:pt x="1" y="1"/>
                  </a:cubicBezTo>
                  <a:cubicBezTo>
                    <a:pt x="4" y="6"/>
                    <a:pt x="4" y="6"/>
                    <a:pt x="4" y="6"/>
                  </a:cubicBezTo>
                  <a:cubicBezTo>
                    <a:pt x="4" y="6"/>
                    <a:pt x="4" y="7"/>
                    <a:pt x="3" y="7"/>
                  </a:cubicBezTo>
                  <a:cubicBezTo>
                    <a:pt x="3" y="7"/>
                    <a:pt x="3" y="7"/>
                    <a:pt x="3" y="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60"/>
            <p:cNvSpPr/>
            <p:nvPr/>
          </p:nvSpPr>
          <p:spPr bwMode="auto">
            <a:xfrm>
              <a:off x="3609" y="1590"/>
              <a:ext cx="135" cy="76"/>
            </a:xfrm>
            <a:custGeom>
              <a:avLst/>
              <a:gdLst>
                <a:gd name="T0" fmla="*/ 7 w 7"/>
                <a:gd name="T1" fmla="*/ 2 h 4"/>
                <a:gd name="T2" fmla="*/ 3 w 7"/>
                <a:gd name="T3" fmla="*/ 4 h 4"/>
                <a:gd name="T4" fmla="*/ 2 w 7"/>
                <a:gd name="T5" fmla="*/ 1 h 4"/>
                <a:gd name="T6" fmla="*/ 7 w 7"/>
                <a:gd name="T7" fmla="*/ 2 h 4"/>
              </a:gdLst>
              <a:ahLst/>
              <a:cxnLst>
                <a:cxn ang="0">
                  <a:pos x="T0" y="T1"/>
                </a:cxn>
                <a:cxn ang="0">
                  <a:pos x="T2" y="T3"/>
                </a:cxn>
                <a:cxn ang="0">
                  <a:pos x="T4" y="T5"/>
                </a:cxn>
                <a:cxn ang="0">
                  <a:pos x="T6" y="T7"/>
                </a:cxn>
              </a:cxnLst>
              <a:rect l="0" t="0" r="r" b="b"/>
              <a:pathLst>
                <a:path w="7" h="4">
                  <a:moveTo>
                    <a:pt x="7" y="2"/>
                  </a:moveTo>
                  <a:cubicBezTo>
                    <a:pt x="3" y="4"/>
                    <a:pt x="3" y="4"/>
                    <a:pt x="3" y="4"/>
                  </a:cubicBezTo>
                  <a:cubicBezTo>
                    <a:pt x="3" y="4"/>
                    <a:pt x="0" y="2"/>
                    <a:pt x="2" y="1"/>
                  </a:cubicBezTo>
                  <a:cubicBezTo>
                    <a:pt x="4" y="0"/>
                    <a:pt x="7" y="2"/>
                    <a:pt x="7"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61"/>
            <p:cNvSpPr>
              <a:spLocks noEditPoints="1"/>
            </p:cNvSpPr>
            <p:nvPr/>
          </p:nvSpPr>
          <p:spPr bwMode="auto">
            <a:xfrm>
              <a:off x="3628" y="1590"/>
              <a:ext cx="116" cy="76"/>
            </a:xfrm>
            <a:custGeom>
              <a:avLst/>
              <a:gdLst>
                <a:gd name="T0" fmla="*/ 2 w 6"/>
                <a:gd name="T1" fmla="*/ 4 h 4"/>
                <a:gd name="T2" fmla="*/ 1 w 6"/>
                <a:gd name="T3" fmla="*/ 4 h 4"/>
                <a:gd name="T4" fmla="*/ 0 w 6"/>
                <a:gd name="T5" fmla="*/ 2 h 4"/>
                <a:gd name="T6" fmla="*/ 1 w 6"/>
                <a:gd name="T7" fmla="*/ 0 h 4"/>
                <a:gd name="T8" fmla="*/ 2 w 6"/>
                <a:gd name="T9" fmla="*/ 0 h 4"/>
                <a:gd name="T10" fmla="*/ 6 w 6"/>
                <a:gd name="T11" fmla="*/ 2 h 4"/>
                <a:gd name="T12" fmla="*/ 6 w 6"/>
                <a:gd name="T13" fmla="*/ 2 h 4"/>
                <a:gd name="T14" fmla="*/ 6 w 6"/>
                <a:gd name="T15" fmla="*/ 2 h 4"/>
                <a:gd name="T16" fmla="*/ 2 w 6"/>
                <a:gd name="T17" fmla="*/ 4 h 4"/>
                <a:gd name="T18" fmla="*/ 2 w 6"/>
                <a:gd name="T19" fmla="*/ 4 h 4"/>
                <a:gd name="T20" fmla="*/ 2 w 6"/>
                <a:gd name="T21" fmla="*/ 1 h 4"/>
                <a:gd name="T22" fmla="*/ 2 w 6"/>
                <a:gd name="T23" fmla="*/ 1 h 4"/>
                <a:gd name="T24" fmla="*/ 1 w 6"/>
                <a:gd name="T25" fmla="*/ 2 h 4"/>
                <a:gd name="T26" fmla="*/ 2 w 6"/>
                <a:gd name="T27" fmla="*/ 3 h 4"/>
                <a:gd name="T28" fmla="*/ 5 w 6"/>
                <a:gd name="T29" fmla="*/ 2 h 4"/>
                <a:gd name="T30" fmla="*/ 2 w 6"/>
                <a:gd name="T31"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4">
                  <a:moveTo>
                    <a:pt x="2" y="4"/>
                  </a:moveTo>
                  <a:cubicBezTo>
                    <a:pt x="1" y="4"/>
                    <a:pt x="1" y="4"/>
                    <a:pt x="1" y="4"/>
                  </a:cubicBezTo>
                  <a:cubicBezTo>
                    <a:pt x="1" y="4"/>
                    <a:pt x="0" y="3"/>
                    <a:pt x="0" y="2"/>
                  </a:cubicBezTo>
                  <a:cubicBezTo>
                    <a:pt x="0" y="1"/>
                    <a:pt x="0" y="1"/>
                    <a:pt x="1" y="0"/>
                  </a:cubicBezTo>
                  <a:cubicBezTo>
                    <a:pt x="2" y="0"/>
                    <a:pt x="2" y="0"/>
                    <a:pt x="2" y="0"/>
                  </a:cubicBezTo>
                  <a:cubicBezTo>
                    <a:pt x="4" y="0"/>
                    <a:pt x="6" y="1"/>
                    <a:pt x="6" y="2"/>
                  </a:cubicBezTo>
                  <a:cubicBezTo>
                    <a:pt x="6" y="2"/>
                    <a:pt x="6" y="2"/>
                    <a:pt x="6" y="2"/>
                  </a:cubicBezTo>
                  <a:cubicBezTo>
                    <a:pt x="6" y="2"/>
                    <a:pt x="6" y="2"/>
                    <a:pt x="6" y="2"/>
                  </a:cubicBezTo>
                  <a:cubicBezTo>
                    <a:pt x="2" y="4"/>
                    <a:pt x="2" y="4"/>
                    <a:pt x="2" y="4"/>
                  </a:cubicBezTo>
                  <a:cubicBezTo>
                    <a:pt x="2" y="4"/>
                    <a:pt x="2" y="4"/>
                    <a:pt x="2" y="4"/>
                  </a:cubicBezTo>
                  <a:close/>
                  <a:moveTo>
                    <a:pt x="2" y="1"/>
                  </a:moveTo>
                  <a:cubicBezTo>
                    <a:pt x="2" y="1"/>
                    <a:pt x="2" y="1"/>
                    <a:pt x="2" y="1"/>
                  </a:cubicBezTo>
                  <a:cubicBezTo>
                    <a:pt x="1" y="1"/>
                    <a:pt x="1" y="2"/>
                    <a:pt x="1" y="2"/>
                  </a:cubicBezTo>
                  <a:cubicBezTo>
                    <a:pt x="1" y="2"/>
                    <a:pt x="1" y="3"/>
                    <a:pt x="2" y="3"/>
                  </a:cubicBezTo>
                  <a:cubicBezTo>
                    <a:pt x="5" y="2"/>
                    <a:pt x="5" y="2"/>
                    <a:pt x="5" y="2"/>
                  </a:cubicBezTo>
                  <a:cubicBezTo>
                    <a:pt x="4" y="1"/>
                    <a:pt x="3" y="1"/>
                    <a:pt x="2"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62"/>
            <p:cNvSpPr/>
            <p:nvPr/>
          </p:nvSpPr>
          <p:spPr bwMode="auto">
            <a:xfrm>
              <a:off x="3724" y="1533"/>
              <a:ext cx="96" cy="95"/>
            </a:xfrm>
            <a:custGeom>
              <a:avLst/>
              <a:gdLst>
                <a:gd name="T0" fmla="*/ 1 w 5"/>
                <a:gd name="T1" fmla="*/ 5 h 5"/>
                <a:gd name="T2" fmla="*/ 5 w 5"/>
                <a:gd name="T3" fmla="*/ 3 h 5"/>
                <a:gd name="T4" fmla="*/ 2 w 5"/>
                <a:gd name="T5" fmla="*/ 1 h 5"/>
                <a:gd name="T6" fmla="*/ 1 w 5"/>
                <a:gd name="T7" fmla="*/ 5 h 5"/>
              </a:gdLst>
              <a:ahLst/>
              <a:cxnLst>
                <a:cxn ang="0">
                  <a:pos x="T0" y="T1"/>
                </a:cxn>
                <a:cxn ang="0">
                  <a:pos x="T2" y="T3"/>
                </a:cxn>
                <a:cxn ang="0">
                  <a:pos x="T4" y="T5"/>
                </a:cxn>
                <a:cxn ang="0">
                  <a:pos x="T6" y="T7"/>
                </a:cxn>
              </a:cxnLst>
              <a:rect l="0" t="0" r="r" b="b"/>
              <a:pathLst>
                <a:path w="5" h="5">
                  <a:moveTo>
                    <a:pt x="1" y="5"/>
                  </a:moveTo>
                  <a:cubicBezTo>
                    <a:pt x="5" y="3"/>
                    <a:pt x="5" y="3"/>
                    <a:pt x="5" y="3"/>
                  </a:cubicBezTo>
                  <a:cubicBezTo>
                    <a:pt x="5" y="3"/>
                    <a:pt x="4" y="0"/>
                    <a:pt x="2" y="1"/>
                  </a:cubicBezTo>
                  <a:cubicBezTo>
                    <a:pt x="0" y="2"/>
                    <a:pt x="1" y="5"/>
                    <a:pt x="1"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63"/>
            <p:cNvSpPr>
              <a:spLocks noEditPoints="1"/>
            </p:cNvSpPr>
            <p:nvPr/>
          </p:nvSpPr>
          <p:spPr bwMode="auto">
            <a:xfrm>
              <a:off x="3724" y="1533"/>
              <a:ext cx="96" cy="114"/>
            </a:xfrm>
            <a:custGeom>
              <a:avLst/>
              <a:gdLst>
                <a:gd name="T0" fmla="*/ 1 w 5"/>
                <a:gd name="T1" fmla="*/ 6 h 6"/>
                <a:gd name="T2" fmla="*/ 0 w 5"/>
                <a:gd name="T3" fmla="*/ 5 h 6"/>
                <a:gd name="T4" fmla="*/ 0 w 5"/>
                <a:gd name="T5" fmla="*/ 5 h 6"/>
                <a:gd name="T6" fmla="*/ 2 w 5"/>
                <a:gd name="T7" fmla="*/ 0 h 6"/>
                <a:gd name="T8" fmla="*/ 3 w 5"/>
                <a:gd name="T9" fmla="*/ 0 h 6"/>
                <a:gd name="T10" fmla="*/ 5 w 5"/>
                <a:gd name="T11" fmla="*/ 3 h 6"/>
                <a:gd name="T12" fmla="*/ 5 w 5"/>
                <a:gd name="T13" fmla="*/ 4 h 6"/>
                <a:gd name="T14" fmla="*/ 1 w 5"/>
                <a:gd name="T15" fmla="*/ 5 h 6"/>
                <a:gd name="T16" fmla="*/ 1 w 5"/>
                <a:gd name="T17" fmla="*/ 6 h 6"/>
                <a:gd name="T18" fmla="*/ 3 w 5"/>
                <a:gd name="T19" fmla="*/ 1 h 6"/>
                <a:gd name="T20" fmla="*/ 3 w 5"/>
                <a:gd name="T21" fmla="*/ 1 h 6"/>
                <a:gd name="T22" fmla="*/ 1 w 5"/>
                <a:gd name="T23" fmla="*/ 4 h 6"/>
                <a:gd name="T24" fmla="*/ 4 w 5"/>
                <a:gd name="T25" fmla="*/ 3 h 6"/>
                <a:gd name="T26" fmla="*/ 3 w 5"/>
                <a:gd name="T27"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 h="6">
                  <a:moveTo>
                    <a:pt x="1" y="6"/>
                  </a:moveTo>
                  <a:cubicBezTo>
                    <a:pt x="1" y="6"/>
                    <a:pt x="0" y="6"/>
                    <a:pt x="0" y="5"/>
                  </a:cubicBezTo>
                  <a:cubicBezTo>
                    <a:pt x="0" y="5"/>
                    <a:pt x="0" y="5"/>
                    <a:pt x="0" y="5"/>
                  </a:cubicBezTo>
                  <a:cubicBezTo>
                    <a:pt x="0" y="5"/>
                    <a:pt x="0" y="1"/>
                    <a:pt x="2" y="0"/>
                  </a:cubicBezTo>
                  <a:cubicBezTo>
                    <a:pt x="3" y="0"/>
                    <a:pt x="3" y="0"/>
                    <a:pt x="3" y="0"/>
                  </a:cubicBezTo>
                  <a:cubicBezTo>
                    <a:pt x="5" y="0"/>
                    <a:pt x="5" y="2"/>
                    <a:pt x="5" y="3"/>
                  </a:cubicBezTo>
                  <a:cubicBezTo>
                    <a:pt x="5" y="3"/>
                    <a:pt x="5" y="3"/>
                    <a:pt x="5" y="4"/>
                  </a:cubicBezTo>
                  <a:cubicBezTo>
                    <a:pt x="1" y="5"/>
                    <a:pt x="1" y="5"/>
                    <a:pt x="1" y="5"/>
                  </a:cubicBezTo>
                  <a:cubicBezTo>
                    <a:pt x="1" y="6"/>
                    <a:pt x="1" y="6"/>
                    <a:pt x="1" y="6"/>
                  </a:cubicBezTo>
                  <a:close/>
                  <a:moveTo>
                    <a:pt x="3" y="1"/>
                  </a:moveTo>
                  <a:cubicBezTo>
                    <a:pt x="3" y="1"/>
                    <a:pt x="3" y="1"/>
                    <a:pt x="3" y="1"/>
                  </a:cubicBezTo>
                  <a:cubicBezTo>
                    <a:pt x="2" y="2"/>
                    <a:pt x="1" y="3"/>
                    <a:pt x="1" y="4"/>
                  </a:cubicBezTo>
                  <a:cubicBezTo>
                    <a:pt x="4" y="3"/>
                    <a:pt x="4" y="3"/>
                    <a:pt x="4" y="3"/>
                  </a:cubicBezTo>
                  <a:cubicBezTo>
                    <a:pt x="4" y="2"/>
                    <a:pt x="4" y="1"/>
                    <a:pt x="3"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20" name="组合 219"/>
          <p:cNvGrpSpPr/>
          <p:nvPr/>
        </p:nvGrpSpPr>
        <p:grpSpPr>
          <a:xfrm>
            <a:off x="7988417" y="2133672"/>
            <a:ext cx="827578" cy="771561"/>
            <a:chOff x="6412067" y="1550410"/>
            <a:chExt cx="958850" cy="906462"/>
          </a:xfrm>
        </p:grpSpPr>
        <p:sp>
          <p:nvSpPr>
            <p:cNvPr id="221" name="Freeform 104"/>
            <p:cNvSpPr/>
            <p:nvPr/>
          </p:nvSpPr>
          <p:spPr bwMode="auto">
            <a:xfrm>
              <a:off x="6840692" y="1952047"/>
              <a:ext cx="428625" cy="479425"/>
            </a:xfrm>
            <a:custGeom>
              <a:avLst/>
              <a:gdLst>
                <a:gd name="T0" fmla="*/ 5 w 17"/>
                <a:gd name="T1" fmla="*/ 18 h 19"/>
                <a:gd name="T2" fmla="*/ 1 w 17"/>
                <a:gd name="T3" fmla="*/ 18 h 19"/>
                <a:gd name="T4" fmla="*/ 1 w 17"/>
                <a:gd name="T5" fmla="*/ 18 h 19"/>
                <a:gd name="T6" fmla="*/ 1 w 17"/>
                <a:gd name="T7" fmla="*/ 14 h 19"/>
                <a:gd name="T8" fmla="*/ 12 w 17"/>
                <a:gd name="T9" fmla="*/ 1 h 19"/>
                <a:gd name="T10" fmla="*/ 16 w 17"/>
                <a:gd name="T11" fmla="*/ 1 h 19"/>
                <a:gd name="T12" fmla="*/ 16 w 17"/>
                <a:gd name="T13" fmla="*/ 1 h 19"/>
                <a:gd name="T14" fmla="*/ 16 w 17"/>
                <a:gd name="T15" fmla="*/ 5 h 19"/>
                <a:gd name="T16" fmla="*/ 5 w 17"/>
                <a:gd name="T17"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9">
                  <a:moveTo>
                    <a:pt x="5" y="18"/>
                  </a:moveTo>
                  <a:cubicBezTo>
                    <a:pt x="4" y="19"/>
                    <a:pt x="3" y="19"/>
                    <a:pt x="1" y="18"/>
                  </a:cubicBezTo>
                  <a:cubicBezTo>
                    <a:pt x="1" y="18"/>
                    <a:pt x="1" y="18"/>
                    <a:pt x="1" y="18"/>
                  </a:cubicBezTo>
                  <a:cubicBezTo>
                    <a:pt x="0" y="17"/>
                    <a:pt x="0" y="15"/>
                    <a:pt x="1" y="14"/>
                  </a:cubicBezTo>
                  <a:cubicBezTo>
                    <a:pt x="12" y="1"/>
                    <a:pt x="12" y="1"/>
                    <a:pt x="12" y="1"/>
                  </a:cubicBezTo>
                  <a:cubicBezTo>
                    <a:pt x="13" y="0"/>
                    <a:pt x="15" y="0"/>
                    <a:pt x="16" y="1"/>
                  </a:cubicBezTo>
                  <a:cubicBezTo>
                    <a:pt x="16" y="1"/>
                    <a:pt x="16" y="1"/>
                    <a:pt x="16" y="1"/>
                  </a:cubicBezTo>
                  <a:cubicBezTo>
                    <a:pt x="17" y="2"/>
                    <a:pt x="17" y="4"/>
                    <a:pt x="16" y="5"/>
                  </a:cubicBezTo>
                  <a:lnTo>
                    <a:pt x="5" y="1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105"/>
            <p:cNvSpPr>
              <a:spLocks noEditPoints="1"/>
            </p:cNvSpPr>
            <p:nvPr/>
          </p:nvSpPr>
          <p:spPr bwMode="auto">
            <a:xfrm>
              <a:off x="6840692" y="1952047"/>
              <a:ext cx="454025" cy="504825"/>
            </a:xfrm>
            <a:custGeom>
              <a:avLst/>
              <a:gdLst>
                <a:gd name="T0" fmla="*/ 3 w 18"/>
                <a:gd name="T1" fmla="*/ 20 h 20"/>
                <a:gd name="T2" fmla="*/ 1 w 18"/>
                <a:gd name="T3" fmla="*/ 19 h 20"/>
                <a:gd name="T4" fmla="*/ 0 w 18"/>
                <a:gd name="T5" fmla="*/ 16 h 20"/>
                <a:gd name="T6" fmla="*/ 1 w 18"/>
                <a:gd name="T7" fmla="*/ 14 h 20"/>
                <a:gd name="T8" fmla="*/ 12 w 18"/>
                <a:gd name="T9" fmla="*/ 1 h 20"/>
                <a:gd name="T10" fmla="*/ 14 w 18"/>
                <a:gd name="T11" fmla="*/ 0 h 20"/>
                <a:gd name="T12" fmla="*/ 16 w 18"/>
                <a:gd name="T13" fmla="*/ 0 h 20"/>
                <a:gd name="T14" fmla="*/ 18 w 18"/>
                <a:gd name="T15" fmla="*/ 3 h 20"/>
                <a:gd name="T16" fmla="*/ 17 w 18"/>
                <a:gd name="T17" fmla="*/ 5 h 20"/>
                <a:gd name="T18" fmla="*/ 6 w 18"/>
                <a:gd name="T19" fmla="*/ 18 h 20"/>
                <a:gd name="T20" fmla="*/ 3 w 18"/>
                <a:gd name="T21" fmla="*/ 20 h 20"/>
                <a:gd name="T22" fmla="*/ 14 w 18"/>
                <a:gd name="T23" fmla="*/ 1 h 20"/>
                <a:gd name="T24" fmla="*/ 13 w 18"/>
                <a:gd name="T25" fmla="*/ 2 h 20"/>
                <a:gd name="T26" fmla="*/ 1 w 18"/>
                <a:gd name="T27" fmla="*/ 15 h 20"/>
                <a:gd name="T28" fmla="*/ 1 w 18"/>
                <a:gd name="T29" fmla="*/ 16 h 20"/>
                <a:gd name="T30" fmla="*/ 2 w 18"/>
                <a:gd name="T31" fmla="*/ 18 h 20"/>
                <a:gd name="T32" fmla="*/ 3 w 18"/>
                <a:gd name="T33" fmla="*/ 18 h 20"/>
                <a:gd name="T34" fmla="*/ 5 w 18"/>
                <a:gd name="T35" fmla="*/ 18 h 20"/>
                <a:gd name="T36" fmla="*/ 16 w 18"/>
                <a:gd name="T37" fmla="*/ 4 h 20"/>
                <a:gd name="T38" fmla="*/ 16 w 18"/>
                <a:gd name="T39" fmla="*/ 3 h 20"/>
                <a:gd name="T40" fmla="*/ 16 w 18"/>
                <a:gd name="T41" fmla="*/ 1 h 20"/>
                <a:gd name="T42" fmla="*/ 14 w 18"/>
                <a:gd name="T43"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 h="20">
                  <a:moveTo>
                    <a:pt x="3" y="20"/>
                  </a:moveTo>
                  <a:cubicBezTo>
                    <a:pt x="2" y="20"/>
                    <a:pt x="2" y="19"/>
                    <a:pt x="1" y="19"/>
                  </a:cubicBezTo>
                  <a:cubicBezTo>
                    <a:pt x="0" y="18"/>
                    <a:pt x="0" y="17"/>
                    <a:pt x="0" y="16"/>
                  </a:cubicBezTo>
                  <a:cubicBezTo>
                    <a:pt x="0" y="15"/>
                    <a:pt x="0" y="15"/>
                    <a:pt x="1" y="14"/>
                  </a:cubicBezTo>
                  <a:cubicBezTo>
                    <a:pt x="12" y="1"/>
                    <a:pt x="12" y="1"/>
                    <a:pt x="12" y="1"/>
                  </a:cubicBezTo>
                  <a:cubicBezTo>
                    <a:pt x="12" y="0"/>
                    <a:pt x="13" y="0"/>
                    <a:pt x="14" y="0"/>
                  </a:cubicBezTo>
                  <a:cubicBezTo>
                    <a:pt x="15" y="0"/>
                    <a:pt x="16" y="0"/>
                    <a:pt x="16" y="0"/>
                  </a:cubicBezTo>
                  <a:cubicBezTo>
                    <a:pt x="17" y="1"/>
                    <a:pt x="18" y="2"/>
                    <a:pt x="18" y="3"/>
                  </a:cubicBezTo>
                  <a:cubicBezTo>
                    <a:pt x="18" y="4"/>
                    <a:pt x="17" y="5"/>
                    <a:pt x="17" y="5"/>
                  </a:cubicBezTo>
                  <a:cubicBezTo>
                    <a:pt x="6" y="18"/>
                    <a:pt x="6" y="18"/>
                    <a:pt x="6" y="18"/>
                  </a:cubicBezTo>
                  <a:cubicBezTo>
                    <a:pt x="5" y="19"/>
                    <a:pt x="4" y="20"/>
                    <a:pt x="3" y="20"/>
                  </a:cubicBezTo>
                  <a:close/>
                  <a:moveTo>
                    <a:pt x="14" y="1"/>
                  </a:moveTo>
                  <a:cubicBezTo>
                    <a:pt x="14" y="1"/>
                    <a:pt x="13" y="1"/>
                    <a:pt x="13" y="2"/>
                  </a:cubicBezTo>
                  <a:cubicBezTo>
                    <a:pt x="1" y="15"/>
                    <a:pt x="1" y="15"/>
                    <a:pt x="1" y="15"/>
                  </a:cubicBezTo>
                  <a:cubicBezTo>
                    <a:pt x="1" y="15"/>
                    <a:pt x="1" y="16"/>
                    <a:pt x="1" y="16"/>
                  </a:cubicBezTo>
                  <a:cubicBezTo>
                    <a:pt x="1" y="17"/>
                    <a:pt x="1" y="17"/>
                    <a:pt x="2" y="18"/>
                  </a:cubicBezTo>
                  <a:cubicBezTo>
                    <a:pt x="2" y="18"/>
                    <a:pt x="3" y="18"/>
                    <a:pt x="3" y="18"/>
                  </a:cubicBezTo>
                  <a:cubicBezTo>
                    <a:pt x="4" y="18"/>
                    <a:pt x="4" y="18"/>
                    <a:pt x="5" y="18"/>
                  </a:cubicBezTo>
                  <a:cubicBezTo>
                    <a:pt x="16" y="4"/>
                    <a:pt x="16" y="4"/>
                    <a:pt x="16" y="4"/>
                  </a:cubicBezTo>
                  <a:cubicBezTo>
                    <a:pt x="16" y="4"/>
                    <a:pt x="16" y="3"/>
                    <a:pt x="16" y="3"/>
                  </a:cubicBezTo>
                  <a:cubicBezTo>
                    <a:pt x="16" y="2"/>
                    <a:pt x="16" y="2"/>
                    <a:pt x="16" y="1"/>
                  </a:cubicBezTo>
                  <a:cubicBezTo>
                    <a:pt x="15" y="1"/>
                    <a:pt x="15" y="1"/>
                    <a:pt x="14"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106"/>
            <p:cNvSpPr/>
            <p:nvPr/>
          </p:nvSpPr>
          <p:spPr bwMode="auto">
            <a:xfrm>
              <a:off x="7269317" y="1902835"/>
              <a:ext cx="101600" cy="125412"/>
            </a:xfrm>
            <a:custGeom>
              <a:avLst/>
              <a:gdLst>
                <a:gd name="T0" fmla="*/ 1 w 4"/>
                <a:gd name="T1" fmla="*/ 0 h 5"/>
                <a:gd name="T2" fmla="*/ 3 w 4"/>
                <a:gd name="T3" fmla="*/ 0 h 5"/>
                <a:gd name="T4" fmla="*/ 2 w 4"/>
                <a:gd name="T5" fmla="*/ 5 h 5"/>
                <a:gd name="T6" fmla="*/ 0 w 4"/>
                <a:gd name="T7" fmla="*/ 5 h 5"/>
                <a:gd name="T8" fmla="*/ 1 w 4"/>
                <a:gd name="T9" fmla="*/ 0 h 5"/>
              </a:gdLst>
              <a:ahLst/>
              <a:cxnLst>
                <a:cxn ang="0">
                  <a:pos x="T0" y="T1"/>
                </a:cxn>
                <a:cxn ang="0">
                  <a:pos x="T2" y="T3"/>
                </a:cxn>
                <a:cxn ang="0">
                  <a:pos x="T4" y="T5"/>
                </a:cxn>
                <a:cxn ang="0">
                  <a:pos x="T6" y="T7"/>
                </a:cxn>
                <a:cxn ang="0">
                  <a:pos x="T8" y="T9"/>
                </a:cxn>
              </a:cxnLst>
              <a:rect l="0" t="0" r="r" b="b"/>
              <a:pathLst>
                <a:path w="4" h="5">
                  <a:moveTo>
                    <a:pt x="1" y="0"/>
                  </a:moveTo>
                  <a:cubicBezTo>
                    <a:pt x="3" y="0"/>
                    <a:pt x="3" y="0"/>
                    <a:pt x="3" y="0"/>
                  </a:cubicBezTo>
                  <a:cubicBezTo>
                    <a:pt x="3" y="0"/>
                    <a:pt x="4" y="2"/>
                    <a:pt x="2" y="5"/>
                  </a:cubicBezTo>
                  <a:cubicBezTo>
                    <a:pt x="0" y="5"/>
                    <a:pt x="0" y="5"/>
                    <a:pt x="0" y="5"/>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107"/>
            <p:cNvSpPr>
              <a:spLocks noEditPoints="1"/>
            </p:cNvSpPr>
            <p:nvPr/>
          </p:nvSpPr>
          <p:spPr bwMode="auto">
            <a:xfrm>
              <a:off x="7269317" y="1877435"/>
              <a:ext cx="101600" cy="176212"/>
            </a:xfrm>
            <a:custGeom>
              <a:avLst/>
              <a:gdLst>
                <a:gd name="T0" fmla="*/ 2 w 4"/>
                <a:gd name="T1" fmla="*/ 7 h 7"/>
                <a:gd name="T2" fmla="*/ 2 w 4"/>
                <a:gd name="T3" fmla="*/ 7 h 7"/>
                <a:gd name="T4" fmla="*/ 0 w 4"/>
                <a:gd name="T5" fmla="*/ 7 h 7"/>
                <a:gd name="T6" fmla="*/ 0 w 4"/>
                <a:gd name="T7" fmla="*/ 6 h 7"/>
                <a:gd name="T8" fmla="*/ 0 w 4"/>
                <a:gd name="T9" fmla="*/ 6 h 7"/>
                <a:gd name="T10" fmla="*/ 1 w 4"/>
                <a:gd name="T11" fmla="*/ 1 h 7"/>
                <a:gd name="T12" fmla="*/ 1 w 4"/>
                <a:gd name="T13" fmla="*/ 0 h 7"/>
                <a:gd name="T14" fmla="*/ 1 w 4"/>
                <a:gd name="T15" fmla="*/ 0 h 7"/>
                <a:gd name="T16" fmla="*/ 3 w 4"/>
                <a:gd name="T17" fmla="*/ 1 h 7"/>
                <a:gd name="T18" fmla="*/ 4 w 4"/>
                <a:gd name="T19" fmla="*/ 1 h 7"/>
                <a:gd name="T20" fmla="*/ 3 w 4"/>
                <a:gd name="T21" fmla="*/ 6 h 7"/>
                <a:gd name="T22" fmla="*/ 2 w 4"/>
                <a:gd name="T23" fmla="*/ 7 h 7"/>
                <a:gd name="T24" fmla="*/ 1 w 4"/>
                <a:gd name="T25" fmla="*/ 5 h 7"/>
                <a:gd name="T26" fmla="*/ 2 w 4"/>
                <a:gd name="T27" fmla="*/ 5 h 7"/>
                <a:gd name="T28" fmla="*/ 3 w 4"/>
                <a:gd name="T29" fmla="*/ 2 h 7"/>
                <a:gd name="T30" fmla="*/ 2 w 4"/>
                <a:gd name="T31" fmla="*/ 2 h 7"/>
                <a:gd name="T32" fmla="*/ 1 w 4"/>
                <a:gd name="T33"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 h="7">
                  <a:moveTo>
                    <a:pt x="2" y="7"/>
                  </a:moveTo>
                  <a:cubicBezTo>
                    <a:pt x="2" y="7"/>
                    <a:pt x="2" y="7"/>
                    <a:pt x="2" y="7"/>
                  </a:cubicBezTo>
                  <a:cubicBezTo>
                    <a:pt x="0" y="7"/>
                    <a:pt x="0" y="7"/>
                    <a:pt x="0" y="7"/>
                  </a:cubicBezTo>
                  <a:cubicBezTo>
                    <a:pt x="0" y="7"/>
                    <a:pt x="0" y="7"/>
                    <a:pt x="0" y="6"/>
                  </a:cubicBezTo>
                  <a:cubicBezTo>
                    <a:pt x="0" y="6"/>
                    <a:pt x="0" y="6"/>
                    <a:pt x="0" y="6"/>
                  </a:cubicBezTo>
                  <a:cubicBezTo>
                    <a:pt x="1" y="1"/>
                    <a:pt x="1" y="1"/>
                    <a:pt x="1" y="1"/>
                  </a:cubicBezTo>
                  <a:cubicBezTo>
                    <a:pt x="1" y="1"/>
                    <a:pt x="1" y="1"/>
                    <a:pt x="1" y="0"/>
                  </a:cubicBezTo>
                  <a:cubicBezTo>
                    <a:pt x="1" y="0"/>
                    <a:pt x="1" y="0"/>
                    <a:pt x="1" y="0"/>
                  </a:cubicBezTo>
                  <a:cubicBezTo>
                    <a:pt x="3" y="1"/>
                    <a:pt x="3" y="1"/>
                    <a:pt x="3" y="1"/>
                  </a:cubicBezTo>
                  <a:cubicBezTo>
                    <a:pt x="4" y="1"/>
                    <a:pt x="4" y="1"/>
                    <a:pt x="4" y="1"/>
                  </a:cubicBezTo>
                  <a:cubicBezTo>
                    <a:pt x="4" y="1"/>
                    <a:pt x="4" y="4"/>
                    <a:pt x="3" y="6"/>
                  </a:cubicBezTo>
                  <a:cubicBezTo>
                    <a:pt x="3" y="7"/>
                    <a:pt x="3" y="7"/>
                    <a:pt x="2" y="7"/>
                  </a:cubicBezTo>
                  <a:close/>
                  <a:moveTo>
                    <a:pt x="1" y="5"/>
                  </a:moveTo>
                  <a:cubicBezTo>
                    <a:pt x="2" y="5"/>
                    <a:pt x="2" y="5"/>
                    <a:pt x="2" y="5"/>
                  </a:cubicBezTo>
                  <a:cubicBezTo>
                    <a:pt x="3" y="4"/>
                    <a:pt x="3" y="3"/>
                    <a:pt x="3" y="2"/>
                  </a:cubicBezTo>
                  <a:cubicBezTo>
                    <a:pt x="2" y="2"/>
                    <a:pt x="2" y="2"/>
                    <a:pt x="2" y="2"/>
                  </a:cubicBezTo>
                  <a:lnTo>
                    <a:pt x="1" y="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Freeform 108"/>
            <p:cNvSpPr/>
            <p:nvPr/>
          </p:nvSpPr>
          <p:spPr bwMode="auto">
            <a:xfrm>
              <a:off x="6766079" y="1675822"/>
              <a:ext cx="554038" cy="403225"/>
            </a:xfrm>
            <a:custGeom>
              <a:avLst/>
              <a:gdLst>
                <a:gd name="T0" fmla="*/ 19 w 22"/>
                <a:gd name="T1" fmla="*/ 16 h 16"/>
                <a:gd name="T2" fmla="*/ 0 w 22"/>
                <a:gd name="T3" fmla="*/ 16 h 16"/>
                <a:gd name="T4" fmla="*/ 2 w 22"/>
                <a:gd name="T5" fmla="*/ 0 h 16"/>
                <a:gd name="T6" fmla="*/ 21 w 22"/>
                <a:gd name="T7" fmla="*/ 7 h 16"/>
                <a:gd name="T8" fmla="*/ 21 w 22"/>
                <a:gd name="T9" fmla="*/ 11 h 16"/>
                <a:gd name="T10" fmla="*/ 19 w 22"/>
                <a:gd name="T11" fmla="*/ 16 h 16"/>
              </a:gdLst>
              <a:ahLst/>
              <a:cxnLst>
                <a:cxn ang="0">
                  <a:pos x="T0" y="T1"/>
                </a:cxn>
                <a:cxn ang="0">
                  <a:pos x="T2" y="T3"/>
                </a:cxn>
                <a:cxn ang="0">
                  <a:pos x="T4" y="T5"/>
                </a:cxn>
                <a:cxn ang="0">
                  <a:pos x="T6" y="T7"/>
                </a:cxn>
                <a:cxn ang="0">
                  <a:pos x="T8" y="T9"/>
                </a:cxn>
                <a:cxn ang="0">
                  <a:pos x="T10" y="T11"/>
                </a:cxn>
              </a:cxnLst>
              <a:rect l="0" t="0" r="r" b="b"/>
              <a:pathLst>
                <a:path w="22" h="16">
                  <a:moveTo>
                    <a:pt x="19" y="16"/>
                  </a:moveTo>
                  <a:cubicBezTo>
                    <a:pt x="0" y="16"/>
                    <a:pt x="0" y="16"/>
                    <a:pt x="0" y="16"/>
                  </a:cubicBezTo>
                  <a:cubicBezTo>
                    <a:pt x="2" y="0"/>
                    <a:pt x="2" y="0"/>
                    <a:pt x="2" y="0"/>
                  </a:cubicBezTo>
                  <a:cubicBezTo>
                    <a:pt x="21" y="7"/>
                    <a:pt x="21" y="7"/>
                    <a:pt x="21" y="7"/>
                  </a:cubicBezTo>
                  <a:cubicBezTo>
                    <a:pt x="21" y="7"/>
                    <a:pt x="22" y="9"/>
                    <a:pt x="21" y="11"/>
                  </a:cubicBezTo>
                  <a:cubicBezTo>
                    <a:pt x="21" y="14"/>
                    <a:pt x="19" y="16"/>
                    <a:pt x="19"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Freeform 109"/>
            <p:cNvSpPr>
              <a:spLocks noEditPoints="1"/>
            </p:cNvSpPr>
            <p:nvPr/>
          </p:nvSpPr>
          <p:spPr bwMode="auto">
            <a:xfrm>
              <a:off x="6740679" y="1650422"/>
              <a:ext cx="579438" cy="428625"/>
            </a:xfrm>
            <a:custGeom>
              <a:avLst/>
              <a:gdLst>
                <a:gd name="T0" fmla="*/ 20 w 23"/>
                <a:gd name="T1" fmla="*/ 17 h 17"/>
                <a:gd name="T2" fmla="*/ 20 w 23"/>
                <a:gd name="T3" fmla="*/ 17 h 17"/>
                <a:gd name="T4" fmla="*/ 1 w 23"/>
                <a:gd name="T5" fmla="*/ 17 h 17"/>
                <a:gd name="T6" fmla="*/ 0 w 23"/>
                <a:gd name="T7" fmla="*/ 17 h 17"/>
                <a:gd name="T8" fmla="*/ 0 w 23"/>
                <a:gd name="T9" fmla="*/ 17 h 17"/>
                <a:gd name="T10" fmla="*/ 3 w 23"/>
                <a:gd name="T11" fmla="*/ 1 h 17"/>
                <a:gd name="T12" fmla="*/ 3 w 23"/>
                <a:gd name="T13" fmla="*/ 1 h 17"/>
                <a:gd name="T14" fmla="*/ 4 w 23"/>
                <a:gd name="T15" fmla="*/ 0 h 17"/>
                <a:gd name="T16" fmla="*/ 22 w 23"/>
                <a:gd name="T17" fmla="*/ 7 h 17"/>
                <a:gd name="T18" fmla="*/ 23 w 23"/>
                <a:gd name="T19" fmla="*/ 8 h 17"/>
                <a:gd name="T20" fmla="*/ 23 w 23"/>
                <a:gd name="T21" fmla="*/ 12 h 17"/>
                <a:gd name="T22" fmla="*/ 21 w 23"/>
                <a:gd name="T23" fmla="*/ 17 h 17"/>
                <a:gd name="T24" fmla="*/ 20 w 23"/>
                <a:gd name="T25" fmla="*/ 17 h 17"/>
                <a:gd name="T26" fmla="*/ 1 w 23"/>
                <a:gd name="T27" fmla="*/ 16 h 17"/>
                <a:gd name="T28" fmla="*/ 20 w 23"/>
                <a:gd name="T29" fmla="*/ 16 h 17"/>
                <a:gd name="T30" fmla="*/ 22 w 23"/>
                <a:gd name="T31" fmla="*/ 12 h 17"/>
                <a:gd name="T32" fmla="*/ 21 w 23"/>
                <a:gd name="T33" fmla="*/ 8 h 17"/>
                <a:gd name="T34" fmla="*/ 4 w 23"/>
                <a:gd name="T35" fmla="*/ 2 h 17"/>
                <a:gd name="T36" fmla="*/ 1 w 23"/>
                <a:gd name="T37"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 h="17">
                  <a:moveTo>
                    <a:pt x="20" y="17"/>
                  </a:moveTo>
                  <a:cubicBezTo>
                    <a:pt x="20" y="17"/>
                    <a:pt x="20" y="17"/>
                    <a:pt x="20" y="17"/>
                  </a:cubicBezTo>
                  <a:cubicBezTo>
                    <a:pt x="1" y="17"/>
                    <a:pt x="1" y="17"/>
                    <a:pt x="1" y="17"/>
                  </a:cubicBezTo>
                  <a:cubicBezTo>
                    <a:pt x="0" y="17"/>
                    <a:pt x="0" y="17"/>
                    <a:pt x="0" y="17"/>
                  </a:cubicBezTo>
                  <a:cubicBezTo>
                    <a:pt x="0" y="17"/>
                    <a:pt x="0" y="17"/>
                    <a:pt x="0" y="17"/>
                  </a:cubicBezTo>
                  <a:cubicBezTo>
                    <a:pt x="3" y="1"/>
                    <a:pt x="3" y="1"/>
                    <a:pt x="3" y="1"/>
                  </a:cubicBezTo>
                  <a:cubicBezTo>
                    <a:pt x="3" y="1"/>
                    <a:pt x="3" y="1"/>
                    <a:pt x="3" y="1"/>
                  </a:cubicBezTo>
                  <a:cubicBezTo>
                    <a:pt x="3" y="0"/>
                    <a:pt x="3" y="0"/>
                    <a:pt x="4" y="0"/>
                  </a:cubicBezTo>
                  <a:cubicBezTo>
                    <a:pt x="22" y="7"/>
                    <a:pt x="22" y="7"/>
                    <a:pt x="22" y="7"/>
                  </a:cubicBezTo>
                  <a:cubicBezTo>
                    <a:pt x="22" y="7"/>
                    <a:pt x="23" y="7"/>
                    <a:pt x="23" y="8"/>
                  </a:cubicBezTo>
                  <a:cubicBezTo>
                    <a:pt x="23" y="8"/>
                    <a:pt x="23" y="10"/>
                    <a:pt x="23" y="12"/>
                  </a:cubicBezTo>
                  <a:cubicBezTo>
                    <a:pt x="22" y="15"/>
                    <a:pt x="21" y="17"/>
                    <a:pt x="21" y="17"/>
                  </a:cubicBezTo>
                  <a:cubicBezTo>
                    <a:pt x="21" y="17"/>
                    <a:pt x="21" y="17"/>
                    <a:pt x="20" y="17"/>
                  </a:cubicBezTo>
                  <a:close/>
                  <a:moveTo>
                    <a:pt x="1" y="16"/>
                  </a:moveTo>
                  <a:cubicBezTo>
                    <a:pt x="20" y="16"/>
                    <a:pt x="20" y="16"/>
                    <a:pt x="20" y="16"/>
                  </a:cubicBezTo>
                  <a:cubicBezTo>
                    <a:pt x="20" y="16"/>
                    <a:pt x="21" y="14"/>
                    <a:pt x="22" y="12"/>
                  </a:cubicBezTo>
                  <a:cubicBezTo>
                    <a:pt x="22" y="10"/>
                    <a:pt x="22" y="9"/>
                    <a:pt x="21" y="8"/>
                  </a:cubicBezTo>
                  <a:cubicBezTo>
                    <a:pt x="4" y="2"/>
                    <a:pt x="4" y="2"/>
                    <a:pt x="4" y="2"/>
                  </a:cubicBezTo>
                  <a:lnTo>
                    <a:pt x="1" y="1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110"/>
            <p:cNvSpPr/>
            <p:nvPr/>
          </p:nvSpPr>
          <p:spPr bwMode="auto">
            <a:xfrm>
              <a:off x="6664479" y="1675822"/>
              <a:ext cx="252413" cy="403225"/>
            </a:xfrm>
            <a:custGeom>
              <a:avLst/>
              <a:gdLst>
                <a:gd name="T0" fmla="*/ 9 w 10"/>
                <a:gd name="T1" fmla="*/ 9 h 16"/>
                <a:gd name="T2" fmla="*/ 4 w 10"/>
                <a:gd name="T3" fmla="*/ 16 h 16"/>
                <a:gd name="T4" fmla="*/ 1 w 10"/>
                <a:gd name="T5" fmla="*/ 7 h 16"/>
                <a:gd name="T6" fmla="*/ 6 w 10"/>
                <a:gd name="T7" fmla="*/ 0 h 16"/>
                <a:gd name="T8" fmla="*/ 9 w 10"/>
                <a:gd name="T9" fmla="*/ 9 h 16"/>
              </a:gdLst>
              <a:ahLst/>
              <a:cxnLst>
                <a:cxn ang="0">
                  <a:pos x="T0" y="T1"/>
                </a:cxn>
                <a:cxn ang="0">
                  <a:pos x="T2" y="T3"/>
                </a:cxn>
                <a:cxn ang="0">
                  <a:pos x="T4" y="T5"/>
                </a:cxn>
                <a:cxn ang="0">
                  <a:pos x="T6" y="T7"/>
                </a:cxn>
                <a:cxn ang="0">
                  <a:pos x="T8" y="T9"/>
                </a:cxn>
              </a:cxnLst>
              <a:rect l="0" t="0" r="r" b="b"/>
              <a:pathLst>
                <a:path w="10" h="16">
                  <a:moveTo>
                    <a:pt x="9" y="9"/>
                  </a:moveTo>
                  <a:cubicBezTo>
                    <a:pt x="8" y="13"/>
                    <a:pt x="6" y="16"/>
                    <a:pt x="4" y="16"/>
                  </a:cubicBezTo>
                  <a:cubicBezTo>
                    <a:pt x="1" y="15"/>
                    <a:pt x="0" y="12"/>
                    <a:pt x="1" y="7"/>
                  </a:cubicBezTo>
                  <a:cubicBezTo>
                    <a:pt x="2" y="3"/>
                    <a:pt x="4" y="0"/>
                    <a:pt x="6" y="0"/>
                  </a:cubicBezTo>
                  <a:cubicBezTo>
                    <a:pt x="9" y="0"/>
                    <a:pt x="10" y="4"/>
                    <a:pt x="9"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Freeform 111"/>
            <p:cNvSpPr>
              <a:spLocks noEditPoints="1"/>
            </p:cNvSpPr>
            <p:nvPr/>
          </p:nvSpPr>
          <p:spPr bwMode="auto">
            <a:xfrm>
              <a:off x="6664479" y="1650422"/>
              <a:ext cx="252413" cy="428625"/>
            </a:xfrm>
            <a:custGeom>
              <a:avLst/>
              <a:gdLst>
                <a:gd name="T0" fmla="*/ 4 w 10"/>
                <a:gd name="T1" fmla="*/ 17 h 17"/>
                <a:gd name="T2" fmla="*/ 3 w 10"/>
                <a:gd name="T3" fmla="*/ 17 h 17"/>
                <a:gd name="T4" fmla="*/ 0 w 10"/>
                <a:gd name="T5" fmla="*/ 8 h 17"/>
                <a:gd name="T6" fmla="*/ 6 w 10"/>
                <a:gd name="T7" fmla="*/ 0 h 17"/>
                <a:gd name="T8" fmla="*/ 6 w 10"/>
                <a:gd name="T9" fmla="*/ 0 h 17"/>
                <a:gd name="T10" fmla="*/ 9 w 10"/>
                <a:gd name="T11" fmla="*/ 10 h 17"/>
                <a:gd name="T12" fmla="*/ 4 w 10"/>
                <a:gd name="T13" fmla="*/ 17 h 17"/>
                <a:gd name="T14" fmla="*/ 6 w 10"/>
                <a:gd name="T15" fmla="*/ 2 h 17"/>
                <a:gd name="T16" fmla="*/ 2 w 10"/>
                <a:gd name="T17" fmla="*/ 8 h 17"/>
                <a:gd name="T18" fmla="*/ 4 w 10"/>
                <a:gd name="T19" fmla="*/ 16 h 17"/>
                <a:gd name="T20" fmla="*/ 4 w 10"/>
                <a:gd name="T21" fmla="*/ 16 h 17"/>
                <a:gd name="T22" fmla="*/ 8 w 10"/>
                <a:gd name="T23" fmla="*/ 9 h 17"/>
                <a:gd name="T24" fmla="*/ 6 w 10"/>
                <a:gd name="T25" fmla="*/ 2 h 17"/>
                <a:gd name="T26" fmla="*/ 6 w 10"/>
                <a:gd name="T27"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17">
                  <a:moveTo>
                    <a:pt x="4" y="17"/>
                  </a:moveTo>
                  <a:cubicBezTo>
                    <a:pt x="4" y="17"/>
                    <a:pt x="4" y="17"/>
                    <a:pt x="3" y="17"/>
                  </a:cubicBezTo>
                  <a:cubicBezTo>
                    <a:pt x="1" y="17"/>
                    <a:pt x="0" y="13"/>
                    <a:pt x="0" y="8"/>
                  </a:cubicBezTo>
                  <a:cubicBezTo>
                    <a:pt x="1" y="4"/>
                    <a:pt x="4" y="0"/>
                    <a:pt x="6" y="0"/>
                  </a:cubicBezTo>
                  <a:cubicBezTo>
                    <a:pt x="6" y="0"/>
                    <a:pt x="6" y="0"/>
                    <a:pt x="6" y="0"/>
                  </a:cubicBezTo>
                  <a:cubicBezTo>
                    <a:pt x="9" y="1"/>
                    <a:pt x="10" y="5"/>
                    <a:pt x="9" y="10"/>
                  </a:cubicBezTo>
                  <a:cubicBezTo>
                    <a:pt x="9" y="14"/>
                    <a:pt x="6" y="17"/>
                    <a:pt x="4" y="17"/>
                  </a:cubicBezTo>
                  <a:close/>
                  <a:moveTo>
                    <a:pt x="6" y="2"/>
                  </a:moveTo>
                  <a:cubicBezTo>
                    <a:pt x="4" y="2"/>
                    <a:pt x="2" y="4"/>
                    <a:pt x="2" y="8"/>
                  </a:cubicBezTo>
                  <a:cubicBezTo>
                    <a:pt x="1" y="13"/>
                    <a:pt x="2" y="16"/>
                    <a:pt x="4" y="16"/>
                  </a:cubicBezTo>
                  <a:cubicBezTo>
                    <a:pt x="4" y="16"/>
                    <a:pt x="4" y="16"/>
                    <a:pt x="4" y="16"/>
                  </a:cubicBezTo>
                  <a:cubicBezTo>
                    <a:pt x="5" y="16"/>
                    <a:pt x="8" y="14"/>
                    <a:pt x="8" y="9"/>
                  </a:cubicBezTo>
                  <a:cubicBezTo>
                    <a:pt x="9" y="5"/>
                    <a:pt x="8" y="2"/>
                    <a:pt x="6" y="2"/>
                  </a:cubicBezTo>
                  <a:cubicBezTo>
                    <a:pt x="6" y="2"/>
                    <a:pt x="6" y="2"/>
                    <a:pt x="6"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112"/>
            <p:cNvSpPr/>
            <p:nvPr/>
          </p:nvSpPr>
          <p:spPr bwMode="auto">
            <a:xfrm>
              <a:off x="6740679" y="1726622"/>
              <a:ext cx="150813" cy="301625"/>
            </a:xfrm>
            <a:custGeom>
              <a:avLst/>
              <a:gdLst>
                <a:gd name="T0" fmla="*/ 3 w 6"/>
                <a:gd name="T1" fmla="*/ 12 h 12"/>
                <a:gd name="T2" fmla="*/ 3 w 6"/>
                <a:gd name="T3" fmla="*/ 12 h 12"/>
                <a:gd name="T4" fmla="*/ 1 w 6"/>
                <a:gd name="T5" fmla="*/ 10 h 12"/>
                <a:gd name="T6" fmla="*/ 0 w 6"/>
                <a:gd name="T7" fmla="*/ 6 h 12"/>
                <a:gd name="T8" fmla="*/ 2 w 6"/>
                <a:gd name="T9" fmla="*/ 2 h 12"/>
                <a:gd name="T10" fmla="*/ 5 w 6"/>
                <a:gd name="T11" fmla="*/ 0 h 12"/>
                <a:gd name="T12" fmla="*/ 6 w 6"/>
                <a:gd name="T13" fmla="*/ 0 h 12"/>
                <a:gd name="T14" fmla="*/ 6 w 6"/>
                <a:gd name="T15" fmla="*/ 1 h 12"/>
                <a:gd name="T16" fmla="*/ 5 w 6"/>
                <a:gd name="T17" fmla="*/ 1 h 12"/>
                <a:gd name="T18" fmla="*/ 5 w 6"/>
                <a:gd name="T19" fmla="*/ 1 h 12"/>
                <a:gd name="T20" fmla="*/ 3 w 6"/>
                <a:gd name="T21" fmla="*/ 2 h 12"/>
                <a:gd name="T22" fmla="*/ 2 w 6"/>
                <a:gd name="T23" fmla="*/ 6 h 12"/>
                <a:gd name="T24" fmla="*/ 2 w 6"/>
                <a:gd name="T25" fmla="*/ 10 h 12"/>
                <a:gd name="T26" fmla="*/ 3 w 6"/>
                <a:gd name="T27" fmla="*/ 11 h 12"/>
                <a:gd name="T28" fmla="*/ 4 w 6"/>
                <a:gd name="T29" fmla="*/ 11 h 12"/>
                <a:gd name="T30" fmla="*/ 4 w 6"/>
                <a:gd name="T31" fmla="*/ 12 h 12"/>
                <a:gd name="T32" fmla="*/ 4 w 6"/>
                <a:gd name="T33" fmla="*/ 12 h 12"/>
                <a:gd name="T34" fmla="*/ 3 w 6"/>
                <a:gd name="T3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 h="12">
                  <a:moveTo>
                    <a:pt x="3" y="12"/>
                  </a:moveTo>
                  <a:cubicBezTo>
                    <a:pt x="3" y="12"/>
                    <a:pt x="3" y="12"/>
                    <a:pt x="3" y="12"/>
                  </a:cubicBezTo>
                  <a:cubicBezTo>
                    <a:pt x="2" y="12"/>
                    <a:pt x="1" y="11"/>
                    <a:pt x="1" y="10"/>
                  </a:cubicBezTo>
                  <a:cubicBezTo>
                    <a:pt x="0" y="9"/>
                    <a:pt x="0" y="7"/>
                    <a:pt x="0" y="6"/>
                  </a:cubicBezTo>
                  <a:cubicBezTo>
                    <a:pt x="1" y="4"/>
                    <a:pt x="1" y="3"/>
                    <a:pt x="2" y="2"/>
                  </a:cubicBezTo>
                  <a:cubicBezTo>
                    <a:pt x="3" y="0"/>
                    <a:pt x="4" y="0"/>
                    <a:pt x="5" y="0"/>
                  </a:cubicBezTo>
                  <a:cubicBezTo>
                    <a:pt x="5" y="0"/>
                    <a:pt x="6" y="0"/>
                    <a:pt x="6" y="0"/>
                  </a:cubicBezTo>
                  <a:cubicBezTo>
                    <a:pt x="6" y="0"/>
                    <a:pt x="6" y="1"/>
                    <a:pt x="6" y="1"/>
                  </a:cubicBezTo>
                  <a:cubicBezTo>
                    <a:pt x="6" y="1"/>
                    <a:pt x="6" y="2"/>
                    <a:pt x="5" y="1"/>
                  </a:cubicBezTo>
                  <a:cubicBezTo>
                    <a:pt x="5" y="1"/>
                    <a:pt x="5" y="1"/>
                    <a:pt x="5" y="1"/>
                  </a:cubicBezTo>
                  <a:cubicBezTo>
                    <a:pt x="4" y="1"/>
                    <a:pt x="4" y="2"/>
                    <a:pt x="3" y="2"/>
                  </a:cubicBezTo>
                  <a:cubicBezTo>
                    <a:pt x="2" y="3"/>
                    <a:pt x="2" y="4"/>
                    <a:pt x="2" y="6"/>
                  </a:cubicBezTo>
                  <a:cubicBezTo>
                    <a:pt x="1" y="7"/>
                    <a:pt x="1" y="9"/>
                    <a:pt x="2" y="10"/>
                  </a:cubicBezTo>
                  <a:cubicBezTo>
                    <a:pt x="2" y="11"/>
                    <a:pt x="3" y="11"/>
                    <a:pt x="3" y="11"/>
                  </a:cubicBezTo>
                  <a:cubicBezTo>
                    <a:pt x="3" y="11"/>
                    <a:pt x="3" y="11"/>
                    <a:pt x="4" y="11"/>
                  </a:cubicBezTo>
                  <a:cubicBezTo>
                    <a:pt x="4" y="11"/>
                    <a:pt x="4" y="11"/>
                    <a:pt x="4" y="12"/>
                  </a:cubicBezTo>
                  <a:cubicBezTo>
                    <a:pt x="4" y="12"/>
                    <a:pt x="4" y="12"/>
                    <a:pt x="4" y="12"/>
                  </a:cubicBezTo>
                  <a:cubicBezTo>
                    <a:pt x="4" y="12"/>
                    <a:pt x="4" y="12"/>
                    <a:pt x="3" y="1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113"/>
            <p:cNvSpPr/>
            <p:nvPr/>
          </p:nvSpPr>
          <p:spPr bwMode="auto">
            <a:xfrm>
              <a:off x="6916892" y="2128260"/>
              <a:ext cx="150813" cy="127000"/>
            </a:xfrm>
            <a:custGeom>
              <a:avLst/>
              <a:gdLst>
                <a:gd name="T0" fmla="*/ 5 w 6"/>
                <a:gd name="T1" fmla="*/ 4 h 5"/>
                <a:gd name="T2" fmla="*/ 3 w 6"/>
                <a:gd name="T3" fmla="*/ 4 h 5"/>
                <a:gd name="T4" fmla="*/ 1 w 6"/>
                <a:gd name="T5" fmla="*/ 3 h 5"/>
                <a:gd name="T6" fmla="*/ 1 w 6"/>
                <a:gd name="T7" fmla="*/ 1 h 5"/>
                <a:gd name="T8" fmla="*/ 1 w 6"/>
                <a:gd name="T9" fmla="*/ 1 h 5"/>
                <a:gd name="T10" fmla="*/ 3 w 6"/>
                <a:gd name="T11" fmla="*/ 0 h 5"/>
                <a:gd name="T12" fmla="*/ 5 w 6"/>
                <a:gd name="T13" fmla="*/ 2 h 5"/>
                <a:gd name="T14" fmla="*/ 5 w 6"/>
                <a:gd name="T15" fmla="*/ 4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5">
                  <a:moveTo>
                    <a:pt x="5" y="4"/>
                  </a:moveTo>
                  <a:cubicBezTo>
                    <a:pt x="5" y="5"/>
                    <a:pt x="4" y="5"/>
                    <a:pt x="3" y="4"/>
                  </a:cubicBezTo>
                  <a:cubicBezTo>
                    <a:pt x="1" y="3"/>
                    <a:pt x="1" y="3"/>
                    <a:pt x="1" y="3"/>
                  </a:cubicBezTo>
                  <a:cubicBezTo>
                    <a:pt x="0" y="2"/>
                    <a:pt x="0" y="1"/>
                    <a:pt x="1" y="1"/>
                  </a:cubicBezTo>
                  <a:cubicBezTo>
                    <a:pt x="1" y="1"/>
                    <a:pt x="1" y="1"/>
                    <a:pt x="1" y="1"/>
                  </a:cubicBezTo>
                  <a:cubicBezTo>
                    <a:pt x="2" y="0"/>
                    <a:pt x="3" y="0"/>
                    <a:pt x="3" y="0"/>
                  </a:cubicBezTo>
                  <a:cubicBezTo>
                    <a:pt x="5" y="2"/>
                    <a:pt x="5" y="2"/>
                    <a:pt x="5" y="2"/>
                  </a:cubicBezTo>
                  <a:cubicBezTo>
                    <a:pt x="6" y="2"/>
                    <a:pt x="6" y="3"/>
                    <a:pt x="5"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114"/>
            <p:cNvSpPr>
              <a:spLocks noEditPoints="1"/>
            </p:cNvSpPr>
            <p:nvPr/>
          </p:nvSpPr>
          <p:spPr bwMode="auto">
            <a:xfrm>
              <a:off x="6916892" y="2104447"/>
              <a:ext cx="150813" cy="150812"/>
            </a:xfrm>
            <a:custGeom>
              <a:avLst/>
              <a:gdLst>
                <a:gd name="T0" fmla="*/ 4 w 6"/>
                <a:gd name="T1" fmla="*/ 6 h 6"/>
                <a:gd name="T2" fmla="*/ 3 w 6"/>
                <a:gd name="T3" fmla="*/ 6 h 6"/>
                <a:gd name="T4" fmla="*/ 1 w 6"/>
                <a:gd name="T5" fmla="*/ 4 h 6"/>
                <a:gd name="T6" fmla="*/ 0 w 6"/>
                <a:gd name="T7" fmla="*/ 3 h 6"/>
                <a:gd name="T8" fmla="*/ 1 w 6"/>
                <a:gd name="T9" fmla="*/ 1 h 6"/>
                <a:gd name="T10" fmla="*/ 2 w 6"/>
                <a:gd name="T11" fmla="*/ 0 h 6"/>
                <a:gd name="T12" fmla="*/ 4 w 6"/>
                <a:gd name="T13" fmla="*/ 1 h 6"/>
                <a:gd name="T14" fmla="*/ 5 w 6"/>
                <a:gd name="T15" fmla="*/ 2 h 6"/>
                <a:gd name="T16" fmla="*/ 6 w 6"/>
                <a:gd name="T17" fmla="*/ 4 h 6"/>
                <a:gd name="T18" fmla="*/ 6 w 6"/>
                <a:gd name="T19" fmla="*/ 6 h 6"/>
                <a:gd name="T20" fmla="*/ 4 w 6"/>
                <a:gd name="T21" fmla="*/ 6 h 6"/>
                <a:gd name="T22" fmla="*/ 2 w 6"/>
                <a:gd name="T23" fmla="*/ 2 h 6"/>
                <a:gd name="T24" fmla="*/ 1 w 6"/>
                <a:gd name="T25" fmla="*/ 2 h 6"/>
                <a:gd name="T26" fmla="*/ 1 w 6"/>
                <a:gd name="T27" fmla="*/ 3 h 6"/>
                <a:gd name="T28" fmla="*/ 2 w 6"/>
                <a:gd name="T29" fmla="*/ 3 h 6"/>
                <a:gd name="T30" fmla="*/ 3 w 6"/>
                <a:gd name="T31" fmla="*/ 5 h 6"/>
                <a:gd name="T32" fmla="*/ 5 w 6"/>
                <a:gd name="T33" fmla="*/ 5 h 6"/>
                <a:gd name="T34" fmla="*/ 5 w 6"/>
                <a:gd name="T35" fmla="*/ 4 h 6"/>
                <a:gd name="T36" fmla="*/ 5 w 6"/>
                <a:gd name="T37" fmla="*/ 3 h 6"/>
                <a:gd name="T38" fmla="*/ 3 w 6"/>
                <a:gd name="T39" fmla="*/ 2 h 6"/>
                <a:gd name="T40" fmla="*/ 2 w 6"/>
                <a:gd name="T4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 h="6">
                  <a:moveTo>
                    <a:pt x="4" y="6"/>
                  </a:moveTo>
                  <a:cubicBezTo>
                    <a:pt x="3" y="6"/>
                    <a:pt x="3" y="6"/>
                    <a:pt x="3" y="6"/>
                  </a:cubicBezTo>
                  <a:cubicBezTo>
                    <a:pt x="1" y="4"/>
                    <a:pt x="1" y="4"/>
                    <a:pt x="1" y="4"/>
                  </a:cubicBezTo>
                  <a:cubicBezTo>
                    <a:pt x="0" y="4"/>
                    <a:pt x="0" y="3"/>
                    <a:pt x="0" y="3"/>
                  </a:cubicBezTo>
                  <a:cubicBezTo>
                    <a:pt x="0" y="2"/>
                    <a:pt x="0" y="2"/>
                    <a:pt x="1" y="1"/>
                  </a:cubicBezTo>
                  <a:cubicBezTo>
                    <a:pt x="1" y="1"/>
                    <a:pt x="2" y="0"/>
                    <a:pt x="2" y="0"/>
                  </a:cubicBezTo>
                  <a:cubicBezTo>
                    <a:pt x="3" y="0"/>
                    <a:pt x="3" y="1"/>
                    <a:pt x="4" y="1"/>
                  </a:cubicBezTo>
                  <a:cubicBezTo>
                    <a:pt x="5" y="2"/>
                    <a:pt x="5" y="2"/>
                    <a:pt x="5" y="2"/>
                  </a:cubicBezTo>
                  <a:cubicBezTo>
                    <a:pt x="6" y="3"/>
                    <a:pt x="6" y="3"/>
                    <a:pt x="6" y="4"/>
                  </a:cubicBezTo>
                  <a:cubicBezTo>
                    <a:pt x="6" y="5"/>
                    <a:pt x="6" y="5"/>
                    <a:pt x="6" y="6"/>
                  </a:cubicBezTo>
                  <a:cubicBezTo>
                    <a:pt x="5" y="6"/>
                    <a:pt x="5" y="6"/>
                    <a:pt x="4" y="6"/>
                  </a:cubicBezTo>
                  <a:close/>
                  <a:moveTo>
                    <a:pt x="2" y="2"/>
                  </a:moveTo>
                  <a:cubicBezTo>
                    <a:pt x="2" y="2"/>
                    <a:pt x="2" y="2"/>
                    <a:pt x="1" y="2"/>
                  </a:cubicBezTo>
                  <a:cubicBezTo>
                    <a:pt x="1" y="2"/>
                    <a:pt x="1" y="2"/>
                    <a:pt x="1" y="3"/>
                  </a:cubicBezTo>
                  <a:cubicBezTo>
                    <a:pt x="1" y="3"/>
                    <a:pt x="1" y="3"/>
                    <a:pt x="2" y="3"/>
                  </a:cubicBezTo>
                  <a:cubicBezTo>
                    <a:pt x="3" y="5"/>
                    <a:pt x="3" y="5"/>
                    <a:pt x="3" y="5"/>
                  </a:cubicBezTo>
                  <a:cubicBezTo>
                    <a:pt x="4" y="5"/>
                    <a:pt x="4" y="5"/>
                    <a:pt x="5" y="5"/>
                  </a:cubicBezTo>
                  <a:cubicBezTo>
                    <a:pt x="5" y="5"/>
                    <a:pt x="5" y="4"/>
                    <a:pt x="5" y="4"/>
                  </a:cubicBezTo>
                  <a:cubicBezTo>
                    <a:pt x="5" y="4"/>
                    <a:pt x="5" y="4"/>
                    <a:pt x="5" y="3"/>
                  </a:cubicBezTo>
                  <a:cubicBezTo>
                    <a:pt x="3" y="2"/>
                    <a:pt x="3" y="2"/>
                    <a:pt x="3" y="2"/>
                  </a:cubicBezTo>
                  <a:cubicBezTo>
                    <a:pt x="3" y="2"/>
                    <a:pt x="2" y="2"/>
                    <a:pt x="2"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115"/>
            <p:cNvSpPr/>
            <p:nvPr/>
          </p:nvSpPr>
          <p:spPr bwMode="auto">
            <a:xfrm>
              <a:off x="6513667" y="1550410"/>
              <a:ext cx="227013" cy="125412"/>
            </a:xfrm>
            <a:custGeom>
              <a:avLst/>
              <a:gdLst>
                <a:gd name="T0" fmla="*/ 8 w 9"/>
                <a:gd name="T1" fmla="*/ 5 h 5"/>
                <a:gd name="T2" fmla="*/ 8 w 9"/>
                <a:gd name="T3" fmla="*/ 5 h 5"/>
                <a:gd name="T4" fmla="*/ 0 w 9"/>
                <a:gd name="T5" fmla="*/ 1 h 5"/>
                <a:gd name="T6" fmla="*/ 0 w 9"/>
                <a:gd name="T7" fmla="*/ 0 h 5"/>
                <a:gd name="T8" fmla="*/ 1 w 9"/>
                <a:gd name="T9" fmla="*/ 0 h 5"/>
                <a:gd name="T10" fmla="*/ 8 w 9"/>
                <a:gd name="T11" fmla="*/ 4 h 5"/>
                <a:gd name="T12" fmla="*/ 8 w 9"/>
                <a:gd name="T13" fmla="*/ 5 h 5"/>
                <a:gd name="T14" fmla="*/ 8 w 9"/>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5">
                  <a:moveTo>
                    <a:pt x="8" y="5"/>
                  </a:moveTo>
                  <a:cubicBezTo>
                    <a:pt x="8" y="5"/>
                    <a:pt x="8" y="5"/>
                    <a:pt x="8" y="5"/>
                  </a:cubicBezTo>
                  <a:cubicBezTo>
                    <a:pt x="0" y="1"/>
                    <a:pt x="0" y="1"/>
                    <a:pt x="0" y="1"/>
                  </a:cubicBezTo>
                  <a:cubicBezTo>
                    <a:pt x="0" y="1"/>
                    <a:pt x="0" y="1"/>
                    <a:pt x="0" y="0"/>
                  </a:cubicBezTo>
                  <a:cubicBezTo>
                    <a:pt x="0" y="0"/>
                    <a:pt x="0" y="0"/>
                    <a:pt x="1" y="0"/>
                  </a:cubicBezTo>
                  <a:cubicBezTo>
                    <a:pt x="8" y="4"/>
                    <a:pt x="8" y="4"/>
                    <a:pt x="8" y="4"/>
                  </a:cubicBezTo>
                  <a:cubicBezTo>
                    <a:pt x="8" y="4"/>
                    <a:pt x="9" y="4"/>
                    <a:pt x="8" y="5"/>
                  </a:cubicBezTo>
                  <a:cubicBezTo>
                    <a:pt x="8" y="5"/>
                    <a:pt x="8" y="5"/>
                    <a:pt x="8" y="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Freeform 116"/>
            <p:cNvSpPr/>
            <p:nvPr/>
          </p:nvSpPr>
          <p:spPr bwMode="auto">
            <a:xfrm>
              <a:off x="6412067" y="1801235"/>
              <a:ext cx="227013" cy="50800"/>
            </a:xfrm>
            <a:custGeom>
              <a:avLst/>
              <a:gdLst>
                <a:gd name="T0" fmla="*/ 8 w 9"/>
                <a:gd name="T1" fmla="*/ 2 h 2"/>
                <a:gd name="T2" fmla="*/ 8 w 9"/>
                <a:gd name="T3" fmla="*/ 2 h 2"/>
                <a:gd name="T4" fmla="*/ 1 w 9"/>
                <a:gd name="T5" fmla="*/ 1 h 2"/>
                <a:gd name="T6" fmla="*/ 0 w 9"/>
                <a:gd name="T7" fmla="*/ 0 h 2"/>
                <a:gd name="T8" fmla="*/ 1 w 9"/>
                <a:gd name="T9" fmla="*/ 0 h 2"/>
                <a:gd name="T10" fmla="*/ 9 w 9"/>
                <a:gd name="T11" fmla="*/ 1 h 2"/>
                <a:gd name="T12" fmla="*/ 9 w 9"/>
                <a:gd name="T13" fmla="*/ 2 h 2"/>
                <a:gd name="T14" fmla="*/ 8 w 9"/>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
                  <a:moveTo>
                    <a:pt x="8" y="2"/>
                  </a:moveTo>
                  <a:cubicBezTo>
                    <a:pt x="8" y="2"/>
                    <a:pt x="8" y="2"/>
                    <a:pt x="8" y="2"/>
                  </a:cubicBezTo>
                  <a:cubicBezTo>
                    <a:pt x="1" y="1"/>
                    <a:pt x="1" y="1"/>
                    <a:pt x="1" y="1"/>
                  </a:cubicBezTo>
                  <a:cubicBezTo>
                    <a:pt x="0" y="1"/>
                    <a:pt x="0" y="1"/>
                    <a:pt x="0" y="0"/>
                  </a:cubicBezTo>
                  <a:cubicBezTo>
                    <a:pt x="0" y="0"/>
                    <a:pt x="1" y="0"/>
                    <a:pt x="1" y="0"/>
                  </a:cubicBezTo>
                  <a:cubicBezTo>
                    <a:pt x="9" y="1"/>
                    <a:pt x="9" y="1"/>
                    <a:pt x="9" y="1"/>
                  </a:cubicBezTo>
                  <a:cubicBezTo>
                    <a:pt x="9" y="1"/>
                    <a:pt x="9" y="1"/>
                    <a:pt x="9" y="2"/>
                  </a:cubicBezTo>
                  <a:cubicBezTo>
                    <a:pt x="9" y="2"/>
                    <a:pt x="9" y="2"/>
                    <a:pt x="8"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 name="Freeform 117"/>
            <p:cNvSpPr/>
            <p:nvPr/>
          </p:nvSpPr>
          <p:spPr bwMode="auto">
            <a:xfrm>
              <a:off x="6412067" y="2028247"/>
              <a:ext cx="252413" cy="50800"/>
            </a:xfrm>
            <a:custGeom>
              <a:avLst/>
              <a:gdLst>
                <a:gd name="T0" fmla="*/ 1 w 10"/>
                <a:gd name="T1" fmla="*/ 2 h 2"/>
                <a:gd name="T2" fmla="*/ 0 w 10"/>
                <a:gd name="T3" fmla="*/ 1 h 2"/>
                <a:gd name="T4" fmla="*/ 1 w 10"/>
                <a:gd name="T5" fmla="*/ 1 h 2"/>
                <a:gd name="T6" fmla="*/ 9 w 10"/>
                <a:gd name="T7" fmla="*/ 0 h 2"/>
                <a:gd name="T8" fmla="*/ 10 w 10"/>
                <a:gd name="T9" fmla="*/ 1 h 2"/>
                <a:gd name="T10" fmla="*/ 9 w 10"/>
                <a:gd name="T11" fmla="*/ 1 h 2"/>
                <a:gd name="T12" fmla="*/ 1 w 10"/>
                <a:gd name="T13" fmla="*/ 2 h 2"/>
                <a:gd name="T14" fmla="*/ 1 w 10"/>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
                  <a:moveTo>
                    <a:pt x="1" y="2"/>
                  </a:moveTo>
                  <a:cubicBezTo>
                    <a:pt x="0" y="2"/>
                    <a:pt x="0" y="1"/>
                    <a:pt x="0" y="1"/>
                  </a:cubicBezTo>
                  <a:cubicBezTo>
                    <a:pt x="0" y="1"/>
                    <a:pt x="0" y="1"/>
                    <a:pt x="1" y="1"/>
                  </a:cubicBezTo>
                  <a:cubicBezTo>
                    <a:pt x="9" y="0"/>
                    <a:pt x="9" y="0"/>
                    <a:pt x="9" y="0"/>
                  </a:cubicBezTo>
                  <a:cubicBezTo>
                    <a:pt x="9" y="0"/>
                    <a:pt x="10" y="0"/>
                    <a:pt x="10" y="1"/>
                  </a:cubicBezTo>
                  <a:cubicBezTo>
                    <a:pt x="10" y="1"/>
                    <a:pt x="9" y="1"/>
                    <a:pt x="9" y="1"/>
                  </a:cubicBezTo>
                  <a:cubicBezTo>
                    <a:pt x="1" y="2"/>
                    <a:pt x="1" y="2"/>
                    <a:pt x="1" y="2"/>
                  </a:cubicBezTo>
                  <a:cubicBezTo>
                    <a:pt x="1" y="2"/>
                    <a:pt x="1" y="2"/>
                    <a:pt x="1"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250" name="图片 249"/>
          <p:cNvPicPr>
            <a:picLocks noChangeAspect="1"/>
          </p:cNvPicPr>
          <p:nvPr/>
        </p:nvPicPr>
        <p:blipFill>
          <a:blip r:embed="rId2"/>
          <a:stretch>
            <a:fillRect/>
          </a:stretch>
        </p:blipFill>
        <p:spPr>
          <a:xfrm>
            <a:off x="2110113" y="2556661"/>
            <a:ext cx="570850" cy="815500"/>
          </a:xfrm>
          <a:prstGeom prst="rect">
            <a:avLst/>
          </a:prstGeom>
        </p:spPr>
      </p:pic>
      <p:pic>
        <p:nvPicPr>
          <p:cNvPr id="251" name="图片 250"/>
          <p:cNvPicPr>
            <a:picLocks noChangeAspect="1"/>
          </p:cNvPicPr>
          <p:nvPr/>
        </p:nvPicPr>
        <p:blipFill>
          <a:blip r:embed="rId3"/>
          <a:stretch>
            <a:fillRect/>
          </a:stretch>
        </p:blipFill>
        <p:spPr>
          <a:xfrm>
            <a:off x="6008582" y="446609"/>
            <a:ext cx="719378" cy="667994"/>
          </a:xfrm>
          <a:prstGeom prst="rect">
            <a:avLst/>
          </a:prstGeom>
        </p:spPr>
      </p:pic>
      <p:pic>
        <p:nvPicPr>
          <p:cNvPr id="252" name="图片 251"/>
          <p:cNvPicPr>
            <a:picLocks noChangeAspect="1"/>
          </p:cNvPicPr>
          <p:nvPr/>
        </p:nvPicPr>
        <p:blipFill>
          <a:blip r:embed="rId4"/>
          <a:stretch>
            <a:fillRect/>
          </a:stretch>
        </p:blipFill>
        <p:spPr>
          <a:xfrm>
            <a:off x="10721646" y="3801380"/>
            <a:ext cx="706532" cy="652184"/>
          </a:xfrm>
          <a:prstGeom prst="rect">
            <a:avLst/>
          </a:prstGeom>
        </p:spPr>
      </p:pic>
      <p:pic>
        <p:nvPicPr>
          <p:cNvPr id="253" name="图片 252"/>
          <p:cNvPicPr>
            <a:picLocks noChangeAspect="1"/>
          </p:cNvPicPr>
          <p:nvPr/>
        </p:nvPicPr>
        <p:blipFill>
          <a:blip r:embed="rId5"/>
          <a:stretch>
            <a:fillRect/>
          </a:stretch>
        </p:blipFill>
        <p:spPr>
          <a:xfrm>
            <a:off x="8627248" y="610339"/>
            <a:ext cx="1361181" cy="1225063"/>
          </a:xfrm>
          <a:prstGeom prst="rect">
            <a:avLst/>
          </a:prstGeom>
        </p:spPr>
      </p:pic>
      <p:pic>
        <p:nvPicPr>
          <p:cNvPr id="254" name="图片 253"/>
          <p:cNvPicPr>
            <a:picLocks noChangeAspect="1"/>
          </p:cNvPicPr>
          <p:nvPr/>
        </p:nvPicPr>
        <p:blipFill>
          <a:blip r:embed="rId6"/>
          <a:stretch>
            <a:fillRect/>
          </a:stretch>
        </p:blipFill>
        <p:spPr>
          <a:xfrm>
            <a:off x="3388478" y="877177"/>
            <a:ext cx="1511535" cy="1679484"/>
          </a:xfrm>
          <a:prstGeom prst="rect">
            <a:avLst/>
          </a:prstGeom>
        </p:spPr>
      </p:pic>
      <p:pic>
        <p:nvPicPr>
          <p:cNvPr id="255" name="图片 254"/>
          <p:cNvPicPr>
            <a:picLocks noChangeAspect="1"/>
          </p:cNvPicPr>
          <p:nvPr/>
        </p:nvPicPr>
        <p:blipFill>
          <a:blip r:embed="rId7"/>
          <a:stretch>
            <a:fillRect/>
          </a:stretch>
        </p:blipFill>
        <p:spPr>
          <a:xfrm>
            <a:off x="1083182" y="4138030"/>
            <a:ext cx="1009710" cy="631069"/>
          </a:xfrm>
          <a:prstGeom prst="rect">
            <a:avLst/>
          </a:prstGeom>
        </p:spPr>
      </p:pic>
      <p:sp>
        <p:nvSpPr>
          <p:cNvPr id="261" name="椭圆 31"/>
          <p:cNvSpPr/>
          <p:nvPr/>
        </p:nvSpPr>
        <p:spPr>
          <a:xfrm>
            <a:off x="1660404" y="4866852"/>
            <a:ext cx="8975297" cy="145267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rgbClr val="F7F7F2"/>
          </a:solidFill>
          <a:ln w="22225" cap="rnd">
            <a:solidFill>
              <a:srgbClr val="34322F"/>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spc="-300"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256" name="文本框 255"/>
          <p:cNvSpPr txBox="1"/>
          <p:nvPr/>
        </p:nvSpPr>
        <p:spPr>
          <a:xfrm>
            <a:off x="1931858" y="4951400"/>
            <a:ext cx="8550644" cy="1200329"/>
          </a:xfrm>
          <a:prstGeom prst="rect">
            <a:avLst/>
          </a:prstGeom>
          <a:solidFill>
            <a:srgbClr val="F7F7F2"/>
          </a:solidFill>
        </p:spPr>
        <p:txBody>
          <a:bodyPr wrap="square" rtlCol="0">
            <a:spAutoFit/>
          </a:bodyPr>
          <a:lstStyle/>
          <a:p>
            <a:r>
              <a:rPr lang="zh-CN" altLang="en-US" sz="7200" b="1" dirty="0" smtClean="0">
                <a:solidFill>
                  <a:srgbClr val="34322F"/>
                </a:solidFill>
                <a:latin typeface="方正静蕾简体" panose="02000000000000000000" pitchFamily="2" charset="-122"/>
                <a:ea typeface="方正静蕾简体" panose="02000000000000000000" pitchFamily="2" charset="-122"/>
              </a:rPr>
              <a:t>互联网营销方案策略</a:t>
            </a:r>
            <a:endParaRPr lang="zh-CN" altLang="en-US" sz="16600" b="1" dirty="0">
              <a:solidFill>
                <a:srgbClr val="34322F"/>
              </a:solidFill>
              <a:latin typeface="方正静蕾简体" panose="02000000000000000000" pitchFamily="2" charset="-122"/>
              <a:ea typeface="方正静蕾简体" panose="02000000000000000000"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7F7F2"/>
        </a:solidFill>
        <a:effectLst/>
      </p:bgPr>
    </p:bg>
    <p:spTree>
      <p:nvGrpSpPr>
        <p:cNvPr id="1" name=""/>
        <p:cNvGrpSpPr/>
        <p:nvPr/>
      </p:nvGrpSpPr>
      <p:grpSpPr>
        <a:xfrm>
          <a:off x="0" y="0"/>
          <a:ext cx="0" cy="0"/>
          <a:chOff x="0" y="0"/>
          <a:chExt cx="0" cy="0"/>
        </a:xfrm>
      </p:grpSpPr>
      <p:sp>
        <p:nvSpPr>
          <p:cNvPr id="96" name="文本框 95"/>
          <p:cNvSpPr txBox="1"/>
          <p:nvPr/>
        </p:nvSpPr>
        <p:spPr>
          <a:xfrm>
            <a:off x="1114744" y="349293"/>
            <a:ext cx="4032450" cy="646331"/>
          </a:xfrm>
          <a:prstGeom prst="rect">
            <a:avLst/>
          </a:prstGeom>
          <a:noFill/>
        </p:spPr>
        <p:txBody>
          <a:bodyPr wrap="square" rtlCol="0">
            <a:spAutoFit/>
          </a:bodyPr>
          <a:lstStyle/>
          <a:p>
            <a:r>
              <a:rPr lang="zh-CN" altLang="en-US" sz="3600" b="1" dirty="0" smtClean="0">
                <a:solidFill>
                  <a:srgbClr val="34322F"/>
                </a:solidFill>
                <a:latin typeface="方正静蕾简体" panose="02000000000000000000" pitchFamily="2" charset="-122"/>
                <a:ea typeface="方正静蕾简体" panose="02000000000000000000" pitchFamily="2" charset="-122"/>
              </a:rPr>
              <a:t>请在此处添加文本</a:t>
            </a:r>
            <a:endParaRPr lang="zh-CN" altLang="en-US" sz="6600" b="1" dirty="0">
              <a:solidFill>
                <a:srgbClr val="34322F"/>
              </a:solidFill>
              <a:latin typeface="方正静蕾简体" panose="02000000000000000000" pitchFamily="2" charset="-122"/>
              <a:ea typeface="方正静蕾简体" panose="02000000000000000000" pitchFamily="2" charset="-122"/>
            </a:endParaRPr>
          </a:p>
        </p:txBody>
      </p:sp>
      <p:grpSp>
        <p:nvGrpSpPr>
          <p:cNvPr id="145" name="Group 72"/>
          <p:cNvGrpSpPr>
            <a:grpSpLocks noChangeAspect="1"/>
          </p:cNvGrpSpPr>
          <p:nvPr/>
        </p:nvGrpSpPr>
        <p:grpSpPr bwMode="auto">
          <a:xfrm>
            <a:off x="425648" y="246446"/>
            <a:ext cx="569513" cy="796719"/>
            <a:chOff x="1821" y="664"/>
            <a:chExt cx="381" cy="533"/>
          </a:xfrm>
        </p:grpSpPr>
        <p:sp>
          <p:nvSpPr>
            <p:cNvPr id="146" name="Freeform 73"/>
            <p:cNvSpPr/>
            <p:nvPr/>
          </p:nvSpPr>
          <p:spPr bwMode="auto">
            <a:xfrm>
              <a:off x="1821" y="664"/>
              <a:ext cx="361" cy="514"/>
            </a:xfrm>
            <a:custGeom>
              <a:avLst/>
              <a:gdLst>
                <a:gd name="T0" fmla="*/ 18 w 18"/>
                <a:gd name="T1" fmla="*/ 9 h 27"/>
                <a:gd name="T2" fmla="*/ 9 w 18"/>
                <a:gd name="T3" fmla="*/ 27 h 27"/>
                <a:gd name="T4" fmla="*/ 0 w 18"/>
                <a:gd name="T5" fmla="*/ 9 h 27"/>
                <a:gd name="T6" fmla="*/ 9 w 18"/>
                <a:gd name="T7" fmla="*/ 0 h 27"/>
                <a:gd name="T8" fmla="*/ 18 w 18"/>
                <a:gd name="T9" fmla="*/ 9 h 27"/>
              </a:gdLst>
              <a:ahLst/>
              <a:cxnLst>
                <a:cxn ang="0">
                  <a:pos x="T0" y="T1"/>
                </a:cxn>
                <a:cxn ang="0">
                  <a:pos x="T2" y="T3"/>
                </a:cxn>
                <a:cxn ang="0">
                  <a:pos x="T4" y="T5"/>
                </a:cxn>
                <a:cxn ang="0">
                  <a:pos x="T6" y="T7"/>
                </a:cxn>
                <a:cxn ang="0">
                  <a:pos x="T8" y="T9"/>
                </a:cxn>
              </a:cxnLst>
              <a:rect l="0" t="0" r="r" b="b"/>
              <a:pathLst>
                <a:path w="18" h="27">
                  <a:moveTo>
                    <a:pt x="18" y="9"/>
                  </a:moveTo>
                  <a:cubicBezTo>
                    <a:pt x="18" y="14"/>
                    <a:pt x="9" y="27"/>
                    <a:pt x="9" y="27"/>
                  </a:cubicBezTo>
                  <a:cubicBezTo>
                    <a:pt x="9" y="27"/>
                    <a:pt x="0" y="14"/>
                    <a:pt x="0" y="9"/>
                  </a:cubicBezTo>
                  <a:cubicBezTo>
                    <a:pt x="0" y="4"/>
                    <a:pt x="4" y="0"/>
                    <a:pt x="9" y="0"/>
                  </a:cubicBezTo>
                  <a:cubicBezTo>
                    <a:pt x="14" y="0"/>
                    <a:pt x="18" y="4"/>
                    <a:pt x="18"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74"/>
            <p:cNvSpPr>
              <a:spLocks noEditPoints="1"/>
            </p:cNvSpPr>
            <p:nvPr/>
          </p:nvSpPr>
          <p:spPr bwMode="auto">
            <a:xfrm>
              <a:off x="1821" y="664"/>
              <a:ext cx="381" cy="533"/>
            </a:xfrm>
            <a:custGeom>
              <a:avLst/>
              <a:gdLst>
                <a:gd name="T0" fmla="*/ 9 w 19"/>
                <a:gd name="T1" fmla="*/ 28 h 28"/>
                <a:gd name="T2" fmla="*/ 9 w 19"/>
                <a:gd name="T3" fmla="*/ 27 h 28"/>
                <a:gd name="T4" fmla="*/ 0 w 19"/>
                <a:gd name="T5" fmla="*/ 9 h 28"/>
                <a:gd name="T6" fmla="*/ 9 w 19"/>
                <a:gd name="T7" fmla="*/ 0 h 28"/>
                <a:gd name="T8" fmla="*/ 9 w 19"/>
                <a:gd name="T9" fmla="*/ 0 h 28"/>
                <a:gd name="T10" fmla="*/ 16 w 19"/>
                <a:gd name="T11" fmla="*/ 2 h 28"/>
                <a:gd name="T12" fmla="*/ 19 w 19"/>
                <a:gd name="T13" fmla="*/ 9 h 28"/>
                <a:gd name="T14" fmla="*/ 10 w 19"/>
                <a:gd name="T15" fmla="*/ 27 h 28"/>
                <a:gd name="T16" fmla="*/ 9 w 19"/>
                <a:gd name="T17" fmla="*/ 28 h 28"/>
                <a:gd name="T18" fmla="*/ 9 w 19"/>
                <a:gd name="T19" fmla="*/ 1 h 28"/>
                <a:gd name="T20" fmla="*/ 9 w 19"/>
                <a:gd name="T21" fmla="*/ 1 h 28"/>
                <a:gd name="T22" fmla="*/ 1 w 19"/>
                <a:gd name="T23" fmla="*/ 9 h 28"/>
                <a:gd name="T24" fmla="*/ 9 w 19"/>
                <a:gd name="T25" fmla="*/ 26 h 28"/>
                <a:gd name="T26" fmla="*/ 18 w 19"/>
                <a:gd name="T27" fmla="*/ 9 h 28"/>
                <a:gd name="T28" fmla="*/ 15 w 19"/>
                <a:gd name="T29" fmla="*/ 3 h 28"/>
                <a:gd name="T30" fmla="*/ 9 w 19"/>
                <a:gd name="T31" fmla="*/ 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8">
                  <a:moveTo>
                    <a:pt x="9" y="28"/>
                  </a:moveTo>
                  <a:cubicBezTo>
                    <a:pt x="9" y="28"/>
                    <a:pt x="9" y="28"/>
                    <a:pt x="9" y="27"/>
                  </a:cubicBezTo>
                  <a:cubicBezTo>
                    <a:pt x="8" y="27"/>
                    <a:pt x="0" y="14"/>
                    <a:pt x="0" y="9"/>
                  </a:cubicBezTo>
                  <a:cubicBezTo>
                    <a:pt x="0" y="4"/>
                    <a:pt x="4" y="0"/>
                    <a:pt x="9" y="0"/>
                  </a:cubicBezTo>
                  <a:cubicBezTo>
                    <a:pt x="9" y="0"/>
                    <a:pt x="9" y="0"/>
                    <a:pt x="9" y="0"/>
                  </a:cubicBezTo>
                  <a:cubicBezTo>
                    <a:pt x="12" y="0"/>
                    <a:pt x="14" y="1"/>
                    <a:pt x="16" y="2"/>
                  </a:cubicBezTo>
                  <a:cubicBezTo>
                    <a:pt x="18" y="4"/>
                    <a:pt x="19" y="7"/>
                    <a:pt x="19" y="9"/>
                  </a:cubicBezTo>
                  <a:cubicBezTo>
                    <a:pt x="19" y="14"/>
                    <a:pt x="10" y="27"/>
                    <a:pt x="10" y="27"/>
                  </a:cubicBezTo>
                  <a:cubicBezTo>
                    <a:pt x="10" y="28"/>
                    <a:pt x="10" y="28"/>
                    <a:pt x="9" y="28"/>
                  </a:cubicBezTo>
                  <a:close/>
                  <a:moveTo>
                    <a:pt x="9" y="1"/>
                  </a:moveTo>
                  <a:cubicBezTo>
                    <a:pt x="9" y="1"/>
                    <a:pt x="9" y="1"/>
                    <a:pt x="9" y="1"/>
                  </a:cubicBezTo>
                  <a:cubicBezTo>
                    <a:pt x="5" y="1"/>
                    <a:pt x="1" y="5"/>
                    <a:pt x="1" y="9"/>
                  </a:cubicBezTo>
                  <a:cubicBezTo>
                    <a:pt x="1" y="13"/>
                    <a:pt x="7" y="23"/>
                    <a:pt x="9" y="26"/>
                  </a:cubicBezTo>
                  <a:cubicBezTo>
                    <a:pt x="11" y="23"/>
                    <a:pt x="18" y="13"/>
                    <a:pt x="18" y="9"/>
                  </a:cubicBezTo>
                  <a:cubicBezTo>
                    <a:pt x="18" y="7"/>
                    <a:pt x="17" y="5"/>
                    <a:pt x="15" y="3"/>
                  </a:cubicBezTo>
                  <a:cubicBezTo>
                    <a:pt x="14" y="2"/>
                    <a:pt x="12" y="1"/>
                    <a:pt x="9"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Oval 75"/>
            <p:cNvSpPr>
              <a:spLocks noChangeArrowheads="1"/>
            </p:cNvSpPr>
            <p:nvPr/>
          </p:nvSpPr>
          <p:spPr bwMode="auto">
            <a:xfrm>
              <a:off x="1921" y="740"/>
              <a:ext cx="181" cy="19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76"/>
            <p:cNvSpPr>
              <a:spLocks noEditPoints="1"/>
            </p:cNvSpPr>
            <p:nvPr/>
          </p:nvSpPr>
          <p:spPr bwMode="auto">
            <a:xfrm>
              <a:off x="1901" y="740"/>
              <a:ext cx="221" cy="209"/>
            </a:xfrm>
            <a:custGeom>
              <a:avLst/>
              <a:gdLst>
                <a:gd name="T0" fmla="*/ 5 w 11"/>
                <a:gd name="T1" fmla="*/ 11 h 11"/>
                <a:gd name="T2" fmla="*/ 0 w 11"/>
                <a:gd name="T3" fmla="*/ 5 h 11"/>
                <a:gd name="T4" fmla="*/ 5 w 11"/>
                <a:gd name="T5" fmla="*/ 0 h 11"/>
                <a:gd name="T6" fmla="*/ 11 w 11"/>
                <a:gd name="T7" fmla="*/ 5 h 11"/>
                <a:gd name="T8" fmla="*/ 5 w 11"/>
                <a:gd name="T9" fmla="*/ 11 h 11"/>
                <a:gd name="T10" fmla="*/ 5 w 11"/>
                <a:gd name="T11" fmla="*/ 1 h 11"/>
                <a:gd name="T12" fmla="*/ 1 w 11"/>
                <a:gd name="T13" fmla="*/ 5 h 11"/>
                <a:gd name="T14" fmla="*/ 5 w 11"/>
                <a:gd name="T15" fmla="*/ 9 h 11"/>
                <a:gd name="T16" fmla="*/ 9 w 11"/>
                <a:gd name="T17" fmla="*/ 5 h 11"/>
                <a:gd name="T18" fmla="*/ 5 w 11"/>
                <a:gd name="T19"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11">
                  <a:moveTo>
                    <a:pt x="5" y="11"/>
                  </a:moveTo>
                  <a:cubicBezTo>
                    <a:pt x="2" y="11"/>
                    <a:pt x="0" y="8"/>
                    <a:pt x="0" y="5"/>
                  </a:cubicBezTo>
                  <a:cubicBezTo>
                    <a:pt x="0" y="2"/>
                    <a:pt x="2" y="0"/>
                    <a:pt x="5" y="0"/>
                  </a:cubicBezTo>
                  <a:cubicBezTo>
                    <a:pt x="8" y="0"/>
                    <a:pt x="11" y="2"/>
                    <a:pt x="11" y="5"/>
                  </a:cubicBezTo>
                  <a:cubicBezTo>
                    <a:pt x="11" y="8"/>
                    <a:pt x="8" y="11"/>
                    <a:pt x="5" y="11"/>
                  </a:cubicBezTo>
                  <a:close/>
                  <a:moveTo>
                    <a:pt x="5" y="1"/>
                  </a:moveTo>
                  <a:cubicBezTo>
                    <a:pt x="3" y="1"/>
                    <a:pt x="1" y="3"/>
                    <a:pt x="1" y="5"/>
                  </a:cubicBezTo>
                  <a:cubicBezTo>
                    <a:pt x="1" y="7"/>
                    <a:pt x="3" y="9"/>
                    <a:pt x="5" y="9"/>
                  </a:cubicBezTo>
                  <a:cubicBezTo>
                    <a:pt x="8" y="9"/>
                    <a:pt x="9" y="7"/>
                    <a:pt x="9" y="5"/>
                  </a:cubicBezTo>
                  <a:cubicBezTo>
                    <a:pt x="9" y="3"/>
                    <a:pt x="8" y="1"/>
                    <a:pt x="5"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4" name="任意多边形 23"/>
          <p:cNvSpPr/>
          <p:nvPr/>
        </p:nvSpPr>
        <p:spPr>
          <a:xfrm flipH="1">
            <a:off x="10031246" y="5974416"/>
            <a:ext cx="1119154" cy="504881"/>
          </a:xfrm>
          <a:custGeom>
            <a:avLst/>
            <a:gdLst>
              <a:gd name="connsiteX0" fmla="*/ 0 w 1266825"/>
              <a:gd name="connsiteY0" fmla="*/ 609702 h 609702"/>
              <a:gd name="connsiteX1" fmla="*/ 581025 w 1266825"/>
              <a:gd name="connsiteY1" fmla="*/ 102 h 609702"/>
              <a:gd name="connsiteX2" fmla="*/ 1266825 w 1266825"/>
              <a:gd name="connsiteY2" fmla="*/ 571602 h 609702"/>
              <a:gd name="connsiteX0-1" fmla="*/ 0 w 1266825"/>
              <a:gd name="connsiteY0-2" fmla="*/ 609965 h 609965"/>
              <a:gd name="connsiteX1-3" fmla="*/ 581025 w 1266825"/>
              <a:gd name="connsiteY1-4" fmla="*/ 365 h 609965"/>
              <a:gd name="connsiteX2-5" fmla="*/ 1266825 w 1266825"/>
              <a:gd name="connsiteY2-6" fmla="*/ 571865 h 609965"/>
              <a:gd name="connsiteX0-7" fmla="*/ 0 w 1266825"/>
              <a:gd name="connsiteY0-8" fmla="*/ 611668 h 611668"/>
              <a:gd name="connsiteX1-9" fmla="*/ 581025 w 1266825"/>
              <a:gd name="connsiteY1-10" fmla="*/ 2068 h 611668"/>
              <a:gd name="connsiteX2-11" fmla="*/ 1266825 w 1266825"/>
              <a:gd name="connsiteY2-12" fmla="*/ 573568 h 611668"/>
              <a:gd name="connsiteX0-13" fmla="*/ 0 w 1266825"/>
              <a:gd name="connsiteY0-14" fmla="*/ 611900 h 611900"/>
              <a:gd name="connsiteX1-15" fmla="*/ 581025 w 1266825"/>
              <a:gd name="connsiteY1-16" fmla="*/ 2300 h 611900"/>
              <a:gd name="connsiteX2-17" fmla="*/ 1266825 w 1266825"/>
              <a:gd name="connsiteY2-18" fmla="*/ 573800 h 611900"/>
              <a:gd name="connsiteX0-19" fmla="*/ 0 w 1266825"/>
              <a:gd name="connsiteY0-20" fmla="*/ 611900 h 611900"/>
              <a:gd name="connsiteX1-21" fmla="*/ 581025 w 1266825"/>
              <a:gd name="connsiteY1-22" fmla="*/ 2300 h 611900"/>
              <a:gd name="connsiteX2-23" fmla="*/ 1266825 w 1266825"/>
              <a:gd name="connsiteY2-24" fmla="*/ 573800 h 611900"/>
              <a:gd name="connsiteX0-25" fmla="*/ 0 w 1266825"/>
              <a:gd name="connsiteY0-26" fmla="*/ 610174 h 610174"/>
              <a:gd name="connsiteX1-27" fmla="*/ 581025 w 1266825"/>
              <a:gd name="connsiteY1-28" fmla="*/ 574 h 610174"/>
              <a:gd name="connsiteX2-29" fmla="*/ 1266825 w 1266825"/>
              <a:gd name="connsiteY2-30" fmla="*/ 572074 h 610174"/>
            </a:gdLst>
            <a:ahLst/>
            <a:cxnLst>
              <a:cxn ang="0">
                <a:pos x="connsiteX0-1" y="connsiteY0-2"/>
              </a:cxn>
              <a:cxn ang="0">
                <a:pos x="connsiteX1-3" y="connsiteY1-4"/>
              </a:cxn>
              <a:cxn ang="0">
                <a:pos x="connsiteX2-5" y="connsiteY2-6"/>
              </a:cxn>
            </a:cxnLst>
            <a:rect l="l" t="t" r="r" b="b"/>
            <a:pathLst>
              <a:path w="1266825" h="610174">
                <a:moveTo>
                  <a:pt x="0" y="610174"/>
                </a:moveTo>
                <a:cubicBezTo>
                  <a:pt x="51594" y="270449"/>
                  <a:pt x="297579" y="13901"/>
                  <a:pt x="581025" y="574"/>
                </a:cubicBezTo>
                <a:cubicBezTo>
                  <a:pt x="864471" y="-12753"/>
                  <a:pt x="1210468" y="206949"/>
                  <a:pt x="1266825" y="572074"/>
                </a:cubicBezTo>
              </a:path>
            </a:pathLst>
          </a:custGeom>
          <a:noFill/>
          <a:ln w="31750" cap="rnd">
            <a:solidFill>
              <a:schemeClr val="bg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flipH="1">
            <a:off x="11280739" y="6198282"/>
            <a:ext cx="431440" cy="208394"/>
          </a:xfrm>
          <a:custGeom>
            <a:avLst/>
            <a:gdLst>
              <a:gd name="connsiteX0" fmla="*/ 0 w 1266825"/>
              <a:gd name="connsiteY0" fmla="*/ 609702 h 609702"/>
              <a:gd name="connsiteX1" fmla="*/ 581025 w 1266825"/>
              <a:gd name="connsiteY1" fmla="*/ 102 h 609702"/>
              <a:gd name="connsiteX2" fmla="*/ 1266825 w 1266825"/>
              <a:gd name="connsiteY2" fmla="*/ 571602 h 609702"/>
              <a:gd name="connsiteX0-1" fmla="*/ 0 w 1266825"/>
              <a:gd name="connsiteY0-2" fmla="*/ 609965 h 609965"/>
              <a:gd name="connsiteX1-3" fmla="*/ 581025 w 1266825"/>
              <a:gd name="connsiteY1-4" fmla="*/ 365 h 609965"/>
              <a:gd name="connsiteX2-5" fmla="*/ 1266825 w 1266825"/>
              <a:gd name="connsiteY2-6" fmla="*/ 571865 h 609965"/>
              <a:gd name="connsiteX0-7" fmla="*/ 0 w 1266825"/>
              <a:gd name="connsiteY0-8" fmla="*/ 611668 h 611668"/>
              <a:gd name="connsiteX1-9" fmla="*/ 581025 w 1266825"/>
              <a:gd name="connsiteY1-10" fmla="*/ 2068 h 611668"/>
              <a:gd name="connsiteX2-11" fmla="*/ 1266825 w 1266825"/>
              <a:gd name="connsiteY2-12" fmla="*/ 573568 h 611668"/>
              <a:gd name="connsiteX0-13" fmla="*/ 0 w 1266825"/>
              <a:gd name="connsiteY0-14" fmla="*/ 611900 h 611900"/>
              <a:gd name="connsiteX1-15" fmla="*/ 581025 w 1266825"/>
              <a:gd name="connsiteY1-16" fmla="*/ 2300 h 611900"/>
              <a:gd name="connsiteX2-17" fmla="*/ 1266825 w 1266825"/>
              <a:gd name="connsiteY2-18" fmla="*/ 573800 h 611900"/>
              <a:gd name="connsiteX0-19" fmla="*/ 0 w 1266825"/>
              <a:gd name="connsiteY0-20" fmla="*/ 611900 h 611900"/>
              <a:gd name="connsiteX1-21" fmla="*/ 581025 w 1266825"/>
              <a:gd name="connsiteY1-22" fmla="*/ 2300 h 611900"/>
              <a:gd name="connsiteX2-23" fmla="*/ 1266825 w 1266825"/>
              <a:gd name="connsiteY2-24" fmla="*/ 573800 h 611900"/>
            </a:gdLst>
            <a:ahLst/>
            <a:cxnLst>
              <a:cxn ang="0">
                <a:pos x="connsiteX0-1" y="connsiteY0-2"/>
              </a:cxn>
              <a:cxn ang="0">
                <a:pos x="connsiteX1-3" y="connsiteY1-4"/>
              </a:cxn>
              <a:cxn ang="0">
                <a:pos x="connsiteX2-5" y="connsiteY2-6"/>
              </a:cxn>
            </a:cxnLst>
            <a:rect l="l" t="t" r="r" b="b"/>
            <a:pathLst>
              <a:path w="1266825" h="611900">
                <a:moveTo>
                  <a:pt x="0" y="611900"/>
                </a:moveTo>
                <a:cubicBezTo>
                  <a:pt x="51594" y="272175"/>
                  <a:pt x="246063" y="-29450"/>
                  <a:pt x="581025" y="2300"/>
                </a:cubicBezTo>
                <a:cubicBezTo>
                  <a:pt x="915987" y="34050"/>
                  <a:pt x="1210468" y="208675"/>
                  <a:pt x="1266825" y="573800"/>
                </a:cubicBezTo>
              </a:path>
            </a:pathLst>
          </a:custGeom>
          <a:noFill/>
          <a:ln w="31750" cap="rnd">
            <a:solidFill>
              <a:schemeClr val="bg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flipH="1">
            <a:off x="10292711" y="757465"/>
            <a:ext cx="841778" cy="571400"/>
            <a:chOff x="1711856" y="2078071"/>
            <a:chExt cx="1196804" cy="757114"/>
          </a:xfrm>
        </p:grpSpPr>
        <p:sp>
          <p:nvSpPr>
            <p:cNvPr id="27" name="任意多边形 26"/>
            <p:cNvSpPr/>
            <p:nvPr/>
          </p:nvSpPr>
          <p:spPr>
            <a:xfrm>
              <a:off x="1920015" y="2078071"/>
              <a:ext cx="713347" cy="757114"/>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rgbClr val="F7F7F2"/>
            </a:solidFill>
            <a:ln w="28575"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1711856" y="2301388"/>
              <a:ext cx="1196804" cy="338300"/>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Group 4"/>
          <p:cNvGrpSpPr>
            <a:grpSpLocks noChangeAspect="1"/>
          </p:cNvGrpSpPr>
          <p:nvPr/>
        </p:nvGrpSpPr>
        <p:grpSpPr bwMode="auto">
          <a:xfrm>
            <a:off x="4680709" y="2184017"/>
            <a:ext cx="2962275" cy="3133725"/>
            <a:chOff x="2851" y="1214"/>
            <a:chExt cx="1866" cy="1974"/>
          </a:xfrm>
          <a:solidFill>
            <a:srgbClr val="EC6D7B"/>
          </a:solidFill>
        </p:grpSpPr>
        <p:sp>
          <p:nvSpPr>
            <p:cNvPr id="43" name="Freeform 5"/>
            <p:cNvSpPr/>
            <p:nvPr/>
          </p:nvSpPr>
          <p:spPr bwMode="auto">
            <a:xfrm>
              <a:off x="4058" y="1426"/>
              <a:ext cx="251" cy="180"/>
            </a:xfrm>
            <a:custGeom>
              <a:avLst/>
              <a:gdLst>
                <a:gd name="T0" fmla="*/ 1 w 32"/>
                <a:gd name="T1" fmla="*/ 0 h 23"/>
                <a:gd name="T2" fmla="*/ 5 w 32"/>
                <a:gd name="T3" fmla="*/ 1 h 23"/>
                <a:gd name="T4" fmla="*/ 23 w 32"/>
                <a:gd name="T5" fmla="*/ 14 h 23"/>
                <a:gd name="T6" fmla="*/ 27 w 32"/>
                <a:gd name="T7" fmla="*/ 18 h 23"/>
                <a:gd name="T8" fmla="*/ 31 w 32"/>
                <a:gd name="T9" fmla="*/ 23 h 23"/>
                <a:gd name="T10" fmla="*/ 28 w 32"/>
                <a:gd name="T11" fmla="*/ 20 h 23"/>
                <a:gd name="T12" fmla="*/ 17 w 32"/>
                <a:gd name="T13" fmla="*/ 12 h 23"/>
                <a:gd name="T14" fmla="*/ 7 w 32"/>
                <a:gd name="T15" fmla="*/ 4 h 23"/>
                <a:gd name="T16" fmla="*/ 1 w 32"/>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3">
                  <a:moveTo>
                    <a:pt x="1" y="0"/>
                  </a:moveTo>
                  <a:cubicBezTo>
                    <a:pt x="3" y="0"/>
                    <a:pt x="4" y="1"/>
                    <a:pt x="5" y="1"/>
                  </a:cubicBezTo>
                  <a:cubicBezTo>
                    <a:pt x="11" y="6"/>
                    <a:pt x="18" y="9"/>
                    <a:pt x="23" y="14"/>
                  </a:cubicBezTo>
                  <a:cubicBezTo>
                    <a:pt x="25" y="14"/>
                    <a:pt x="25" y="16"/>
                    <a:pt x="27" y="18"/>
                  </a:cubicBezTo>
                  <a:cubicBezTo>
                    <a:pt x="28" y="19"/>
                    <a:pt x="32" y="20"/>
                    <a:pt x="31" y="23"/>
                  </a:cubicBezTo>
                  <a:cubicBezTo>
                    <a:pt x="29" y="23"/>
                    <a:pt x="29" y="22"/>
                    <a:pt x="28" y="20"/>
                  </a:cubicBezTo>
                  <a:cubicBezTo>
                    <a:pt x="25" y="17"/>
                    <a:pt x="21" y="15"/>
                    <a:pt x="17" y="12"/>
                  </a:cubicBezTo>
                  <a:cubicBezTo>
                    <a:pt x="14" y="9"/>
                    <a:pt x="10" y="6"/>
                    <a:pt x="7" y="4"/>
                  </a:cubicBezTo>
                  <a:cubicBezTo>
                    <a:pt x="5" y="3"/>
                    <a:pt x="0" y="3"/>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6"/>
            <p:cNvSpPr/>
            <p:nvPr/>
          </p:nvSpPr>
          <p:spPr bwMode="auto">
            <a:xfrm>
              <a:off x="4537" y="2146"/>
              <a:ext cx="31" cy="196"/>
            </a:xfrm>
            <a:custGeom>
              <a:avLst/>
              <a:gdLst>
                <a:gd name="T0" fmla="*/ 3 w 4"/>
                <a:gd name="T1" fmla="*/ 0 h 25"/>
                <a:gd name="T2" fmla="*/ 3 w 4"/>
                <a:gd name="T3" fmla="*/ 25 h 25"/>
                <a:gd name="T4" fmla="*/ 2 w 4"/>
                <a:gd name="T5" fmla="*/ 21 h 25"/>
                <a:gd name="T6" fmla="*/ 1 w 4"/>
                <a:gd name="T7" fmla="*/ 1 h 25"/>
                <a:gd name="T8" fmla="*/ 3 w 4"/>
                <a:gd name="T9" fmla="*/ 0 h 25"/>
              </a:gdLst>
              <a:ahLst/>
              <a:cxnLst>
                <a:cxn ang="0">
                  <a:pos x="T0" y="T1"/>
                </a:cxn>
                <a:cxn ang="0">
                  <a:pos x="T2" y="T3"/>
                </a:cxn>
                <a:cxn ang="0">
                  <a:pos x="T4" y="T5"/>
                </a:cxn>
                <a:cxn ang="0">
                  <a:pos x="T6" y="T7"/>
                </a:cxn>
                <a:cxn ang="0">
                  <a:pos x="T8" y="T9"/>
                </a:cxn>
              </a:cxnLst>
              <a:rect l="0" t="0" r="r" b="b"/>
              <a:pathLst>
                <a:path w="4" h="25">
                  <a:moveTo>
                    <a:pt x="3" y="0"/>
                  </a:moveTo>
                  <a:cubicBezTo>
                    <a:pt x="3" y="7"/>
                    <a:pt x="4" y="17"/>
                    <a:pt x="3" y="25"/>
                  </a:cubicBezTo>
                  <a:cubicBezTo>
                    <a:pt x="0" y="25"/>
                    <a:pt x="2" y="23"/>
                    <a:pt x="2" y="21"/>
                  </a:cubicBezTo>
                  <a:cubicBezTo>
                    <a:pt x="2" y="15"/>
                    <a:pt x="1" y="7"/>
                    <a:pt x="1" y="1"/>
                  </a:cubicBezTo>
                  <a:cubicBezTo>
                    <a:pt x="1" y="0"/>
                    <a:pt x="1"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7"/>
            <p:cNvSpPr/>
            <p:nvPr/>
          </p:nvSpPr>
          <p:spPr bwMode="auto">
            <a:xfrm>
              <a:off x="3118" y="2201"/>
              <a:ext cx="31" cy="220"/>
            </a:xfrm>
            <a:custGeom>
              <a:avLst/>
              <a:gdLst>
                <a:gd name="T0" fmla="*/ 1 w 4"/>
                <a:gd name="T1" fmla="*/ 0 h 28"/>
                <a:gd name="T2" fmla="*/ 2 w 4"/>
                <a:gd name="T3" fmla="*/ 0 h 28"/>
                <a:gd name="T4" fmla="*/ 1 w 4"/>
                <a:gd name="T5" fmla="*/ 6 h 28"/>
                <a:gd name="T6" fmla="*/ 4 w 4"/>
                <a:gd name="T7" fmla="*/ 27 h 28"/>
                <a:gd name="T8" fmla="*/ 3 w 4"/>
                <a:gd name="T9" fmla="*/ 27 h 28"/>
                <a:gd name="T10" fmla="*/ 1 w 4"/>
                <a:gd name="T11" fmla="*/ 22 h 28"/>
                <a:gd name="T12" fmla="*/ 0 w 4"/>
                <a:gd name="T13" fmla="*/ 2 h 28"/>
                <a:gd name="T14" fmla="*/ 1 w 4"/>
                <a:gd name="T15" fmla="*/ 0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8">
                  <a:moveTo>
                    <a:pt x="1" y="0"/>
                  </a:moveTo>
                  <a:cubicBezTo>
                    <a:pt x="1" y="0"/>
                    <a:pt x="2" y="0"/>
                    <a:pt x="2" y="0"/>
                  </a:cubicBezTo>
                  <a:cubicBezTo>
                    <a:pt x="2" y="3"/>
                    <a:pt x="2" y="5"/>
                    <a:pt x="1" y="6"/>
                  </a:cubicBezTo>
                  <a:cubicBezTo>
                    <a:pt x="3" y="13"/>
                    <a:pt x="1" y="21"/>
                    <a:pt x="4" y="27"/>
                  </a:cubicBezTo>
                  <a:cubicBezTo>
                    <a:pt x="4" y="27"/>
                    <a:pt x="3" y="27"/>
                    <a:pt x="3" y="27"/>
                  </a:cubicBezTo>
                  <a:cubicBezTo>
                    <a:pt x="1" y="28"/>
                    <a:pt x="1" y="23"/>
                    <a:pt x="1" y="22"/>
                  </a:cubicBezTo>
                  <a:cubicBezTo>
                    <a:pt x="0" y="16"/>
                    <a:pt x="0" y="10"/>
                    <a:pt x="0" y="2"/>
                  </a:cubicBezTo>
                  <a:cubicBezTo>
                    <a:pt x="1" y="2"/>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8"/>
            <p:cNvSpPr/>
            <p:nvPr/>
          </p:nvSpPr>
          <p:spPr bwMode="auto">
            <a:xfrm>
              <a:off x="3337" y="2804"/>
              <a:ext cx="228" cy="196"/>
            </a:xfrm>
            <a:custGeom>
              <a:avLst/>
              <a:gdLst>
                <a:gd name="T0" fmla="*/ 1 w 29"/>
                <a:gd name="T1" fmla="*/ 0 h 25"/>
                <a:gd name="T2" fmla="*/ 7 w 29"/>
                <a:gd name="T3" fmla="*/ 8 h 25"/>
                <a:gd name="T4" fmla="*/ 20 w 29"/>
                <a:gd name="T5" fmla="*/ 17 h 25"/>
                <a:gd name="T6" fmla="*/ 20 w 29"/>
                <a:gd name="T7" fmla="*/ 18 h 25"/>
                <a:gd name="T8" fmla="*/ 26 w 29"/>
                <a:gd name="T9" fmla="*/ 21 h 25"/>
                <a:gd name="T10" fmla="*/ 26 w 29"/>
                <a:gd name="T11" fmla="*/ 21 h 25"/>
                <a:gd name="T12" fmla="*/ 29 w 29"/>
                <a:gd name="T13" fmla="*/ 22 h 25"/>
                <a:gd name="T14" fmla="*/ 29 w 29"/>
                <a:gd name="T15" fmla="*/ 25 h 25"/>
                <a:gd name="T16" fmla="*/ 27 w 29"/>
                <a:gd name="T17" fmla="*/ 24 h 25"/>
                <a:gd name="T18" fmla="*/ 27 w 29"/>
                <a:gd name="T19" fmla="*/ 23 h 25"/>
                <a:gd name="T20" fmla="*/ 2 w 29"/>
                <a:gd name="T21" fmla="*/ 4 h 25"/>
                <a:gd name="T22" fmla="*/ 1 w 29"/>
                <a:gd name="T23"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5">
                  <a:moveTo>
                    <a:pt x="1" y="0"/>
                  </a:moveTo>
                  <a:cubicBezTo>
                    <a:pt x="3" y="3"/>
                    <a:pt x="5" y="5"/>
                    <a:pt x="7" y="8"/>
                  </a:cubicBezTo>
                  <a:cubicBezTo>
                    <a:pt x="11" y="11"/>
                    <a:pt x="15" y="15"/>
                    <a:pt x="20" y="17"/>
                  </a:cubicBezTo>
                  <a:cubicBezTo>
                    <a:pt x="20" y="17"/>
                    <a:pt x="20" y="17"/>
                    <a:pt x="20" y="18"/>
                  </a:cubicBezTo>
                  <a:cubicBezTo>
                    <a:pt x="23" y="18"/>
                    <a:pt x="24" y="20"/>
                    <a:pt x="26" y="21"/>
                  </a:cubicBezTo>
                  <a:cubicBezTo>
                    <a:pt x="27" y="21"/>
                    <a:pt x="26" y="21"/>
                    <a:pt x="26" y="21"/>
                  </a:cubicBezTo>
                  <a:cubicBezTo>
                    <a:pt x="27" y="22"/>
                    <a:pt x="27" y="22"/>
                    <a:pt x="29" y="22"/>
                  </a:cubicBezTo>
                  <a:cubicBezTo>
                    <a:pt x="28" y="23"/>
                    <a:pt x="29" y="23"/>
                    <a:pt x="29" y="25"/>
                  </a:cubicBezTo>
                  <a:cubicBezTo>
                    <a:pt x="28" y="25"/>
                    <a:pt x="28" y="24"/>
                    <a:pt x="27" y="24"/>
                  </a:cubicBezTo>
                  <a:cubicBezTo>
                    <a:pt x="27" y="23"/>
                    <a:pt x="26" y="24"/>
                    <a:pt x="27" y="23"/>
                  </a:cubicBezTo>
                  <a:cubicBezTo>
                    <a:pt x="17" y="18"/>
                    <a:pt x="8" y="12"/>
                    <a:pt x="2" y="4"/>
                  </a:cubicBezTo>
                  <a:cubicBezTo>
                    <a:pt x="2" y="2"/>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9"/>
            <p:cNvSpPr/>
            <p:nvPr/>
          </p:nvSpPr>
          <p:spPr bwMode="auto">
            <a:xfrm>
              <a:off x="4058" y="2875"/>
              <a:ext cx="236" cy="125"/>
            </a:xfrm>
            <a:custGeom>
              <a:avLst/>
              <a:gdLst>
                <a:gd name="T0" fmla="*/ 30 w 30"/>
                <a:gd name="T1" fmla="*/ 0 h 16"/>
                <a:gd name="T2" fmla="*/ 29 w 30"/>
                <a:gd name="T3" fmla="*/ 2 h 16"/>
                <a:gd name="T4" fmla="*/ 18 w 30"/>
                <a:gd name="T5" fmla="*/ 7 h 16"/>
                <a:gd name="T6" fmla="*/ 17 w 30"/>
                <a:gd name="T7" fmla="*/ 8 h 16"/>
                <a:gd name="T8" fmla="*/ 0 w 30"/>
                <a:gd name="T9" fmla="*/ 16 h 16"/>
                <a:gd name="T10" fmla="*/ 0 w 30"/>
                <a:gd name="T11" fmla="*/ 14 h 16"/>
                <a:gd name="T12" fmla="*/ 2 w 30"/>
                <a:gd name="T13" fmla="*/ 14 h 16"/>
                <a:gd name="T14" fmla="*/ 28 w 30"/>
                <a:gd name="T15" fmla="*/ 0 h 16"/>
                <a:gd name="T16" fmla="*/ 30 w 30"/>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6">
                  <a:moveTo>
                    <a:pt x="30" y="0"/>
                  </a:moveTo>
                  <a:cubicBezTo>
                    <a:pt x="30" y="1"/>
                    <a:pt x="29" y="1"/>
                    <a:pt x="29" y="2"/>
                  </a:cubicBezTo>
                  <a:cubicBezTo>
                    <a:pt x="25" y="3"/>
                    <a:pt x="22" y="6"/>
                    <a:pt x="18" y="7"/>
                  </a:cubicBezTo>
                  <a:cubicBezTo>
                    <a:pt x="18" y="7"/>
                    <a:pt x="18" y="8"/>
                    <a:pt x="17" y="8"/>
                  </a:cubicBezTo>
                  <a:cubicBezTo>
                    <a:pt x="11" y="9"/>
                    <a:pt x="8" y="15"/>
                    <a:pt x="0" y="16"/>
                  </a:cubicBezTo>
                  <a:cubicBezTo>
                    <a:pt x="0" y="16"/>
                    <a:pt x="0" y="15"/>
                    <a:pt x="0" y="14"/>
                  </a:cubicBezTo>
                  <a:cubicBezTo>
                    <a:pt x="1" y="13"/>
                    <a:pt x="1" y="15"/>
                    <a:pt x="2" y="14"/>
                  </a:cubicBezTo>
                  <a:cubicBezTo>
                    <a:pt x="11" y="9"/>
                    <a:pt x="20" y="5"/>
                    <a:pt x="28" y="0"/>
                  </a:cubicBezTo>
                  <a:cubicBezTo>
                    <a:pt x="29" y="0"/>
                    <a:pt x="29" y="0"/>
                    <a:pt x="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10"/>
            <p:cNvSpPr/>
            <p:nvPr/>
          </p:nvSpPr>
          <p:spPr bwMode="auto">
            <a:xfrm>
              <a:off x="3729" y="3110"/>
              <a:ext cx="16" cy="8"/>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1"/>
                    <a:pt x="0" y="1"/>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11"/>
            <p:cNvSpPr/>
            <p:nvPr/>
          </p:nvSpPr>
          <p:spPr bwMode="auto">
            <a:xfrm>
              <a:off x="3235" y="1551"/>
              <a:ext cx="212" cy="282"/>
            </a:xfrm>
            <a:custGeom>
              <a:avLst/>
              <a:gdLst>
                <a:gd name="T0" fmla="*/ 27 w 27"/>
                <a:gd name="T1" fmla="*/ 1 h 36"/>
                <a:gd name="T2" fmla="*/ 15 w 27"/>
                <a:gd name="T3" fmla="*/ 12 h 36"/>
                <a:gd name="T4" fmla="*/ 2 w 27"/>
                <a:gd name="T5" fmla="*/ 33 h 36"/>
                <a:gd name="T6" fmla="*/ 2 w 27"/>
                <a:gd name="T7" fmla="*/ 34 h 36"/>
                <a:gd name="T8" fmla="*/ 0 w 27"/>
                <a:gd name="T9" fmla="*/ 35 h 36"/>
                <a:gd name="T10" fmla="*/ 3 w 27"/>
                <a:gd name="T11" fmla="*/ 28 h 36"/>
                <a:gd name="T12" fmla="*/ 26 w 27"/>
                <a:gd name="T13" fmla="*/ 0 h 36"/>
                <a:gd name="T14" fmla="*/ 27 w 27"/>
                <a:gd name="T15" fmla="*/ 1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36">
                  <a:moveTo>
                    <a:pt x="27" y="1"/>
                  </a:moveTo>
                  <a:cubicBezTo>
                    <a:pt x="23" y="5"/>
                    <a:pt x="18" y="8"/>
                    <a:pt x="15" y="12"/>
                  </a:cubicBezTo>
                  <a:cubicBezTo>
                    <a:pt x="11" y="19"/>
                    <a:pt x="7" y="26"/>
                    <a:pt x="2" y="33"/>
                  </a:cubicBezTo>
                  <a:cubicBezTo>
                    <a:pt x="2" y="33"/>
                    <a:pt x="2" y="34"/>
                    <a:pt x="2" y="34"/>
                  </a:cubicBezTo>
                  <a:cubicBezTo>
                    <a:pt x="1" y="34"/>
                    <a:pt x="1" y="36"/>
                    <a:pt x="0" y="35"/>
                  </a:cubicBezTo>
                  <a:cubicBezTo>
                    <a:pt x="0" y="33"/>
                    <a:pt x="2" y="30"/>
                    <a:pt x="3" y="28"/>
                  </a:cubicBezTo>
                  <a:cubicBezTo>
                    <a:pt x="9" y="18"/>
                    <a:pt x="16" y="7"/>
                    <a:pt x="26" y="0"/>
                  </a:cubicBezTo>
                  <a:cubicBezTo>
                    <a:pt x="27" y="0"/>
                    <a:pt x="27" y="0"/>
                    <a:pt x="2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12"/>
            <p:cNvSpPr>
              <a:spLocks noEditPoints="1"/>
            </p:cNvSpPr>
            <p:nvPr/>
          </p:nvSpPr>
          <p:spPr bwMode="auto">
            <a:xfrm>
              <a:off x="3000" y="1747"/>
              <a:ext cx="141" cy="204"/>
            </a:xfrm>
            <a:custGeom>
              <a:avLst/>
              <a:gdLst>
                <a:gd name="T0" fmla="*/ 10 w 18"/>
                <a:gd name="T1" fmla="*/ 26 h 26"/>
                <a:gd name="T2" fmla="*/ 3 w 18"/>
                <a:gd name="T3" fmla="*/ 21 h 26"/>
                <a:gd name="T4" fmla="*/ 14 w 18"/>
                <a:gd name="T5" fmla="*/ 1 h 26"/>
                <a:gd name="T6" fmla="*/ 18 w 18"/>
                <a:gd name="T7" fmla="*/ 13 h 26"/>
                <a:gd name="T8" fmla="*/ 13 w 18"/>
                <a:gd name="T9" fmla="*/ 24 h 26"/>
                <a:gd name="T10" fmla="*/ 10 w 18"/>
                <a:gd name="T11" fmla="*/ 26 h 26"/>
                <a:gd name="T12" fmla="*/ 4 w 18"/>
                <a:gd name="T13" fmla="*/ 17 h 26"/>
                <a:gd name="T14" fmla="*/ 12 w 18"/>
                <a:gd name="T15" fmla="*/ 7 h 26"/>
                <a:gd name="T16" fmla="*/ 14 w 18"/>
                <a:gd name="T17" fmla="*/ 5 h 26"/>
                <a:gd name="T18" fmla="*/ 14 w 18"/>
                <a:gd name="T19" fmla="*/ 4 h 26"/>
                <a:gd name="T20" fmla="*/ 9 w 18"/>
                <a:gd name="T21" fmla="*/ 8 h 26"/>
                <a:gd name="T22" fmla="*/ 4 w 18"/>
                <a:gd name="T23" fmla="*/ 14 h 26"/>
                <a:gd name="T24" fmla="*/ 9 w 18"/>
                <a:gd name="T25" fmla="*/ 11 h 26"/>
                <a:gd name="T26" fmla="*/ 4 w 18"/>
                <a:gd name="T27" fmla="*/ 17 h 26"/>
                <a:gd name="T28" fmla="*/ 6 w 18"/>
                <a:gd name="T29" fmla="*/ 8 h 26"/>
                <a:gd name="T30" fmla="*/ 4 w 18"/>
                <a:gd name="T31" fmla="*/ 11 h 26"/>
                <a:gd name="T32" fmla="*/ 11 w 18"/>
                <a:gd name="T33" fmla="*/ 3 h 26"/>
                <a:gd name="T34" fmla="*/ 9 w 18"/>
                <a:gd name="T35" fmla="*/ 3 h 26"/>
                <a:gd name="T36" fmla="*/ 6 w 18"/>
                <a:gd name="T37" fmla="*/ 8 h 26"/>
                <a:gd name="T38" fmla="*/ 15 w 18"/>
                <a:gd name="T39" fmla="*/ 8 h 26"/>
                <a:gd name="T40" fmla="*/ 6 w 18"/>
                <a:gd name="T41" fmla="*/ 21 h 26"/>
                <a:gd name="T42" fmla="*/ 10 w 18"/>
                <a:gd name="T43" fmla="*/ 17 h 26"/>
                <a:gd name="T44" fmla="*/ 14 w 18"/>
                <a:gd name="T45" fmla="*/ 11 h 26"/>
                <a:gd name="T46" fmla="*/ 16 w 18"/>
                <a:gd name="T47" fmla="*/ 9 h 26"/>
                <a:gd name="T48" fmla="*/ 15 w 18"/>
                <a:gd name="T4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6">
                  <a:moveTo>
                    <a:pt x="10" y="26"/>
                  </a:moveTo>
                  <a:cubicBezTo>
                    <a:pt x="7" y="25"/>
                    <a:pt x="5" y="23"/>
                    <a:pt x="3" y="21"/>
                  </a:cubicBezTo>
                  <a:cubicBezTo>
                    <a:pt x="0" y="12"/>
                    <a:pt x="3" y="0"/>
                    <a:pt x="14" y="1"/>
                  </a:cubicBezTo>
                  <a:cubicBezTo>
                    <a:pt x="17" y="4"/>
                    <a:pt x="17" y="8"/>
                    <a:pt x="18" y="13"/>
                  </a:cubicBezTo>
                  <a:cubicBezTo>
                    <a:pt x="17" y="18"/>
                    <a:pt x="16" y="22"/>
                    <a:pt x="13" y="24"/>
                  </a:cubicBezTo>
                  <a:cubicBezTo>
                    <a:pt x="12" y="25"/>
                    <a:pt x="10" y="25"/>
                    <a:pt x="10" y="26"/>
                  </a:cubicBezTo>
                  <a:close/>
                  <a:moveTo>
                    <a:pt x="4" y="17"/>
                  </a:moveTo>
                  <a:cubicBezTo>
                    <a:pt x="7" y="14"/>
                    <a:pt x="12" y="11"/>
                    <a:pt x="12" y="7"/>
                  </a:cubicBezTo>
                  <a:cubicBezTo>
                    <a:pt x="13" y="6"/>
                    <a:pt x="14" y="6"/>
                    <a:pt x="14" y="5"/>
                  </a:cubicBezTo>
                  <a:cubicBezTo>
                    <a:pt x="14" y="4"/>
                    <a:pt x="14" y="4"/>
                    <a:pt x="14" y="4"/>
                  </a:cubicBezTo>
                  <a:cubicBezTo>
                    <a:pt x="11" y="4"/>
                    <a:pt x="11" y="7"/>
                    <a:pt x="9" y="8"/>
                  </a:cubicBezTo>
                  <a:cubicBezTo>
                    <a:pt x="8" y="10"/>
                    <a:pt x="6" y="12"/>
                    <a:pt x="4" y="14"/>
                  </a:cubicBezTo>
                  <a:cubicBezTo>
                    <a:pt x="6" y="14"/>
                    <a:pt x="7" y="11"/>
                    <a:pt x="9" y="11"/>
                  </a:cubicBezTo>
                  <a:cubicBezTo>
                    <a:pt x="8" y="14"/>
                    <a:pt x="4" y="15"/>
                    <a:pt x="4" y="17"/>
                  </a:cubicBezTo>
                  <a:close/>
                  <a:moveTo>
                    <a:pt x="6" y="8"/>
                  </a:moveTo>
                  <a:cubicBezTo>
                    <a:pt x="4" y="7"/>
                    <a:pt x="4" y="10"/>
                    <a:pt x="4" y="11"/>
                  </a:cubicBezTo>
                  <a:cubicBezTo>
                    <a:pt x="6" y="8"/>
                    <a:pt x="9" y="6"/>
                    <a:pt x="11" y="3"/>
                  </a:cubicBezTo>
                  <a:cubicBezTo>
                    <a:pt x="10" y="3"/>
                    <a:pt x="9" y="2"/>
                    <a:pt x="9" y="3"/>
                  </a:cubicBezTo>
                  <a:cubicBezTo>
                    <a:pt x="9" y="4"/>
                    <a:pt x="5" y="5"/>
                    <a:pt x="6" y="8"/>
                  </a:cubicBezTo>
                  <a:close/>
                  <a:moveTo>
                    <a:pt x="15" y="8"/>
                  </a:moveTo>
                  <a:cubicBezTo>
                    <a:pt x="11" y="12"/>
                    <a:pt x="8" y="16"/>
                    <a:pt x="6" y="21"/>
                  </a:cubicBezTo>
                  <a:cubicBezTo>
                    <a:pt x="8" y="23"/>
                    <a:pt x="9" y="18"/>
                    <a:pt x="10" y="17"/>
                  </a:cubicBezTo>
                  <a:cubicBezTo>
                    <a:pt x="11" y="15"/>
                    <a:pt x="13" y="14"/>
                    <a:pt x="14" y="11"/>
                  </a:cubicBezTo>
                  <a:cubicBezTo>
                    <a:pt x="14" y="10"/>
                    <a:pt x="16" y="10"/>
                    <a:pt x="16" y="9"/>
                  </a:cubicBezTo>
                  <a:cubicBezTo>
                    <a:pt x="16" y="9"/>
                    <a:pt x="16" y="8"/>
                    <a:pt x="1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13"/>
            <p:cNvSpPr>
              <a:spLocks noEditPoints="1"/>
            </p:cNvSpPr>
            <p:nvPr/>
          </p:nvSpPr>
          <p:spPr bwMode="auto">
            <a:xfrm>
              <a:off x="4341" y="1935"/>
              <a:ext cx="376" cy="172"/>
            </a:xfrm>
            <a:custGeom>
              <a:avLst/>
              <a:gdLst>
                <a:gd name="T0" fmla="*/ 45 w 48"/>
                <a:gd name="T1" fmla="*/ 5 h 22"/>
                <a:gd name="T2" fmla="*/ 46 w 48"/>
                <a:gd name="T3" fmla="*/ 7 h 22"/>
                <a:gd name="T4" fmla="*/ 44 w 48"/>
                <a:gd name="T5" fmla="*/ 20 h 22"/>
                <a:gd name="T6" fmla="*/ 25 w 48"/>
                <a:gd name="T7" fmla="*/ 19 h 22"/>
                <a:gd name="T8" fmla="*/ 5 w 48"/>
                <a:gd name="T9" fmla="*/ 20 h 22"/>
                <a:gd name="T10" fmla="*/ 4 w 48"/>
                <a:gd name="T11" fmla="*/ 6 h 22"/>
                <a:gd name="T12" fmla="*/ 22 w 48"/>
                <a:gd name="T13" fmla="*/ 2 h 22"/>
                <a:gd name="T14" fmla="*/ 44 w 48"/>
                <a:gd name="T15" fmla="*/ 2 h 22"/>
                <a:gd name="T16" fmla="*/ 35 w 48"/>
                <a:gd name="T17" fmla="*/ 3 h 22"/>
                <a:gd name="T18" fmla="*/ 34 w 48"/>
                <a:gd name="T19" fmla="*/ 7 h 22"/>
                <a:gd name="T20" fmla="*/ 40 w 48"/>
                <a:gd name="T21" fmla="*/ 4 h 22"/>
                <a:gd name="T22" fmla="*/ 34 w 48"/>
                <a:gd name="T23" fmla="*/ 7 h 22"/>
                <a:gd name="T24" fmla="*/ 20 w 48"/>
                <a:gd name="T25" fmla="*/ 17 h 22"/>
                <a:gd name="T26" fmla="*/ 18 w 48"/>
                <a:gd name="T27" fmla="*/ 17 h 22"/>
                <a:gd name="T28" fmla="*/ 26 w 48"/>
                <a:gd name="T29" fmla="*/ 4 h 22"/>
                <a:gd name="T30" fmla="*/ 29 w 48"/>
                <a:gd name="T31" fmla="*/ 3 h 22"/>
                <a:gd name="T32" fmla="*/ 19 w 48"/>
                <a:gd name="T33" fmla="*/ 9 h 22"/>
                <a:gd name="T34" fmla="*/ 23 w 48"/>
                <a:gd name="T35" fmla="*/ 4 h 22"/>
                <a:gd name="T36" fmla="*/ 18 w 48"/>
                <a:gd name="T37" fmla="*/ 7 h 22"/>
                <a:gd name="T38" fmla="*/ 23 w 48"/>
                <a:gd name="T39" fmla="*/ 4 h 22"/>
                <a:gd name="T40" fmla="*/ 16 w 48"/>
                <a:gd name="T41" fmla="*/ 5 h 22"/>
                <a:gd name="T42" fmla="*/ 8 w 48"/>
                <a:gd name="T43" fmla="*/ 11 h 22"/>
                <a:gd name="T44" fmla="*/ 6 w 48"/>
                <a:gd name="T45" fmla="*/ 14 h 22"/>
                <a:gd name="T46" fmla="*/ 11 w 48"/>
                <a:gd name="T47" fmla="*/ 5 h 22"/>
                <a:gd name="T48" fmla="*/ 39 w 48"/>
                <a:gd name="T49" fmla="*/ 10 h 22"/>
                <a:gd name="T50" fmla="*/ 39 w 48"/>
                <a:gd name="T51" fmla="*/ 10 h 22"/>
                <a:gd name="T52" fmla="*/ 25 w 48"/>
                <a:gd name="T53" fmla="*/ 17 h 22"/>
                <a:gd name="T54" fmla="*/ 33 w 48"/>
                <a:gd name="T55" fmla="*/ 6 h 22"/>
                <a:gd name="T56" fmla="*/ 10 w 48"/>
                <a:gd name="T57" fmla="*/ 13 h 22"/>
                <a:gd name="T58" fmla="*/ 7 w 48"/>
                <a:gd name="T59" fmla="*/ 18 h 22"/>
                <a:gd name="T60" fmla="*/ 15 w 48"/>
                <a:gd name="T61" fmla="*/ 7 h 22"/>
                <a:gd name="T62" fmla="*/ 35 w 48"/>
                <a:gd name="T63" fmla="*/ 16 h 22"/>
                <a:gd name="T64" fmla="*/ 43 w 48"/>
                <a:gd name="T65" fmla="*/ 8 h 22"/>
                <a:gd name="T66" fmla="*/ 35 w 48"/>
                <a:gd name="T67" fmla="*/ 16 h 22"/>
                <a:gd name="T68" fmla="*/ 32 w 48"/>
                <a:gd name="T69" fmla="*/ 17 h 22"/>
                <a:gd name="T70" fmla="*/ 29 w 48"/>
                <a:gd name="T71"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8" h="22">
                  <a:moveTo>
                    <a:pt x="44" y="2"/>
                  </a:moveTo>
                  <a:cubicBezTo>
                    <a:pt x="45" y="3"/>
                    <a:pt x="44" y="4"/>
                    <a:pt x="45" y="5"/>
                  </a:cubicBezTo>
                  <a:cubicBezTo>
                    <a:pt x="46" y="5"/>
                    <a:pt x="46" y="4"/>
                    <a:pt x="47" y="4"/>
                  </a:cubicBezTo>
                  <a:cubicBezTo>
                    <a:pt x="48" y="5"/>
                    <a:pt x="46" y="6"/>
                    <a:pt x="46" y="7"/>
                  </a:cubicBezTo>
                  <a:cubicBezTo>
                    <a:pt x="46" y="10"/>
                    <a:pt x="48" y="11"/>
                    <a:pt x="46" y="12"/>
                  </a:cubicBezTo>
                  <a:cubicBezTo>
                    <a:pt x="48" y="14"/>
                    <a:pt x="47" y="19"/>
                    <a:pt x="44" y="20"/>
                  </a:cubicBezTo>
                  <a:cubicBezTo>
                    <a:pt x="43" y="20"/>
                    <a:pt x="43" y="18"/>
                    <a:pt x="42" y="18"/>
                  </a:cubicBezTo>
                  <a:cubicBezTo>
                    <a:pt x="35" y="19"/>
                    <a:pt x="31" y="18"/>
                    <a:pt x="25" y="19"/>
                  </a:cubicBezTo>
                  <a:cubicBezTo>
                    <a:pt x="19" y="18"/>
                    <a:pt x="10" y="18"/>
                    <a:pt x="7" y="22"/>
                  </a:cubicBezTo>
                  <a:cubicBezTo>
                    <a:pt x="6" y="22"/>
                    <a:pt x="6" y="21"/>
                    <a:pt x="5" y="20"/>
                  </a:cubicBezTo>
                  <a:cubicBezTo>
                    <a:pt x="4" y="21"/>
                    <a:pt x="3" y="21"/>
                    <a:pt x="1" y="21"/>
                  </a:cubicBezTo>
                  <a:cubicBezTo>
                    <a:pt x="1" y="15"/>
                    <a:pt x="0" y="9"/>
                    <a:pt x="4" y="6"/>
                  </a:cubicBezTo>
                  <a:cubicBezTo>
                    <a:pt x="8" y="4"/>
                    <a:pt x="14" y="3"/>
                    <a:pt x="19" y="2"/>
                  </a:cubicBezTo>
                  <a:cubicBezTo>
                    <a:pt x="20" y="2"/>
                    <a:pt x="21" y="2"/>
                    <a:pt x="22" y="2"/>
                  </a:cubicBezTo>
                  <a:cubicBezTo>
                    <a:pt x="29" y="2"/>
                    <a:pt x="37" y="0"/>
                    <a:pt x="42" y="2"/>
                  </a:cubicBezTo>
                  <a:cubicBezTo>
                    <a:pt x="43" y="2"/>
                    <a:pt x="43" y="2"/>
                    <a:pt x="44" y="2"/>
                  </a:cubicBezTo>
                  <a:close/>
                  <a:moveTo>
                    <a:pt x="27" y="11"/>
                  </a:moveTo>
                  <a:cubicBezTo>
                    <a:pt x="30" y="8"/>
                    <a:pt x="33" y="6"/>
                    <a:pt x="35" y="3"/>
                  </a:cubicBezTo>
                  <a:cubicBezTo>
                    <a:pt x="30" y="3"/>
                    <a:pt x="29" y="8"/>
                    <a:pt x="27" y="11"/>
                  </a:cubicBezTo>
                  <a:close/>
                  <a:moveTo>
                    <a:pt x="34" y="7"/>
                  </a:moveTo>
                  <a:cubicBezTo>
                    <a:pt x="33" y="10"/>
                    <a:pt x="29" y="13"/>
                    <a:pt x="28" y="15"/>
                  </a:cubicBezTo>
                  <a:cubicBezTo>
                    <a:pt x="33" y="12"/>
                    <a:pt x="37" y="8"/>
                    <a:pt x="40" y="4"/>
                  </a:cubicBezTo>
                  <a:cubicBezTo>
                    <a:pt x="39" y="3"/>
                    <a:pt x="38" y="4"/>
                    <a:pt x="38" y="3"/>
                  </a:cubicBezTo>
                  <a:cubicBezTo>
                    <a:pt x="37" y="5"/>
                    <a:pt x="35" y="7"/>
                    <a:pt x="34" y="7"/>
                  </a:cubicBezTo>
                  <a:close/>
                  <a:moveTo>
                    <a:pt x="18" y="17"/>
                  </a:moveTo>
                  <a:cubicBezTo>
                    <a:pt x="19" y="16"/>
                    <a:pt x="19" y="17"/>
                    <a:pt x="20" y="17"/>
                  </a:cubicBezTo>
                  <a:cubicBezTo>
                    <a:pt x="22" y="12"/>
                    <a:pt x="26" y="10"/>
                    <a:pt x="28" y="5"/>
                  </a:cubicBezTo>
                  <a:cubicBezTo>
                    <a:pt x="24" y="8"/>
                    <a:pt x="21" y="12"/>
                    <a:pt x="18" y="17"/>
                  </a:cubicBezTo>
                  <a:close/>
                  <a:moveTo>
                    <a:pt x="29" y="3"/>
                  </a:moveTo>
                  <a:cubicBezTo>
                    <a:pt x="27" y="3"/>
                    <a:pt x="27" y="3"/>
                    <a:pt x="26" y="4"/>
                  </a:cubicBezTo>
                  <a:cubicBezTo>
                    <a:pt x="25" y="7"/>
                    <a:pt x="21" y="9"/>
                    <a:pt x="20" y="12"/>
                  </a:cubicBezTo>
                  <a:cubicBezTo>
                    <a:pt x="23" y="9"/>
                    <a:pt x="26" y="6"/>
                    <a:pt x="29" y="3"/>
                  </a:cubicBezTo>
                  <a:close/>
                  <a:moveTo>
                    <a:pt x="11" y="17"/>
                  </a:moveTo>
                  <a:cubicBezTo>
                    <a:pt x="15" y="17"/>
                    <a:pt x="18" y="11"/>
                    <a:pt x="19" y="9"/>
                  </a:cubicBezTo>
                  <a:cubicBezTo>
                    <a:pt x="16" y="11"/>
                    <a:pt x="13" y="14"/>
                    <a:pt x="11" y="17"/>
                  </a:cubicBezTo>
                  <a:close/>
                  <a:moveTo>
                    <a:pt x="23" y="4"/>
                  </a:moveTo>
                  <a:cubicBezTo>
                    <a:pt x="21" y="4"/>
                    <a:pt x="20" y="4"/>
                    <a:pt x="19" y="4"/>
                  </a:cubicBezTo>
                  <a:cubicBezTo>
                    <a:pt x="19" y="5"/>
                    <a:pt x="18" y="6"/>
                    <a:pt x="18" y="7"/>
                  </a:cubicBezTo>
                  <a:cubicBezTo>
                    <a:pt x="18" y="8"/>
                    <a:pt x="14" y="11"/>
                    <a:pt x="15" y="12"/>
                  </a:cubicBezTo>
                  <a:cubicBezTo>
                    <a:pt x="17" y="9"/>
                    <a:pt x="20" y="6"/>
                    <a:pt x="23" y="4"/>
                  </a:cubicBezTo>
                  <a:close/>
                  <a:moveTo>
                    <a:pt x="6" y="14"/>
                  </a:moveTo>
                  <a:cubicBezTo>
                    <a:pt x="9" y="12"/>
                    <a:pt x="13" y="8"/>
                    <a:pt x="16" y="5"/>
                  </a:cubicBezTo>
                  <a:cubicBezTo>
                    <a:pt x="15" y="4"/>
                    <a:pt x="14" y="5"/>
                    <a:pt x="13" y="5"/>
                  </a:cubicBezTo>
                  <a:cubicBezTo>
                    <a:pt x="13" y="7"/>
                    <a:pt x="11" y="10"/>
                    <a:pt x="8" y="11"/>
                  </a:cubicBezTo>
                  <a:cubicBezTo>
                    <a:pt x="8" y="12"/>
                    <a:pt x="7" y="13"/>
                    <a:pt x="6" y="13"/>
                  </a:cubicBezTo>
                  <a:cubicBezTo>
                    <a:pt x="6" y="14"/>
                    <a:pt x="6" y="14"/>
                    <a:pt x="6" y="14"/>
                  </a:cubicBezTo>
                  <a:close/>
                  <a:moveTo>
                    <a:pt x="3" y="15"/>
                  </a:moveTo>
                  <a:cubicBezTo>
                    <a:pt x="5" y="11"/>
                    <a:pt x="10" y="9"/>
                    <a:pt x="11" y="5"/>
                  </a:cubicBezTo>
                  <a:cubicBezTo>
                    <a:pt x="7" y="6"/>
                    <a:pt x="1" y="10"/>
                    <a:pt x="3" y="15"/>
                  </a:cubicBezTo>
                  <a:close/>
                  <a:moveTo>
                    <a:pt x="39" y="10"/>
                  </a:moveTo>
                  <a:cubicBezTo>
                    <a:pt x="40" y="9"/>
                    <a:pt x="42" y="8"/>
                    <a:pt x="43" y="6"/>
                  </a:cubicBezTo>
                  <a:cubicBezTo>
                    <a:pt x="42" y="4"/>
                    <a:pt x="39" y="8"/>
                    <a:pt x="39" y="10"/>
                  </a:cubicBezTo>
                  <a:close/>
                  <a:moveTo>
                    <a:pt x="23" y="17"/>
                  </a:moveTo>
                  <a:cubicBezTo>
                    <a:pt x="24" y="16"/>
                    <a:pt x="24" y="17"/>
                    <a:pt x="25" y="17"/>
                  </a:cubicBezTo>
                  <a:cubicBezTo>
                    <a:pt x="27" y="13"/>
                    <a:pt x="30" y="10"/>
                    <a:pt x="33" y="7"/>
                  </a:cubicBezTo>
                  <a:cubicBezTo>
                    <a:pt x="33" y="7"/>
                    <a:pt x="33" y="6"/>
                    <a:pt x="33" y="6"/>
                  </a:cubicBezTo>
                  <a:cubicBezTo>
                    <a:pt x="29" y="10"/>
                    <a:pt x="26" y="13"/>
                    <a:pt x="23" y="17"/>
                  </a:cubicBezTo>
                  <a:close/>
                  <a:moveTo>
                    <a:pt x="10" y="13"/>
                  </a:moveTo>
                  <a:cubicBezTo>
                    <a:pt x="8" y="14"/>
                    <a:pt x="6" y="16"/>
                    <a:pt x="5" y="18"/>
                  </a:cubicBezTo>
                  <a:cubicBezTo>
                    <a:pt x="6" y="18"/>
                    <a:pt x="6" y="17"/>
                    <a:pt x="7" y="18"/>
                  </a:cubicBezTo>
                  <a:cubicBezTo>
                    <a:pt x="9" y="16"/>
                    <a:pt x="10" y="13"/>
                    <a:pt x="12" y="12"/>
                  </a:cubicBezTo>
                  <a:cubicBezTo>
                    <a:pt x="12" y="10"/>
                    <a:pt x="16" y="9"/>
                    <a:pt x="15" y="7"/>
                  </a:cubicBezTo>
                  <a:cubicBezTo>
                    <a:pt x="13" y="9"/>
                    <a:pt x="11" y="11"/>
                    <a:pt x="10" y="13"/>
                  </a:cubicBezTo>
                  <a:close/>
                  <a:moveTo>
                    <a:pt x="35" y="16"/>
                  </a:moveTo>
                  <a:cubicBezTo>
                    <a:pt x="37" y="16"/>
                    <a:pt x="36" y="16"/>
                    <a:pt x="38" y="16"/>
                  </a:cubicBezTo>
                  <a:cubicBezTo>
                    <a:pt x="40" y="14"/>
                    <a:pt x="41" y="11"/>
                    <a:pt x="43" y="8"/>
                  </a:cubicBezTo>
                  <a:cubicBezTo>
                    <a:pt x="43" y="8"/>
                    <a:pt x="43" y="7"/>
                    <a:pt x="43" y="7"/>
                  </a:cubicBezTo>
                  <a:cubicBezTo>
                    <a:pt x="40" y="10"/>
                    <a:pt x="37" y="13"/>
                    <a:pt x="35" y="16"/>
                  </a:cubicBezTo>
                  <a:close/>
                  <a:moveTo>
                    <a:pt x="29" y="17"/>
                  </a:moveTo>
                  <a:cubicBezTo>
                    <a:pt x="31" y="17"/>
                    <a:pt x="31" y="17"/>
                    <a:pt x="32" y="17"/>
                  </a:cubicBezTo>
                  <a:cubicBezTo>
                    <a:pt x="33" y="14"/>
                    <a:pt x="36" y="12"/>
                    <a:pt x="36" y="9"/>
                  </a:cubicBezTo>
                  <a:cubicBezTo>
                    <a:pt x="34" y="12"/>
                    <a:pt x="30" y="13"/>
                    <a:pt x="2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4"/>
            <p:cNvSpPr>
              <a:spLocks noEditPoints="1"/>
            </p:cNvSpPr>
            <p:nvPr/>
          </p:nvSpPr>
          <p:spPr bwMode="auto">
            <a:xfrm>
              <a:off x="2851" y="1982"/>
              <a:ext cx="439" cy="188"/>
            </a:xfrm>
            <a:custGeom>
              <a:avLst/>
              <a:gdLst>
                <a:gd name="T0" fmla="*/ 56 w 56"/>
                <a:gd name="T1" fmla="*/ 8 h 24"/>
                <a:gd name="T2" fmla="*/ 53 w 56"/>
                <a:gd name="T3" fmla="*/ 23 h 24"/>
                <a:gd name="T4" fmla="*/ 51 w 56"/>
                <a:gd name="T5" fmla="*/ 18 h 24"/>
                <a:gd name="T6" fmla="*/ 49 w 56"/>
                <a:gd name="T7" fmla="*/ 19 h 24"/>
                <a:gd name="T8" fmla="*/ 42 w 56"/>
                <a:gd name="T9" fmla="*/ 19 h 24"/>
                <a:gd name="T10" fmla="*/ 40 w 56"/>
                <a:gd name="T11" fmla="*/ 20 h 24"/>
                <a:gd name="T12" fmla="*/ 36 w 56"/>
                <a:gd name="T13" fmla="*/ 19 h 24"/>
                <a:gd name="T14" fmla="*/ 25 w 56"/>
                <a:gd name="T15" fmla="*/ 20 h 24"/>
                <a:gd name="T16" fmla="*/ 5 w 56"/>
                <a:gd name="T17" fmla="*/ 24 h 24"/>
                <a:gd name="T18" fmla="*/ 1 w 56"/>
                <a:gd name="T19" fmla="*/ 22 h 24"/>
                <a:gd name="T20" fmla="*/ 2 w 56"/>
                <a:gd name="T21" fmla="*/ 11 h 24"/>
                <a:gd name="T22" fmla="*/ 41 w 56"/>
                <a:gd name="T23" fmla="*/ 0 h 24"/>
                <a:gd name="T24" fmla="*/ 34 w 56"/>
                <a:gd name="T25" fmla="*/ 10 h 24"/>
                <a:gd name="T26" fmla="*/ 37 w 56"/>
                <a:gd name="T27" fmla="*/ 13 h 24"/>
                <a:gd name="T28" fmla="*/ 36 w 56"/>
                <a:gd name="T29" fmla="*/ 17 h 24"/>
                <a:gd name="T30" fmla="*/ 48 w 56"/>
                <a:gd name="T31" fmla="*/ 3 h 24"/>
                <a:gd name="T32" fmla="*/ 35 w 56"/>
                <a:gd name="T33" fmla="*/ 7 h 24"/>
                <a:gd name="T34" fmla="*/ 33 w 56"/>
                <a:gd name="T35" fmla="*/ 2 h 24"/>
                <a:gd name="T36" fmla="*/ 20 w 56"/>
                <a:gd name="T37" fmla="*/ 18 h 24"/>
                <a:gd name="T38" fmla="*/ 22 w 56"/>
                <a:gd name="T39" fmla="*/ 19 h 24"/>
                <a:gd name="T40" fmla="*/ 34 w 56"/>
                <a:gd name="T41" fmla="*/ 7 h 24"/>
                <a:gd name="T42" fmla="*/ 37 w 56"/>
                <a:gd name="T43" fmla="*/ 2 h 24"/>
                <a:gd name="T44" fmla="*/ 26 w 56"/>
                <a:gd name="T45" fmla="*/ 3 h 24"/>
                <a:gd name="T46" fmla="*/ 17 w 56"/>
                <a:gd name="T47" fmla="*/ 15 h 24"/>
                <a:gd name="T48" fmla="*/ 14 w 56"/>
                <a:gd name="T49" fmla="*/ 19 h 24"/>
                <a:gd name="T50" fmla="*/ 31 w 56"/>
                <a:gd name="T51" fmla="*/ 3 h 24"/>
                <a:gd name="T52" fmla="*/ 19 w 56"/>
                <a:gd name="T53" fmla="*/ 4 h 24"/>
                <a:gd name="T54" fmla="*/ 13 w 56"/>
                <a:gd name="T55" fmla="*/ 14 h 24"/>
                <a:gd name="T56" fmla="*/ 12 w 56"/>
                <a:gd name="T57" fmla="*/ 20 h 24"/>
                <a:gd name="T58" fmla="*/ 23 w 56"/>
                <a:gd name="T59" fmla="*/ 3 h 24"/>
                <a:gd name="T60" fmla="*/ 49 w 56"/>
                <a:gd name="T61" fmla="*/ 4 h 24"/>
                <a:gd name="T62" fmla="*/ 43 w 56"/>
                <a:gd name="T63" fmla="*/ 17 h 24"/>
                <a:gd name="T64" fmla="*/ 50 w 56"/>
                <a:gd name="T65" fmla="*/ 4 h 24"/>
                <a:gd name="T66" fmla="*/ 11 w 56"/>
                <a:gd name="T67" fmla="*/ 8 h 24"/>
                <a:gd name="T68" fmla="*/ 17 w 56"/>
                <a:gd name="T69" fmla="*/ 5 h 24"/>
                <a:gd name="T70" fmla="*/ 3 w 56"/>
                <a:gd name="T71" fmla="*/ 13 h 24"/>
                <a:gd name="T72" fmla="*/ 10 w 56"/>
                <a:gd name="T73" fmla="*/ 7 h 24"/>
                <a:gd name="T74" fmla="*/ 45 w 56"/>
                <a:gd name="T75" fmla="*/ 16 h 24"/>
                <a:gd name="T76" fmla="*/ 45 w 56"/>
                <a:gd name="T77" fmla="*/ 16 h 24"/>
                <a:gd name="T78" fmla="*/ 13 w 56"/>
                <a:gd name="T79" fmla="*/ 10 h 24"/>
                <a:gd name="T80" fmla="*/ 29 w 56"/>
                <a:gd name="T81" fmla="*/ 18 h 24"/>
                <a:gd name="T82" fmla="*/ 29 w 56"/>
                <a:gd name="T83" fmla="*/ 18 h 24"/>
                <a:gd name="T84" fmla="*/ 51 w 56"/>
                <a:gd name="T85" fmla="*/ 16 h 24"/>
                <a:gd name="T86" fmla="*/ 52 w 56"/>
                <a:gd name="T87" fmla="*/ 1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24">
                  <a:moveTo>
                    <a:pt x="54" y="8"/>
                  </a:moveTo>
                  <a:cubicBezTo>
                    <a:pt x="54" y="8"/>
                    <a:pt x="55" y="7"/>
                    <a:pt x="56" y="8"/>
                  </a:cubicBezTo>
                  <a:cubicBezTo>
                    <a:pt x="56" y="9"/>
                    <a:pt x="55" y="9"/>
                    <a:pt x="54" y="10"/>
                  </a:cubicBezTo>
                  <a:cubicBezTo>
                    <a:pt x="55" y="14"/>
                    <a:pt x="55" y="20"/>
                    <a:pt x="53" y="23"/>
                  </a:cubicBezTo>
                  <a:cubicBezTo>
                    <a:pt x="51" y="22"/>
                    <a:pt x="52" y="20"/>
                    <a:pt x="53" y="18"/>
                  </a:cubicBezTo>
                  <a:cubicBezTo>
                    <a:pt x="52" y="18"/>
                    <a:pt x="52" y="18"/>
                    <a:pt x="51" y="18"/>
                  </a:cubicBezTo>
                  <a:cubicBezTo>
                    <a:pt x="50" y="18"/>
                    <a:pt x="50" y="19"/>
                    <a:pt x="50" y="20"/>
                  </a:cubicBezTo>
                  <a:cubicBezTo>
                    <a:pt x="49" y="20"/>
                    <a:pt x="49" y="19"/>
                    <a:pt x="49" y="19"/>
                  </a:cubicBezTo>
                  <a:cubicBezTo>
                    <a:pt x="47" y="19"/>
                    <a:pt x="44" y="19"/>
                    <a:pt x="43" y="20"/>
                  </a:cubicBezTo>
                  <a:cubicBezTo>
                    <a:pt x="42" y="20"/>
                    <a:pt x="42" y="19"/>
                    <a:pt x="42" y="19"/>
                  </a:cubicBezTo>
                  <a:cubicBezTo>
                    <a:pt x="40" y="19"/>
                    <a:pt x="39" y="19"/>
                    <a:pt x="38" y="19"/>
                  </a:cubicBezTo>
                  <a:cubicBezTo>
                    <a:pt x="38" y="20"/>
                    <a:pt x="40" y="19"/>
                    <a:pt x="40" y="20"/>
                  </a:cubicBezTo>
                  <a:cubicBezTo>
                    <a:pt x="39" y="22"/>
                    <a:pt x="38" y="22"/>
                    <a:pt x="37" y="22"/>
                  </a:cubicBezTo>
                  <a:cubicBezTo>
                    <a:pt x="36" y="21"/>
                    <a:pt x="36" y="21"/>
                    <a:pt x="36" y="19"/>
                  </a:cubicBezTo>
                  <a:cubicBezTo>
                    <a:pt x="33" y="20"/>
                    <a:pt x="28" y="20"/>
                    <a:pt x="26" y="21"/>
                  </a:cubicBezTo>
                  <a:cubicBezTo>
                    <a:pt x="25" y="21"/>
                    <a:pt x="25" y="20"/>
                    <a:pt x="25" y="20"/>
                  </a:cubicBezTo>
                  <a:cubicBezTo>
                    <a:pt x="21" y="22"/>
                    <a:pt x="15" y="20"/>
                    <a:pt x="12" y="23"/>
                  </a:cubicBezTo>
                  <a:cubicBezTo>
                    <a:pt x="9" y="22"/>
                    <a:pt x="7" y="23"/>
                    <a:pt x="5" y="24"/>
                  </a:cubicBezTo>
                  <a:cubicBezTo>
                    <a:pt x="4" y="23"/>
                    <a:pt x="4" y="23"/>
                    <a:pt x="3" y="22"/>
                  </a:cubicBezTo>
                  <a:cubicBezTo>
                    <a:pt x="2" y="22"/>
                    <a:pt x="1" y="23"/>
                    <a:pt x="1" y="22"/>
                  </a:cubicBezTo>
                  <a:cubicBezTo>
                    <a:pt x="0" y="22"/>
                    <a:pt x="1" y="21"/>
                    <a:pt x="1" y="20"/>
                  </a:cubicBezTo>
                  <a:cubicBezTo>
                    <a:pt x="1" y="16"/>
                    <a:pt x="1" y="14"/>
                    <a:pt x="2" y="11"/>
                  </a:cubicBezTo>
                  <a:cubicBezTo>
                    <a:pt x="4" y="7"/>
                    <a:pt x="10" y="6"/>
                    <a:pt x="14" y="3"/>
                  </a:cubicBezTo>
                  <a:cubicBezTo>
                    <a:pt x="20" y="3"/>
                    <a:pt x="32" y="0"/>
                    <a:pt x="41" y="0"/>
                  </a:cubicBezTo>
                  <a:cubicBezTo>
                    <a:pt x="48" y="0"/>
                    <a:pt x="54" y="1"/>
                    <a:pt x="54" y="8"/>
                  </a:cubicBezTo>
                  <a:close/>
                  <a:moveTo>
                    <a:pt x="34" y="10"/>
                  </a:moveTo>
                  <a:cubicBezTo>
                    <a:pt x="37" y="9"/>
                    <a:pt x="40" y="2"/>
                    <a:pt x="42" y="6"/>
                  </a:cubicBezTo>
                  <a:cubicBezTo>
                    <a:pt x="40" y="8"/>
                    <a:pt x="38" y="11"/>
                    <a:pt x="37" y="13"/>
                  </a:cubicBezTo>
                  <a:cubicBezTo>
                    <a:pt x="39" y="12"/>
                    <a:pt x="40" y="9"/>
                    <a:pt x="42" y="8"/>
                  </a:cubicBezTo>
                  <a:cubicBezTo>
                    <a:pt x="40" y="11"/>
                    <a:pt x="37" y="13"/>
                    <a:pt x="36" y="17"/>
                  </a:cubicBezTo>
                  <a:cubicBezTo>
                    <a:pt x="36" y="18"/>
                    <a:pt x="36" y="17"/>
                    <a:pt x="37" y="17"/>
                  </a:cubicBezTo>
                  <a:cubicBezTo>
                    <a:pt x="41" y="13"/>
                    <a:pt x="44" y="8"/>
                    <a:pt x="48" y="3"/>
                  </a:cubicBezTo>
                  <a:cubicBezTo>
                    <a:pt x="45" y="2"/>
                    <a:pt x="43" y="2"/>
                    <a:pt x="40" y="1"/>
                  </a:cubicBezTo>
                  <a:cubicBezTo>
                    <a:pt x="39" y="4"/>
                    <a:pt x="37" y="7"/>
                    <a:pt x="35" y="7"/>
                  </a:cubicBezTo>
                  <a:cubicBezTo>
                    <a:pt x="36" y="8"/>
                    <a:pt x="34" y="9"/>
                    <a:pt x="34" y="10"/>
                  </a:cubicBezTo>
                  <a:close/>
                  <a:moveTo>
                    <a:pt x="33" y="2"/>
                  </a:moveTo>
                  <a:cubicBezTo>
                    <a:pt x="32" y="4"/>
                    <a:pt x="30" y="7"/>
                    <a:pt x="28" y="8"/>
                  </a:cubicBezTo>
                  <a:cubicBezTo>
                    <a:pt x="27" y="12"/>
                    <a:pt x="22" y="14"/>
                    <a:pt x="20" y="18"/>
                  </a:cubicBezTo>
                  <a:cubicBezTo>
                    <a:pt x="23" y="17"/>
                    <a:pt x="24" y="13"/>
                    <a:pt x="27" y="12"/>
                  </a:cubicBezTo>
                  <a:cubicBezTo>
                    <a:pt x="25" y="14"/>
                    <a:pt x="23" y="17"/>
                    <a:pt x="22" y="19"/>
                  </a:cubicBezTo>
                  <a:cubicBezTo>
                    <a:pt x="22" y="19"/>
                    <a:pt x="24" y="19"/>
                    <a:pt x="25" y="19"/>
                  </a:cubicBezTo>
                  <a:cubicBezTo>
                    <a:pt x="28" y="14"/>
                    <a:pt x="31" y="11"/>
                    <a:pt x="34" y="7"/>
                  </a:cubicBezTo>
                  <a:cubicBezTo>
                    <a:pt x="34" y="6"/>
                    <a:pt x="33" y="6"/>
                    <a:pt x="33" y="6"/>
                  </a:cubicBezTo>
                  <a:cubicBezTo>
                    <a:pt x="34" y="4"/>
                    <a:pt x="36" y="3"/>
                    <a:pt x="37" y="2"/>
                  </a:cubicBezTo>
                  <a:cubicBezTo>
                    <a:pt x="36" y="2"/>
                    <a:pt x="35" y="2"/>
                    <a:pt x="33" y="2"/>
                  </a:cubicBezTo>
                  <a:close/>
                  <a:moveTo>
                    <a:pt x="26" y="3"/>
                  </a:moveTo>
                  <a:cubicBezTo>
                    <a:pt x="26" y="3"/>
                    <a:pt x="26" y="3"/>
                    <a:pt x="26" y="4"/>
                  </a:cubicBezTo>
                  <a:cubicBezTo>
                    <a:pt x="23" y="8"/>
                    <a:pt x="19" y="11"/>
                    <a:pt x="17" y="15"/>
                  </a:cubicBezTo>
                  <a:cubicBezTo>
                    <a:pt x="16" y="15"/>
                    <a:pt x="16" y="15"/>
                    <a:pt x="16" y="15"/>
                  </a:cubicBezTo>
                  <a:cubicBezTo>
                    <a:pt x="16" y="18"/>
                    <a:pt x="15" y="17"/>
                    <a:pt x="14" y="19"/>
                  </a:cubicBezTo>
                  <a:cubicBezTo>
                    <a:pt x="15" y="19"/>
                    <a:pt x="16" y="20"/>
                    <a:pt x="18" y="19"/>
                  </a:cubicBezTo>
                  <a:cubicBezTo>
                    <a:pt x="21" y="12"/>
                    <a:pt x="27" y="8"/>
                    <a:pt x="31" y="3"/>
                  </a:cubicBezTo>
                  <a:cubicBezTo>
                    <a:pt x="28" y="2"/>
                    <a:pt x="27" y="3"/>
                    <a:pt x="26" y="3"/>
                  </a:cubicBezTo>
                  <a:close/>
                  <a:moveTo>
                    <a:pt x="19" y="4"/>
                  </a:moveTo>
                  <a:cubicBezTo>
                    <a:pt x="19" y="5"/>
                    <a:pt x="18" y="5"/>
                    <a:pt x="18" y="7"/>
                  </a:cubicBezTo>
                  <a:cubicBezTo>
                    <a:pt x="16" y="9"/>
                    <a:pt x="15" y="12"/>
                    <a:pt x="13" y="14"/>
                  </a:cubicBezTo>
                  <a:cubicBezTo>
                    <a:pt x="12" y="16"/>
                    <a:pt x="9" y="18"/>
                    <a:pt x="8" y="20"/>
                  </a:cubicBezTo>
                  <a:cubicBezTo>
                    <a:pt x="9" y="21"/>
                    <a:pt x="10" y="20"/>
                    <a:pt x="12" y="20"/>
                  </a:cubicBezTo>
                  <a:cubicBezTo>
                    <a:pt x="14" y="17"/>
                    <a:pt x="16" y="13"/>
                    <a:pt x="19" y="11"/>
                  </a:cubicBezTo>
                  <a:cubicBezTo>
                    <a:pt x="20" y="7"/>
                    <a:pt x="23" y="7"/>
                    <a:pt x="23" y="3"/>
                  </a:cubicBezTo>
                  <a:cubicBezTo>
                    <a:pt x="22" y="3"/>
                    <a:pt x="21" y="4"/>
                    <a:pt x="19" y="4"/>
                  </a:cubicBezTo>
                  <a:close/>
                  <a:moveTo>
                    <a:pt x="49" y="4"/>
                  </a:moveTo>
                  <a:cubicBezTo>
                    <a:pt x="46" y="8"/>
                    <a:pt x="43" y="13"/>
                    <a:pt x="40" y="17"/>
                  </a:cubicBezTo>
                  <a:cubicBezTo>
                    <a:pt x="41" y="17"/>
                    <a:pt x="42" y="17"/>
                    <a:pt x="43" y="17"/>
                  </a:cubicBezTo>
                  <a:cubicBezTo>
                    <a:pt x="45" y="13"/>
                    <a:pt x="49" y="10"/>
                    <a:pt x="51" y="5"/>
                  </a:cubicBezTo>
                  <a:cubicBezTo>
                    <a:pt x="51" y="5"/>
                    <a:pt x="51" y="4"/>
                    <a:pt x="50" y="4"/>
                  </a:cubicBezTo>
                  <a:cubicBezTo>
                    <a:pt x="50" y="4"/>
                    <a:pt x="49" y="4"/>
                    <a:pt x="49" y="4"/>
                  </a:cubicBezTo>
                  <a:close/>
                  <a:moveTo>
                    <a:pt x="11" y="8"/>
                  </a:moveTo>
                  <a:cubicBezTo>
                    <a:pt x="9" y="11"/>
                    <a:pt x="7" y="15"/>
                    <a:pt x="6" y="17"/>
                  </a:cubicBezTo>
                  <a:cubicBezTo>
                    <a:pt x="9" y="13"/>
                    <a:pt x="13" y="9"/>
                    <a:pt x="17" y="5"/>
                  </a:cubicBezTo>
                  <a:cubicBezTo>
                    <a:pt x="13" y="5"/>
                    <a:pt x="12" y="6"/>
                    <a:pt x="11" y="8"/>
                  </a:cubicBezTo>
                  <a:close/>
                  <a:moveTo>
                    <a:pt x="3" y="13"/>
                  </a:moveTo>
                  <a:cubicBezTo>
                    <a:pt x="4" y="14"/>
                    <a:pt x="3" y="15"/>
                    <a:pt x="3" y="16"/>
                  </a:cubicBezTo>
                  <a:cubicBezTo>
                    <a:pt x="6" y="15"/>
                    <a:pt x="8" y="10"/>
                    <a:pt x="10" y="7"/>
                  </a:cubicBezTo>
                  <a:cubicBezTo>
                    <a:pt x="7" y="8"/>
                    <a:pt x="4" y="10"/>
                    <a:pt x="3" y="13"/>
                  </a:cubicBezTo>
                  <a:close/>
                  <a:moveTo>
                    <a:pt x="45" y="16"/>
                  </a:moveTo>
                  <a:cubicBezTo>
                    <a:pt x="49" y="20"/>
                    <a:pt x="54" y="10"/>
                    <a:pt x="51" y="9"/>
                  </a:cubicBezTo>
                  <a:cubicBezTo>
                    <a:pt x="49" y="11"/>
                    <a:pt x="47" y="14"/>
                    <a:pt x="45" y="16"/>
                  </a:cubicBezTo>
                  <a:close/>
                  <a:moveTo>
                    <a:pt x="5" y="20"/>
                  </a:moveTo>
                  <a:cubicBezTo>
                    <a:pt x="8" y="18"/>
                    <a:pt x="12" y="14"/>
                    <a:pt x="13" y="10"/>
                  </a:cubicBezTo>
                  <a:cubicBezTo>
                    <a:pt x="10" y="13"/>
                    <a:pt x="7" y="16"/>
                    <a:pt x="5" y="20"/>
                  </a:cubicBezTo>
                  <a:close/>
                  <a:moveTo>
                    <a:pt x="29" y="18"/>
                  </a:moveTo>
                  <a:cubicBezTo>
                    <a:pt x="33" y="18"/>
                    <a:pt x="34" y="13"/>
                    <a:pt x="36" y="11"/>
                  </a:cubicBezTo>
                  <a:cubicBezTo>
                    <a:pt x="33" y="12"/>
                    <a:pt x="31" y="15"/>
                    <a:pt x="29" y="18"/>
                  </a:cubicBezTo>
                  <a:close/>
                  <a:moveTo>
                    <a:pt x="51" y="15"/>
                  </a:moveTo>
                  <a:cubicBezTo>
                    <a:pt x="51" y="15"/>
                    <a:pt x="51" y="16"/>
                    <a:pt x="51" y="16"/>
                  </a:cubicBezTo>
                  <a:cubicBezTo>
                    <a:pt x="52" y="16"/>
                    <a:pt x="52" y="16"/>
                    <a:pt x="53" y="16"/>
                  </a:cubicBezTo>
                  <a:cubicBezTo>
                    <a:pt x="53" y="16"/>
                    <a:pt x="53" y="15"/>
                    <a:pt x="52" y="14"/>
                  </a:cubicBezTo>
                  <a:cubicBezTo>
                    <a:pt x="52" y="15"/>
                    <a:pt x="52" y="15"/>
                    <a:pt x="5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5"/>
            <p:cNvSpPr>
              <a:spLocks noEditPoints="1"/>
            </p:cNvSpPr>
            <p:nvPr/>
          </p:nvSpPr>
          <p:spPr bwMode="auto">
            <a:xfrm>
              <a:off x="2969" y="2452"/>
              <a:ext cx="392" cy="337"/>
            </a:xfrm>
            <a:custGeom>
              <a:avLst/>
              <a:gdLst>
                <a:gd name="T0" fmla="*/ 40 w 50"/>
                <a:gd name="T1" fmla="*/ 40 h 43"/>
                <a:gd name="T2" fmla="*/ 35 w 50"/>
                <a:gd name="T3" fmla="*/ 40 h 43"/>
                <a:gd name="T4" fmla="*/ 2 w 50"/>
                <a:gd name="T5" fmla="*/ 27 h 43"/>
                <a:gd name="T6" fmla="*/ 16 w 50"/>
                <a:gd name="T7" fmla="*/ 9 h 43"/>
                <a:gd name="T8" fmla="*/ 27 w 50"/>
                <a:gd name="T9" fmla="*/ 0 h 43"/>
                <a:gd name="T10" fmla="*/ 31 w 50"/>
                <a:gd name="T11" fmla="*/ 19 h 43"/>
                <a:gd name="T12" fmla="*/ 47 w 50"/>
                <a:gd name="T13" fmla="*/ 22 h 43"/>
                <a:gd name="T14" fmla="*/ 48 w 50"/>
                <a:gd name="T15" fmla="*/ 34 h 43"/>
                <a:gd name="T16" fmla="*/ 42 w 50"/>
                <a:gd name="T17" fmla="*/ 38 h 43"/>
                <a:gd name="T18" fmla="*/ 30 w 50"/>
                <a:gd name="T19" fmla="*/ 38 h 43"/>
                <a:gd name="T20" fmla="*/ 36 w 50"/>
                <a:gd name="T21" fmla="*/ 22 h 43"/>
                <a:gd name="T22" fmla="*/ 31 w 50"/>
                <a:gd name="T23" fmla="*/ 31 h 43"/>
                <a:gd name="T24" fmla="*/ 18 w 50"/>
                <a:gd name="T25" fmla="*/ 6 h 43"/>
                <a:gd name="T26" fmla="*/ 24 w 50"/>
                <a:gd name="T27" fmla="*/ 2 h 43"/>
                <a:gd name="T28" fmla="*/ 19 w 50"/>
                <a:gd name="T29" fmla="*/ 12 h 43"/>
                <a:gd name="T30" fmla="*/ 18 w 50"/>
                <a:gd name="T31" fmla="*/ 17 h 43"/>
                <a:gd name="T32" fmla="*/ 27 w 50"/>
                <a:gd name="T33" fmla="*/ 2 h 43"/>
                <a:gd name="T34" fmla="*/ 28 w 50"/>
                <a:gd name="T35" fmla="*/ 8 h 43"/>
                <a:gd name="T36" fmla="*/ 28 w 50"/>
                <a:gd name="T37" fmla="*/ 8 h 43"/>
                <a:gd name="T38" fmla="*/ 24 w 50"/>
                <a:gd name="T39" fmla="*/ 15 h 43"/>
                <a:gd name="T40" fmla="*/ 22 w 50"/>
                <a:gd name="T41" fmla="*/ 15 h 43"/>
                <a:gd name="T42" fmla="*/ 30 w 50"/>
                <a:gd name="T43" fmla="*/ 11 h 43"/>
                <a:gd name="T44" fmla="*/ 27 w 50"/>
                <a:gd name="T45" fmla="*/ 13 h 43"/>
                <a:gd name="T46" fmla="*/ 29 w 50"/>
                <a:gd name="T47" fmla="*/ 14 h 43"/>
                <a:gd name="T48" fmla="*/ 26 w 50"/>
                <a:gd name="T49" fmla="*/ 18 h 43"/>
                <a:gd name="T50" fmla="*/ 21 w 50"/>
                <a:gd name="T51" fmla="*/ 20 h 43"/>
                <a:gd name="T52" fmla="*/ 20 w 50"/>
                <a:gd name="T53" fmla="*/ 19 h 43"/>
                <a:gd name="T54" fmla="*/ 35 w 50"/>
                <a:gd name="T55" fmla="*/ 21 h 43"/>
                <a:gd name="T56" fmla="*/ 24 w 50"/>
                <a:gd name="T57" fmla="*/ 36 h 43"/>
                <a:gd name="T58" fmla="*/ 30 w 50"/>
                <a:gd name="T59" fmla="*/ 26 h 43"/>
                <a:gd name="T60" fmla="*/ 18 w 50"/>
                <a:gd name="T61" fmla="*/ 38 h 43"/>
                <a:gd name="T62" fmla="*/ 29 w 50"/>
                <a:gd name="T63" fmla="*/ 22 h 43"/>
                <a:gd name="T64" fmla="*/ 19 w 50"/>
                <a:gd name="T65" fmla="*/ 30 h 43"/>
                <a:gd name="T66" fmla="*/ 24 w 50"/>
                <a:gd name="T67" fmla="*/ 36 h 43"/>
                <a:gd name="T68" fmla="*/ 43 w 50"/>
                <a:gd name="T69" fmla="*/ 23 h 43"/>
                <a:gd name="T70" fmla="*/ 7 w 50"/>
                <a:gd name="T71" fmla="*/ 31 h 43"/>
                <a:gd name="T72" fmla="*/ 4 w 50"/>
                <a:gd name="T73" fmla="*/ 40 h 43"/>
                <a:gd name="T74" fmla="*/ 17 w 50"/>
                <a:gd name="T75" fmla="*/ 23 h 43"/>
                <a:gd name="T76" fmla="*/ 7 w 50"/>
                <a:gd name="T77" fmla="*/ 31 h 43"/>
                <a:gd name="T78" fmla="*/ 18 w 50"/>
                <a:gd name="T79" fmla="*/ 27 h 43"/>
                <a:gd name="T80" fmla="*/ 17 w 50"/>
                <a:gd name="T81" fmla="*/ 32 h 43"/>
                <a:gd name="T82" fmla="*/ 19 w 50"/>
                <a:gd name="T83" fmla="*/ 26 h 43"/>
                <a:gd name="T84" fmla="*/ 14 w 50"/>
                <a:gd name="T85" fmla="*/ 30 h 43"/>
                <a:gd name="T86" fmla="*/ 4 w 50"/>
                <a:gd name="T87" fmla="*/ 33 h 43"/>
                <a:gd name="T88" fmla="*/ 3 w 50"/>
                <a:gd name="T89" fmla="*/ 30 h 43"/>
                <a:gd name="T90" fmla="*/ 2 w 50"/>
                <a:gd name="T91" fmla="*/ 31 h 43"/>
                <a:gd name="T92" fmla="*/ 2 w 50"/>
                <a:gd name="T93" fmla="*/ 33 h 43"/>
                <a:gd name="T94" fmla="*/ 39 w 50"/>
                <a:gd name="T95" fmla="*/ 34 h 43"/>
                <a:gd name="T96" fmla="*/ 39 w 50"/>
                <a:gd name="T97" fmla="*/ 37 h 43"/>
                <a:gd name="T98" fmla="*/ 45 w 50"/>
                <a:gd name="T99" fmla="*/ 26 h 43"/>
                <a:gd name="T100" fmla="*/ 34 w 50"/>
                <a:gd name="T101" fmla="*/ 37 h 43"/>
                <a:gd name="T102" fmla="*/ 41 w 50"/>
                <a:gd name="T103" fmla="*/ 27 h 43"/>
                <a:gd name="T104" fmla="*/ 44 w 50"/>
                <a:gd name="T105" fmla="*/ 36 h 43"/>
                <a:gd name="T106" fmla="*/ 44 w 50"/>
                <a:gd name="T107"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 h="43">
                  <a:moveTo>
                    <a:pt x="42" y="38"/>
                  </a:moveTo>
                  <a:cubicBezTo>
                    <a:pt x="41" y="38"/>
                    <a:pt x="42" y="40"/>
                    <a:pt x="40" y="40"/>
                  </a:cubicBezTo>
                  <a:cubicBezTo>
                    <a:pt x="40" y="39"/>
                    <a:pt x="39" y="40"/>
                    <a:pt x="40" y="39"/>
                  </a:cubicBezTo>
                  <a:cubicBezTo>
                    <a:pt x="38" y="39"/>
                    <a:pt x="36" y="39"/>
                    <a:pt x="35" y="40"/>
                  </a:cubicBezTo>
                  <a:cubicBezTo>
                    <a:pt x="24" y="39"/>
                    <a:pt x="12" y="43"/>
                    <a:pt x="2" y="41"/>
                  </a:cubicBezTo>
                  <a:cubicBezTo>
                    <a:pt x="1" y="37"/>
                    <a:pt x="0" y="31"/>
                    <a:pt x="2" y="27"/>
                  </a:cubicBezTo>
                  <a:cubicBezTo>
                    <a:pt x="6" y="23"/>
                    <a:pt x="11" y="22"/>
                    <a:pt x="18" y="20"/>
                  </a:cubicBezTo>
                  <a:cubicBezTo>
                    <a:pt x="16" y="17"/>
                    <a:pt x="16" y="13"/>
                    <a:pt x="16" y="9"/>
                  </a:cubicBezTo>
                  <a:cubicBezTo>
                    <a:pt x="16" y="9"/>
                    <a:pt x="16" y="8"/>
                    <a:pt x="15" y="8"/>
                  </a:cubicBezTo>
                  <a:cubicBezTo>
                    <a:pt x="17" y="3"/>
                    <a:pt x="21" y="0"/>
                    <a:pt x="27" y="0"/>
                  </a:cubicBezTo>
                  <a:cubicBezTo>
                    <a:pt x="28" y="4"/>
                    <a:pt x="33" y="6"/>
                    <a:pt x="31" y="10"/>
                  </a:cubicBezTo>
                  <a:cubicBezTo>
                    <a:pt x="33" y="12"/>
                    <a:pt x="31" y="16"/>
                    <a:pt x="31" y="19"/>
                  </a:cubicBezTo>
                  <a:cubicBezTo>
                    <a:pt x="34" y="19"/>
                    <a:pt x="41" y="20"/>
                    <a:pt x="43" y="19"/>
                  </a:cubicBezTo>
                  <a:cubicBezTo>
                    <a:pt x="44" y="20"/>
                    <a:pt x="45" y="22"/>
                    <a:pt x="47" y="22"/>
                  </a:cubicBezTo>
                  <a:cubicBezTo>
                    <a:pt x="47" y="23"/>
                    <a:pt x="47" y="23"/>
                    <a:pt x="47" y="24"/>
                  </a:cubicBezTo>
                  <a:cubicBezTo>
                    <a:pt x="50" y="26"/>
                    <a:pt x="48" y="32"/>
                    <a:pt x="48" y="34"/>
                  </a:cubicBezTo>
                  <a:cubicBezTo>
                    <a:pt x="48" y="34"/>
                    <a:pt x="48" y="33"/>
                    <a:pt x="48" y="34"/>
                  </a:cubicBezTo>
                  <a:cubicBezTo>
                    <a:pt x="48" y="37"/>
                    <a:pt x="45" y="38"/>
                    <a:pt x="42" y="38"/>
                  </a:cubicBezTo>
                  <a:close/>
                  <a:moveTo>
                    <a:pt x="26" y="38"/>
                  </a:moveTo>
                  <a:cubicBezTo>
                    <a:pt x="27" y="39"/>
                    <a:pt x="29" y="38"/>
                    <a:pt x="30" y="38"/>
                  </a:cubicBezTo>
                  <a:cubicBezTo>
                    <a:pt x="33" y="34"/>
                    <a:pt x="37" y="27"/>
                    <a:pt x="39" y="22"/>
                  </a:cubicBezTo>
                  <a:cubicBezTo>
                    <a:pt x="38" y="21"/>
                    <a:pt x="38" y="22"/>
                    <a:pt x="36" y="22"/>
                  </a:cubicBezTo>
                  <a:cubicBezTo>
                    <a:pt x="33" y="27"/>
                    <a:pt x="29" y="31"/>
                    <a:pt x="25" y="36"/>
                  </a:cubicBezTo>
                  <a:cubicBezTo>
                    <a:pt x="28" y="35"/>
                    <a:pt x="29" y="32"/>
                    <a:pt x="31" y="31"/>
                  </a:cubicBezTo>
                  <a:cubicBezTo>
                    <a:pt x="30" y="33"/>
                    <a:pt x="26" y="36"/>
                    <a:pt x="26" y="38"/>
                  </a:cubicBezTo>
                  <a:close/>
                  <a:moveTo>
                    <a:pt x="18" y="6"/>
                  </a:moveTo>
                  <a:cubicBezTo>
                    <a:pt x="19" y="7"/>
                    <a:pt x="18" y="9"/>
                    <a:pt x="18" y="9"/>
                  </a:cubicBezTo>
                  <a:cubicBezTo>
                    <a:pt x="20" y="7"/>
                    <a:pt x="22" y="5"/>
                    <a:pt x="24" y="2"/>
                  </a:cubicBezTo>
                  <a:cubicBezTo>
                    <a:pt x="20" y="3"/>
                    <a:pt x="20" y="5"/>
                    <a:pt x="18" y="6"/>
                  </a:cubicBezTo>
                  <a:close/>
                  <a:moveTo>
                    <a:pt x="19" y="12"/>
                  </a:moveTo>
                  <a:cubicBezTo>
                    <a:pt x="19" y="12"/>
                    <a:pt x="20" y="11"/>
                    <a:pt x="21" y="12"/>
                  </a:cubicBezTo>
                  <a:cubicBezTo>
                    <a:pt x="20" y="14"/>
                    <a:pt x="17" y="14"/>
                    <a:pt x="18" y="17"/>
                  </a:cubicBezTo>
                  <a:cubicBezTo>
                    <a:pt x="20" y="14"/>
                    <a:pt x="24" y="11"/>
                    <a:pt x="24" y="8"/>
                  </a:cubicBezTo>
                  <a:cubicBezTo>
                    <a:pt x="26" y="7"/>
                    <a:pt x="28" y="4"/>
                    <a:pt x="27" y="2"/>
                  </a:cubicBezTo>
                  <a:cubicBezTo>
                    <a:pt x="24" y="5"/>
                    <a:pt x="20" y="8"/>
                    <a:pt x="19" y="12"/>
                  </a:cubicBezTo>
                  <a:close/>
                  <a:moveTo>
                    <a:pt x="28" y="8"/>
                  </a:moveTo>
                  <a:cubicBezTo>
                    <a:pt x="29" y="8"/>
                    <a:pt x="29" y="6"/>
                    <a:pt x="28" y="6"/>
                  </a:cubicBezTo>
                  <a:cubicBezTo>
                    <a:pt x="29" y="7"/>
                    <a:pt x="28" y="7"/>
                    <a:pt x="28" y="8"/>
                  </a:cubicBezTo>
                  <a:close/>
                  <a:moveTo>
                    <a:pt x="22" y="15"/>
                  </a:moveTo>
                  <a:cubicBezTo>
                    <a:pt x="23" y="15"/>
                    <a:pt x="24" y="15"/>
                    <a:pt x="24" y="15"/>
                  </a:cubicBezTo>
                  <a:cubicBezTo>
                    <a:pt x="25" y="13"/>
                    <a:pt x="28" y="10"/>
                    <a:pt x="27" y="8"/>
                  </a:cubicBezTo>
                  <a:cubicBezTo>
                    <a:pt x="25" y="10"/>
                    <a:pt x="24" y="13"/>
                    <a:pt x="22" y="15"/>
                  </a:cubicBezTo>
                  <a:close/>
                  <a:moveTo>
                    <a:pt x="27" y="13"/>
                  </a:moveTo>
                  <a:cubicBezTo>
                    <a:pt x="28" y="13"/>
                    <a:pt x="30" y="12"/>
                    <a:pt x="30" y="11"/>
                  </a:cubicBezTo>
                  <a:cubicBezTo>
                    <a:pt x="29" y="11"/>
                    <a:pt x="29" y="11"/>
                    <a:pt x="29" y="11"/>
                  </a:cubicBezTo>
                  <a:cubicBezTo>
                    <a:pt x="28" y="12"/>
                    <a:pt x="28" y="12"/>
                    <a:pt x="27" y="13"/>
                  </a:cubicBezTo>
                  <a:close/>
                  <a:moveTo>
                    <a:pt x="26" y="18"/>
                  </a:moveTo>
                  <a:cubicBezTo>
                    <a:pt x="27" y="17"/>
                    <a:pt x="28" y="16"/>
                    <a:pt x="29" y="14"/>
                  </a:cubicBezTo>
                  <a:cubicBezTo>
                    <a:pt x="28" y="14"/>
                    <a:pt x="28" y="14"/>
                    <a:pt x="27" y="14"/>
                  </a:cubicBezTo>
                  <a:cubicBezTo>
                    <a:pt x="27" y="16"/>
                    <a:pt x="26" y="17"/>
                    <a:pt x="26" y="18"/>
                  </a:cubicBezTo>
                  <a:close/>
                  <a:moveTo>
                    <a:pt x="20" y="19"/>
                  </a:moveTo>
                  <a:cubicBezTo>
                    <a:pt x="21" y="19"/>
                    <a:pt x="20" y="20"/>
                    <a:pt x="21" y="20"/>
                  </a:cubicBezTo>
                  <a:cubicBezTo>
                    <a:pt x="21" y="18"/>
                    <a:pt x="23" y="18"/>
                    <a:pt x="23" y="16"/>
                  </a:cubicBezTo>
                  <a:cubicBezTo>
                    <a:pt x="22" y="17"/>
                    <a:pt x="21" y="19"/>
                    <a:pt x="20" y="19"/>
                  </a:cubicBezTo>
                  <a:close/>
                  <a:moveTo>
                    <a:pt x="25" y="30"/>
                  </a:moveTo>
                  <a:cubicBezTo>
                    <a:pt x="29" y="28"/>
                    <a:pt x="32" y="24"/>
                    <a:pt x="35" y="21"/>
                  </a:cubicBezTo>
                  <a:cubicBezTo>
                    <a:pt x="28" y="21"/>
                    <a:pt x="28" y="27"/>
                    <a:pt x="25" y="30"/>
                  </a:cubicBezTo>
                  <a:close/>
                  <a:moveTo>
                    <a:pt x="24" y="36"/>
                  </a:moveTo>
                  <a:cubicBezTo>
                    <a:pt x="26" y="33"/>
                    <a:pt x="27" y="31"/>
                    <a:pt x="29" y="29"/>
                  </a:cubicBezTo>
                  <a:cubicBezTo>
                    <a:pt x="29" y="28"/>
                    <a:pt x="30" y="27"/>
                    <a:pt x="30" y="26"/>
                  </a:cubicBezTo>
                  <a:cubicBezTo>
                    <a:pt x="28" y="29"/>
                    <a:pt x="26" y="32"/>
                    <a:pt x="22" y="34"/>
                  </a:cubicBezTo>
                  <a:cubicBezTo>
                    <a:pt x="22" y="37"/>
                    <a:pt x="20" y="38"/>
                    <a:pt x="18" y="38"/>
                  </a:cubicBezTo>
                  <a:cubicBezTo>
                    <a:pt x="17" y="38"/>
                    <a:pt x="17" y="38"/>
                    <a:pt x="17" y="37"/>
                  </a:cubicBezTo>
                  <a:cubicBezTo>
                    <a:pt x="21" y="32"/>
                    <a:pt x="26" y="28"/>
                    <a:pt x="29" y="22"/>
                  </a:cubicBezTo>
                  <a:cubicBezTo>
                    <a:pt x="26" y="21"/>
                    <a:pt x="25" y="24"/>
                    <a:pt x="23" y="25"/>
                  </a:cubicBezTo>
                  <a:cubicBezTo>
                    <a:pt x="21" y="26"/>
                    <a:pt x="21" y="29"/>
                    <a:pt x="19" y="30"/>
                  </a:cubicBezTo>
                  <a:cubicBezTo>
                    <a:pt x="18" y="34"/>
                    <a:pt x="15" y="36"/>
                    <a:pt x="14" y="39"/>
                  </a:cubicBezTo>
                  <a:cubicBezTo>
                    <a:pt x="18" y="40"/>
                    <a:pt x="22" y="39"/>
                    <a:pt x="24" y="36"/>
                  </a:cubicBezTo>
                  <a:close/>
                  <a:moveTo>
                    <a:pt x="38" y="29"/>
                  </a:moveTo>
                  <a:cubicBezTo>
                    <a:pt x="40" y="27"/>
                    <a:pt x="42" y="25"/>
                    <a:pt x="43" y="23"/>
                  </a:cubicBezTo>
                  <a:cubicBezTo>
                    <a:pt x="41" y="21"/>
                    <a:pt x="38" y="27"/>
                    <a:pt x="38" y="29"/>
                  </a:cubicBezTo>
                  <a:close/>
                  <a:moveTo>
                    <a:pt x="7" y="31"/>
                  </a:moveTo>
                  <a:cubicBezTo>
                    <a:pt x="7" y="32"/>
                    <a:pt x="8" y="31"/>
                    <a:pt x="8" y="32"/>
                  </a:cubicBezTo>
                  <a:cubicBezTo>
                    <a:pt x="6" y="35"/>
                    <a:pt x="4" y="36"/>
                    <a:pt x="4" y="40"/>
                  </a:cubicBezTo>
                  <a:cubicBezTo>
                    <a:pt x="4" y="40"/>
                    <a:pt x="5" y="40"/>
                    <a:pt x="5" y="40"/>
                  </a:cubicBezTo>
                  <a:cubicBezTo>
                    <a:pt x="9" y="34"/>
                    <a:pt x="13" y="29"/>
                    <a:pt x="17" y="23"/>
                  </a:cubicBezTo>
                  <a:cubicBezTo>
                    <a:pt x="17" y="23"/>
                    <a:pt x="17" y="23"/>
                    <a:pt x="16" y="23"/>
                  </a:cubicBezTo>
                  <a:cubicBezTo>
                    <a:pt x="12" y="24"/>
                    <a:pt x="11" y="29"/>
                    <a:pt x="7" y="31"/>
                  </a:cubicBezTo>
                  <a:close/>
                  <a:moveTo>
                    <a:pt x="14" y="30"/>
                  </a:moveTo>
                  <a:cubicBezTo>
                    <a:pt x="16" y="29"/>
                    <a:pt x="17" y="27"/>
                    <a:pt x="18" y="27"/>
                  </a:cubicBezTo>
                  <a:cubicBezTo>
                    <a:pt x="15" y="32"/>
                    <a:pt x="11" y="34"/>
                    <a:pt x="8" y="39"/>
                  </a:cubicBezTo>
                  <a:cubicBezTo>
                    <a:pt x="13" y="40"/>
                    <a:pt x="13" y="33"/>
                    <a:pt x="17" y="32"/>
                  </a:cubicBezTo>
                  <a:cubicBezTo>
                    <a:pt x="17" y="29"/>
                    <a:pt x="19" y="28"/>
                    <a:pt x="20" y="26"/>
                  </a:cubicBezTo>
                  <a:cubicBezTo>
                    <a:pt x="19" y="26"/>
                    <a:pt x="19" y="27"/>
                    <a:pt x="19" y="26"/>
                  </a:cubicBezTo>
                  <a:cubicBezTo>
                    <a:pt x="20" y="25"/>
                    <a:pt x="21" y="24"/>
                    <a:pt x="21" y="23"/>
                  </a:cubicBezTo>
                  <a:cubicBezTo>
                    <a:pt x="17" y="23"/>
                    <a:pt x="15" y="28"/>
                    <a:pt x="14" y="30"/>
                  </a:cubicBezTo>
                  <a:close/>
                  <a:moveTo>
                    <a:pt x="2" y="33"/>
                  </a:moveTo>
                  <a:cubicBezTo>
                    <a:pt x="3" y="33"/>
                    <a:pt x="3" y="34"/>
                    <a:pt x="4" y="33"/>
                  </a:cubicBezTo>
                  <a:cubicBezTo>
                    <a:pt x="6" y="30"/>
                    <a:pt x="9" y="28"/>
                    <a:pt x="11" y="24"/>
                  </a:cubicBezTo>
                  <a:cubicBezTo>
                    <a:pt x="7" y="25"/>
                    <a:pt x="2" y="27"/>
                    <a:pt x="3" y="30"/>
                  </a:cubicBezTo>
                  <a:cubicBezTo>
                    <a:pt x="3" y="30"/>
                    <a:pt x="2" y="30"/>
                    <a:pt x="2" y="29"/>
                  </a:cubicBezTo>
                  <a:cubicBezTo>
                    <a:pt x="2" y="30"/>
                    <a:pt x="2" y="30"/>
                    <a:pt x="2" y="31"/>
                  </a:cubicBezTo>
                  <a:cubicBezTo>
                    <a:pt x="2" y="31"/>
                    <a:pt x="3" y="31"/>
                    <a:pt x="3" y="32"/>
                  </a:cubicBezTo>
                  <a:cubicBezTo>
                    <a:pt x="2" y="31"/>
                    <a:pt x="3" y="32"/>
                    <a:pt x="2" y="33"/>
                  </a:cubicBezTo>
                  <a:cubicBezTo>
                    <a:pt x="2" y="31"/>
                    <a:pt x="2" y="32"/>
                    <a:pt x="2" y="33"/>
                  </a:cubicBezTo>
                  <a:close/>
                  <a:moveTo>
                    <a:pt x="39" y="34"/>
                  </a:moveTo>
                  <a:cubicBezTo>
                    <a:pt x="40" y="34"/>
                    <a:pt x="40" y="32"/>
                    <a:pt x="42" y="32"/>
                  </a:cubicBezTo>
                  <a:cubicBezTo>
                    <a:pt x="41" y="33"/>
                    <a:pt x="39" y="34"/>
                    <a:pt x="39" y="37"/>
                  </a:cubicBezTo>
                  <a:cubicBezTo>
                    <a:pt x="40" y="37"/>
                    <a:pt x="40" y="36"/>
                    <a:pt x="41" y="37"/>
                  </a:cubicBezTo>
                  <a:cubicBezTo>
                    <a:pt x="43" y="33"/>
                    <a:pt x="46" y="29"/>
                    <a:pt x="45" y="26"/>
                  </a:cubicBezTo>
                  <a:cubicBezTo>
                    <a:pt x="42" y="28"/>
                    <a:pt x="41" y="31"/>
                    <a:pt x="39" y="34"/>
                  </a:cubicBezTo>
                  <a:close/>
                  <a:moveTo>
                    <a:pt x="34" y="37"/>
                  </a:moveTo>
                  <a:cubicBezTo>
                    <a:pt x="37" y="35"/>
                    <a:pt x="38" y="30"/>
                    <a:pt x="42" y="27"/>
                  </a:cubicBezTo>
                  <a:cubicBezTo>
                    <a:pt x="42" y="27"/>
                    <a:pt x="41" y="27"/>
                    <a:pt x="41" y="27"/>
                  </a:cubicBezTo>
                  <a:cubicBezTo>
                    <a:pt x="38" y="30"/>
                    <a:pt x="35" y="33"/>
                    <a:pt x="34" y="37"/>
                  </a:cubicBezTo>
                  <a:close/>
                  <a:moveTo>
                    <a:pt x="44" y="36"/>
                  </a:moveTo>
                  <a:cubicBezTo>
                    <a:pt x="46" y="36"/>
                    <a:pt x="46" y="34"/>
                    <a:pt x="46" y="32"/>
                  </a:cubicBezTo>
                  <a:cubicBezTo>
                    <a:pt x="45" y="33"/>
                    <a:pt x="44" y="34"/>
                    <a:pt x="44"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16"/>
            <p:cNvSpPr>
              <a:spLocks noEditPoints="1"/>
            </p:cNvSpPr>
            <p:nvPr/>
          </p:nvSpPr>
          <p:spPr bwMode="auto">
            <a:xfrm>
              <a:off x="4286" y="2413"/>
              <a:ext cx="392" cy="368"/>
            </a:xfrm>
            <a:custGeom>
              <a:avLst/>
              <a:gdLst>
                <a:gd name="T0" fmla="*/ 46 w 50"/>
                <a:gd name="T1" fmla="*/ 28 h 47"/>
                <a:gd name="T2" fmla="*/ 46 w 50"/>
                <a:gd name="T3" fmla="*/ 43 h 47"/>
                <a:gd name="T4" fmla="*/ 43 w 50"/>
                <a:gd name="T5" fmla="*/ 41 h 47"/>
                <a:gd name="T6" fmla="*/ 0 w 50"/>
                <a:gd name="T7" fmla="*/ 45 h 47"/>
                <a:gd name="T8" fmla="*/ 4 w 50"/>
                <a:gd name="T9" fmla="*/ 32 h 47"/>
                <a:gd name="T10" fmla="*/ 19 w 50"/>
                <a:gd name="T11" fmla="*/ 21 h 47"/>
                <a:gd name="T12" fmla="*/ 31 w 50"/>
                <a:gd name="T13" fmla="*/ 2 h 47"/>
                <a:gd name="T14" fmla="*/ 34 w 50"/>
                <a:gd name="T15" fmla="*/ 23 h 47"/>
                <a:gd name="T16" fmla="*/ 21 w 50"/>
                <a:gd name="T17" fmla="*/ 27 h 47"/>
                <a:gd name="T18" fmla="*/ 23 w 50"/>
                <a:gd name="T19" fmla="*/ 27 h 47"/>
                <a:gd name="T20" fmla="*/ 16 w 50"/>
                <a:gd name="T21" fmla="*/ 39 h 47"/>
                <a:gd name="T22" fmla="*/ 12 w 50"/>
                <a:gd name="T23" fmla="*/ 42 h 47"/>
                <a:gd name="T24" fmla="*/ 26 w 50"/>
                <a:gd name="T25" fmla="*/ 4 h 47"/>
                <a:gd name="T26" fmla="*/ 28 w 50"/>
                <a:gd name="T27" fmla="*/ 6 h 47"/>
                <a:gd name="T28" fmla="*/ 28 w 50"/>
                <a:gd name="T29" fmla="*/ 6 h 47"/>
                <a:gd name="T30" fmla="*/ 31 w 50"/>
                <a:gd name="T31" fmla="*/ 10 h 47"/>
                <a:gd name="T32" fmla="*/ 27 w 50"/>
                <a:gd name="T33" fmla="*/ 13 h 47"/>
                <a:gd name="T34" fmla="*/ 22 w 50"/>
                <a:gd name="T35" fmla="*/ 16 h 47"/>
                <a:gd name="T36" fmla="*/ 27 w 50"/>
                <a:gd name="T37" fmla="*/ 9 h 47"/>
                <a:gd name="T38" fmla="*/ 27 w 50"/>
                <a:gd name="T39" fmla="*/ 14 h 47"/>
                <a:gd name="T40" fmla="*/ 23 w 50"/>
                <a:gd name="T41" fmla="*/ 21 h 47"/>
                <a:gd name="T42" fmla="*/ 26 w 50"/>
                <a:gd name="T43" fmla="*/ 17 h 47"/>
                <a:gd name="T44" fmla="*/ 30 w 50"/>
                <a:gd name="T45" fmla="*/ 16 h 47"/>
                <a:gd name="T46" fmla="*/ 30 w 50"/>
                <a:gd name="T47" fmla="*/ 16 h 47"/>
                <a:gd name="T48" fmla="*/ 33 w 50"/>
                <a:gd name="T49" fmla="*/ 17 h 47"/>
                <a:gd name="T50" fmla="*/ 24 w 50"/>
                <a:gd name="T51" fmla="*/ 25 h 47"/>
                <a:gd name="T52" fmla="*/ 24 w 50"/>
                <a:gd name="T53" fmla="*/ 25 h 47"/>
                <a:gd name="T54" fmla="*/ 29 w 50"/>
                <a:gd name="T55" fmla="*/ 30 h 47"/>
                <a:gd name="T56" fmla="*/ 29 w 50"/>
                <a:gd name="T57" fmla="*/ 34 h 47"/>
                <a:gd name="T58" fmla="*/ 26 w 50"/>
                <a:gd name="T59" fmla="*/ 41 h 47"/>
                <a:gd name="T60" fmla="*/ 30 w 50"/>
                <a:gd name="T61" fmla="*/ 32 h 47"/>
                <a:gd name="T62" fmla="*/ 30 w 50"/>
                <a:gd name="T63" fmla="*/ 37 h 47"/>
                <a:gd name="T64" fmla="*/ 32 w 50"/>
                <a:gd name="T65" fmla="*/ 26 h 47"/>
                <a:gd name="T66" fmla="*/ 8 w 50"/>
                <a:gd name="T67" fmla="*/ 43 h 47"/>
                <a:gd name="T68" fmla="*/ 18 w 50"/>
                <a:gd name="T69" fmla="*/ 27 h 47"/>
                <a:gd name="T70" fmla="*/ 15 w 50"/>
                <a:gd name="T71" fmla="*/ 31 h 47"/>
                <a:gd name="T72" fmla="*/ 24 w 50"/>
                <a:gd name="T73" fmla="*/ 32 h 47"/>
                <a:gd name="T74" fmla="*/ 24 w 50"/>
                <a:gd name="T75" fmla="*/ 32 h 47"/>
                <a:gd name="T76" fmla="*/ 35 w 50"/>
                <a:gd name="T77" fmla="*/ 38 h 47"/>
                <a:gd name="T78" fmla="*/ 41 w 50"/>
                <a:gd name="T79" fmla="*/ 29 h 47"/>
                <a:gd name="T80" fmla="*/ 6 w 50"/>
                <a:gd name="T81" fmla="*/ 37 h 47"/>
                <a:gd name="T82" fmla="*/ 6 w 50"/>
                <a:gd name="T83" fmla="*/ 32 h 47"/>
                <a:gd name="T84" fmla="*/ 21 w 50"/>
                <a:gd name="T85" fmla="*/ 42 h 47"/>
                <a:gd name="T86" fmla="*/ 18 w 50"/>
                <a:gd name="T87" fmla="*/ 42 h 47"/>
                <a:gd name="T88" fmla="*/ 46 w 50"/>
                <a:gd name="T89" fmla="*/ 32 h 47"/>
                <a:gd name="T90" fmla="*/ 29 w 50"/>
                <a:gd name="T91" fmla="*/ 39 h 47"/>
                <a:gd name="T92" fmla="*/ 32 w 50"/>
                <a:gd name="T93" fmla="*/ 40 h 47"/>
                <a:gd name="T94" fmla="*/ 29 w 50"/>
                <a:gd name="T95" fmla="*/ 39 h 47"/>
                <a:gd name="T96" fmla="*/ 46 w 50"/>
                <a:gd name="T97"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 h="47">
                  <a:moveTo>
                    <a:pt x="34" y="23"/>
                  </a:moveTo>
                  <a:cubicBezTo>
                    <a:pt x="38" y="25"/>
                    <a:pt x="43" y="25"/>
                    <a:pt x="46" y="28"/>
                  </a:cubicBezTo>
                  <a:cubicBezTo>
                    <a:pt x="48" y="32"/>
                    <a:pt x="50" y="36"/>
                    <a:pt x="48" y="41"/>
                  </a:cubicBezTo>
                  <a:cubicBezTo>
                    <a:pt x="47" y="41"/>
                    <a:pt x="47" y="43"/>
                    <a:pt x="46" y="43"/>
                  </a:cubicBezTo>
                  <a:cubicBezTo>
                    <a:pt x="45" y="42"/>
                    <a:pt x="46" y="40"/>
                    <a:pt x="45" y="39"/>
                  </a:cubicBezTo>
                  <a:cubicBezTo>
                    <a:pt x="44" y="40"/>
                    <a:pt x="43" y="40"/>
                    <a:pt x="43" y="41"/>
                  </a:cubicBezTo>
                  <a:cubicBezTo>
                    <a:pt x="31" y="41"/>
                    <a:pt x="16" y="43"/>
                    <a:pt x="4" y="45"/>
                  </a:cubicBezTo>
                  <a:cubicBezTo>
                    <a:pt x="2" y="46"/>
                    <a:pt x="0" y="47"/>
                    <a:pt x="0" y="45"/>
                  </a:cubicBezTo>
                  <a:cubicBezTo>
                    <a:pt x="0" y="43"/>
                    <a:pt x="2" y="43"/>
                    <a:pt x="3" y="43"/>
                  </a:cubicBezTo>
                  <a:cubicBezTo>
                    <a:pt x="4" y="40"/>
                    <a:pt x="3" y="35"/>
                    <a:pt x="4" y="32"/>
                  </a:cubicBezTo>
                  <a:cubicBezTo>
                    <a:pt x="6" y="27"/>
                    <a:pt x="16" y="27"/>
                    <a:pt x="21" y="24"/>
                  </a:cubicBezTo>
                  <a:cubicBezTo>
                    <a:pt x="21" y="23"/>
                    <a:pt x="20" y="23"/>
                    <a:pt x="19" y="21"/>
                  </a:cubicBezTo>
                  <a:cubicBezTo>
                    <a:pt x="19" y="17"/>
                    <a:pt x="18" y="10"/>
                    <a:pt x="20" y="5"/>
                  </a:cubicBezTo>
                  <a:cubicBezTo>
                    <a:pt x="21" y="2"/>
                    <a:pt x="26" y="0"/>
                    <a:pt x="31" y="2"/>
                  </a:cubicBezTo>
                  <a:cubicBezTo>
                    <a:pt x="34" y="2"/>
                    <a:pt x="33" y="6"/>
                    <a:pt x="36" y="7"/>
                  </a:cubicBezTo>
                  <a:cubicBezTo>
                    <a:pt x="35" y="11"/>
                    <a:pt x="36" y="18"/>
                    <a:pt x="34" y="23"/>
                  </a:cubicBezTo>
                  <a:close/>
                  <a:moveTo>
                    <a:pt x="23" y="27"/>
                  </a:moveTo>
                  <a:cubicBezTo>
                    <a:pt x="23" y="27"/>
                    <a:pt x="22" y="27"/>
                    <a:pt x="21" y="27"/>
                  </a:cubicBezTo>
                  <a:cubicBezTo>
                    <a:pt x="19" y="29"/>
                    <a:pt x="16" y="32"/>
                    <a:pt x="15" y="35"/>
                  </a:cubicBezTo>
                  <a:cubicBezTo>
                    <a:pt x="18" y="32"/>
                    <a:pt x="21" y="30"/>
                    <a:pt x="23" y="27"/>
                  </a:cubicBezTo>
                  <a:close/>
                  <a:moveTo>
                    <a:pt x="12" y="42"/>
                  </a:moveTo>
                  <a:cubicBezTo>
                    <a:pt x="14" y="43"/>
                    <a:pt x="15" y="40"/>
                    <a:pt x="16" y="39"/>
                  </a:cubicBezTo>
                  <a:cubicBezTo>
                    <a:pt x="19" y="36"/>
                    <a:pt x="22" y="33"/>
                    <a:pt x="24" y="28"/>
                  </a:cubicBezTo>
                  <a:cubicBezTo>
                    <a:pt x="18" y="32"/>
                    <a:pt x="15" y="36"/>
                    <a:pt x="12" y="42"/>
                  </a:cubicBezTo>
                  <a:close/>
                  <a:moveTo>
                    <a:pt x="22" y="10"/>
                  </a:moveTo>
                  <a:cubicBezTo>
                    <a:pt x="24" y="8"/>
                    <a:pt x="25" y="5"/>
                    <a:pt x="26" y="4"/>
                  </a:cubicBezTo>
                  <a:cubicBezTo>
                    <a:pt x="24" y="5"/>
                    <a:pt x="21" y="8"/>
                    <a:pt x="22" y="10"/>
                  </a:cubicBezTo>
                  <a:close/>
                  <a:moveTo>
                    <a:pt x="28" y="6"/>
                  </a:moveTo>
                  <a:cubicBezTo>
                    <a:pt x="29" y="6"/>
                    <a:pt x="29" y="5"/>
                    <a:pt x="30" y="4"/>
                  </a:cubicBezTo>
                  <a:cubicBezTo>
                    <a:pt x="29" y="3"/>
                    <a:pt x="28" y="5"/>
                    <a:pt x="28" y="6"/>
                  </a:cubicBezTo>
                  <a:close/>
                  <a:moveTo>
                    <a:pt x="27" y="13"/>
                  </a:moveTo>
                  <a:cubicBezTo>
                    <a:pt x="28" y="13"/>
                    <a:pt x="29" y="11"/>
                    <a:pt x="31" y="10"/>
                  </a:cubicBezTo>
                  <a:cubicBezTo>
                    <a:pt x="32" y="8"/>
                    <a:pt x="34" y="7"/>
                    <a:pt x="32" y="6"/>
                  </a:cubicBezTo>
                  <a:cubicBezTo>
                    <a:pt x="30" y="8"/>
                    <a:pt x="28" y="11"/>
                    <a:pt x="27" y="13"/>
                  </a:cubicBezTo>
                  <a:close/>
                  <a:moveTo>
                    <a:pt x="27" y="9"/>
                  </a:moveTo>
                  <a:cubicBezTo>
                    <a:pt x="25" y="11"/>
                    <a:pt x="23" y="13"/>
                    <a:pt x="22" y="16"/>
                  </a:cubicBezTo>
                  <a:cubicBezTo>
                    <a:pt x="25" y="14"/>
                    <a:pt x="26" y="10"/>
                    <a:pt x="28" y="7"/>
                  </a:cubicBezTo>
                  <a:cubicBezTo>
                    <a:pt x="27" y="7"/>
                    <a:pt x="27" y="8"/>
                    <a:pt x="27" y="9"/>
                  </a:cubicBezTo>
                  <a:close/>
                  <a:moveTo>
                    <a:pt x="25" y="17"/>
                  </a:moveTo>
                  <a:cubicBezTo>
                    <a:pt x="26" y="16"/>
                    <a:pt x="26" y="15"/>
                    <a:pt x="27" y="14"/>
                  </a:cubicBezTo>
                  <a:cubicBezTo>
                    <a:pt x="26" y="14"/>
                    <a:pt x="24" y="15"/>
                    <a:pt x="25" y="17"/>
                  </a:cubicBezTo>
                  <a:close/>
                  <a:moveTo>
                    <a:pt x="23" y="21"/>
                  </a:moveTo>
                  <a:cubicBezTo>
                    <a:pt x="25" y="19"/>
                    <a:pt x="27" y="16"/>
                    <a:pt x="28" y="14"/>
                  </a:cubicBezTo>
                  <a:cubicBezTo>
                    <a:pt x="27" y="15"/>
                    <a:pt x="25" y="16"/>
                    <a:pt x="26" y="17"/>
                  </a:cubicBezTo>
                  <a:cubicBezTo>
                    <a:pt x="24" y="18"/>
                    <a:pt x="23" y="19"/>
                    <a:pt x="23" y="21"/>
                  </a:cubicBezTo>
                  <a:close/>
                  <a:moveTo>
                    <a:pt x="30" y="16"/>
                  </a:moveTo>
                  <a:cubicBezTo>
                    <a:pt x="29" y="17"/>
                    <a:pt x="28" y="18"/>
                    <a:pt x="27" y="20"/>
                  </a:cubicBezTo>
                  <a:cubicBezTo>
                    <a:pt x="29" y="20"/>
                    <a:pt x="30" y="17"/>
                    <a:pt x="30" y="16"/>
                  </a:cubicBezTo>
                  <a:close/>
                  <a:moveTo>
                    <a:pt x="29" y="24"/>
                  </a:moveTo>
                  <a:cubicBezTo>
                    <a:pt x="33" y="24"/>
                    <a:pt x="33" y="19"/>
                    <a:pt x="33" y="17"/>
                  </a:cubicBezTo>
                  <a:cubicBezTo>
                    <a:pt x="32" y="19"/>
                    <a:pt x="30" y="22"/>
                    <a:pt x="29" y="24"/>
                  </a:cubicBezTo>
                  <a:close/>
                  <a:moveTo>
                    <a:pt x="24" y="25"/>
                  </a:moveTo>
                  <a:cubicBezTo>
                    <a:pt x="26" y="25"/>
                    <a:pt x="27" y="25"/>
                    <a:pt x="27" y="23"/>
                  </a:cubicBezTo>
                  <a:cubicBezTo>
                    <a:pt x="26" y="24"/>
                    <a:pt x="25" y="24"/>
                    <a:pt x="24" y="25"/>
                  </a:cubicBezTo>
                  <a:close/>
                  <a:moveTo>
                    <a:pt x="32" y="26"/>
                  </a:moveTo>
                  <a:cubicBezTo>
                    <a:pt x="32" y="27"/>
                    <a:pt x="31" y="30"/>
                    <a:pt x="29" y="30"/>
                  </a:cubicBezTo>
                  <a:cubicBezTo>
                    <a:pt x="29" y="31"/>
                    <a:pt x="28" y="34"/>
                    <a:pt x="26" y="35"/>
                  </a:cubicBezTo>
                  <a:cubicBezTo>
                    <a:pt x="27" y="36"/>
                    <a:pt x="28" y="33"/>
                    <a:pt x="29" y="34"/>
                  </a:cubicBezTo>
                  <a:cubicBezTo>
                    <a:pt x="27" y="36"/>
                    <a:pt x="25" y="39"/>
                    <a:pt x="23" y="41"/>
                  </a:cubicBezTo>
                  <a:cubicBezTo>
                    <a:pt x="24" y="41"/>
                    <a:pt x="25" y="41"/>
                    <a:pt x="26" y="41"/>
                  </a:cubicBezTo>
                  <a:cubicBezTo>
                    <a:pt x="27" y="37"/>
                    <a:pt x="29" y="36"/>
                    <a:pt x="31" y="33"/>
                  </a:cubicBezTo>
                  <a:cubicBezTo>
                    <a:pt x="30" y="32"/>
                    <a:pt x="30" y="33"/>
                    <a:pt x="30" y="32"/>
                  </a:cubicBezTo>
                  <a:cubicBezTo>
                    <a:pt x="32" y="31"/>
                    <a:pt x="33" y="28"/>
                    <a:pt x="36" y="27"/>
                  </a:cubicBezTo>
                  <a:cubicBezTo>
                    <a:pt x="36" y="31"/>
                    <a:pt x="32" y="34"/>
                    <a:pt x="30" y="37"/>
                  </a:cubicBezTo>
                  <a:cubicBezTo>
                    <a:pt x="34" y="34"/>
                    <a:pt x="36" y="30"/>
                    <a:pt x="40" y="27"/>
                  </a:cubicBezTo>
                  <a:cubicBezTo>
                    <a:pt x="37" y="27"/>
                    <a:pt x="35" y="26"/>
                    <a:pt x="32" y="26"/>
                  </a:cubicBezTo>
                  <a:close/>
                  <a:moveTo>
                    <a:pt x="6" y="43"/>
                  </a:moveTo>
                  <a:cubicBezTo>
                    <a:pt x="7" y="43"/>
                    <a:pt x="8" y="43"/>
                    <a:pt x="8" y="43"/>
                  </a:cubicBezTo>
                  <a:cubicBezTo>
                    <a:pt x="10" y="38"/>
                    <a:pt x="14" y="35"/>
                    <a:pt x="16" y="30"/>
                  </a:cubicBezTo>
                  <a:cubicBezTo>
                    <a:pt x="17" y="30"/>
                    <a:pt x="18" y="28"/>
                    <a:pt x="18" y="27"/>
                  </a:cubicBezTo>
                  <a:cubicBezTo>
                    <a:pt x="11" y="29"/>
                    <a:pt x="9" y="34"/>
                    <a:pt x="7" y="39"/>
                  </a:cubicBezTo>
                  <a:cubicBezTo>
                    <a:pt x="10" y="37"/>
                    <a:pt x="12" y="34"/>
                    <a:pt x="15" y="31"/>
                  </a:cubicBezTo>
                  <a:cubicBezTo>
                    <a:pt x="12" y="36"/>
                    <a:pt x="8" y="39"/>
                    <a:pt x="6" y="43"/>
                  </a:cubicBezTo>
                  <a:close/>
                  <a:moveTo>
                    <a:pt x="24" y="32"/>
                  </a:moveTo>
                  <a:cubicBezTo>
                    <a:pt x="26" y="32"/>
                    <a:pt x="27" y="30"/>
                    <a:pt x="28" y="28"/>
                  </a:cubicBezTo>
                  <a:cubicBezTo>
                    <a:pt x="25" y="29"/>
                    <a:pt x="25" y="31"/>
                    <a:pt x="24" y="32"/>
                  </a:cubicBezTo>
                  <a:close/>
                  <a:moveTo>
                    <a:pt x="41" y="29"/>
                  </a:moveTo>
                  <a:cubicBezTo>
                    <a:pt x="40" y="32"/>
                    <a:pt x="36" y="35"/>
                    <a:pt x="35" y="38"/>
                  </a:cubicBezTo>
                  <a:cubicBezTo>
                    <a:pt x="38" y="35"/>
                    <a:pt x="41" y="33"/>
                    <a:pt x="43" y="29"/>
                  </a:cubicBezTo>
                  <a:cubicBezTo>
                    <a:pt x="43" y="29"/>
                    <a:pt x="42" y="29"/>
                    <a:pt x="41" y="29"/>
                  </a:cubicBezTo>
                  <a:close/>
                  <a:moveTo>
                    <a:pt x="6" y="32"/>
                  </a:moveTo>
                  <a:cubicBezTo>
                    <a:pt x="6" y="34"/>
                    <a:pt x="5" y="36"/>
                    <a:pt x="6" y="37"/>
                  </a:cubicBezTo>
                  <a:cubicBezTo>
                    <a:pt x="8" y="35"/>
                    <a:pt x="9" y="32"/>
                    <a:pt x="11" y="30"/>
                  </a:cubicBezTo>
                  <a:cubicBezTo>
                    <a:pt x="8" y="30"/>
                    <a:pt x="8" y="31"/>
                    <a:pt x="6" y="32"/>
                  </a:cubicBezTo>
                  <a:close/>
                  <a:moveTo>
                    <a:pt x="18" y="42"/>
                  </a:moveTo>
                  <a:cubicBezTo>
                    <a:pt x="19" y="42"/>
                    <a:pt x="20" y="42"/>
                    <a:pt x="21" y="42"/>
                  </a:cubicBezTo>
                  <a:cubicBezTo>
                    <a:pt x="21" y="37"/>
                    <a:pt x="26" y="34"/>
                    <a:pt x="28" y="30"/>
                  </a:cubicBezTo>
                  <a:cubicBezTo>
                    <a:pt x="23" y="33"/>
                    <a:pt x="21" y="38"/>
                    <a:pt x="18" y="42"/>
                  </a:cubicBezTo>
                  <a:close/>
                  <a:moveTo>
                    <a:pt x="41" y="36"/>
                  </a:moveTo>
                  <a:cubicBezTo>
                    <a:pt x="43" y="35"/>
                    <a:pt x="44" y="33"/>
                    <a:pt x="46" y="32"/>
                  </a:cubicBezTo>
                  <a:cubicBezTo>
                    <a:pt x="44" y="30"/>
                    <a:pt x="42" y="34"/>
                    <a:pt x="41" y="36"/>
                  </a:cubicBezTo>
                  <a:close/>
                  <a:moveTo>
                    <a:pt x="29" y="39"/>
                  </a:moveTo>
                  <a:cubicBezTo>
                    <a:pt x="30" y="40"/>
                    <a:pt x="30" y="40"/>
                    <a:pt x="30" y="40"/>
                  </a:cubicBezTo>
                  <a:cubicBezTo>
                    <a:pt x="31" y="40"/>
                    <a:pt x="31" y="40"/>
                    <a:pt x="32" y="40"/>
                  </a:cubicBezTo>
                  <a:cubicBezTo>
                    <a:pt x="32" y="37"/>
                    <a:pt x="35" y="35"/>
                    <a:pt x="36" y="32"/>
                  </a:cubicBezTo>
                  <a:cubicBezTo>
                    <a:pt x="34" y="35"/>
                    <a:pt x="32" y="37"/>
                    <a:pt x="29" y="39"/>
                  </a:cubicBezTo>
                  <a:close/>
                  <a:moveTo>
                    <a:pt x="43" y="37"/>
                  </a:moveTo>
                  <a:cubicBezTo>
                    <a:pt x="45" y="37"/>
                    <a:pt x="47" y="35"/>
                    <a:pt x="46" y="34"/>
                  </a:cubicBezTo>
                  <a:cubicBezTo>
                    <a:pt x="45" y="35"/>
                    <a:pt x="44" y="36"/>
                    <a:pt x="43"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17"/>
            <p:cNvSpPr>
              <a:spLocks noEditPoints="1"/>
            </p:cNvSpPr>
            <p:nvPr/>
          </p:nvSpPr>
          <p:spPr bwMode="auto">
            <a:xfrm>
              <a:off x="3612" y="2789"/>
              <a:ext cx="431" cy="399"/>
            </a:xfrm>
            <a:custGeom>
              <a:avLst/>
              <a:gdLst>
                <a:gd name="T0" fmla="*/ 33 w 55"/>
                <a:gd name="T1" fmla="*/ 5 h 51"/>
                <a:gd name="T2" fmla="*/ 42 w 55"/>
                <a:gd name="T3" fmla="*/ 26 h 51"/>
                <a:gd name="T4" fmla="*/ 53 w 55"/>
                <a:gd name="T5" fmla="*/ 36 h 51"/>
                <a:gd name="T6" fmla="*/ 53 w 55"/>
                <a:gd name="T7" fmla="*/ 40 h 51"/>
                <a:gd name="T8" fmla="*/ 47 w 55"/>
                <a:gd name="T9" fmla="*/ 50 h 51"/>
                <a:gd name="T10" fmla="*/ 47 w 55"/>
                <a:gd name="T11" fmla="*/ 45 h 51"/>
                <a:gd name="T12" fmla="*/ 42 w 55"/>
                <a:gd name="T13" fmla="*/ 45 h 51"/>
                <a:gd name="T14" fmla="*/ 7 w 55"/>
                <a:gd name="T15" fmla="*/ 48 h 51"/>
                <a:gd name="T16" fmla="*/ 3 w 55"/>
                <a:gd name="T17" fmla="*/ 47 h 51"/>
                <a:gd name="T18" fmla="*/ 22 w 55"/>
                <a:gd name="T19" fmla="*/ 27 h 51"/>
                <a:gd name="T20" fmla="*/ 17 w 55"/>
                <a:gd name="T21" fmla="*/ 19 h 51"/>
                <a:gd name="T22" fmla="*/ 20 w 55"/>
                <a:gd name="T23" fmla="*/ 7 h 51"/>
                <a:gd name="T24" fmla="*/ 33 w 55"/>
                <a:gd name="T25" fmla="*/ 4 h 51"/>
                <a:gd name="T26" fmla="*/ 31 w 55"/>
                <a:gd name="T27" fmla="*/ 5 h 51"/>
                <a:gd name="T28" fmla="*/ 19 w 55"/>
                <a:gd name="T29" fmla="*/ 16 h 51"/>
                <a:gd name="T30" fmla="*/ 20 w 55"/>
                <a:gd name="T31" fmla="*/ 19 h 51"/>
                <a:gd name="T32" fmla="*/ 26 w 55"/>
                <a:gd name="T33" fmla="*/ 3 h 51"/>
                <a:gd name="T34" fmla="*/ 27 w 55"/>
                <a:gd name="T35" fmla="*/ 15 h 51"/>
                <a:gd name="T36" fmla="*/ 26 w 55"/>
                <a:gd name="T37" fmla="*/ 16 h 51"/>
                <a:gd name="T38" fmla="*/ 24 w 55"/>
                <a:gd name="T39" fmla="*/ 23 h 51"/>
                <a:gd name="T40" fmla="*/ 32 w 55"/>
                <a:gd name="T41" fmla="*/ 8 h 51"/>
                <a:gd name="T42" fmla="*/ 27 w 55"/>
                <a:gd name="T43" fmla="*/ 15 h 51"/>
                <a:gd name="T44" fmla="*/ 33 w 55"/>
                <a:gd name="T45" fmla="*/ 12 h 51"/>
                <a:gd name="T46" fmla="*/ 26 w 55"/>
                <a:gd name="T47" fmla="*/ 22 h 51"/>
                <a:gd name="T48" fmla="*/ 26 w 55"/>
                <a:gd name="T49" fmla="*/ 22 h 51"/>
                <a:gd name="T50" fmla="*/ 25 w 55"/>
                <a:gd name="T51" fmla="*/ 23 h 51"/>
                <a:gd name="T52" fmla="*/ 21 w 55"/>
                <a:gd name="T53" fmla="*/ 33 h 51"/>
                <a:gd name="T54" fmla="*/ 15 w 55"/>
                <a:gd name="T55" fmla="*/ 43 h 51"/>
                <a:gd name="T56" fmla="*/ 15 w 55"/>
                <a:gd name="T57" fmla="*/ 46 h 51"/>
                <a:gd name="T58" fmla="*/ 24 w 55"/>
                <a:gd name="T59" fmla="*/ 29 h 51"/>
                <a:gd name="T60" fmla="*/ 24 w 55"/>
                <a:gd name="T61" fmla="*/ 37 h 51"/>
                <a:gd name="T62" fmla="*/ 33 w 55"/>
                <a:gd name="T63" fmla="*/ 29 h 51"/>
                <a:gd name="T64" fmla="*/ 25 w 55"/>
                <a:gd name="T65" fmla="*/ 40 h 51"/>
                <a:gd name="T66" fmla="*/ 21 w 55"/>
                <a:gd name="T67" fmla="*/ 46 h 51"/>
                <a:gd name="T68" fmla="*/ 30 w 55"/>
                <a:gd name="T69" fmla="*/ 32 h 51"/>
                <a:gd name="T70" fmla="*/ 28 w 55"/>
                <a:gd name="T71" fmla="*/ 40 h 51"/>
                <a:gd name="T72" fmla="*/ 36 w 55"/>
                <a:gd name="T73" fmla="*/ 29 h 51"/>
                <a:gd name="T74" fmla="*/ 7 w 55"/>
                <a:gd name="T75" fmla="*/ 43 h 51"/>
                <a:gd name="T76" fmla="*/ 8 w 55"/>
                <a:gd name="T77" fmla="*/ 46 h 51"/>
                <a:gd name="T78" fmla="*/ 18 w 55"/>
                <a:gd name="T79" fmla="*/ 30 h 51"/>
                <a:gd name="T80" fmla="*/ 43 w 55"/>
                <a:gd name="T81" fmla="*/ 30 h 51"/>
                <a:gd name="T82" fmla="*/ 45 w 55"/>
                <a:gd name="T83" fmla="*/ 32 h 51"/>
                <a:gd name="T84" fmla="*/ 49 w 55"/>
                <a:gd name="T85" fmla="*/ 33 h 51"/>
                <a:gd name="T86" fmla="*/ 45 w 55"/>
                <a:gd name="T87" fmla="*/ 32 h 51"/>
                <a:gd name="T88" fmla="*/ 14 w 55"/>
                <a:gd name="T89" fmla="*/ 30 h 51"/>
                <a:gd name="T90" fmla="*/ 31 w 55"/>
                <a:gd name="T91" fmla="*/ 44 h 51"/>
                <a:gd name="T92" fmla="*/ 43 w 55"/>
                <a:gd name="T93" fmla="*/ 32 h 51"/>
                <a:gd name="T94" fmla="*/ 31 w 55"/>
                <a:gd name="T95" fmla="*/ 44 h 51"/>
                <a:gd name="T96" fmla="*/ 35 w 55"/>
                <a:gd name="T97" fmla="*/ 34 h 51"/>
                <a:gd name="T98" fmla="*/ 39 w 55"/>
                <a:gd name="T99" fmla="*/ 44 h 51"/>
                <a:gd name="T100" fmla="*/ 39 w 55"/>
                <a:gd name="T101" fmla="*/ 44 h 51"/>
                <a:gd name="T102" fmla="*/ 47 w 55"/>
                <a:gd name="T103" fmla="*/ 41 h 51"/>
                <a:gd name="T104" fmla="*/ 49 w 55"/>
                <a:gd name="T105" fmla="*/ 43 h 51"/>
                <a:gd name="T106" fmla="*/ 47 w 55"/>
                <a:gd name="T107" fmla="*/ 38 h 51"/>
                <a:gd name="T108" fmla="*/ 25 w 55"/>
                <a:gd name="T109" fmla="*/ 45 h 51"/>
                <a:gd name="T110" fmla="*/ 32 w 55"/>
                <a:gd name="T111"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5" h="51">
                  <a:moveTo>
                    <a:pt x="33" y="4"/>
                  </a:moveTo>
                  <a:cubicBezTo>
                    <a:pt x="34" y="4"/>
                    <a:pt x="34" y="5"/>
                    <a:pt x="33" y="5"/>
                  </a:cubicBezTo>
                  <a:cubicBezTo>
                    <a:pt x="38" y="12"/>
                    <a:pt x="32" y="23"/>
                    <a:pt x="28" y="27"/>
                  </a:cubicBezTo>
                  <a:cubicBezTo>
                    <a:pt x="33" y="26"/>
                    <a:pt x="38" y="28"/>
                    <a:pt x="42" y="26"/>
                  </a:cubicBezTo>
                  <a:cubicBezTo>
                    <a:pt x="42" y="27"/>
                    <a:pt x="42" y="28"/>
                    <a:pt x="43" y="28"/>
                  </a:cubicBezTo>
                  <a:cubicBezTo>
                    <a:pt x="49" y="27"/>
                    <a:pt x="52" y="32"/>
                    <a:pt x="53" y="36"/>
                  </a:cubicBezTo>
                  <a:cubicBezTo>
                    <a:pt x="53" y="37"/>
                    <a:pt x="54" y="36"/>
                    <a:pt x="55" y="37"/>
                  </a:cubicBezTo>
                  <a:cubicBezTo>
                    <a:pt x="55" y="38"/>
                    <a:pt x="54" y="39"/>
                    <a:pt x="53" y="40"/>
                  </a:cubicBezTo>
                  <a:cubicBezTo>
                    <a:pt x="54" y="41"/>
                    <a:pt x="54" y="41"/>
                    <a:pt x="54" y="43"/>
                  </a:cubicBezTo>
                  <a:cubicBezTo>
                    <a:pt x="50" y="44"/>
                    <a:pt x="49" y="47"/>
                    <a:pt x="47" y="50"/>
                  </a:cubicBezTo>
                  <a:cubicBezTo>
                    <a:pt x="46" y="49"/>
                    <a:pt x="47" y="47"/>
                    <a:pt x="48" y="47"/>
                  </a:cubicBezTo>
                  <a:cubicBezTo>
                    <a:pt x="48" y="46"/>
                    <a:pt x="46" y="46"/>
                    <a:pt x="47" y="45"/>
                  </a:cubicBezTo>
                  <a:cubicBezTo>
                    <a:pt x="45" y="45"/>
                    <a:pt x="43" y="45"/>
                    <a:pt x="43" y="46"/>
                  </a:cubicBezTo>
                  <a:cubicBezTo>
                    <a:pt x="42" y="47"/>
                    <a:pt x="42" y="45"/>
                    <a:pt x="42" y="45"/>
                  </a:cubicBezTo>
                  <a:cubicBezTo>
                    <a:pt x="32" y="46"/>
                    <a:pt x="20" y="47"/>
                    <a:pt x="10" y="49"/>
                  </a:cubicBezTo>
                  <a:cubicBezTo>
                    <a:pt x="9" y="48"/>
                    <a:pt x="8" y="49"/>
                    <a:pt x="7" y="48"/>
                  </a:cubicBezTo>
                  <a:cubicBezTo>
                    <a:pt x="6" y="49"/>
                    <a:pt x="1" y="51"/>
                    <a:pt x="0" y="48"/>
                  </a:cubicBezTo>
                  <a:cubicBezTo>
                    <a:pt x="1" y="47"/>
                    <a:pt x="2" y="47"/>
                    <a:pt x="3" y="47"/>
                  </a:cubicBezTo>
                  <a:cubicBezTo>
                    <a:pt x="5" y="41"/>
                    <a:pt x="3" y="35"/>
                    <a:pt x="8" y="31"/>
                  </a:cubicBezTo>
                  <a:cubicBezTo>
                    <a:pt x="11" y="29"/>
                    <a:pt x="17" y="28"/>
                    <a:pt x="22" y="27"/>
                  </a:cubicBezTo>
                  <a:cubicBezTo>
                    <a:pt x="22" y="25"/>
                    <a:pt x="20" y="24"/>
                    <a:pt x="19" y="24"/>
                  </a:cubicBezTo>
                  <a:cubicBezTo>
                    <a:pt x="19" y="22"/>
                    <a:pt x="18" y="21"/>
                    <a:pt x="17" y="19"/>
                  </a:cubicBezTo>
                  <a:cubicBezTo>
                    <a:pt x="17" y="15"/>
                    <a:pt x="15" y="10"/>
                    <a:pt x="18" y="7"/>
                  </a:cubicBezTo>
                  <a:cubicBezTo>
                    <a:pt x="19" y="6"/>
                    <a:pt x="19" y="7"/>
                    <a:pt x="20" y="7"/>
                  </a:cubicBezTo>
                  <a:cubicBezTo>
                    <a:pt x="21" y="3"/>
                    <a:pt x="24" y="0"/>
                    <a:pt x="29" y="1"/>
                  </a:cubicBezTo>
                  <a:cubicBezTo>
                    <a:pt x="30" y="1"/>
                    <a:pt x="31" y="3"/>
                    <a:pt x="33" y="4"/>
                  </a:cubicBezTo>
                  <a:close/>
                  <a:moveTo>
                    <a:pt x="20" y="19"/>
                  </a:moveTo>
                  <a:cubicBezTo>
                    <a:pt x="24" y="15"/>
                    <a:pt x="29" y="10"/>
                    <a:pt x="31" y="5"/>
                  </a:cubicBezTo>
                  <a:cubicBezTo>
                    <a:pt x="30" y="4"/>
                    <a:pt x="30" y="4"/>
                    <a:pt x="29" y="4"/>
                  </a:cubicBezTo>
                  <a:cubicBezTo>
                    <a:pt x="26" y="8"/>
                    <a:pt x="23" y="12"/>
                    <a:pt x="19" y="16"/>
                  </a:cubicBezTo>
                  <a:cubicBezTo>
                    <a:pt x="22" y="17"/>
                    <a:pt x="23" y="12"/>
                    <a:pt x="25" y="12"/>
                  </a:cubicBezTo>
                  <a:cubicBezTo>
                    <a:pt x="24" y="14"/>
                    <a:pt x="20" y="16"/>
                    <a:pt x="20" y="19"/>
                  </a:cubicBezTo>
                  <a:close/>
                  <a:moveTo>
                    <a:pt x="20" y="12"/>
                  </a:moveTo>
                  <a:cubicBezTo>
                    <a:pt x="23" y="10"/>
                    <a:pt x="26" y="6"/>
                    <a:pt x="26" y="3"/>
                  </a:cubicBezTo>
                  <a:cubicBezTo>
                    <a:pt x="22" y="4"/>
                    <a:pt x="21" y="9"/>
                    <a:pt x="20" y="12"/>
                  </a:cubicBezTo>
                  <a:close/>
                  <a:moveTo>
                    <a:pt x="27" y="15"/>
                  </a:moveTo>
                  <a:cubicBezTo>
                    <a:pt x="27" y="16"/>
                    <a:pt x="25" y="15"/>
                    <a:pt x="25" y="16"/>
                  </a:cubicBezTo>
                  <a:cubicBezTo>
                    <a:pt x="25" y="17"/>
                    <a:pt x="25" y="16"/>
                    <a:pt x="26" y="16"/>
                  </a:cubicBezTo>
                  <a:cubicBezTo>
                    <a:pt x="25" y="18"/>
                    <a:pt x="25" y="20"/>
                    <a:pt x="23" y="20"/>
                  </a:cubicBezTo>
                  <a:cubicBezTo>
                    <a:pt x="23" y="22"/>
                    <a:pt x="22" y="22"/>
                    <a:pt x="24" y="23"/>
                  </a:cubicBezTo>
                  <a:cubicBezTo>
                    <a:pt x="26" y="20"/>
                    <a:pt x="29" y="15"/>
                    <a:pt x="31" y="11"/>
                  </a:cubicBezTo>
                  <a:cubicBezTo>
                    <a:pt x="31" y="10"/>
                    <a:pt x="33" y="10"/>
                    <a:pt x="32" y="8"/>
                  </a:cubicBezTo>
                  <a:cubicBezTo>
                    <a:pt x="32" y="8"/>
                    <a:pt x="32" y="7"/>
                    <a:pt x="32" y="7"/>
                  </a:cubicBezTo>
                  <a:cubicBezTo>
                    <a:pt x="30" y="10"/>
                    <a:pt x="28" y="12"/>
                    <a:pt x="27" y="15"/>
                  </a:cubicBezTo>
                  <a:close/>
                  <a:moveTo>
                    <a:pt x="26" y="22"/>
                  </a:moveTo>
                  <a:cubicBezTo>
                    <a:pt x="31" y="20"/>
                    <a:pt x="32" y="16"/>
                    <a:pt x="33" y="12"/>
                  </a:cubicBezTo>
                  <a:cubicBezTo>
                    <a:pt x="33" y="12"/>
                    <a:pt x="33" y="12"/>
                    <a:pt x="33" y="12"/>
                  </a:cubicBezTo>
                  <a:cubicBezTo>
                    <a:pt x="31" y="15"/>
                    <a:pt x="28" y="17"/>
                    <a:pt x="26" y="22"/>
                  </a:cubicBezTo>
                  <a:close/>
                  <a:moveTo>
                    <a:pt x="25" y="23"/>
                  </a:moveTo>
                  <a:cubicBezTo>
                    <a:pt x="26" y="23"/>
                    <a:pt x="26" y="23"/>
                    <a:pt x="26" y="22"/>
                  </a:cubicBezTo>
                  <a:cubicBezTo>
                    <a:pt x="26" y="22"/>
                    <a:pt x="26" y="22"/>
                    <a:pt x="25" y="22"/>
                  </a:cubicBezTo>
                  <a:cubicBezTo>
                    <a:pt x="25" y="23"/>
                    <a:pt x="25" y="23"/>
                    <a:pt x="25" y="23"/>
                  </a:cubicBezTo>
                  <a:close/>
                  <a:moveTo>
                    <a:pt x="24" y="29"/>
                  </a:moveTo>
                  <a:cubicBezTo>
                    <a:pt x="24" y="30"/>
                    <a:pt x="23" y="33"/>
                    <a:pt x="21" y="33"/>
                  </a:cubicBezTo>
                  <a:cubicBezTo>
                    <a:pt x="19" y="38"/>
                    <a:pt x="14" y="40"/>
                    <a:pt x="13" y="44"/>
                  </a:cubicBezTo>
                  <a:cubicBezTo>
                    <a:pt x="14" y="44"/>
                    <a:pt x="14" y="42"/>
                    <a:pt x="15" y="43"/>
                  </a:cubicBezTo>
                  <a:cubicBezTo>
                    <a:pt x="14" y="44"/>
                    <a:pt x="13" y="45"/>
                    <a:pt x="13" y="46"/>
                  </a:cubicBezTo>
                  <a:cubicBezTo>
                    <a:pt x="14" y="46"/>
                    <a:pt x="15" y="46"/>
                    <a:pt x="15" y="46"/>
                  </a:cubicBezTo>
                  <a:cubicBezTo>
                    <a:pt x="19" y="40"/>
                    <a:pt x="25" y="35"/>
                    <a:pt x="28" y="29"/>
                  </a:cubicBezTo>
                  <a:cubicBezTo>
                    <a:pt x="27" y="28"/>
                    <a:pt x="26" y="29"/>
                    <a:pt x="24" y="29"/>
                  </a:cubicBezTo>
                  <a:close/>
                  <a:moveTo>
                    <a:pt x="33" y="29"/>
                  </a:moveTo>
                  <a:cubicBezTo>
                    <a:pt x="29" y="29"/>
                    <a:pt x="27" y="35"/>
                    <a:pt x="24" y="37"/>
                  </a:cubicBezTo>
                  <a:cubicBezTo>
                    <a:pt x="25" y="38"/>
                    <a:pt x="22" y="40"/>
                    <a:pt x="23" y="40"/>
                  </a:cubicBezTo>
                  <a:cubicBezTo>
                    <a:pt x="26" y="36"/>
                    <a:pt x="29" y="33"/>
                    <a:pt x="33" y="29"/>
                  </a:cubicBezTo>
                  <a:close/>
                  <a:moveTo>
                    <a:pt x="30" y="32"/>
                  </a:moveTo>
                  <a:cubicBezTo>
                    <a:pt x="29" y="35"/>
                    <a:pt x="25" y="37"/>
                    <a:pt x="25" y="40"/>
                  </a:cubicBezTo>
                  <a:cubicBezTo>
                    <a:pt x="21" y="40"/>
                    <a:pt x="22" y="45"/>
                    <a:pt x="19" y="46"/>
                  </a:cubicBezTo>
                  <a:cubicBezTo>
                    <a:pt x="20" y="46"/>
                    <a:pt x="20" y="46"/>
                    <a:pt x="21" y="46"/>
                  </a:cubicBezTo>
                  <a:cubicBezTo>
                    <a:pt x="24" y="41"/>
                    <a:pt x="29" y="37"/>
                    <a:pt x="32" y="32"/>
                  </a:cubicBezTo>
                  <a:cubicBezTo>
                    <a:pt x="31" y="32"/>
                    <a:pt x="31" y="33"/>
                    <a:pt x="30" y="32"/>
                  </a:cubicBezTo>
                  <a:close/>
                  <a:moveTo>
                    <a:pt x="36" y="29"/>
                  </a:moveTo>
                  <a:cubicBezTo>
                    <a:pt x="33" y="32"/>
                    <a:pt x="31" y="36"/>
                    <a:pt x="28" y="40"/>
                  </a:cubicBezTo>
                  <a:cubicBezTo>
                    <a:pt x="32" y="37"/>
                    <a:pt x="35" y="33"/>
                    <a:pt x="37" y="29"/>
                  </a:cubicBezTo>
                  <a:cubicBezTo>
                    <a:pt x="36" y="29"/>
                    <a:pt x="36" y="29"/>
                    <a:pt x="36" y="29"/>
                  </a:cubicBezTo>
                  <a:close/>
                  <a:moveTo>
                    <a:pt x="18" y="30"/>
                  </a:moveTo>
                  <a:cubicBezTo>
                    <a:pt x="15" y="35"/>
                    <a:pt x="9" y="37"/>
                    <a:pt x="7" y="43"/>
                  </a:cubicBezTo>
                  <a:cubicBezTo>
                    <a:pt x="8" y="44"/>
                    <a:pt x="7" y="44"/>
                    <a:pt x="7" y="45"/>
                  </a:cubicBezTo>
                  <a:cubicBezTo>
                    <a:pt x="8" y="46"/>
                    <a:pt x="8" y="46"/>
                    <a:pt x="8" y="46"/>
                  </a:cubicBezTo>
                  <a:cubicBezTo>
                    <a:pt x="13" y="41"/>
                    <a:pt x="18" y="36"/>
                    <a:pt x="22" y="29"/>
                  </a:cubicBezTo>
                  <a:cubicBezTo>
                    <a:pt x="21" y="29"/>
                    <a:pt x="19" y="30"/>
                    <a:pt x="18" y="30"/>
                  </a:cubicBezTo>
                  <a:close/>
                  <a:moveTo>
                    <a:pt x="36" y="37"/>
                  </a:moveTo>
                  <a:cubicBezTo>
                    <a:pt x="38" y="34"/>
                    <a:pt x="41" y="32"/>
                    <a:pt x="43" y="30"/>
                  </a:cubicBezTo>
                  <a:cubicBezTo>
                    <a:pt x="39" y="28"/>
                    <a:pt x="37" y="34"/>
                    <a:pt x="36" y="37"/>
                  </a:cubicBezTo>
                  <a:close/>
                  <a:moveTo>
                    <a:pt x="45" y="32"/>
                  </a:moveTo>
                  <a:cubicBezTo>
                    <a:pt x="43" y="36"/>
                    <a:pt x="40" y="38"/>
                    <a:pt x="38" y="43"/>
                  </a:cubicBezTo>
                  <a:cubicBezTo>
                    <a:pt x="42" y="40"/>
                    <a:pt x="45" y="36"/>
                    <a:pt x="49" y="33"/>
                  </a:cubicBezTo>
                  <a:cubicBezTo>
                    <a:pt x="48" y="32"/>
                    <a:pt x="46" y="30"/>
                    <a:pt x="44" y="30"/>
                  </a:cubicBezTo>
                  <a:cubicBezTo>
                    <a:pt x="45" y="30"/>
                    <a:pt x="45" y="31"/>
                    <a:pt x="45" y="32"/>
                  </a:cubicBezTo>
                  <a:close/>
                  <a:moveTo>
                    <a:pt x="7" y="41"/>
                  </a:moveTo>
                  <a:cubicBezTo>
                    <a:pt x="9" y="38"/>
                    <a:pt x="13" y="34"/>
                    <a:pt x="14" y="30"/>
                  </a:cubicBezTo>
                  <a:cubicBezTo>
                    <a:pt x="10" y="32"/>
                    <a:pt x="5" y="35"/>
                    <a:pt x="7" y="41"/>
                  </a:cubicBezTo>
                  <a:close/>
                  <a:moveTo>
                    <a:pt x="31" y="44"/>
                  </a:moveTo>
                  <a:cubicBezTo>
                    <a:pt x="33" y="45"/>
                    <a:pt x="33" y="44"/>
                    <a:pt x="35" y="44"/>
                  </a:cubicBezTo>
                  <a:cubicBezTo>
                    <a:pt x="37" y="40"/>
                    <a:pt x="40" y="36"/>
                    <a:pt x="43" y="32"/>
                  </a:cubicBezTo>
                  <a:cubicBezTo>
                    <a:pt x="43" y="32"/>
                    <a:pt x="43" y="31"/>
                    <a:pt x="43" y="32"/>
                  </a:cubicBezTo>
                  <a:cubicBezTo>
                    <a:pt x="38" y="35"/>
                    <a:pt x="34" y="39"/>
                    <a:pt x="31" y="44"/>
                  </a:cubicBezTo>
                  <a:close/>
                  <a:moveTo>
                    <a:pt x="32" y="37"/>
                  </a:moveTo>
                  <a:cubicBezTo>
                    <a:pt x="34" y="36"/>
                    <a:pt x="34" y="35"/>
                    <a:pt x="35" y="34"/>
                  </a:cubicBezTo>
                  <a:cubicBezTo>
                    <a:pt x="34" y="35"/>
                    <a:pt x="33" y="36"/>
                    <a:pt x="32" y="37"/>
                  </a:cubicBezTo>
                  <a:close/>
                  <a:moveTo>
                    <a:pt x="39" y="44"/>
                  </a:moveTo>
                  <a:cubicBezTo>
                    <a:pt x="44" y="45"/>
                    <a:pt x="46" y="38"/>
                    <a:pt x="49" y="35"/>
                  </a:cubicBezTo>
                  <a:cubicBezTo>
                    <a:pt x="45" y="37"/>
                    <a:pt x="41" y="40"/>
                    <a:pt x="39" y="44"/>
                  </a:cubicBezTo>
                  <a:close/>
                  <a:moveTo>
                    <a:pt x="46" y="42"/>
                  </a:moveTo>
                  <a:cubicBezTo>
                    <a:pt x="46" y="42"/>
                    <a:pt x="46" y="41"/>
                    <a:pt x="47" y="41"/>
                  </a:cubicBezTo>
                  <a:cubicBezTo>
                    <a:pt x="47" y="42"/>
                    <a:pt x="46" y="42"/>
                    <a:pt x="46" y="43"/>
                  </a:cubicBezTo>
                  <a:cubicBezTo>
                    <a:pt x="47" y="43"/>
                    <a:pt x="48" y="43"/>
                    <a:pt x="49" y="43"/>
                  </a:cubicBezTo>
                  <a:cubicBezTo>
                    <a:pt x="51" y="41"/>
                    <a:pt x="52" y="38"/>
                    <a:pt x="50" y="36"/>
                  </a:cubicBezTo>
                  <a:cubicBezTo>
                    <a:pt x="49" y="36"/>
                    <a:pt x="49" y="38"/>
                    <a:pt x="47" y="38"/>
                  </a:cubicBezTo>
                  <a:cubicBezTo>
                    <a:pt x="48" y="40"/>
                    <a:pt x="45" y="41"/>
                    <a:pt x="46" y="42"/>
                  </a:cubicBezTo>
                  <a:close/>
                  <a:moveTo>
                    <a:pt x="25" y="45"/>
                  </a:moveTo>
                  <a:cubicBezTo>
                    <a:pt x="27" y="45"/>
                    <a:pt x="27" y="44"/>
                    <a:pt x="28" y="44"/>
                  </a:cubicBezTo>
                  <a:cubicBezTo>
                    <a:pt x="28" y="42"/>
                    <a:pt x="33" y="39"/>
                    <a:pt x="32" y="37"/>
                  </a:cubicBezTo>
                  <a:cubicBezTo>
                    <a:pt x="30" y="39"/>
                    <a:pt x="28" y="42"/>
                    <a:pt x="25"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18"/>
            <p:cNvSpPr>
              <a:spLocks noEditPoints="1"/>
            </p:cNvSpPr>
            <p:nvPr/>
          </p:nvSpPr>
          <p:spPr bwMode="auto">
            <a:xfrm>
              <a:off x="3690" y="1214"/>
              <a:ext cx="149" cy="220"/>
            </a:xfrm>
            <a:custGeom>
              <a:avLst/>
              <a:gdLst>
                <a:gd name="T0" fmla="*/ 9 w 19"/>
                <a:gd name="T1" fmla="*/ 1 h 28"/>
                <a:gd name="T2" fmla="*/ 18 w 19"/>
                <a:gd name="T3" fmla="*/ 16 h 28"/>
                <a:gd name="T4" fmla="*/ 11 w 19"/>
                <a:gd name="T5" fmla="*/ 28 h 28"/>
                <a:gd name="T6" fmla="*/ 2 w 19"/>
                <a:gd name="T7" fmla="*/ 22 h 28"/>
                <a:gd name="T8" fmla="*/ 3 w 19"/>
                <a:gd name="T9" fmla="*/ 5 h 28"/>
                <a:gd name="T10" fmla="*/ 9 w 19"/>
                <a:gd name="T11" fmla="*/ 1 h 28"/>
                <a:gd name="T12" fmla="*/ 12 w 19"/>
                <a:gd name="T13" fmla="*/ 5 h 28"/>
                <a:gd name="T14" fmla="*/ 13 w 19"/>
                <a:gd name="T15" fmla="*/ 6 h 28"/>
                <a:gd name="T16" fmla="*/ 10 w 19"/>
                <a:gd name="T17" fmla="*/ 10 h 28"/>
                <a:gd name="T18" fmla="*/ 15 w 19"/>
                <a:gd name="T19" fmla="*/ 7 h 28"/>
                <a:gd name="T20" fmla="*/ 11 w 19"/>
                <a:gd name="T21" fmla="*/ 3 h 28"/>
                <a:gd name="T22" fmla="*/ 12 w 19"/>
                <a:gd name="T23" fmla="*/ 5 h 28"/>
                <a:gd name="T24" fmla="*/ 5 w 19"/>
                <a:gd name="T25" fmla="*/ 7 h 28"/>
                <a:gd name="T26" fmla="*/ 7 w 19"/>
                <a:gd name="T27" fmla="*/ 4 h 28"/>
                <a:gd name="T28" fmla="*/ 5 w 19"/>
                <a:gd name="T29" fmla="*/ 7 h 28"/>
                <a:gd name="T30" fmla="*/ 7 w 19"/>
                <a:gd name="T31" fmla="*/ 7 h 28"/>
                <a:gd name="T32" fmla="*/ 8 w 19"/>
                <a:gd name="T33" fmla="*/ 8 h 28"/>
                <a:gd name="T34" fmla="*/ 10 w 19"/>
                <a:gd name="T35" fmla="*/ 5 h 28"/>
                <a:gd name="T36" fmla="*/ 9 w 19"/>
                <a:gd name="T37" fmla="*/ 5 h 28"/>
                <a:gd name="T38" fmla="*/ 7 w 19"/>
                <a:gd name="T39" fmla="*/ 7 h 28"/>
                <a:gd name="T40" fmla="*/ 10 w 19"/>
                <a:gd name="T41" fmla="*/ 16 h 28"/>
                <a:gd name="T42" fmla="*/ 15 w 19"/>
                <a:gd name="T43" fmla="*/ 8 h 28"/>
                <a:gd name="T44" fmla="*/ 10 w 19"/>
                <a:gd name="T45" fmla="*/ 16 h 28"/>
                <a:gd name="T46" fmla="*/ 5 w 19"/>
                <a:gd name="T47" fmla="*/ 16 h 28"/>
                <a:gd name="T48" fmla="*/ 8 w 19"/>
                <a:gd name="T49" fmla="*/ 10 h 28"/>
                <a:gd name="T50" fmla="*/ 5 w 19"/>
                <a:gd name="T51" fmla="*/ 16 h 28"/>
                <a:gd name="T52" fmla="*/ 14 w 19"/>
                <a:gd name="T53" fmla="*/ 22 h 28"/>
                <a:gd name="T54" fmla="*/ 14 w 19"/>
                <a:gd name="T55" fmla="*/ 19 h 28"/>
                <a:gd name="T56" fmla="*/ 14 w 19"/>
                <a:gd name="T57"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 h="28">
                  <a:moveTo>
                    <a:pt x="9" y="1"/>
                  </a:moveTo>
                  <a:cubicBezTo>
                    <a:pt x="16" y="0"/>
                    <a:pt x="18" y="9"/>
                    <a:pt x="18" y="16"/>
                  </a:cubicBezTo>
                  <a:cubicBezTo>
                    <a:pt x="19" y="21"/>
                    <a:pt x="14" y="28"/>
                    <a:pt x="11" y="28"/>
                  </a:cubicBezTo>
                  <a:cubicBezTo>
                    <a:pt x="8" y="28"/>
                    <a:pt x="3" y="24"/>
                    <a:pt x="2" y="22"/>
                  </a:cubicBezTo>
                  <a:cubicBezTo>
                    <a:pt x="0" y="19"/>
                    <a:pt x="0" y="9"/>
                    <a:pt x="3" y="5"/>
                  </a:cubicBezTo>
                  <a:cubicBezTo>
                    <a:pt x="4" y="3"/>
                    <a:pt x="7" y="1"/>
                    <a:pt x="9" y="1"/>
                  </a:cubicBezTo>
                  <a:close/>
                  <a:moveTo>
                    <a:pt x="12" y="5"/>
                  </a:moveTo>
                  <a:cubicBezTo>
                    <a:pt x="12" y="5"/>
                    <a:pt x="13" y="5"/>
                    <a:pt x="13" y="6"/>
                  </a:cubicBezTo>
                  <a:cubicBezTo>
                    <a:pt x="12" y="7"/>
                    <a:pt x="11" y="9"/>
                    <a:pt x="10" y="10"/>
                  </a:cubicBezTo>
                  <a:cubicBezTo>
                    <a:pt x="12" y="10"/>
                    <a:pt x="12" y="6"/>
                    <a:pt x="15" y="7"/>
                  </a:cubicBezTo>
                  <a:cubicBezTo>
                    <a:pt x="14" y="6"/>
                    <a:pt x="13" y="4"/>
                    <a:pt x="11" y="3"/>
                  </a:cubicBezTo>
                  <a:cubicBezTo>
                    <a:pt x="11" y="4"/>
                    <a:pt x="12" y="5"/>
                    <a:pt x="12" y="5"/>
                  </a:cubicBezTo>
                  <a:close/>
                  <a:moveTo>
                    <a:pt x="5" y="7"/>
                  </a:moveTo>
                  <a:cubicBezTo>
                    <a:pt x="7" y="7"/>
                    <a:pt x="7" y="5"/>
                    <a:pt x="7" y="4"/>
                  </a:cubicBezTo>
                  <a:cubicBezTo>
                    <a:pt x="6" y="4"/>
                    <a:pt x="5" y="5"/>
                    <a:pt x="5" y="7"/>
                  </a:cubicBezTo>
                  <a:close/>
                  <a:moveTo>
                    <a:pt x="7" y="7"/>
                  </a:moveTo>
                  <a:cubicBezTo>
                    <a:pt x="8" y="7"/>
                    <a:pt x="7" y="8"/>
                    <a:pt x="8" y="8"/>
                  </a:cubicBezTo>
                  <a:cubicBezTo>
                    <a:pt x="8" y="7"/>
                    <a:pt x="10" y="7"/>
                    <a:pt x="10" y="5"/>
                  </a:cubicBezTo>
                  <a:cubicBezTo>
                    <a:pt x="10" y="5"/>
                    <a:pt x="9" y="5"/>
                    <a:pt x="9" y="5"/>
                  </a:cubicBezTo>
                  <a:cubicBezTo>
                    <a:pt x="8" y="6"/>
                    <a:pt x="8" y="7"/>
                    <a:pt x="7" y="7"/>
                  </a:cubicBezTo>
                  <a:close/>
                  <a:moveTo>
                    <a:pt x="10" y="16"/>
                  </a:moveTo>
                  <a:cubicBezTo>
                    <a:pt x="11" y="13"/>
                    <a:pt x="16" y="11"/>
                    <a:pt x="15" y="8"/>
                  </a:cubicBezTo>
                  <a:cubicBezTo>
                    <a:pt x="14" y="11"/>
                    <a:pt x="10" y="13"/>
                    <a:pt x="10" y="16"/>
                  </a:cubicBezTo>
                  <a:close/>
                  <a:moveTo>
                    <a:pt x="5" y="16"/>
                  </a:moveTo>
                  <a:cubicBezTo>
                    <a:pt x="7" y="15"/>
                    <a:pt x="8" y="11"/>
                    <a:pt x="8" y="10"/>
                  </a:cubicBezTo>
                  <a:cubicBezTo>
                    <a:pt x="7" y="12"/>
                    <a:pt x="4" y="13"/>
                    <a:pt x="5" y="16"/>
                  </a:cubicBezTo>
                  <a:close/>
                  <a:moveTo>
                    <a:pt x="14" y="22"/>
                  </a:moveTo>
                  <a:cubicBezTo>
                    <a:pt x="15" y="22"/>
                    <a:pt x="15" y="19"/>
                    <a:pt x="14" y="19"/>
                  </a:cubicBezTo>
                  <a:cubicBezTo>
                    <a:pt x="14" y="20"/>
                    <a:pt x="13" y="21"/>
                    <a:pt x="14"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9"/>
            <p:cNvSpPr>
              <a:spLocks noEditPoints="1"/>
            </p:cNvSpPr>
            <p:nvPr/>
          </p:nvSpPr>
          <p:spPr bwMode="auto">
            <a:xfrm>
              <a:off x="3557" y="1434"/>
              <a:ext cx="423" cy="164"/>
            </a:xfrm>
            <a:custGeom>
              <a:avLst/>
              <a:gdLst>
                <a:gd name="T0" fmla="*/ 53 w 54"/>
                <a:gd name="T1" fmla="*/ 15 h 21"/>
                <a:gd name="T2" fmla="*/ 48 w 54"/>
                <a:gd name="T3" fmla="*/ 16 h 21"/>
                <a:gd name="T4" fmla="*/ 34 w 54"/>
                <a:gd name="T5" fmla="*/ 17 h 21"/>
                <a:gd name="T6" fmla="*/ 12 w 54"/>
                <a:gd name="T7" fmla="*/ 19 h 21"/>
                <a:gd name="T8" fmla="*/ 1 w 54"/>
                <a:gd name="T9" fmla="*/ 19 h 21"/>
                <a:gd name="T10" fmla="*/ 20 w 54"/>
                <a:gd name="T11" fmla="*/ 1 h 21"/>
                <a:gd name="T12" fmla="*/ 27 w 54"/>
                <a:gd name="T13" fmla="*/ 0 h 21"/>
                <a:gd name="T14" fmla="*/ 47 w 54"/>
                <a:gd name="T15" fmla="*/ 2 h 21"/>
                <a:gd name="T16" fmla="*/ 27 w 54"/>
                <a:gd name="T17" fmla="*/ 3 h 21"/>
                <a:gd name="T18" fmla="*/ 30 w 54"/>
                <a:gd name="T19" fmla="*/ 3 h 21"/>
                <a:gd name="T20" fmla="*/ 15 w 54"/>
                <a:gd name="T21" fmla="*/ 17 h 21"/>
                <a:gd name="T22" fmla="*/ 22 w 54"/>
                <a:gd name="T23" fmla="*/ 7 h 21"/>
                <a:gd name="T24" fmla="*/ 25 w 54"/>
                <a:gd name="T25" fmla="*/ 3 h 21"/>
                <a:gd name="T26" fmla="*/ 6 w 54"/>
                <a:gd name="T27" fmla="*/ 11 h 21"/>
                <a:gd name="T28" fmla="*/ 14 w 54"/>
                <a:gd name="T29" fmla="*/ 6 h 21"/>
                <a:gd name="T30" fmla="*/ 20 w 54"/>
                <a:gd name="T31" fmla="*/ 4 h 21"/>
                <a:gd name="T32" fmla="*/ 15 w 54"/>
                <a:gd name="T33" fmla="*/ 13 h 21"/>
                <a:gd name="T34" fmla="*/ 15 w 54"/>
                <a:gd name="T35" fmla="*/ 17 h 21"/>
                <a:gd name="T36" fmla="*/ 34 w 54"/>
                <a:gd name="T37" fmla="*/ 3 h 21"/>
                <a:gd name="T38" fmla="*/ 31 w 54"/>
                <a:gd name="T39" fmla="*/ 6 h 21"/>
                <a:gd name="T40" fmla="*/ 40 w 54"/>
                <a:gd name="T41" fmla="*/ 3 h 21"/>
                <a:gd name="T42" fmla="*/ 42 w 54"/>
                <a:gd name="T43" fmla="*/ 4 h 21"/>
                <a:gd name="T44" fmla="*/ 45 w 54"/>
                <a:gd name="T45" fmla="*/ 4 h 21"/>
                <a:gd name="T46" fmla="*/ 33 w 54"/>
                <a:gd name="T47" fmla="*/ 6 h 21"/>
                <a:gd name="T48" fmla="*/ 31 w 54"/>
                <a:gd name="T49" fmla="*/ 8 h 21"/>
                <a:gd name="T50" fmla="*/ 26 w 54"/>
                <a:gd name="T51" fmla="*/ 15 h 21"/>
                <a:gd name="T52" fmla="*/ 35 w 54"/>
                <a:gd name="T53" fmla="*/ 4 h 21"/>
                <a:gd name="T54" fmla="*/ 38 w 54"/>
                <a:gd name="T55" fmla="*/ 15 h 21"/>
                <a:gd name="T56" fmla="*/ 45 w 54"/>
                <a:gd name="T57" fmla="*/ 5 h 21"/>
                <a:gd name="T58" fmla="*/ 22 w 54"/>
                <a:gd name="T59" fmla="*/ 13 h 21"/>
                <a:gd name="T60" fmla="*/ 22 w 54"/>
                <a:gd name="T61" fmla="*/ 16 h 21"/>
                <a:gd name="T62" fmla="*/ 28 w 54"/>
                <a:gd name="T63" fmla="*/ 6 h 21"/>
                <a:gd name="T64" fmla="*/ 44 w 54"/>
                <a:gd name="T65" fmla="*/ 10 h 21"/>
                <a:gd name="T66" fmla="*/ 48 w 54"/>
                <a:gd name="T67" fmla="*/ 6 h 21"/>
                <a:gd name="T68" fmla="*/ 44 w 54"/>
                <a:gd name="T69" fmla="*/ 10 h 21"/>
                <a:gd name="T70" fmla="*/ 39 w 54"/>
                <a:gd name="T71" fmla="*/ 6 h 21"/>
                <a:gd name="T72" fmla="*/ 32 w 54"/>
                <a:gd name="T73" fmla="*/ 15 h 21"/>
                <a:gd name="T74" fmla="*/ 7 w 54"/>
                <a:gd name="T75" fmla="*/ 7 h 21"/>
                <a:gd name="T76" fmla="*/ 4 w 54"/>
                <a:gd name="T77" fmla="*/ 18 h 21"/>
                <a:gd name="T78" fmla="*/ 4 w 54"/>
                <a:gd name="T79" fmla="*/ 18 h 21"/>
                <a:gd name="T80" fmla="*/ 49 w 54"/>
                <a:gd name="T81" fmla="*/ 13 h 21"/>
                <a:gd name="T82" fmla="*/ 48 w 54"/>
                <a:gd name="T83" fmla="*/ 13 h 21"/>
                <a:gd name="T84" fmla="*/ 46 w 54"/>
                <a:gd name="T85" fmla="*/ 10 h 21"/>
                <a:gd name="T86" fmla="*/ 8 w 54"/>
                <a:gd name="T87" fmla="*/ 18 h 21"/>
                <a:gd name="T88" fmla="*/ 8 w 54"/>
                <a:gd name="T89" fmla="*/ 1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4" h="21">
                  <a:moveTo>
                    <a:pt x="54" y="10"/>
                  </a:moveTo>
                  <a:cubicBezTo>
                    <a:pt x="54" y="12"/>
                    <a:pt x="52" y="13"/>
                    <a:pt x="53" y="15"/>
                  </a:cubicBezTo>
                  <a:cubicBezTo>
                    <a:pt x="51" y="14"/>
                    <a:pt x="51" y="17"/>
                    <a:pt x="50" y="18"/>
                  </a:cubicBezTo>
                  <a:cubicBezTo>
                    <a:pt x="49" y="17"/>
                    <a:pt x="49" y="16"/>
                    <a:pt x="48" y="16"/>
                  </a:cubicBezTo>
                  <a:cubicBezTo>
                    <a:pt x="46" y="16"/>
                    <a:pt x="42" y="15"/>
                    <a:pt x="41" y="17"/>
                  </a:cubicBezTo>
                  <a:cubicBezTo>
                    <a:pt x="39" y="16"/>
                    <a:pt x="36" y="16"/>
                    <a:pt x="34" y="17"/>
                  </a:cubicBezTo>
                  <a:cubicBezTo>
                    <a:pt x="29" y="16"/>
                    <a:pt x="22" y="18"/>
                    <a:pt x="17" y="19"/>
                  </a:cubicBezTo>
                  <a:cubicBezTo>
                    <a:pt x="15" y="19"/>
                    <a:pt x="14" y="19"/>
                    <a:pt x="12" y="19"/>
                  </a:cubicBezTo>
                  <a:cubicBezTo>
                    <a:pt x="10" y="20"/>
                    <a:pt x="6" y="21"/>
                    <a:pt x="3" y="20"/>
                  </a:cubicBezTo>
                  <a:cubicBezTo>
                    <a:pt x="3" y="19"/>
                    <a:pt x="2" y="19"/>
                    <a:pt x="1" y="19"/>
                  </a:cubicBezTo>
                  <a:cubicBezTo>
                    <a:pt x="1" y="17"/>
                    <a:pt x="1" y="16"/>
                    <a:pt x="0" y="14"/>
                  </a:cubicBezTo>
                  <a:cubicBezTo>
                    <a:pt x="1" y="5"/>
                    <a:pt x="9" y="2"/>
                    <a:pt x="20" y="1"/>
                  </a:cubicBezTo>
                  <a:cubicBezTo>
                    <a:pt x="21" y="1"/>
                    <a:pt x="23" y="1"/>
                    <a:pt x="24" y="1"/>
                  </a:cubicBezTo>
                  <a:cubicBezTo>
                    <a:pt x="25" y="1"/>
                    <a:pt x="26" y="1"/>
                    <a:pt x="27" y="0"/>
                  </a:cubicBezTo>
                  <a:cubicBezTo>
                    <a:pt x="29" y="0"/>
                    <a:pt x="34" y="1"/>
                    <a:pt x="38" y="2"/>
                  </a:cubicBezTo>
                  <a:cubicBezTo>
                    <a:pt x="41" y="2"/>
                    <a:pt x="44" y="1"/>
                    <a:pt x="47" y="2"/>
                  </a:cubicBezTo>
                  <a:cubicBezTo>
                    <a:pt x="50" y="4"/>
                    <a:pt x="52" y="8"/>
                    <a:pt x="54" y="10"/>
                  </a:cubicBezTo>
                  <a:close/>
                  <a:moveTo>
                    <a:pt x="27" y="3"/>
                  </a:moveTo>
                  <a:cubicBezTo>
                    <a:pt x="26" y="7"/>
                    <a:pt x="24" y="8"/>
                    <a:pt x="22" y="10"/>
                  </a:cubicBezTo>
                  <a:cubicBezTo>
                    <a:pt x="25" y="8"/>
                    <a:pt x="27" y="5"/>
                    <a:pt x="30" y="3"/>
                  </a:cubicBezTo>
                  <a:cubicBezTo>
                    <a:pt x="28" y="2"/>
                    <a:pt x="28" y="2"/>
                    <a:pt x="27" y="3"/>
                  </a:cubicBezTo>
                  <a:close/>
                  <a:moveTo>
                    <a:pt x="15" y="17"/>
                  </a:moveTo>
                  <a:cubicBezTo>
                    <a:pt x="17" y="16"/>
                    <a:pt x="18" y="13"/>
                    <a:pt x="20" y="11"/>
                  </a:cubicBezTo>
                  <a:cubicBezTo>
                    <a:pt x="21" y="10"/>
                    <a:pt x="22" y="9"/>
                    <a:pt x="22" y="7"/>
                  </a:cubicBezTo>
                  <a:cubicBezTo>
                    <a:pt x="21" y="7"/>
                    <a:pt x="21" y="8"/>
                    <a:pt x="21" y="7"/>
                  </a:cubicBezTo>
                  <a:cubicBezTo>
                    <a:pt x="22" y="6"/>
                    <a:pt x="24" y="5"/>
                    <a:pt x="25" y="3"/>
                  </a:cubicBezTo>
                  <a:cubicBezTo>
                    <a:pt x="19" y="3"/>
                    <a:pt x="14" y="4"/>
                    <a:pt x="10" y="5"/>
                  </a:cubicBezTo>
                  <a:cubicBezTo>
                    <a:pt x="9" y="8"/>
                    <a:pt x="7" y="9"/>
                    <a:pt x="6" y="11"/>
                  </a:cubicBezTo>
                  <a:cubicBezTo>
                    <a:pt x="9" y="9"/>
                    <a:pt x="10" y="6"/>
                    <a:pt x="13" y="5"/>
                  </a:cubicBezTo>
                  <a:cubicBezTo>
                    <a:pt x="13" y="5"/>
                    <a:pt x="14" y="5"/>
                    <a:pt x="14" y="6"/>
                  </a:cubicBezTo>
                  <a:cubicBezTo>
                    <a:pt x="14" y="8"/>
                    <a:pt x="11" y="10"/>
                    <a:pt x="12" y="11"/>
                  </a:cubicBezTo>
                  <a:cubicBezTo>
                    <a:pt x="14" y="8"/>
                    <a:pt x="17" y="6"/>
                    <a:pt x="20" y="4"/>
                  </a:cubicBezTo>
                  <a:cubicBezTo>
                    <a:pt x="20" y="4"/>
                    <a:pt x="20" y="4"/>
                    <a:pt x="21" y="4"/>
                  </a:cubicBezTo>
                  <a:cubicBezTo>
                    <a:pt x="20" y="8"/>
                    <a:pt x="17" y="10"/>
                    <a:pt x="15" y="13"/>
                  </a:cubicBezTo>
                  <a:cubicBezTo>
                    <a:pt x="17" y="13"/>
                    <a:pt x="18" y="9"/>
                    <a:pt x="21" y="8"/>
                  </a:cubicBezTo>
                  <a:cubicBezTo>
                    <a:pt x="19" y="11"/>
                    <a:pt x="15" y="14"/>
                    <a:pt x="15" y="17"/>
                  </a:cubicBezTo>
                  <a:close/>
                  <a:moveTo>
                    <a:pt x="31" y="6"/>
                  </a:moveTo>
                  <a:cubicBezTo>
                    <a:pt x="32" y="5"/>
                    <a:pt x="34" y="4"/>
                    <a:pt x="34" y="3"/>
                  </a:cubicBezTo>
                  <a:cubicBezTo>
                    <a:pt x="34" y="3"/>
                    <a:pt x="33" y="3"/>
                    <a:pt x="32" y="3"/>
                  </a:cubicBezTo>
                  <a:cubicBezTo>
                    <a:pt x="32" y="4"/>
                    <a:pt x="31" y="5"/>
                    <a:pt x="31" y="6"/>
                  </a:cubicBezTo>
                  <a:close/>
                  <a:moveTo>
                    <a:pt x="36" y="7"/>
                  </a:moveTo>
                  <a:cubicBezTo>
                    <a:pt x="38" y="6"/>
                    <a:pt x="39" y="4"/>
                    <a:pt x="40" y="3"/>
                  </a:cubicBezTo>
                  <a:cubicBezTo>
                    <a:pt x="37" y="3"/>
                    <a:pt x="37" y="5"/>
                    <a:pt x="36" y="7"/>
                  </a:cubicBezTo>
                  <a:close/>
                  <a:moveTo>
                    <a:pt x="42" y="4"/>
                  </a:moveTo>
                  <a:cubicBezTo>
                    <a:pt x="42" y="6"/>
                    <a:pt x="40" y="7"/>
                    <a:pt x="40" y="9"/>
                  </a:cubicBezTo>
                  <a:cubicBezTo>
                    <a:pt x="42" y="8"/>
                    <a:pt x="43" y="6"/>
                    <a:pt x="45" y="4"/>
                  </a:cubicBezTo>
                  <a:cubicBezTo>
                    <a:pt x="44" y="3"/>
                    <a:pt x="43" y="4"/>
                    <a:pt x="42" y="4"/>
                  </a:cubicBezTo>
                  <a:close/>
                  <a:moveTo>
                    <a:pt x="33" y="6"/>
                  </a:moveTo>
                  <a:cubicBezTo>
                    <a:pt x="33" y="6"/>
                    <a:pt x="33" y="5"/>
                    <a:pt x="32" y="5"/>
                  </a:cubicBezTo>
                  <a:cubicBezTo>
                    <a:pt x="33" y="7"/>
                    <a:pt x="31" y="7"/>
                    <a:pt x="31" y="8"/>
                  </a:cubicBezTo>
                  <a:cubicBezTo>
                    <a:pt x="31" y="8"/>
                    <a:pt x="30" y="9"/>
                    <a:pt x="29" y="9"/>
                  </a:cubicBezTo>
                  <a:cubicBezTo>
                    <a:pt x="29" y="11"/>
                    <a:pt x="26" y="13"/>
                    <a:pt x="26" y="15"/>
                  </a:cubicBezTo>
                  <a:cubicBezTo>
                    <a:pt x="27" y="16"/>
                    <a:pt x="27" y="15"/>
                    <a:pt x="28" y="15"/>
                  </a:cubicBezTo>
                  <a:cubicBezTo>
                    <a:pt x="30" y="11"/>
                    <a:pt x="34" y="9"/>
                    <a:pt x="35" y="4"/>
                  </a:cubicBezTo>
                  <a:cubicBezTo>
                    <a:pt x="34" y="3"/>
                    <a:pt x="33" y="5"/>
                    <a:pt x="33" y="6"/>
                  </a:cubicBezTo>
                  <a:close/>
                  <a:moveTo>
                    <a:pt x="38" y="15"/>
                  </a:moveTo>
                  <a:cubicBezTo>
                    <a:pt x="43" y="14"/>
                    <a:pt x="43" y="8"/>
                    <a:pt x="45" y="5"/>
                  </a:cubicBezTo>
                  <a:cubicBezTo>
                    <a:pt x="45" y="5"/>
                    <a:pt x="45" y="5"/>
                    <a:pt x="45" y="5"/>
                  </a:cubicBezTo>
                  <a:cubicBezTo>
                    <a:pt x="43" y="9"/>
                    <a:pt x="38" y="11"/>
                    <a:pt x="38" y="15"/>
                  </a:cubicBezTo>
                  <a:close/>
                  <a:moveTo>
                    <a:pt x="22" y="13"/>
                  </a:moveTo>
                  <a:cubicBezTo>
                    <a:pt x="21" y="13"/>
                    <a:pt x="20" y="15"/>
                    <a:pt x="21" y="16"/>
                  </a:cubicBezTo>
                  <a:cubicBezTo>
                    <a:pt x="21" y="16"/>
                    <a:pt x="22" y="16"/>
                    <a:pt x="22" y="16"/>
                  </a:cubicBezTo>
                  <a:cubicBezTo>
                    <a:pt x="24" y="12"/>
                    <a:pt x="26" y="9"/>
                    <a:pt x="28" y="6"/>
                  </a:cubicBezTo>
                  <a:cubicBezTo>
                    <a:pt x="28" y="6"/>
                    <a:pt x="28" y="6"/>
                    <a:pt x="28" y="6"/>
                  </a:cubicBezTo>
                  <a:cubicBezTo>
                    <a:pt x="26" y="8"/>
                    <a:pt x="24" y="10"/>
                    <a:pt x="22" y="13"/>
                  </a:cubicBezTo>
                  <a:close/>
                  <a:moveTo>
                    <a:pt x="44" y="10"/>
                  </a:moveTo>
                  <a:cubicBezTo>
                    <a:pt x="44" y="10"/>
                    <a:pt x="45" y="10"/>
                    <a:pt x="45" y="10"/>
                  </a:cubicBezTo>
                  <a:cubicBezTo>
                    <a:pt x="46" y="9"/>
                    <a:pt x="48" y="8"/>
                    <a:pt x="48" y="6"/>
                  </a:cubicBezTo>
                  <a:cubicBezTo>
                    <a:pt x="48" y="6"/>
                    <a:pt x="48" y="6"/>
                    <a:pt x="47" y="6"/>
                  </a:cubicBezTo>
                  <a:cubicBezTo>
                    <a:pt x="46" y="7"/>
                    <a:pt x="46" y="9"/>
                    <a:pt x="44" y="10"/>
                  </a:cubicBezTo>
                  <a:close/>
                  <a:moveTo>
                    <a:pt x="32" y="15"/>
                  </a:moveTo>
                  <a:cubicBezTo>
                    <a:pt x="37" y="15"/>
                    <a:pt x="37" y="9"/>
                    <a:pt x="39" y="6"/>
                  </a:cubicBezTo>
                  <a:cubicBezTo>
                    <a:pt x="39" y="6"/>
                    <a:pt x="39" y="6"/>
                    <a:pt x="38" y="6"/>
                  </a:cubicBezTo>
                  <a:cubicBezTo>
                    <a:pt x="36" y="9"/>
                    <a:pt x="33" y="11"/>
                    <a:pt x="32" y="15"/>
                  </a:cubicBezTo>
                  <a:close/>
                  <a:moveTo>
                    <a:pt x="3" y="14"/>
                  </a:moveTo>
                  <a:cubicBezTo>
                    <a:pt x="4" y="11"/>
                    <a:pt x="6" y="9"/>
                    <a:pt x="7" y="7"/>
                  </a:cubicBezTo>
                  <a:cubicBezTo>
                    <a:pt x="5" y="8"/>
                    <a:pt x="2" y="10"/>
                    <a:pt x="3" y="14"/>
                  </a:cubicBezTo>
                  <a:close/>
                  <a:moveTo>
                    <a:pt x="4" y="18"/>
                  </a:moveTo>
                  <a:cubicBezTo>
                    <a:pt x="7" y="16"/>
                    <a:pt x="9" y="11"/>
                    <a:pt x="10" y="9"/>
                  </a:cubicBezTo>
                  <a:cubicBezTo>
                    <a:pt x="8" y="11"/>
                    <a:pt x="6" y="15"/>
                    <a:pt x="4" y="18"/>
                  </a:cubicBezTo>
                  <a:close/>
                  <a:moveTo>
                    <a:pt x="48" y="13"/>
                  </a:moveTo>
                  <a:cubicBezTo>
                    <a:pt x="49" y="12"/>
                    <a:pt x="49" y="12"/>
                    <a:pt x="49" y="13"/>
                  </a:cubicBezTo>
                  <a:cubicBezTo>
                    <a:pt x="51" y="13"/>
                    <a:pt x="51" y="11"/>
                    <a:pt x="50" y="10"/>
                  </a:cubicBezTo>
                  <a:cubicBezTo>
                    <a:pt x="49" y="10"/>
                    <a:pt x="49" y="11"/>
                    <a:pt x="48" y="13"/>
                  </a:cubicBezTo>
                  <a:close/>
                  <a:moveTo>
                    <a:pt x="44" y="14"/>
                  </a:moveTo>
                  <a:cubicBezTo>
                    <a:pt x="45" y="12"/>
                    <a:pt x="48" y="11"/>
                    <a:pt x="46" y="10"/>
                  </a:cubicBezTo>
                  <a:cubicBezTo>
                    <a:pt x="46" y="11"/>
                    <a:pt x="44" y="12"/>
                    <a:pt x="44" y="14"/>
                  </a:cubicBezTo>
                  <a:close/>
                  <a:moveTo>
                    <a:pt x="8" y="18"/>
                  </a:moveTo>
                  <a:cubicBezTo>
                    <a:pt x="12" y="18"/>
                    <a:pt x="13" y="13"/>
                    <a:pt x="14" y="11"/>
                  </a:cubicBezTo>
                  <a:cubicBezTo>
                    <a:pt x="12" y="13"/>
                    <a:pt x="9" y="15"/>
                    <a:pt x="8"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20"/>
            <p:cNvSpPr>
              <a:spLocks noEditPoints="1"/>
            </p:cNvSpPr>
            <p:nvPr/>
          </p:nvSpPr>
          <p:spPr bwMode="auto">
            <a:xfrm>
              <a:off x="4450" y="1700"/>
              <a:ext cx="157" cy="235"/>
            </a:xfrm>
            <a:custGeom>
              <a:avLst/>
              <a:gdLst>
                <a:gd name="T0" fmla="*/ 9 w 20"/>
                <a:gd name="T1" fmla="*/ 0 h 30"/>
                <a:gd name="T2" fmla="*/ 15 w 20"/>
                <a:gd name="T3" fmla="*/ 1 h 30"/>
                <a:gd name="T4" fmla="*/ 19 w 20"/>
                <a:gd name="T5" fmla="*/ 7 h 30"/>
                <a:gd name="T6" fmla="*/ 20 w 20"/>
                <a:gd name="T7" fmla="*/ 14 h 30"/>
                <a:gd name="T8" fmla="*/ 20 w 20"/>
                <a:gd name="T9" fmla="*/ 21 h 30"/>
                <a:gd name="T10" fmla="*/ 12 w 20"/>
                <a:gd name="T11" fmla="*/ 30 h 30"/>
                <a:gd name="T12" fmla="*/ 5 w 20"/>
                <a:gd name="T13" fmla="*/ 28 h 30"/>
                <a:gd name="T14" fmla="*/ 0 w 20"/>
                <a:gd name="T15" fmla="*/ 13 h 30"/>
                <a:gd name="T16" fmla="*/ 9 w 20"/>
                <a:gd name="T17" fmla="*/ 0 h 30"/>
                <a:gd name="T18" fmla="*/ 11 w 20"/>
                <a:gd name="T19" fmla="*/ 3 h 30"/>
                <a:gd name="T20" fmla="*/ 10 w 20"/>
                <a:gd name="T21" fmla="*/ 2 h 30"/>
                <a:gd name="T22" fmla="*/ 3 w 20"/>
                <a:gd name="T23" fmla="*/ 14 h 30"/>
                <a:gd name="T24" fmla="*/ 11 w 20"/>
                <a:gd name="T25" fmla="*/ 3 h 30"/>
                <a:gd name="T26" fmla="*/ 9 w 20"/>
                <a:gd name="T27" fmla="*/ 7 h 30"/>
                <a:gd name="T28" fmla="*/ 6 w 20"/>
                <a:gd name="T29" fmla="*/ 12 h 30"/>
                <a:gd name="T30" fmla="*/ 15 w 20"/>
                <a:gd name="T31" fmla="*/ 4 h 30"/>
                <a:gd name="T32" fmla="*/ 9 w 20"/>
                <a:gd name="T33" fmla="*/ 7 h 30"/>
                <a:gd name="T34" fmla="*/ 13 w 20"/>
                <a:gd name="T35" fmla="*/ 13 h 30"/>
                <a:gd name="T36" fmla="*/ 18 w 20"/>
                <a:gd name="T37" fmla="*/ 10 h 30"/>
                <a:gd name="T38" fmla="*/ 17 w 20"/>
                <a:gd name="T39" fmla="*/ 7 h 30"/>
                <a:gd name="T40" fmla="*/ 13 w 20"/>
                <a:gd name="T41" fmla="*/ 13 h 30"/>
                <a:gd name="T42" fmla="*/ 4 w 20"/>
                <a:gd name="T43" fmla="*/ 17 h 30"/>
                <a:gd name="T44" fmla="*/ 4 w 20"/>
                <a:gd name="T45" fmla="*/ 20 h 30"/>
                <a:gd name="T46" fmla="*/ 11 w 20"/>
                <a:gd name="T47" fmla="*/ 10 h 30"/>
                <a:gd name="T48" fmla="*/ 4 w 20"/>
                <a:gd name="T49" fmla="*/ 17 h 30"/>
                <a:gd name="T50" fmla="*/ 6 w 20"/>
                <a:gd name="T51" fmla="*/ 24 h 30"/>
                <a:gd name="T52" fmla="*/ 8 w 20"/>
                <a:gd name="T53" fmla="*/ 22 h 30"/>
                <a:gd name="T54" fmla="*/ 12 w 20"/>
                <a:gd name="T55" fmla="*/ 16 h 30"/>
                <a:gd name="T56" fmla="*/ 15 w 20"/>
                <a:gd name="T57" fmla="*/ 12 h 30"/>
                <a:gd name="T58" fmla="*/ 6 w 20"/>
                <a:gd name="T59" fmla="*/ 24 h 30"/>
                <a:gd name="T60" fmla="*/ 12 w 20"/>
                <a:gd name="T61" fmla="*/ 19 h 30"/>
                <a:gd name="T62" fmla="*/ 16 w 20"/>
                <a:gd name="T63" fmla="*/ 18 h 30"/>
                <a:gd name="T64" fmla="*/ 15 w 20"/>
                <a:gd name="T65" fmla="*/ 17 h 30"/>
                <a:gd name="T66" fmla="*/ 18 w 20"/>
                <a:gd name="T67" fmla="*/ 13 h 30"/>
                <a:gd name="T68" fmla="*/ 12 w 20"/>
                <a:gd name="T69" fmla="*/ 19 h 30"/>
                <a:gd name="T70" fmla="*/ 9 w 20"/>
                <a:gd name="T71" fmla="*/ 27 h 30"/>
                <a:gd name="T72" fmla="*/ 13 w 20"/>
                <a:gd name="T73" fmla="*/ 21 h 30"/>
                <a:gd name="T74" fmla="*/ 14 w 20"/>
                <a:gd name="T75" fmla="*/ 19 h 30"/>
                <a:gd name="T76" fmla="*/ 9 w 20"/>
                <a:gd name="T77" fmla="*/ 27 h 30"/>
                <a:gd name="T78" fmla="*/ 15 w 20"/>
                <a:gd name="T79" fmla="*/ 22 h 30"/>
                <a:gd name="T80" fmla="*/ 17 w 20"/>
                <a:gd name="T81" fmla="*/ 20 h 30"/>
                <a:gd name="T82" fmla="*/ 15 w 20"/>
                <a:gd name="T83" fmla="*/ 2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 h="30">
                  <a:moveTo>
                    <a:pt x="9" y="0"/>
                  </a:moveTo>
                  <a:cubicBezTo>
                    <a:pt x="11" y="0"/>
                    <a:pt x="14" y="0"/>
                    <a:pt x="15" y="1"/>
                  </a:cubicBezTo>
                  <a:cubicBezTo>
                    <a:pt x="16" y="4"/>
                    <a:pt x="18" y="5"/>
                    <a:pt x="19" y="7"/>
                  </a:cubicBezTo>
                  <a:cubicBezTo>
                    <a:pt x="19" y="9"/>
                    <a:pt x="18" y="12"/>
                    <a:pt x="20" y="14"/>
                  </a:cubicBezTo>
                  <a:cubicBezTo>
                    <a:pt x="19" y="16"/>
                    <a:pt x="19" y="19"/>
                    <a:pt x="20" y="21"/>
                  </a:cubicBezTo>
                  <a:cubicBezTo>
                    <a:pt x="17" y="24"/>
                    <a:pt x="16" y="28"/>
                    <a:pt x="12" y="30"/>
                  </a:cubicBezTo>
                  <a:cubicBezTo>
                    <a:pt x="9" y="30"/>
                    <a:pt x="7" y="29"/>
                    <a:pt x="5" y="28"/>
                  </a:cubicBezTo>
                  <a:cubicBezTo>
                    <a:pt x="2" y="23"/>
                    <a:pt x="1" y="20"/>
                    <a:pt x="0" y="13"/>
                  </a:cubicBezTo>
                  <a:cubicBezTo>
                    <a:pt x="4" y="9"/>
                    <a:pt x="3" y="1"/>
                    <a:pt x="9" y="0"/>
                  </a:cubicBezTo>
                  <a:close/>
                  <a:moveTo>
                    <a:pt x="11" y="3"/>
                  </a:moveTo>
                  <a:cubicBezTo>
                    <a:pt x="11" y="2"/>
                    <a:pt x="11" y="2"/>
                    <a:pt x="10" y="2"/>
                  </a:cubicBezTo>
                  <a:cubicBezTo>
                    <a:pt x="5" y="3"/>
                    <a:pt x="4" y="9"/>
                    <a:pt x="3" y="14"/>
                  </a:cubicBezTo>
                  <a:cubicBezTo>
                    <a:pt x="6" y="10"/>
                    <a:pt x="8" y="6"/>
                    <a:pt x="11" y="3"/>
                  </a:cubicBezTo>
                  <a:close/>
                  <a:moveTo>
                    <a:pt x="9" y="7"/>
                  </a:moveTo>
                  <a:cubicBezTo>
                    <a:pt x="9" y="10"/>
                    <a:pt x="7" y="10"/>
                    <a:pt x="6" y="12"/>
                  </a:cubicBezTo>
                  <a:cubicBezTo>
                    <a:pt x="10" y="10"/>
                    <a:pt x="13" y="8"/>
                    <a:pt x="15" y="4"/>
                  </a:cubicBezTo>
                  <a:cubicBezTo>
                    <a:pt x="13" y="0"/>
                    <a:pt x="11" y="7"/>
                    <a:pt x="9" y="7"/>
                  </a:cubicBezTo>
                  <a:close/>
                  <a:moveTo>
                    <a:pt x="13" y="13"/>
                  </a:moveTo>
                  <a:cubicBezTo>
                    <a:pt x="14" y="12"/>
                    <a:pt x="15" y="9"/>
                    <a:pt x="18" y="10"/>
                  </a:cubicBezTo>
                  <a:cubicBezTo>
                    <a:pt x="17" y="9"/>
                    <a:pt x="17" y="8"/>
                    <a:pt x="17" y="7"/>
                  </a:cubicBezTo>
                  <a:cubicBezTo>
                    <a:pt x="15" y="9"/>
                    <a:pt x="13" y="11"/>
                    <a:pt x="13" y="13"/>
                  </a:cubicBezTo>
                  <a:close/>
                  <a:moveTo>
                    <a:pt x="4" y="17"/>
                  </a:moveTo>
                  <a:cubicBezTo>
                    <a:pt x="3" y="18"/>
                    <a:pt x="4" y="19"/>
                    <a:pt x="4" y="20"/>
                  </a:cubicBezTo>
                  <a:cubicBezTo>
                    <a:pt x="7" y="17"/>
                    <a:pt x="10" y="13"/>
                    <a:pt x="11" y="10"/>
                  </a:cubicBezTo>
                  <a:cubicBezTo>
                    <a:pt x="9" y="12"/>
                    <a:pt x="6" y="15"/>
                    <a:pt x="4" y="17"/>
                  </a:cubicBezTo>
                  <a:close/>
                  <a:moveTo>
                    <a:pt x="6" y="24"/>
                  </a:moveTo>
                  <a:cubicBezTo>
                    <a:pt x="7" y="25"/>
                    <a:pt x="7" y="23"/>
                    <a:pt x="8" y="22"/>
                  </a:cubicBezTo>
                  <a:cubicBezTo>
                    <a:pt x="10" y="20"/>
                    <a:pt x="11" y="18"/>
                    <a:pt x="12" y="16"/>
                  </a:cubicBezTo>
                  <a:cubicBezTo>
                    <a:pt x="14" y="15"/>
                    <a:pt x="15" y="14"/>
                    <a:pt x="15" y="12"/>
                  </a:cubicBezTo>
                  <a:cubicBezTo>
                    <a:pt x="11" y="15"/>
                    <a:pt x="7" y="19"/>
                    <a:pt x="6" y="24"/>
                  </a:cubicBezTo>
                  <a:close/>
                  <a:moveTo>
                    <a:pt x="12" y="19"/>
                  </a:moveTo>
                  <a:cubicBezTo>
                    <a:pt x="14" y="18"/>
                    <a:pt x="14" y="18"/>
                    <a:pt x="16" y="18"/>
                  </a:cubicBezTo>
                  <a:cubicBezTo>
                    <a:pt x="16" y="17"/>
                    <a:pt x="16" y="17"/>
                    <a:pt x="15" y="17"/>
                  </a:cubicBezTo>
                  <a:cubicBezTo>
                    <a:pt x="16" y="16"/>
                    <a:pt x="18" y="15"/>
                    <a:pt x="18" y="13"/>
                  </a:cubicBezTo>
                  <a:cubicBezTo>
                    <a:pt x="16" y="15"/>
                    <a:pt x="14" y="17"/>
                    <a:pt x="12" y="19"/>
                  </a:cubicBezTo>
                  <a:close/>
                  <a:moveTo>
                    <a:pt x="9" y="27"/>
                  </a:moveTo>
                  <a:cubicBezTo>
                    <a:pt x="11" y="26"/>
                    <a:pt x="12" y="23"/>
                    <a:pt x="13" y="21"/>
                  </a:cubicBezTo>
                  <a:cubicBezTo>
                    <a:pt x="14" y="20"/>
                    <a:pt x="15" y="20"/>
                    <a:pt x="14" y="19"/>
                  </a:cubicBezTo>
                  <a:cubicBezTo>
                    <a:pt x="13" y="21"/>
                    <a:pt x="10" y="24"/>
                    <a:pt x="9" y="27"/>
                  </a:cubicBezTo>
                  <a:close/>
                  <a:moveTo>
                    <a:pt x="15" y="22"/>
                  </a:moveTo>
                  <a:cubicBezTo>
                    <a:pt x="16" y="22"/>
                    <a:pt x="17" y="21"/>
                    <a:pt x="17" y="20"/>
                  </a:cubicBezTo>
                  <a:cubicBezTo>
                    <a:pt x="16" y="20"/>
                    <a:pt x="15" y="21"/>
                    <a:pt x="15"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9" name="文本框 58"/>
          <p:cNvSpPr txBox="1"/>
          <p:nvPr/>
        </p:nvSpPr>
        <p:spPr>
          <a:xfrm>
            <a:off x="5528434" y="3363222"/>
            <a:ext cx="1604963" cy="830997"/>
          </a:xfrm>
          <a:prstGeom prst="rect">
            <a:avLst/>
          </a:prstGeom>
          <a:noFill/>
        </p:spPr>
        <p:txBody>
          <a:bodyPr wrap="square" rtlCol="0">
            <a:spAutoFit/>
          </a:bodyPr>
          <a:lstStyle/>
          <a:p>
            <a:r>
              <a:rPr lang="zh-CN" altLang="en-US" sz="4800" b="1" dirty="0" smtClean="0">
                <a:solidFill>
                  <a:srgbClr val="5DC2D0"/>
                </a:solidFill>
                <a:latin typeface="方正静蕾简体" panose="02000000000000000000" pitchFamily="2" charset="-122"/>
                <a:ea typeface="方正静蕾简体" panose="02000000000000000000" pitchFamily="2" charset="-122"/>
              </a:rPr>
              <a:t>团队</a:t>
            </a:r>
            <a:endParaRPr lang="zh-CN" altLang="en-US" sz="4800" b="1" dirty="0">
              <a:solidFill>
                <a:srgbClr val="5DC2D0"/>
              </a:solidFill>
              <a:latin typeface="方正静蕾简体" panose="02000000000000000000" pitchFamily="2" charset="-122"/>
              <a:ea typeface="方正静蕾简体" panose="02000000000000000000" pitchFamily="2" charset="-122"/>
            </a:endParaRPr>
          </a:p>
        </p:txBody>
      </p:sp>
      <p:sp>
        <p:nvSpPr>
          <p:cNvPr id="60" name="文本框 59"/>
          <p:cNvSpPr txBox="1"/>
          <p:nvPr/>
        </p:nvSpPr>
        <p:spPr>
          <a:xfrm>
            <a:off x="8401810" y="2497608"/>
            <a:ext cx="2727979" cy="830997"/>
          </a:xfrm>
          <a:prstGeom prst="rect">
            <a:avLst/>
          </a:prstGeom>
          <a:noFill/>
        </p:spPr>
        <p:txBody>
          <a:bodyPr wrap="square" rtlCol="0">
            <a:spAutoFit/>
          </a:bodyPr>
          <a:lstStyle/>
          <a:p>
            <a:r>
              <a:rPr lang="zh-CN" altLang="en-US" sz="1600" dirty="0" smtClean="0">
                <a:latin typeface="微软雅黑" panose="020B0503020204020204" pitchFamily="34" charset="-122"/>
                <a:ea typeface="微软雅黑" panose="020B0503020204020204" pitchFamily="34" charset="-122"/>
              </a:rPr>
              <a:t>请在此添加文字</a:t>
            </a:r>
            <a:r>
              <a:rPr lang="zh-CN" altLang="en-US" sz="1600" dirty="0">
                <a:latin typeface="微软雅黑" panose="020B0503020204020204" pitchFamily="34" charset="-122"/>
                <a:ea typeface="微软雅黑" panose="020B0503020204020204" pitchFamily="34" charset="-122"/>
              </a:rPr>
              <a:t>请在此添加</a:t>
            </a:r>
            <a:r>
              <a:rPr lang="zh-CN" altLang="en-US" sz="1600" dirty="0" smtClean="0">
                <a:latin typeface="微软雅黑" panose="020B0503020204020204" pitchFamily="34" charset="-122"/>
                <a:ea typeface="微软雅黑" panose="020B0503020204020204" pitchFamily="34" charset="-122"/>
              </a:rPr>
              <a:t>文字请</a:t>
            </a:r>
            <a:r>
              <a:rPr lang="zh-CN" altLang="en-US" sz="1600" dirty="0">
                <a:latin typeface="微软雅黑" panose="020B0503020204020204" pitchFamily="34" charset="-122"/>
                <a:ea typeface="微软雅黑" panose="020B0503020204020204" pitchFamily="34" charset="-122"/>
              </a:rPr>
              <a:t>在此添加</a:t>
            </a:r>
            <a:r>
              <a:rPr lang="zh-CN" altLang="en-US" sz="1600" dirty="0" smtClean="0">
                <a:latin typeface="微软雅黑" panose="020B0503020204020204" pitchFamily="34" charset="-122"/>
                <a:ea typeface="微软雅黑" panose="020B0503020204020204" pitchFamily="34" charset="-122"/>
              </a:rPr>
              <a:t>文字</a:t>
            </a:r>
            <a:r>
              <a:rPr lang="zh-CN" altLang="en-US" sz="1600" dirty="0">
                <a:latin typeface="微软雅黑" panose="020B0503020204020204" pitchFamily="34" charset="-122"/>
                <a:ea typeface="微软雅黑" panose="020B0503020204020204" pitchFamily="34" charset="-122"/>
              </a:rPr>
              <a:t>请在此添加</a:t>
            </a:r>
            <a:r>
              <a:rPr lang="zh-CN" altLang="en-US" sz="1600" dirty="0" smtClean="0">
                <a:latin typeface="微软雅黑" panose="020B0503020204020204" pitchFamily="34" charset="-122"/>
                <a:ea typeface="微软雅黑" panose="020B0503020204020204" pitchFamily="34" charset="-122"/>
              </a:rPr>
              <a:t>文字</a:t>
            </a:r>
            <a:r>
              <a:rPr lang="zh-CN" altLang="en-US" sz="1600" dirty="0">
                <a:latin typeface="微软雅黑" panose="020B0503020204020204" pitchFamily="34" charset="-122"/>
                <a:ea typeface="微软雅黑" panose="020B0503020204020204" pitchFamily="34" charset="-122"/>
              </a:rPr>
              <a:t>请在此添加文字</a:t>
            </a:r>
            <a:endParaRPr lang="zh-CN" altLang="en-US" sz="1600" dirty="0">
              <a:latin typeface="微软雅黑" panose="020B0503020204020204" pitchFamily="34" charset="-122"/>
              <a:ea typeface="微软雅黑" panose="020B0503020204020204" pitchFamily="34" charset="-122"/>
            </a:endParaRPr>
          </a:p>
        </p:txBody>
      </p:sp>
      <p:sp>
        <p:nvSpPr>
          <p:cNvPr id="61" name="文本框 60"/>
          <p:cNvSpPr txBox="1"/>
          <p:nvPr/>
        </p:nvSpPr>
        <p:spPr>
          <a:xfrm>
            <a:off x="8423916" y="4816399"/>
            <a:ext cx="2727979" cy="830997"/>
          </a:xfrm>
          <a:prstGeom prst="rect">
            <a:avLst/>
          </a:prstGeom>
          <a:noFill/>
        </p:spPr>
        <p:txBody>
          <a:bodyPr wrap="square" rtlCol="0">
            <a:spAutoFit/>
          </a:bodyPr>
          <a:lstStyle/>
          <a:p>
            <a:r>
              <a:rPr lang="zh-CN" altLang="en-US" sz="1600" dirty="0" smtClean="0">
                <a:latin typeface="微软雅黑" panose="020B0503020204020204" pitchFamily="34" charset="-122"/>
                <a:ea typeface="微软雅黑" panose="020B0503020204020204" pitchFamily="34" charset="-122"/>
              </a:rPr>
              <a:t>请在此添加文字</a:t>
            </a:r>
            <a:r>
              <a:rPr lang="zh-CN" altLang="en-US" sz="1600" dirty="0">
                <a:latin typeface="微软雅黑" panose="020B0503020204020204" pitchFamily="34" charset="-122"/>
                <a:ea typeface="微软雅黑" panose="020B0503020204020204" pitchFamily="34" charset="-122"/>
              </a:rPr>
              <a:t>请在此添加</a:t>
            </a:r>
            <a:r>
              <a:rPr lang="zh-CN" altLang="en-US" sz="1600" dirty="0" smtClean="0">
                <a:latin typeface="微软雅黑" panose="020B0503020204020204" pitchFamily="34" charset="-122"/>
                <a:ea typeface="微软雅黑" panose="020B0503020204020204" pitchFamily="34" charset="-122"/>
              </a:rPr>
              <a:t>文字请</a:t>
            </a:r>
            <a:r>
              <a:rPr lang="zh-CN" altLang="en-US" sz="1600" dirty="0">
                <a:latin typeface="微软雅黑" panose="020B0503020204020204" pitchFamily="34" charset="-122"/>
                <a:ea typeface="微软雅黑" panose="020B0503020204020204" pitchFamily="34" charset="-122"/>
              </a:rPr>
              <a:t>在此添加</a:t>
            </a:r>
            <a:r>
              <a:rPr lang="zh-CN" altLang="en-US" sz="1600" dirty="0" smtClean="0">
                <a:latin typeface="微软雅黑" panose="020B0503020204020204" pitchFamily="34" charset="-122"/>
                <a:ea typeface="微软雅黑" panose="020B0503020204020204" pitchFamily="34" charset="-122"/>
              </a:rPr>
              <a:t>文字</a:t>
            </a:r>
            <a:r>
              <a:rPr lang="zh-CN" altLang="en-US" sz="1600" dirty="0">
                <a:latin typeface="微软雅黑" panose="020B0503020204020204" pitchFamily="34" charset="-122"/>
                <a:ea typeface="微软雅黑" panose="020B0503020204020204" pitchFamily="34" charset="-122"/>
              </a:rPr>
              <a:t>请在此添加</a:t>
            </a:r>
            <a:r>
              <a:rPr lang="zh-CN" altLang="en-US" sz="1600" dirty="0" smtClean="0">
                <a:latin typeface="微软雅黑" panose="020B0503020204020204" pitchFamily="34" charset="-122"/>
                <a:ea typeface="微软雅黑" panose="020B0503020204020204" pitchFamily="34" charset="-122"/>
              </a:rPr>
              <a:t>文字</a:t>
            </a:r>
            <a:r>
              <a:rPr lang="zh-CN" altLang="en-US" sz="1600" dirty="0">
                <a:latin typeface="微软雅黑" panose="020B0503020204020204" pitchFamily="34" charset="-122"/>
                <a:ea typeface="微软雅黑" panose="020B0503020204020204" pitchFamily="34" charset="-122"/>
              </a:rPr>
              <a:t>请在此添加文字</a:t>
            </a:r>
            <a:endParaRPr lang="zh-CN" altLang="en-US" sz="1600" dirty="0">
              <a:latin typeface="微软雅黑" panose="020B0503020204020204" pitchFamily="34" charset="-122"/>
              <a:ea typeface="微软雅黑" panose="020B0503020204020204" pitchFamily="34" charset="-122"/>
            </a:endParaRPr>
          </a:p>
        </p:txBody>
      </p:sp>
      <p:sp>
        <p:nvSpPr>
          <p:cNvPr id="62" name="文本框 61"/>
          <p:cNvSpPr txBox="1"/>
          <p:nvPr/>
        </p:nvSpPr>
        <p:spPr>
          <a:xfrm>
            <a:off x="1412633" y="2421158"/>
            <a:ext cx="2727979" cy="830997"/>
          </a:xfrm>
          <a:prstGeom prst="rect">
            <a:avLst/>
          </a:prstGeom>
          <a:noFill/>
        </p:spPr>
        <p:txBody>
          <a:bodyPr wrap="square" rtlCol="0">
            <a:spAutoFit/>
          </a:bodyPr>
          <a:lstStyle/>
          <a:p>
            <a:pPr algn="r"/>
            <a:r>
              <a:rPr lang="zh-CN" altLang="en-US" sz="1600" dirty="0" smtClean="0">
                <a:latin typeface="微软雅黑" panose="020B0503020204020204" pitchFamily="34" charset="-122"/>
                <a:ea typeface="微软雅黑" panose="020B0503020204020204" pitchFamily="34" charset="-122"/>
              </a:rPr>
              <a:t>请在此添加文字</a:t>
            </a:r>
            <a:r>
              <a:rPr lang="zh-CN" altLang="en-US" sz="1600" dirty="0">
                <a:latin typeface="微软雅黑" panose="020B0503020204020204" pitchFamily="34" charset="-122"/>
                <a:ea typeface="微软雅黑" panose="020B0503020204020204" pitchFamily="34" charset="-122"/>
              </a:rPr>
              <a:t>请在此添加</a:t>
            </a:r>
            <a:r>
              <a:rPr lang="zh-CN" altLang="en-US" sz="1600" dirty="0" smtClean="0">
                <a:latin typeface="微软雅黑" panose="020B0503020204020204" pitchFamily="34" charset="-122"/>
                <a:ea typeface="微软雅黑" panose="020B0503020204020204" pitchFamily="34" charset="-122"/>
              </a:rPr>
              <a:t>文字请</a:t>
            </a:r>
            <a:r>
              <a:rPr lang="zh-CN" altLang="en-US" sz="1600" dirty="0">
                <a:latin typeface="微软雅黑" panose="020B0503020204020204" pitchFamily="34" charset="-122"/>
                <a:ea typeface="微软雅黑" panose="020B0503020204020204" pitchFamily="34" charset="-122"/>
              </a:rPr>
              <a:t>在此添加</a:t>
            </a:r>
            <a:r>
              <a:rPr lang="zh-CN" altLang="en-US" sz="1600" dirty="0" smtClean="0">
                <a:latin typeface="微软雅黑" panose="020B0503020204020204" pitchFamily="34" charset="-122"/>
                <a:ea typeface="微软雅黑" panose="020B0503020204020204" pitchFamily="34" charset="-122"/>
              </a:rPr>
              <a:t>文字</a:t>
            </a:r>
            <a:r>
              <a:rPr lang="zh-CN" altLang="en-US" sz="1600" dirty="0">
                <a:latin typeface="微软雅黑" panose="020B0503020204020204" pitchFamily="34" charset="-122"/>
                <a:ea typeface="微软雅黑" panose="020B0503020204020204" pitchFamily="34" charset="-122"/>
              </a:rPr>
              <a:t>请在此添加</a:t>
            </a:r>
            <a:r>
              <a:rPr lang="zh-CN" altLang="en-US" sz="1600" dirty="0" smtClean="0">
                <a:latin typeface="微软雅黑" panose="020B0503020204020204" pitchFamily="34" charset="-122"/>
                <a:ea typeface="微软雅黑" panose="020B0503020204020204" pitchFamily="34" charset="-122"/>
              </a:rPr>
              <a:t>文字</a:t>
            </a:r>
            <a:r>
              <a:rPr lang="zh-CN" altLang="en-US" sz="1600" dirty="0">
                <a:latin typeface="微软雅黑" panose="020B0503020204020204" pitchFamily="34" charset="-122"/>
                <a:ea typeface="微软雅黑" panose="020B0503020204020204" pitchFamily="34" charset="-122"/>
              </a:rPr>
              <a:t>请在此添加文字</a:t>
            </a:r>
            <a:endParaRPr lang="zh-CN" altLang="en-US" sz="1600" dirty="0">
              <a:latin typeface="微软雅黑" panose="020B0503020204020204" pitchFamily="34" charset="-122"/>
              <a:ea typeface="微软雅黑" panose="020B0503020204020204" pitchFamily="34" charset="-122"/>
            </a:endParaRPr>
          </a:p>
        </p:txBody>
      </p:sp>
      <p:sp>
        <p:nvSpPr>
          <p:cNvPr id="63" name="文本框 62"/>
          <p:cNvSpPr txBox="1"/>
          <p:nvPr/>
        </p:nvSpPr>
        <p:spPr>
          <a:xfrm>
            <a:off x="1392124" y="4816399"/>
            <a:ext cx="2727979" cy="830997"/>
          </a:xfrm>
          <a:prstGeom prst="rect">
            <a:avLst/>
          </a:prstGeom>
          <a:noFill/>
        </p:spPr>
        <p:txBody>
          <a:bodyPr wrap="square" rtlCol="0">
            <a:spAutoFit/>
          </a:bodyPr>
          <a:lstStyle/>
          <a:p>
            <a:pPr algn="r"/>
            <a:r>
              <a:rPr lang="zh-CN" altLang="en-US" sz="1600" dirty="0" smtClean="0">
                <a:latin typeface="微软雅黑" panose="020B0503020204020204" pitchFamily="34" charset="-122"/>
                <a:ea typeface="微软雅黑" panose="020B0503020204020204" pitchFamily="34" charset="-122"/>
              </a:rPr>
              <a:t>请在此添加文字</a:t>
            </a:r>
            <a:r>
              <a:rPr lang="zh-CN" altLang="en-US" sz="1600" dirty="0">
                <a:latin typeface="微软雅黑" panose="020B0503020204020204" pitchFamily="34" charset="-122"/>
                <a:ea typeface="微软雅黑" panose="020B0503020204020204" pitchFamily="34" charset="-122"/>
              </a:rPr>
              <a:t>请在此添加</a:t>
            </a:r>
            <a:r>
              <a:rPr lang="zh-CN" altLang="en-US" sz="1600" dirty="0" smtClean="0">
                <a:latin typeface="微软雅黑" panose="020B0503020204020204" pitchFamily="34" charset="-122"/>
                <a:ea typeface="微软雅黑" panose="020B0503020204020204" pitchFamily="34" charset="-122"/>
              </a:rPr>
              <a:t>文字请</a:t>
            </a:r>
            <a:r>
              <a:rPr lang="zh-CN" altLang="en-US" sz="1600" dirty="0">
                <a:latin typeface="微软雅黑" panose="020B0503020204020204" pitchFamily="34" charset="-122"/>
                <a:ea typeface="微软雅黑" panose="020B0503020204020204" pitchFamily="34" charset="-122"/>
              </a:rPr>
              <a:t>在此添加</a:t>
            </a:r>
            <a:r>
              <a:rPr lang="zh-CN" altLang="en-US" sz="1600" dirty="0" smtClean="0">
                <a:latin typeface="微软雅黑" panose="020B0503020204020204" pitchFamily="34" charset="-122"/>
                <a:ea typeface="微软雅黑" panose="020B0503020204020204" pitchFamily="34" charset="-122"/>
              </a:rPr>
              <a:t>文字</a:t>
            </a:r>
            <a:r>
              <a:rPr lang="zh-CN" altLang="en-US" sz="1600" dirty="0">
                <a:latin typeface="微软雅黑" panose="020B0503020204020204" pitchFamily="34" charset="-122"/>
                <a:ea typeface="微软雅黑" panose="020B0503020204020204" pitchFamily="34" charset="-122"/>
              </a:rPr>
              <a:t>请在此添加</a:t>
            </a:r>
            <a:r>
              <a:rPr lang="zh-CN" altLang="en-US" sz="1600" dirty="0" smtClean="0">
                <a:latin typeface="微软雅黑" panose="020B0503020204020204" pitchFamily="34" charset="-122"/>
                <a:ea typeface="微软雅黑" panose="020B0503020204020204" pitchFamily="34" charset="-122"/>
              </a:rPr>
              <a:t>文字</a:t>
            </a:r>
            <a:r>
              <a:rPr lang="zh-CN" altLang="en-US" sz="1600" dirty="0">
                <a:latin typeface="微软雅黑" panose="020B0503020204020204" pitchFamily="34" charset="-122"/>
                <a:ea typeface="微软雅黑" panose="020B0503020204020204" pitchFamily="34" charset="-122"/>
              </a:rPr>
              <a:t>请在此添加文字</a:t>
            </a:r>
            <a:endParaRPr lang="zh-CN" altLang="en-US" sz="1600" dirty="0">
              <a:latin typeface="微软雅黑" panose="020B0503020204020204" pitchFamily="34" charset="-122"/>
              <a:ea typeface="微软雅黑" panose="020B0503020204020204" pitchFamily="34" charset="-122"/>
            </a:endParaRPr>
          </a:p>
        </p:txBody>
      </p:sp>
      <p:sp>
        <p:nvSpPr>
          <p:cNvPr id="64" name="文本框 63"/>
          <p:cNvSpPr txBox="1"/>
          <p:nvPr/>
        </p:nvSpPr>
        <p:spPr>
          <a:xfrm>
            <a:off x="8401810" y="2035943"/>
            <a:ext cx="1985378" cy="461665"/>
          </a:xfrm>
          <a:prstGeom prst="rect">
            <a:avLst/>
          </a:prstGeom>
          <a:noFill/>
        </p:spPr>
        <p:txBody>
          <a:bodyPr wrap="square" rtlCol="0">
            <a:spAutoFit/>
          </a:bodyPr>
          <a:lstStyle/>
          <a:p>
            <a:r>
              <a:rPr lang="zh-CN" altLang="en-US" sz="2400" b="1" dirty="0" smtClean="0">
                <a:solidFill>
                  <a:srgbClr val="34322F"/>
                </a:solidFill>
                <a:latin typeface="方正静蕾简体" panose="02000000000000000000" pitchFamily="2" charset="-122"/>
                <a:ea typeface="方正静蕾简体" panose="02000000000000000000" pitchFamily="2" charset="-122"/>
              </a:rPr>
              <a:t>输入小标题</a:t>
            </a:r>
            <a:endParaRPr lang="zh-CN" altLang="en-US" sz="2400" b="1" dirty="0">
              <a:solidFill>
                <a:srgbClr val="34322F"/>
              </a:solidFill>
              <a:latin typeface="方正静蕾简体" panose="02000000000000000000" pitchFamily="2" charset="-122"/>
              <a:ea typeface="方正静蕾简体" panose="02000000000000000000" pitchFamily="2" charset="-122"/>
            </a:endParaRPr>
          </a:p>
        </p:txBody>
      </p:sp>
      <p:sp>
        <p:nvSpPr>
          <p:cNvPr id="65" name="文本框 64"/>
          <p:cNvSpPr txBox="1"/>
          <p:nvPr/>
        </p:nvSpPr>
        <p:spPr>
          <a:xfrm>
            <a:off x="2436861" y="4440797"/>
            <a:ext cx="1985378" cy="461665"/>
          </a:xfrm>
          <a:prstGeom prst="rect">
            <a:avLst/>
          </a:prstGeom>
          <a:noFill/>
        </p:spPr>
        <p:txBody>
          <a:bodyPr wrap="square" rtlCol="0">
            <a:spAutoFit/>
          </a:bodyPr>
          <a:lstStyle/>
          <a:p>
            <a:r>
              <a:rPr lang="zh-CN" altLang="en-US" sz="2400" b="1" dirty="0" smtClean="0">
                <a:solidFill>
                  <a:srgbClr val="34322F"/>
                </a:solidFill>
                <a:latin typeface="方正静蕾简体" panose="02000000000000000000" pitchFamily="2" charset="-122"/>
                <a:ea typeface="方正静蕾简体" panose="02000000000000000000" pitchFamily="2" charset="-122"/>
              </a:rPr>
              <a:t>输入小标题</a:t>
            </a:r>
            <a:endParaRPr lang="zh-CN" altLang="en-US" sz="2400" b="1" dirty="0">
              <a:solidFill>
                <a:srgbClr val="34322F"/>
              </a:solidFill>
              <a:latin typeface="方正静蕾简体" panose="02000000000000000000" pitchFamily="2" charset="-122"/>
              <a:ea typeface="方正静蕾简体" panose="02000000000000000000" pitchFamily="2" charset="-122"/>
            </a:endParaRPr>
          </a:p>
        </p:txBody>
      </p:sp>
      <p:sp>
        <p:nvSpPr>
          <p:cNvPr id="66" name="文本框 65"/>
          <p:cNvSpPr txBox="1"/>
          <p:nvPr/>
        </p:nvSpPr>
        <p:spPr>
          <a:xfrm>
            <a:off x="8401810" y="4440796"/>
            <a:ext cx="1985378" cy="461665"/>
          </a:xfrm>
          <a:prstGeom prst="rect">
            <a:avLst/>
          </a:prstGeom>
          <a:noFill/>
        </p:spPr>
        <p:txBody>
          <a:bodyPr wrap="square" rtlCol="0">
            <a:spAutoFit/>
          </a:bodyPr>
          <a:lstStyle/>
          <a:p>
            <a:r>
              <a:rPr lang="zh-CN" altLang="en-US" sz="2400" b="1" dirty="0" smtClean="0">
                <a:solidFill>
                  <a:srgbClr val="34322F"/>
                </a:solidFill>
                <a:latin typeface="方正静蕾简体" panose="02000000000000000000" pitchFamily="2" charset="-122"/>
                <a:ea typeface="方正静蕾简体" panose="02000000000000000000" pitchFamily="2" charset="-122"/>
              </a:rPr>
              <a:t>输入小标题</a:t>
            </a:r>
            <a:endParaRPr lang="zh-CN" altLang="en-US" sz="2400" b="1" dirty="0">
              <a:solidFill>
                <a:srgbClr val="34322F"/>
              </a:solidFill>
              <a:latin typeface="方正静蕾简体" panose="02000000000000000000" pitchFamily="2" charset="-122"/>
              <a:ea typeface="方正静蕾简体" panose="02000000000000000000" pitchFamily="2" charset="-122"/>
            </a:endParaRPr>
          </a:p>
        </p:txBody>
      </p:sp>
      <p:sp>
        <p:nvSpPr>
          <p:cNvPr id="67" name="文本框 66"/>
          <p:cNvSpPr txBox="1"/>
          <p:nvPr/>
        </p:nvSpPr>
        <p:spPr>
          <a:xfrm>
            <a:off x="2399579" y="2038319"/>
            <a:ext cx="1985378" cy="461665"/>
          </a:xfrm>
          <a:prstGeom prst="rect">
            <a:avLst/>
          </a:prstGeom>
          <a:noFill/>
        </p:spPr>
        <p:txBody>
          <a:bodyPr wrap="square" rtlCol="0">
            <a:spAutoFit/>
          </a:bodyPr>
          <a:lstStyle/>
          <a:p>
            <a:r>
              <a:rPr lang="zh-CN" altLang="en-US" sz="2400" b="1" dirty="0" smtClean="0">
                <a:solidFill>
                  <a:srgbClr val="34322F"/>
                </a:solidFill>
                <a:latin typeface="方正静蕾简体" panose="02000000000000000000" pitchFamily="2" charset="-122"/>
                <a:ea typeface="方正静蕾简体" panose="02000000000000000000" pitchFamily="2" charset="-122"/>
              </a:rPr>
              <a:t>输入小标题</a:t>
            </a:r>
            <a:endParaRPr lang="zh-CN" altLang="en-US" sz="2400" b="1" dirty="0">
              <a:solidFill>
                <a:srgbClr val="34322F"/>
              </a:solidFill>
              <a:latin typeface="方正静蕾简体" panose="02000000000000000000" pitchFamily="2" charset="-122"/>
              <a:ea typeface="方正静蕾简体" panose="02000000000000000000" pitchFamily="2"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7F7F2"/>
        </a:solidFill>
        <a:effectLst/>
      </p:bgPr>
    </p:bg>
    <p:spTree>
      <p:nvGrpSpPr>
        <p:cNvPr id="1" name=""/>
        <p:cNvGrpSpPr/>
        <p:nvPr/>
      </p:nvGrpSpPr>
      <p:grpSpPr>
        <a:xfrm>
          <a:off x="0" y="0"/>
          <a:ext cx="0" cy="0"/>
          <a:chOff x="0" y="0"/>
          <a:chExt cx="0" cy="0"/>
        </a:xfrm>
      </p:grpSpPr>
      <p:sp>
        <p:nvSpPr>
          <p:cNvPr id="96" name="文本框 95"/>
          <p:cNvSpPr txBox="1"/>
          <p:nvPr/>
        </p:nvSpPr>
        <p:spPr>
          <a:xfrm>
            <a:off x="1114744" y="349293"/>
            <a:ext cx="4032450" cy="646331"/>
          </a:xfrm>
          <a:prstGeom prst="rect">
            <a:avLst/>
          </a:prstGeom>
          <a:noFill/>
        </p:spPr>
        <p:txBody>
          <a:bodyPr wrap="square" rtlCol="0">
            <a:spAutoFit/>
          </a:bodyPr>
          <a:lstStyle/>
          <a:p>
            <a:r>
              <a:rPr lang="zh-CN" altLang="en-US" sz="3600" b="1" dirty="0" smtClean="0">
                <a:solidFill>
                  <a:srgbClr val="34322F"/>
                </a:solidFill>
                <a:latin typeface="方正静蕾简体" panose="02000000000000000000" pitchFamily="2" charset="-122"/>
                <a:ea typeface="方正静蕾简体" panose="02000000000000000000" pitchFamily="2" charset="-122"/>
              </a:rPr>
              <a:t>请在此处添加文本</a:t>
            </a:r>
            <a:endParaRPr lang="zh-CN" altLang="en-US" sz="6600" b="1" dirty="0">
              <a:solidFill>
                <a:srgbClr val="34322F"/>
              </a:solidFill>
              <a:latin typeface="方正静蕾简体" panose="02000000000000000000" pitchFamily="2" charset="-122"/>
              <a:ea typeface="方正静蕾简体" panose="02000000000000000000" pitchFamily="2" charset="-122"/>
            </a:endParaRPr>
          </a:p>
        </p:txBody>
      </p:sp>
      <p:grpSp>
        <p:nvGrpSpPr>
          <p:cNvPr id="145" name="Group 72"/>
          <p:cNvGrpSpPr>
            <a:grpSpLocks noChangeAspect="1"/>
          </p:cNvGrpSpPr>
          <p:nvPr/>
        </p:nvGrpSpPr>
        <p:grpSpPr bwMode="auto">
          <a:xfrm>
            <a:off x="425648" y="246446"/>
            <a:ext cx="569513" cy="796719"/>
            <a:chOff x="1821" y="664"/>
            <a:chExt cx="381" cy="533"/>
          </a:xfrm>
        </p:grpSpPr>
        <p:sp>
          <p:nvSpPr>
            <p:cNvPr id="146" name="Freeform 73"/>
            <p:cNvSpPr/>
            <p:nvPr/>
          </p:nvSpPr>
          <p:spPr bwMode="auto">
            <a:xfrm>
              <a:off x="1821" y="664"/>
              <a:ext cx="361" cy="514"/>
            </a:xfrm>
            <a:custGeom>
              <a:avLst/>
              <a:gdLst>
                <a:gd name="T0" fmla="*/ 18 w 18"/>
                <a:gd name="T1" fmla="*/ 9 h 27"/>
                <a:gd name="T2" fmla="*/ 9 w 18"/>
                <a:gd name="T3" fmla="*/ 27 h 27"/>
                <a:gd name="T4" fmla="*/ 0 w 18"/>
                <a:gd name="T5" fmla="*/ 9 h 27"/>
                <a:gd name="T6" fmla="*/ 9 w 18"/>
                <a:gd name="T7" fmla="*/ 0 h 27"/>
                <a:gd name="T8" fmla="*/ 18 w 18"/>
                <a:gd name="T9" fmla="*/ 9 h 27"/>
              </a:gdLst>
              <a:ahLst/>
              <a:cxnLst>
                <a:cxn ang="0">
                  <a:pos x="T0" y="T1"/>
                </a:cxn>
                <a:cxn ang="0">
                  <a:pos x="T2" y="T3"/>
                </a:cxn>
                <a:cxn ang="0">
                  <a:pos x="T4" y="T5"/>
                </a:cxn>
                <a:cxn ang="0">
                  <a:pos x="T6" y="T7"/>
                </a:cxn>
                <a:cxn ang="0">
                  <a:pos x="T8" y="T9"/>
                </a:cxn>
              </a:cxnLst>
              <a:rect l="0" t="0" r="r" b="b"/>
              <a:pathLst>
                <a:path w="18" h="27">
                  <a:moveTo>
                    <a:pt x="18" y="9"/>
                  </a:moveTo>
                  <a:cubicBezTo>
                    <a:pt x="18" y="14"/>
                    <a:pt x="9" y="27"/>
                    <a:pt x="9" y="27"/>
                  </a:cubicBezTo>
                  <a:cubicBezTo>
                    <a:pt x="9" y="27"/>
                    <a:pt x="0" y="14"/>
                    <a:pt x="0" y="9"/>
                  </a:cubicBezTo>
                  <a:cubicBezTo>
                    <a:pt x="0" y="4"/>
                    <a:pt x="4" y="0"/>
                    <a:pt x="9" y="0"/>
                  </a:cubicBezTo>
                  <a:cubicBezTo>
                    <a:pt x="14" y="0"/>
                    <a:pt x="18" y="4"/>
                    <a:pt x="18"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74"/>
            <p:cNvSpPr>
              <a:spLocks noEditPoints="1"/>
            </p:cNvSpPr>
            <p:nvPr/>
          </p:nvSpPr>
          <p:spPr bwMode="auto">
            <a:xfrm>
              <a:off x="1821" y="664"/>
              <a:ext cx="381" cy="533"/>
            </a:xfrm>
            <a:custGeom>
              <a:avLst/>
              <a:gdLst>
                <a:gd name="T0" fmla="*/ 9 w 19"/>
                <a:gd name="T1" fmla="*/ 28 h 28"/>
                <a:gd name="T2" fmla="*/ 9 w 19"/>
                <a:gd name="T3" fmla="*/ 27 h 28"/>
                <a:gd name="T4" fmla="*/ 0 w 19"/>
                <a:gd name="T5" fmla="*/ 9 h 28"/>
                <a:gd name="T6" fmla="*/ 9 w 19"/>
                <a:gd name="T7" fmla="*/ 0 h 28"/>
                <a:gd name="T8" fmla="*/ 9 w 19"/>
                <a:gd name="T9" fmla="*/ 0 h 28"/>
                <a:gd name="T10" fmla="*/ 16 w 19"/>
                <a:gd name="T11" fmla="*/ 2 h 28"/>
                <a:gd name="T12" fmla="*/ 19 w 19"/>
                <a:gd name="T13" fmla="*/ 9 h 28"/>
                <a:gd name="T14" fmla="*/ 10 w 19"/>
                <a:gd name="T15" fmla="*/ 27 h 28"/>
                <a:gd name="T16" fmla="*/ 9 w 19"/>
                <a:gd name="T17" fmla="*/ 28 h 28"/>
                <a:gd name="T18" fmla="*/ 9 w 19"/>
                <a:gd name="T19" fmla="*/ 1 h 28"/>
                <a:gd name="T20" fmla="*/ 9 w 19"/>
                <a:gd name="T21" fmla="*/ 1 h 28"/>
                <a:gd name="T22" fmla="*/ 1 w 19"/>
                <a:gd name="T23" fmla="*/ 9 h 28"/>
                <a:gd name="T24" fmla="*/ 9 w 19"/>
                <a:gd name="T25" fmla="*/ 26 h 28"/>
                <a:gd name="T26" fmla="*/ 18 w 19"/>
                <a:gd name="T27" fmla="*/ 9 h 28"/>
                <a:gd name="T28" fmla="*/ 15 w 19"/>
                <a:gd name="T29" fmla="*/ 3 h 28"/>
                <a:gd name="T30" fmla="*/ 9 w 19"/>
                <a:gd name="T31" fmla="*/ 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8">
                  <a:moveTo>
                    <a:pt x="9" y="28"/>
                  </a:moveTo>
                  <a:cubicBezTo>
                    <a:pt x="9" y="28"/>
                    <a:pt x="9" y="28"/>
                    <a:pt x="9" y="27"/>
                  </a:cubicBezTo>
                  <a:cubicBezTo>
                    <a:pt x="8" y="27"/>
                    <a:pt x="0" y="14"/>
                    <a:pt x="0" y="9"/>
                  </a:cubicBezTo>
                  <a:cubicBezTo>
                    <a:pt x="0" y="4"/>
                    <a:pt x="4" y="0"/>
                    <a:pt x="9" y="0"/>
                  </a:cubicBezTo>
                  <a:cubicBezTo>
                    <a:pt x="9" y="0"/>
                    <a:pt x="9" y="0"/>
                    <a:pt x="9" y="0"/>
                  </a:cubicBezTo>
                  <a:cubicBezTo>
                    <a:pt x="12" y="0"/>
                    <a:pt x="14" y="1"/>
                    <a:pt x="16" y="2"/>
                  </a:cubicBezTo>
                  <a:cubicBezTo>
                    <a:pt x="18" y="4"/>
                    <a:pt x="19" y="7"/>
                    <a:pt x="19" y="9"/>
                  </a:cubicBezTo>
                  <a:cubicBezTo>
                    <a:pt x="19" y="14"/>
                    <a:pt x="10" y="27"/>
                    <a:pt x="10" y="27"/>
                  </a:cubicBezTo>
                  <a:cubicBezTo>
                    <a:pt x="10" y="28"/>
                    <a:pt x="10" y="28"/>
                    <a:pt x="9" y="28"/>
                  </a:cubicBezTo>
                  <a:close/>
                  <a:moveTo>
                    <a:pt x="9" y="1"/>
                  </a:moveTo>
                  <a:cubicBezTo>
                    <a:pt x="9" y="1"/>
                    <a:pt x="9" y="1"/>
                    <a:pt x="9" y="1"/>
                  </a:cubicBezTo>
                  <a:cubicBezTo>
                    <a:pt x="5" y="1"/>
                    <a:pt x="1" y="5"/>
                    <a:pt x="1" y="9"/>
                  </a:cubicBezTo>
                  <a:cubicBezTo>
                    <a:pt x="1" y="13"/>
                    <a:pt x="7" y="23"/>
                    <a:pt x="9" y="26"/>
                  </a:cubicBezTo>
                  <a:cubicBezTo>
                    <a:pt x="11" y="23"/>
                    <a:pt x="18" y="13"/>
                    <a:pt x="18" y="9"/>
                  </a:cubicBezTo>
                  <a:cubicBezTo>
                    <a:pt x="18" y="7"/>
                    <a:pt x="17" y="5"/>
                    <a:pt x="15" y="3"/>
                  </a:cubicBezTo>
                  <a:cubicBezTo>
                    <a:pt x="14" y="2"/>
                    <a:pt x="12" y="1"/>
                    <a:pt x="9"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Oval 75"/>
            <p:cNvSpPr>
              <a:spLocks noChangeArrowheads="1"/>
            </p:cNvSpPr>
            <p:nvPr/>
          </p:nvSpPr>
          <p:spPr bwMode="auto">
            <a:xfrm>
              <a:off x="1921" y="740"/>
              <a:ext cx="181" cy="19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76"/>
            <p:cNvSpPr>
              <a:spLocks noEditPoints="1"/>
            </p:cNvSpPr>
            <p:nvPr/>
          </p:nvSpPr>
          <p:spPr bwMode="auto">
            <a:xfrm>
              <a:off x="1901" y="740"/>
              <a:ext cx="221" cy="209"/>
            </a:xfrm>
            <a:custGeom>
              <a:avLst/>
              <a:gdLst>
                <a:gd name="T0" fmla="*/ 5 w 11"/>
                <a:gd name="T1" fmla="*/ 11 h 11"/>
                <a:gd name="T2" fmla="*/ 0 w 11"/>
                <a:gd name="T3" fmla="*/ 5 h 11"/>
                <a:gd name="T4" fmla="*/ 5 w 11"/>
                <a:gd name="T5" fmla="*/ 0 h 11"/>
                <a:gd name="T6" fmla="*/ 11 w 11"/>
                <a:gd name="T7" fmla="*/ 5 h 11"/>
                <a:gd name="T8" fmla="*/ 5 w 11"/>
                <a:gd name="T9" fmla="*/ 11 h 11"/>
                <a:gd name="T10" fmla="*/ 5 w 11"/>
                <a:gd name="T11" fmla="*/ 1 h 11"/>
                <a:gd name="T12" fmla="*/ 1 w 11"/>
                <a:gd name="T13" fmla="*/ 5 h 11"/>
                <a:gd name="T14" fmla="*/ 5 w 11"/>
                <a:gd name="T15" fmla="*/ 9 h 11"/>
                <a:gd name="T16" fmla="*/ 9 w 11"/>
                <a:gd name="T17" fmla="*/ 5 h 11"/>
                <a:gd name="T18" fmla="*/ 5 w 11"/>
                <a:gd name="T19"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11">
                  <a:moveTo>
                    <a:pt x="5" y="11"/>
                  </a:moveTo>
                  <a:cubicBezTo>
                    <a:pt x="2" y="11"/>
                    <a:pt x="0" y="8"/>
                    <a:pt x="0" y="5"/>
                  </a:cubicBezTo>
                  <a:cubicBezTo>
                    <a:pt x="0" y="2"/>
                    <a:pt x="2" y="0"/>
                    <a:pt x="5" y="0"/>
                  </a:cubicBezTo>
                  <a:cubicBezTo>
                    <a:pt x="8" y="0"/>
                    <a:pt x="11" y="2"/>
                    <a:pt x="11" y="5"/>
                  </a:cubicBezTo>
                  <a:cubicBezTo>
                    <a:pt x="11" y="8"/>
                    <a:pt x="8" y="11"/>
                    <a:pt x="5" y="11"/>
                  </a:cubicBezTo>
                  <a:close/>
                  <a:moveTo>
                    <a:pt x="5" y="1"/>
                  </a:moveTo>
                  <a:cubicBezTo>
                    <a:pt x="3" y="1"/>
                    <a:pt x="1" y="3"/>
                    <a:pt x="1" y="5"/>
                  </a:cubicBezTo>
                  <a:cubicBezTo>
                    <a:pt x="1" y="7"/>
                    <a:pt x="3" y="9"/>
                    <a:pt x="5" y="9"/>
                  </a:cubicBezTo>
                  <a:cubicBezTo>
                    <a:pt x="8" y="9"/>
                    <a:pt x="9" y="7"/>
                    <a:pt x="9" y="5"/>
                  </a:cubicBezTo>
                  <a:cubicBezTo>
                    <a:pt x="9" y="3"/>
                    <a:pt x="8" y="1"/>
                    <a:pt x="5"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4" name="任意多边形 23"/>
          <p:cNvSpPr/>
          <p:nvPr/>
        </p:nvSpPr>
        <p:spPr>
          <a:xfrm flipH="1">
            <a:off x="10031246" y="5974416"/>
            <a:ext cx="1119154" cy="504881"/>
          </a:xfrm>
          <a:custGeom>
            <a:avLst/>
            <a:gdLst>
              <a:gd name="connsiteX0" fmla="*/ 0 w 1266825"/>
              <a:gd name="connsiteY0" fmla="*/ 609702 h 609702"/>
              <a:gd name="connsiteX1" fmla="*/ 581025 w 1266825"/>
              <a:gd name="connsiteY1" fmla="*/ 102 h 609702"/>
              <a:gd name="connsiteX2" fmla="*/ 1266825 w 1266825"/>
              <a:gd name="connsiteY2" fmla="*/ 571602 h 609702"/>
              <a:gd name="connsiteX0-1" fmla="*/ 0 w 1266825"/>
              <a:gd name="connsiteY0-2" fmla="*/ 609965 h 609965"/>
              <a:gd name="connsiteX1-3" fmla="*/ 581025 w 1266825"/>
              <a:gd name="connsiteY1-4" fmla="*/ 365 h 609965"/>
              <a:gd name="connsiteX2-5" fmla="*/ 1266825 w 1266825"/>
              <a:gd name="connsiteY2-6" fmla="*/ 571865 h 609965"/>
              <a:gd name="connsiteX0-7" fmla="*/ 0 w 1266825"/>
              <a:gd name="connsiteY0-8" fmla="*/ 611668 h 611668"/>
              <a:gd name="connsiteX1-9" fmla="*/ 581025 w 1266825"/>
              <a:gd name="connsiteY1-10" fmla="*/ 2068 h 611668"/>
              <a:gd name="connsiteX2-11" fmla="*/ 1266825 w 1266825"/>
              <a:gd name="connsiteY2-12" fmla="*/ 573568 h 611668"/>
              <a:gd name="connsiteX0-13" fmla="*/ 0 w 1266825"/>
              <a:gd name="connsiteY0-14" fmla="*/ 611900 h 611900"/>
              <a:gd name="connsiteX1-15" fmla="*/ 581025 w 1266825"/>
              <a:gd name="connsiteY1-16" fmla="*/ 2300 h 611900"/>
              <a:gd name="connsiteX2-17" fmla="*/ 1266825 w 1266825"/>
              <a:gd name="connsiteY2-18" fmla="*/ 573800 h 611900"/>
              <a:gd name="connsiteX0-19" fmla="*/ 0 w 1266825"/>
              <a:gd name="connsiteY0-20" fmla="*/ 611900 h 611900"/>
              <a:gd name="connsiteX1-21" fmla="*/ 581025 w 1266825"/>
              <a:gd name="connsiteY1-22" fmla="*/ 2300 h 611900"/>
              <a:gd name="connsiteX2-23" fmla="*/ 1266825 w 1266825"/>
              <a:gd name="connsiteY2-24" fmla="*/ 573800 h 611900"/>
              <a:gd name="connsiteX0-25" fmla="*/ 0 w 1266825"/>
              <a:gd name="connsiteY0-26" fmla="*/ 610174 h 610174"/>
              <a:gd name="connsiteX1-27" fmla="*/ 581025 w 1266825"/>
              <a:gd name="connsiteY1-28" fmla="*/ 574 h 610174"/>
              <a:gd name="connsiteX2-29" fmla="*/ 1266825 w 1266825"/>
              <a:gd name="connsiteY2-30" fmla="*/ 572074 h 610174"/>
            </a:gdLst>
            <a:ahLst/>
            <a:cxnLst>
              <a:cxn ang="0">
                <a:pos x="connsiteX0-1" y="connsiteY0-2"/>
              </a:cxn>
              <a:cxn ang="0">
                <a:pos x="connsiteX1-3" y="connsiteY1-4"/>
              </a:cxn>
              <a:cxn ang="0">
                <a:pos x="connsiteX2-5" y="connsiteY2-6"/>
              </a:cxn>
            </a:cxnLst>
            <a:rect l="l" t="t" r="r" b="b"/>
            <a:pathLst>
              <a:path w="1266825" h="610174">
                <a:moveTo>
                  <a:pt x="0" y="610174"/>
                </a:moveTo>
                <a:cubicBezTo>
                  <a:pt x="51594" y="270449"/>
                  <a:pt x="297579" y="13901"/>
                  <a:pt x="581025" y="574"/>
                </a:cubicBezTo>
                <a:cubicBezTo>
                  <a:pt x="864471" y="-12753"/>
                  <a:pt x="1210468" y="206949"/>
                  <a:pt x="1266825" y="572074"/>
                </a:cubicBezTo>
              </a:path>
            </a:pathLst>
          </a:custGeom>
          <a:noFill/>
          <a:ln w="31750" cap="rnd">
            <a:solidFill>
              <a:schemeClr val="bg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flipH="1">
            <a:off x="11280739" y="6198282"/>
            <a:ext cx="431440" cy="208394"/>
          </a:xfrm>
          <a:custGeom>
            <a:avLst/>
            <a:gdLst>
              <a:gd name="connsiteX0" fmla="*/ 0 w 1266825"/>
              <a:gd name="connsiteY0" fmla="*/ 609702 h 609702"/>
              <a:gd name="connsiteX1" fmla="*/ 581025 w 1266825"/>
              <a:gd name="connsiteY1" fmla="*/ 102 h 609702"/>
              <a:gd name="connsiteX2" fmla="*/ 1266825 w 1266825"/>
              <a:gd name="connsiteY2" fmla="*/ 571602 h 609702"/>
              <a:gd name="connsiteX0-1" fmla="*/ 0 w 1266825"/>
              <a:gd name="connsiteY0-2" fmla="*/ 609965 h 609965"/>
              <a:gd name="connsiteX1-3" fmla="*/ 581025 w 1266825"/>
              <a:gd name="connsiteY1-4" fmla="*/ 365 h 609965"/>
              <a:gd name="connsiteX2-5" fmla="*/ 1266825 w 1266825"/>
              <a:gd name="connsiteY2-6" fmla="*/ 571865 h 609965"/>
              <a:gd name="connsiteX0-7" fmla="*/ 0 w 1266825"/>
              <a:gd name="connsiteY0-8" fmla="*/ 611668 h 611668"/>
              <a:gd name="connsiteX1-9" fmla="*/ 581025 w 1266825"/>
              <a:gd name="connsiteY1-10" fmla="*/ 2068 h 611668"/>
              <a:gd name="connsiteX2-11" fmla="*/ 1266825 w 1266825"/>
              <a:gd name="connsiteY2-12" fmla="*/ 573568 h 611668"/>
              <a:gd name="connsiteX0-13" fmla="*/ 0 w 1266825"/>
              <a:gd name="connsiteY0-14" fmla="*/ 611900 h 611900"/>
              <a:gd name="connsiteX1-15" fmla="*/ 581025 w 1266825"/>
              <a:gd name="connsiteY1-16" fmla="*/ 2300 h 611900"/>
              <a:gd name="connsiteX2-17" fmla="*/ 1266825 w 1266825"/>
              <a:gd name="connsiteY2-18" fmla="*/ 573800 h 611900"/>
              <a:gd name="connsiteX0-19" fmla="*/ 0 w 1266825"/>
              <a:gd name="connsiteY0-20" fmla="*/ 611900 h 611900"/>
              <a:gd name="connsiteX1-21" fmla="*/ 581025 w 1266825"/>
              <a:gd name="connsiteY1-22" fmla="*/ 2300 h 611900"/>
              <a:gd name="connsiteX2-23" fmla="*/ 1266825 w 1266825"/>
              <a:gd name="connsiteY2-24" fmla="*/ 573800 h 611900"/>
            </a:gdLst>
            <a:ahLst/>
            <a:cxnLst>
              <a:cxn ang="0">
                <a:pos x="connsiteX0-1" y="connsiteY0-2"/>
              </a:cxn>
              <a:cxn ang="0">
                <a:pos x="connsiteX1-3" y="connsiteY1-4"/>
              </a:cxn>
              <a:cxn ang="0">
                <a:pos x="connsiteX2-5" y="connsiteY2-6"/>
              </a:cxn>
            </a:cxnLst>
            <a:rect l="l" t="t" r="r" b="b"/>
            <a:pathLst>
              <a:path w="1266825" h="611900">
                <a:moveTo>
                  <a:pt x="0" y="611900"/>
                </a:moveTo>
                <a:cubicBezTo>
                  <a:pt x="51594" y="272175"/>
                  <a:pt x="246063" y="-29450"/>
                  <a:pt x="581025" y="2300"/>
                </a:cubicBezTo>
                <a:cubicBezTo>
                  <a:pt x="915987" y="34050"/>
                  <a:pt x="1210468" y="208675"/>
                  <a:pt x="1266825" y="573800"/>
                </a:cubicBezTo>
              </a:path>
            </a:pathLst>
          </a:custGeom>
          <a:noFill/>
          <a:ln w="31750" cap="rnd">
            <a:solidFill>
              <a:schemeClr val="bg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flipH="1">
            <a:off x="10292711" y="757465"/>
            <a:ext cx="841778" cy="571400"/>
            <a:chOff x="1711856" y="2078071"/>
            <a:chExt cx="1196804" cy="757114"/>
          </a:xfrm>
        </p:grpSpPr>
        <p:sp>
          <p:nvSpPr>
            <p:cNvPr id="27" name="任意多边形 26"/>
            <p:cNvSpPr/>
            <p:nvPr/>
          </p:nvSpPr>
          <p:spPr>
            <a:xfrm>
              <a:off x="1920015" y="2078071"/>
              <a:ext cx="713347" cy="757114"/>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rgbClr val="F7F7F2"/>
            </a:solidFill>
            <a:ln w="28575"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1711856" y="2301388"/>
              <a:ext cx="1196804" cy="338300"/>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Group 4"/>
          <p:cNvGrpSpPr>
            <a:grpSpLocks noChangeAspect="1"/>
          </p:cNvGrpSpPr>
          <p:nvPr/>
        </p:nvGrpSpPr>
        <p:grpSpPr bwMode="auto">
          <a:xfrm rot="408993">
            <a:off x="2286139" y="1770133"/>
            <a:ext cx="1332710" cy="2612281"/>
            <a:chOff x="2175" y="904"/>
            <a:chExt cx="953" cy="1868"/>
          </a:xfrm>
          <a:noFill/>
        </p:grpSpPr>
        <p:sp>
          <p:nvSpPr>
            <p:cNvPr id="40" name="Freeform 5"/>
            <p:cNvSpPr/>
            <p:nvPr/>
          </p:nvSpPr>
          <p:spPr bwMode="auto">
            <a:xfrm>
              <a:off x="2175" y="904"/>
              <a:ext cx="953" cy="1357"/>
            </a:xfrm>
            <a:custGeom>
              <a:avLst/>
              <a:gdLst>
                <a:gd name="T0" fmla="*/ 35 w 129"/>
                <a:gd name="T1" fmla="*/ 79 h 186"/>
                <a:gd name="T2" fmla="*/ 33 w 129"/>
                <a:gd name="T3" fmla="*/ 81 h 186"/>
                <a:gd name="T4" fmla="*/ 4 w 129"/>
                <a:gd name="T5" fmla="*/ 85 h 186"/>
                <a:gd name="T6" fmla="*/ 0 w 129"/>
                <a:gd name="T7" fmla="*/ 81 h 186"/>
                <a:gd name="T8" fmla="*/ 1 w 129"/>
                <a:gd name="T9" fmla="*/ 59 h 186"/>
                <a:gd name="T10" fmla="*/ 0 w 129"/>
                <a:gd name="T11" fmla="*/ 57 h 186"/>
                <a:gd name="T12" fmla="*/ 0 w 129"/>
                <a:gd name="T13" fmla="*/ 57 h 186"/>
                <a:gd name="T14" fmla="*/ 0 w 129"/>
                <a:gd name="T15" fmla="*/ 53 h 186"/>
                <a:gd name="T16" fmla="*/ 35 w 129"/>
                <a:gd name="T17" fmla="*/ 10 h 186"/>
                <a:gd name="T18" fmla="*/ 39 w 129"/>
                <a:gd name="T19" fmla="*/ 8 h 186"/>
                <a:gd name="T20" fmla="*/ 101 w 129"/>
                <a:gd name="T21" fmla="*/ 11 h 186"/>
                <a:gd name="T22" fmla="*/ 128 w 129"/>
                <a:gd name="T23" fmla="*/ 53 h 186"/>
                <a:gd name="T24" fmla="*/ 128 w 129"/>
                <a:gd name="T25" fmla="*/ 57 h 186"/>
                <a:gd name="T26" fmla="*/ 100 w 129"/>
                <a:gd name="T27" fmla="*/ 153 h 186"/>
                <a:gd name="T28" fmla="*/ 99 w 129"/>
                <a:gd name="T29" fmla="*/ 157 h 186"/>
                <a:gd name="T30" fmla="*/ 97 w 129"/>
                <a:gd name="T31" fmla="*/ 177 h 186"/>
                <a:gd name="T32" fmla="*/ 94 w 129"/>
                <a:gd name="T33" fmla="*/ 181 h 186"/>
                <a:gd name="T34" fmla="*/ 63 w 129"/>
                <a:gd name="T35" fmla="*/ 186 h 186"/>
                <a:gd name="T36" fmla="*/ 58 w 129"/>
                <a:gd name="T37" fmla="*/ 180 h 186"/>
                <a:gd name="T38" fmla="*/ 63 w 129"/>
                <a:gd name="T39" fmla="*/ 157 h 186"/>
                <a:gd name="T40" fmla="*/ 65 w 129"/>
                <a:gd name="T41" fmla="*/ 153 h 186"/>
                <a:gd name="T42" fmla="*/ 80 w 129"/>
                <a:gd name="T43" fmla="*/ 95 h 186"/>
                <a:gd name="T44" fmla="*/ 78 w 129"/>
                <a:gd name="T45" fmla="*/ 57 h 186"/>
                <a:gd name="T46" fmla="*/ 75 w 129"/>
                <a:gd name="T47" fmla="*/ 53 h 186"/>
                <a:gd name="T48" fmla="*/ 61 w 129"/>
                <a:gd name="T49" fmla="*/ 49 h 186"/>
                <a:gd name="T50" fmla="*/ 48 w 129"/>
                <a:gd name="T51" fmla="*/ 53 h 186"/>
                <a:gd name="T52" fmla="*/ 43 w 129"/>
                <a:gd name="T53" fmla="*/ 57 h 186"/>
                <a:gd name="T54" fmla="*/ 39 w 129"/>
                <a:gd name="T55" fmla="*/ 63 h 186"/>
                <a:gd name="T56" fmla="*/ 35 w 129"/>
                <a:gd name="T57" fmla="*/ 77 h 186"/>
                <a:gd name="T58" fmla="*/ 35 w 129"/>
                <a:gd name="T59" fmla="*/ 7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9" h="186">
                  <a:moveTo>
                    <a:pt x="35" y="79"/>
                  </a:moveTo>
                  <a:cubicBezTo>
                    <a:pt x="35" y="80"/>
                    <a:pt x="34" y="80"/>
                    <a:pt x="33" y="81"/>
                  </a:cubicBezTo>
                  <a:cubicBezTo>
                    <a:pt x="23" y="83"/>
                    <a:pt x="14" y="84"/>
                    <a:pt x="4" y="85"/>
                  </a:cubicBezTo>
                  <a:cubicBezTo>
                    <a:pt x="2" y="85"/>
                    <a:pt x="0" y="83"/>
                    <a:pt x="0" y="81"/>
                  </a:cubicBezTo>
                  <a:cubicBezTo>
                    <a:pt x="1" y="73"/>
                    <a:pt x="1" y="66"/>
                    <a:pt x="1" y="59"/>
                  </a:cubicBezTo>
                  <a:cubicBezTo>
                    <a:pt x="1" y="59"/>
                    <a:pt x="0" y="58"/>
                    <a:pt x="0" y="57"/>
                  </a:cubicBezTo>
                  <a:cubicBezTo>
                    <a:pt x="0" y="57"/>
                    <a:pt x="0" y="57"/>
                    <a:pt x="0" y="57"/>
                  </a:cubicBezTo>
                  <a:cubicBezTo>
                    <a:pt x="0" y="56"/>
                    <a:pt x="0" y="55"/>
                    <a:pt x="0" y="53"/>
                  </a:cubicBezTo>
                  <a:cubicBezTo>
                    <a:pt x="1" y="33"/>
                    <a:pt x="16" y="18"/>
                    <a:pt x="35" y="10"/>
                  </a:cubicBezTo>
                  <a:cubicBezTo>
                    <a:pt x="36" y="9"/>
                    <a:pt x="38" y="8"/>
                    <a:pt x="39" y="8"/>
                  </a:cubicBezTo>
                  <a:cubicBezTo>
                    <a:pt x="60" y="0"/>
                    <a:pt x="85" y="0"/>
                    <a:pt x="101" y="11"/>
                  </a:cubicBezTo>
                  <a:cubicBezTo>
                    <a:pt x="119" y="23"/>
                    <a:pt x="127" y="38"/>
                    <a:pt x="128" y="53"/>
                  </a:cubicBezTo>
                  <a:cubicBezTo>
                    <a:pt x="128" y="55"/>
                    <a:pt x="128" y="56"/>
                    <a:pt x="128" y="57"/>
                  </a:cubicBezTo>
                  <a:cubicBezTo>
                    <a:pt x="129" y="88"/>
                    <a:pt x="109" y="122"/>
                    <a:pt x="100" y="153"/>
                  </a:cubicBezTo>
                  <a:cubicBezTo>
                    <a:pt x="100" y="155"/>
                    <a:pt x="100" y="156"/>
                    <a:pt x="99" y="157"/>
                  </a:cubicBezTo>
                  <a:cubicBezTo>
                    <a:pt x="98" y="164"/>
                    <a:pt x="97" y="171"/>
                    <a:pt x="97" y="177"/>
                  </a:cubicBezTo>
                  <a:cubicBezTo>
                    <a:pt x="97" y="179"/>
                    <a:pt x="95" y="181"/>
                    <a:pt x="94" y="181"/>
                  </a:cubicBezTo>
                  <a:cubicBezTo>
                    <a:pt x="83" y="184"/>
                    <a:pt x="73" y="185"/>
                    <a:pt x="63" y="186"/>
                  </a:cubicBezTo>
                  <a:cubicBezTo>
                    <a:pt x="60" y="186"/>
                    <a:pt x="58" y="183"/>
                    <a:pt x="58" y="180"/>
                  </a:cubicBezTo>
                  <a:cubicBezTo>
                    <a:pt x="60" y="172"/>
                    <a:pt x="62" y="165"/>
                    <a:pt x="63" y="157"/>
                  </a:cubicBezTo>
                  <a:cubicBezTo>
                    <a:pt x="64" y="156"/>
                    <a:pt x="64" y="155"/>
                    <a:pt x="65" y="153"/>
                  </a:cubicBezTo>
                  <a:cubicBezTo>
                    <a:pt x="70" y="134"/>
                    <a:pt x="76" y="115"/>
                    <a:pt x="80" y="95"/>
                  </a:cubicBezTo>
                  <a:cubicBezTo>
                    <a:pt x="82" y="85"/>
                    <a:pt x="84" y="67"/>
                    <a:pt x="78" y="57"/>
                  </a:cubicBezTo>
                  <a:cubicBezTo>
                    <a:pt x="77" y="56"/>
                    <a:pt x="76" y="54"/>
                    <a:pt x="75" y="53"/>
                  </a:cubicBezTo>
                  <a:cubicBezTo>
                    <a:pt x="72" y="51"/>
                    <a:pt x="67" y="49"/>
                    <a:pt x="61" y="49"/>
                  </a:cubicBezTo>
                  <a:cubicBezTo>
                    <a:pt x="56" y="50"/>
                    <a:pt x="52" y="51"/>
                    <a:pt x="48" y="53"/>
                  </a:cubicBezTo>
                  <a:cubicBezTo>
                    <a:pt x="46" y="54"/>
                    <a:pt x="45" y="56"/>
                    <a:pt x="43" y="57"/>
                  </a:cubicBezTo>
                  <a:cubicBezTo>
                    <a:pt x="42" y="59"/>
                    <a:pt x="40" y="61"/>
                    <a:pt x="39" y="63"/>
                  </a:cubicBezTo>
                  <a:cubicBezTo>
                    <a:pt x="37" y="67"/>
                    <a:pt x="36" y="72"/>
                    <a:pt x="35" y="77"/>
                  </a:cubicBezTo>
                  <a:cubicBezTo>
                    <a:pt x="35" y="78"/>
                    <a:pt x="35" y="78"/>
                    <a:pt x="35" y="79"/>
                  </a:cubicBezTo>
                  <a:close/>
                </a:path>
              </a:pathLst>
            </a:custGeom>
            <a:grpFill/>
            <a:ln w="19050">
              <a:solidFill>
                <a:srgbClr val="34322F"/>
              </a:solidFill>
              <a:round/>
            </a:ln>
          </p:spPr>
          <p:txBody>
            <a:bodyPr vert="horz" wrap="square" lIns="91440" tIns="45720" rIns="91440" bIns="45720" numCol="1" anchor="t" anchorCtr="0" compatLnSpc="1"/>
            <a:lstStyle/>
            <a:p>
              <a:endParaRPr lang="zh-CN" altLang="en-US"/>
            </a:p>
          </p:txBody>
        </p:sp>
        <p:sp>
          <p:nvSpPr>
            <p:cNvPr id="41" name="Freeform 7"/>
            <p:cNvSpPr/>
            <p:nvPr/>
          </p:nvSpPr>
          <p:spPr bwMode="auto">
            <a:xfrm>
              <a:off x="2604" y="2451"/>
              <a:ext cx="354" cy="321"/>
            </a:xfrm>
            <a:custGeom>
              <a:avLst/>
              <a:gdLst>
                <a:gd name="T0" fmla="*/ 1 w 48"/>
                <a:gd name="T1" fmla="*/ 27 h 44"/>
                <a:gd name="T2" fmla="*/ 7 w 48"/>
                <a:gd name="T3" fmla="*/ 9 h 44"/>
                <a:gd name="T4" fmla="*/ 16 w 48"/>
                <a:gd name="T5" fmla="*/ 4 h 44"/>
                <a:gd name="T6" fmla="*/ 18 w 48"/>
                <a:gd name="T7" fmla="*/ 3 h 44"/>
                <a:gd name="T8" fmla="*/ 45 w 48"/>
                <a:gd name="T9" fmla="*/ 15 h 44"/>
                <a:gd name="T10" fmla="*/ 35 w 48"/>
                <a:gd name="T11" fmla="*/ 40 h 44"/>
                <a:gd name="T12" fmla="*/ 33 w 48"/>
                <a:gd name="T13" fmla="*/ 41 h 44"/>
                <a:gd name="T14" fmla="*/ 15 w 48"/>
                <a:gd name="T15" fmla="*/ 41 h 44"/>
                <a:gd name="T16" fmla="*/ 1 w 48"/>
                <a:gd name="T17" fmla="*/ 2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44">
                  <a:moveTo>
                    <a:pt x="1" y="27"/>
                  </a:moveTo>
                  <a:cubicBezTo>
                    <a:pt x="0" y="21"/>
                    <a:pt x="2" y="14"/>
                    <a:pt x="7" y="9"/>
                  </a:cubicBezTo>
                  <a:cubicBezTo>
                    <a:pt x="10" y="7"/>
                    <a:pt x="13" y="4"/>
                    <a:pt x="16" y="4"/>
                  </a:cubicBezTo>
                  <a:cubicBezTo>
                    <a:pt x="17" y="4"/>
                    <a:pt x="18" y="3"/>
                    <a:pt x="18" y="3"/>
                  </a:cubicBezTo>
                  <a:cubicBezTo>
                    <a:pt x="29" y="0"/>
                    <a:pt x="42" y="3"/>
                    <a:pt x="45" y="15"/>
                  </a:cubicBezTo>
                  <a:cubicBezTo>
                    <a:pt x="48" y="24"/>
                    <a:pt x="44" y="36"/>
                    <a:pt x="35" y="40"/>
                  </a:cubicBezTo>
                  <a:cubicBezTo>
                    <a:pt x="34" y="41"/>
                    <a:pt x="34" y="41"/>
                    <a:pt x="33" y="41"/>
                  </a:cubicBezTo>
                  <a:cubicBezTo>
                    <a:pt x="28" y="44"/>
                    <a:pt x="21" y="43"/>
                    <a:pt x="15" y="41"/>
                  </a:cubicBezTo>
                  <a:cubicBezTo>
                    <a:pt x="8" y="39"/>
                    <a:pt x="3" y="34"/>
                    <a:pt x="1" y="27"/>
                  </a:cubicBezTo>
                  <a:close/>
                </a:path>
              </a:pathLst>
            </a:custGeom>
            <a:grpFill/>
            <a:ln w="19050">
              <a:solidFill>
                <a:srgbClr val="34322F"/>
              </a:solidFill>
              <a:round/>
            </a:ln>
          </p:spPr>
          <p:txBody>
            <a:bodyPr vert="horz" wrap="square" lIns="91440" tIns="45720" rIns="91440" bIns="45720" numCol="1" anchor="t" anchorCtr="0" compatLnSpc="1"/>
            <a:lstStyle/>
            <a:p>
              <a:endParaRPr lang="zh-CN" altLang="en-US"/>
            </a:p>
          </p:txBody>
        </p:sp>
      </p:grpSp>
      <p:grpSp>
        <p:nvGrpSpPr>
          <p:cNvPr id="68" name="Group 4"/>
          <p:cNvGrpSpPr>
            <a:grpSpLocks noChangeAspect="1"/>
          </p:cNvGrpSpPr>
          <p:nvPr/>
        </p:nvGrpSpPr>
        <p:grpSpPr bwMode="auto">
          <a:xfrm rot="408993">
            <a:off x="5336484" y="1770132"/>
            <a:ext cx="1332710" cy="2612281"/>
            <a:chOff x="2175" y="904"/>
            <a:chExt cx="953" cy="1868"/>
          </a:xfrm>
          <a:noFill/>
        </p:grpSpPr>
        <p:sp>
          <p:nvSpPr>
            <p:cNvPr id="69" name="Freeform 5"/>
            <p:cNvSpPr/>
            <p:nvPr/>
          </p:nvSpPr>
          <p:spPr bwMode="auto">
            <a:xfrm>
              <a:off x="2175" y="904"/>
              <a:ext cx="953" cy="1357"/>
            </a:xfrm>
            <a:custGeom>
              <a:avLst/>
              <a:gdLst>
                <a:gd name="T0" fmla="*/ 35 w 129"/>
                <a:gd name="T1" fmla="*/ 79 h 186"/>
                <a:gd name="T2" fmla="*/ 33 w 129"/>
                <a:gd name="T3" fmla="*/ 81 h 186"/>
                <a:gd name="T4" fmla="*/ 4 w 129"/>
                <a:gd name="T5" fmla="*/ 85 h 186"/>
                <a:gd name="T6" fmla="*/ 0 w 129"/>
                <a:gd name="T7" fmla="*/ 81 h 186"/>
                <a:gd name="T8" fmla="*/ 1 w 129"/>
                <a:gd name="T9" fmla="*/ 59 h 186"/>
                <a:gd name="T10" fmla="*/ 0 w 129"/>
                <a:gd name="T11" fmla="*/ 57 h 186"/>
                <a:gd name="T12" fmla="*/ 0 w 129"/>
                <a:gd name="T13" fmla="*/ 57 h 186"/>
                <a:gd name="T14" fmla="*/ 0 w 129"/>
                <a:gd name="T15" fmla="*/ 53 h 186"/>
                <a:gd name="T16" fmla="*/ 35 w 129"/>
                <a:gd name="T17" fmla="*/ 10 h 186"/>
                <a:gd name="T18" fmla="*/ 39 w 129"/>
                <a:gd name="T19" fmla="*/ 8 h 186"/>
                <a:gd name="T20" fmla="*/ 101 w 129"/>
                <a:gd name="T21" fmla="*/ 11 h 186"/>
                <a:gd name="T22" fmla="*/ 128 w 129"/>
                <a:gd name="T23" fmla="*/ 53 h 186"/>
                <a:gd name="T24" fmla="*/ 128 w 129"/>
                <a:gd name="T25" fmla="*/ 57 h 186"/>
                <a:gd name="T26" fmla="*/ 100 w 129"/>
                <a:gd name="T27" fmla="*/ 153 h 186"/>
                <a:gd name="T28" fmla="*/ 99 w 129"/>
                <a:gd name="T29" fmla="*/ 157 h 186"/>
                <a:gd name="T30" fmla="*/ 97 w 129"/>
                <a:gd name="T31" fmla="*/ 177 h 186"/>
                <a:gd name="T32" fmla="*/ 94 w 129"/>
                <a:gd name="T33" fmla="*/ 181 h 186"/>
                <a:gd name="T34" fmla="*/ 63 w 129"/>
                <a:gd name="T35" fmla="*/ 186 h 186"/>
                <a:gd name="T36" fmla="*/ 58 w 129"/>
                <a:gd name="T37" fmla="*/ 180 h 186"/>
                <a:gd name="T38" fmla="*/ 63 w 129"/>
                <a:gd name="T39" fmla="*/ 157 h 186"/>
                <a:gd name="T40" fmla="*/ 65 w 129"/>
                <a:gd name="T41" fmla="*/ 153 h 186"/>
                <a:gd name="T42" fmla="*/ 80 w 129"/>
                <a:gd name="T43" fmla="*/ 95 h 186"/>
                <a:gd name="T44" fmla="*/ 78 w 129"/>
                <a:gd name="T45" fmla="*/ 57 h 186"/>
                <a:gd name="T46" fmla="*/ 75 w 129"/>
                <a:gd name="T47" fmla="*/ 53 h 186"/>
                <a:gd name="T48" fmla="*/ 61 w 129"/>
                <a:gd name="T49" fmla="*/ 49 h 186"/>
                <a:gd name="T50" fmla="*/ 48 w 129"/>
                <a:gd name="T51" fmla="*/ 53 h 186"/>
                <a:gd name="T52" fmla="*/ 43 w 129"/>
                <a:gd name="T53" fmla="*/ 57 h 186"/>
                <a:gd name="T54" fmla="*/ 39 w 129"/>
                <a:gd name="T55" fmla="*/ 63 h 186"/>
                <a:gd name="T56" fmla="*/ 35 w 129"/>
                <a:gd name="T57" fmla="*/ 77 h 186"/>
                <a:gd name="T58" fmla="*/ 35 w 129"/>
                <a:gd name="T59" fmla="*/ 7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9" h="186">
                  <a:moveTo>
                    <a:pt x="35" y="79"/>
                  </a:moveTo>
                  <a:cubicBezTo>
                    <a:pt x="35" y="80"/>
                    <a:pt x="34" y="80"/>
                    <a:pt x="33" y="81"/>
                  </a:cubicBezTo>
                  <a:cubicBezTo>
                    <a:pt x="23" y="83"/>
                    <a:pt x="14" y="84"/>
                    <a:pt x="4" y="85"/>
                  </a:cubicBezTo>
                  <a:cubicBezTo>
                    <a:pt x="2" y="85"/>
                    <a:pt x="0" y="83"/>
                    <a:pt x="0" y="81"/>
                  </a:cubicBezTo>
                  <a:cubicBezTo>
                    <a:pt x="1" y="73"/>
                    <a:pt x="1" y="66"/>
                    <a:pt x="1" y="59"/>
                  </a:cubicBezTo>
                  <a:cubicBezTo>
                    <a:pt x="1" y="59"/>
                    <a:pt x="0" y="58"/>
                    <a:pt x="0" y="57"/>
                  </a:cubicBezTo>
                  <a:cubicBezTo>
                    <a:pt x="0" y="57"/>
                    <a:pt x="0" y="57"/>
                    <a:pt x="0" y="57"/>
                  </a:cubicBezTo>
                  <a:cubicBezTo>
                    <a:pt x="0" y="56"/>
                    <a:pt x="0" y="55"/>
                    <a:pt x="0" y="53"/>
                  </a:cubicBezTo>
                  <a:cubicBezTo>
                    <a:pt x="1" y="33"/>
                    <a:pt x="16" y="18"/>
                    <a:pt x="35" y="10"/>
                  </a:cubicBezTo>
                  <a:cubicBezTo>
                    <a:pt x="36" y="9"/>
                    <a:pt x="38" y="8"/>
                    <a:pt x="39" y="8"/>
                  </a:cubicBezTo>
                  <a:cubicBezTo>
                    <a:pt x="60" y="0"/>
                    <a:pt x="85" y="0"/>
                    <a:pt x="101" y="11"/>
                  </a:cubicBezTo>
                  <a:cubicBezTo>
                    <a:pt x="119" y="23"/>
                    <a:pt x="127" y="38"/>
                    <a:pt x="128" y="53"/>
                  </a:cubicBezTo>
                  <a:cubicBezTo>
                    <a:pt x="128" y="55"/>
                    <a:pt x="128" y="56"/>
                    <a:pt x="128" y="57"/>
                  </a:cubicBezTo>
                  <a:cubicBezTo>
                    <a:pt x="129" y="88"/>
                    <a:pt x="109" y="122"/>
                    <a:pt x="100" y="153"/>
                  </a:cubicBezTo>
                  <a:cubicBezTo>
                    <a:pt x="100" y="155"/>
                    <a:pt x="100" y="156"/>
                    <a:pt x="99" y="157"/>
                  </a:cubicBezTo>
                  <a:cubicBezTo>
                    <a:pt x="98" y="164"/>
                    <a:pt x="97" y="171"/>
                    <a:pt x="97" y="177"/>
                  </a:cubicBezTo>
                  <a:cubicBezTo>
                    <a:pt x="97" y="179"/>
                    <a:pt x="95" y="181"/>
                    <a:pt x="94" y="181"/>
                  </a:cubicBezTo>
                  <a:cubicBezTo>
                    <a:pt x="83" y="184"/>
                    <a:pt x="73" y="185"/>
                    <a:pt x="63" y="186"/>
                  </a:cubicBezTo>
                  <a:cubicBezTo>
                    <a:pt x="60" y="186"/>
                    <a:pt x="58" y="183"/>
                    <a:pt x="58" y="180"/>
                  </a:cubicBezTo>
                  <a:cubicBezTo>
                    <a:pt x="60" y="172"/>
                    <a:pt x="62" y="165"/>
                    <a:pt x="63" y="157"/>
                  </a:cubicBezTo>
                  <a:cubicBezTo>
                    <a:pt x="64" y="156"/>
                    <a:pt x="64" y="155"/>
                    <a:pt x="65" y="153"/>
                  </a:cubicBezTo>
                  <a:cubicBezTo>
                    <a:pt x="70" y="134"/>
                    <a:pt x="76" y="115"/>
                    <a:pt x="80" y="95"/>
                  </a:cubicBezTo>
                  <a:cubicBezTo>
                    <a:pt x="82" y="85"/>
                    <a:pt x="84" y="67"/>
                    <a:pt x="78" y="57"/>
                  </a:cubicBezTo>
                  <a:cubicBezTo>
                    <a:pt x="77" y="56"/>
                    <a:pt x="76" y="54"/>
                    <a:pt x="75" y="53"/>
                  </a:cubicBezTo>
                  <a:cubicBezTo>
                    <a:pt x="72" y="51"/>
                    <a:pt x="67" y="49"/>
                    <a:pt x="61" y="49"/>
                  </a:cubicBezTo>
                  <a:cubicBezTo>
                    <a:pt x="56" y="50"/>
                    <a:pt x="52" y="51"/>
                    <a:pt x="48" y="53"/>
                  </a:cubicBezTo>
                  <a:cubicBezTo>
                    <a:pt x="46" y="54"/>
                    <a:pt x="45" y="56"/>
                    <a:pt x="43" y="57"/>
                  </a:cubicBezTo>
                  <a:cubicBezTo>
                    <a:pt x="42" y="59"/>
                    <a:pt x="40" y="61"/>
                    <a:pt x="39" y="63"/>
                  </a:cubicBezTo>
                  <a:cubicBezTo>
                    <a:pt x="37" y="67"/>
                    <a:pt x="36" y="72"/>
                    <a:pt x="35" y="77"/>
                  </a:cubicBezTo>
                  <a:cubicBezTo>
                    <a:pt x="35" y="78"/>
                    <a:pt x="35" y="78"/>
                    <a:pt x="35" y="79"/>
                  </a:cubicBezTo>
                  <a:close/>
                </a:path>
              </a:pathLst>
            </a:custGeom>
            <a:grpFill/>
            <a:ln w="19050">
              <a:solidFill>
                <a:srgbClr val="34322F"/>
              </a:solidFill>
              <a:round/>
            </a:ln>
          </p:spPr>
          <p:txBody>
            <a:bodyPr vert="horz" wrap="square" lIns="91440" tIns="45720" rIns="91440" bIns="45720" numCol="1" anchor="t" anchorCtr="0" compatLnSpc="1"/>
            <a:lstStyle/>
            <a:p>
              <a:endParaRPr lang="zh-CN" altLang="en-US"/>
            </a:p>
          </p:txBody>
        </p:sp>
        <p:sp>
          <p:nvSpPr>
            <p:cNvPr id="70" name="Freeform 7"/>
            <p:cNvSpPr/>
            <p:nvPr/>
          </p:nvSpPr>
          <p:spPr bwMode="auto">
            <a:xfrm>
              <a:off x="2604" y="2451"/>
              <a:ext cx="354" cy="321"/>
            </a:xfrm>
            <a:custGeom>
              <a:avLst/>
              <a:gdLst>
                <a:gd name="T0" fmla="*/ 1 w 48"/>
                <a:gd name="T1" fmla="*/ 27 h 44"/>
                <a:gd name="T2" fmla="*/ 7 w 48"/>
                <a:gd name="T3" fmla="*/ 9 h 44"/>
                <a:gd name="T4" fmla="*/ 16 w 48"/>
                <a:gd name="T5" fmla="*/ 4 h 44"/>
                <a:gd name="T6" fmla="*/ 18 w 48"/>
                <a:gd name="T7" fmla="*/ 3 h 44"/>
                <a:gd name="T8" fmla="*/ 45 w 48"/>
                <a:gd name="T9" fmla="*/ 15 h 44"/>
                <a:gd name="T10" fmla="*/ 35 w 48"/>
                <a:gd name="T11" fmla="*/ 40 h 44"/>
                <a:gd name="T12" fmla="*/ 33 w 48"/>
                <a:gd name="T13" fmla="*/ 41 h 44"/>
                <a:gd name="T14" fmla="*/ 15 w 48"/>
                <a:gd name="T15" fmla="*/ 41 h 44"/>
                <a:gd name="T16" fmla="*/ 1 w 48"/>
                <a:gd name="T17" fmla="*/ 2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44">
                  <a:moveTo>
                    <a:pt x="1" y="27"/>
                  </a:moveTo>
                  <a:cubicBezTo>
                    <a:pt x="0" y="21"/>
                    <a:pt x="2" y="14"/>
                    <a:pt x="7" y="9"/>
                  </a:cubicBezTo>
                  <a:cubicBezTo>
                    <a:pt x="10" y="7"/>
                    <a:pt x="13" y="4"/>
                    <a:pt x="16" y="4"/>
                  </a:cubicBezTo>
                  <a:cubicBezTo>
                    <a:pt x="17" y="4"/>
                    <a:pt x="18" y="3"/>
                    <a:pt x="18" y="3"/>
                  </a:cubicBezTo>
                  <a:cubicBezTo>
                    <a:pt x="29" y="0"/>
                    <a:pt x="42" y="3"/>
                    <a:pt x="45" y="15"/>
                  </a:cubicBezTo>
                  <a:cubicBezTo>
                    <a:pt x="48" y="24"/>
                    <a:pt x="44" y="36"/>
                    <a:pt x="35" y="40"/>
                  </a:cubicBezTo>
                  <a:cubicBezTo>
                    <a:pt x="34" y="41"/>
                    <a:pt x="34" y="41"/>
                    <a:pt x="33" y="41"/>
                  </a:cubicBezTo>
                  <a:cubicBezTo>
                    <a:pt x="28" y="44"/>
                    <a:pt x="21" y="43"/>
                    <a:pt x="15" y="41"/>
                  </a:cubicBezTo>
                  <a:cubicBezTo>
                    <a:pt x="8" y="39"/>
                    <a:pt x="3" y="34"/>
                    <a:pt x="1" y="27"/>
                  </a:cubicBezTo>
                  <a:close/>
                </a:path>
              </a:pathLst>
            </a:custGeom>
            <a:grpFill/>
            <a:ln w="19050">
              <a:solidFill>
                <a:srgbClr val="34322F"/>
              </a:solidFill>
              <a:round/>
            </a:ln>
          </p:spPr>
          <p:txBody>
            <a:bodyPr vert="horz" wrap="square" lIns="91440" tIns="45720" rIns="91440" bIns="45720" numCol="1" anchor="t" anchorCtr="0" compatLnSpc="1"/>
            <a:lstStyle/>
            <a:p>
              <a:endParaRPr lang="zh-CN" altLang="en-US"/>
            </a:p>
          </p:txBody>
        </p:sp>
      </p:grpSp>
      <p:grpSp>
        <p:nvGrpSpPr>
          <p:cNvPr id="71" name="Group 4"/>
          <p:cNvGrpSpPr>
            <a:grpSpLocks noChangeAspect="1"/>
          </p:cNvGrpSpPr>
          <p:nvPr/>
        </p:nvGrpSpPr>
        <p:grpSpPr bwMode="auto">
          <a:xfrm rot="408993">
            <a:off x="8471645" y="1741915"/>
            <a:ext cx="1332710" cy="2612281"/>
            <a:chOff x="2175" y="904"/>
            <a:chExt cx="953" cy="1868"/>
          </a:xfrm>
          <a:noFill/>
        </p:grpSpPr>
        <p:sp>
          <p:nvSpPr>
            <p:cNvPr id="72" name="Freeform 5"/>
            <p:cNvSpPr/>
            <p:nvPr/>
          </p:nvSpPr>
          <p:spPr bwMode="auto">
            <a:xfrm>
              <a:off x="2175" y="904"/>
              <a:ext cx="953" cy="1357"/>
            </a:xfrm>
            <a:custGeom>
              <a:avLst/>
              <a:gdLst>
                <a:gd name="T0" fmla="*/ 35 w 129"/>
                <a:gd name="T1" fmla="*/ 79 h 186"/>
                <a:gd name="T2" fmla="*/ 33 w 129"/>
                <a:gd name="T3" fmla="*/ 81 h 186"/>
                <a:gd name="T4" fmla="*/ 4 w 129"/>
                <a:gd name="T5" fmla="*/ 85 h 186"/>
                <a:gd name="T6" fmla="*/ 0 w 129"/>
                <a:gd name="T7" fmla="*/ 81 h 186"/>
                <a:gd name="T8" fmla="*/ 1 w 129"/>
                <a:gd name="T9" fmla="*/ 59 h 186"/>
                <a:gd name="T10" fmla="*/ 0 w 129"/>
                <a:gd name="T11" fmla="*/ 57 h 186"/>
                <a:gd name="T12" fmla="*/ 0 w 129"/>
                <a:gd name="T13" fmla="*/ 57 h 186"/>
                <a:gd name="T14" fmla="*/ 0 w 129"/>
                <a:gd name="T15" fmla="*/ 53 h 186"/>
                <a:gd name="T16" fmla="*/ 35 w 129"/>
                <a:gd name="T17" fmla="*/ 10 h 186"/>
                <a:gd name="T18" fmla="*/ 39 w 129"/>
                <a:gd name="T19" fmla="*/ 8 h 186"/>
                <a:gd name="T20" fmla="*/ 101 w 129"/>
                <a:gd name="T21" fmla="*/ 11 h 186"/>
                <a:gd name="T22" fmla="*/ 128 w 129"/>
                <a:gd name="T23" fmla="*/ 53 h 186"/>
                <a:gd name="T24" fmla="*/ 128 w 129"/>
                <a:gd name="T25" fmla="*/ 57 h 186"/>
                <a:gd name="T26" fmla="*/ 100 w 129"/>
                <a:gd name="T27" fmla="*/ 153 h 186"/>
                <a:gd name="T28" fmla="*/ 99 w 129"/>
                <a:gd name="T29" fmla="*/ 157 h 186"/>
                <a:gd name="T30" fmla="*/ 97 w 129"/>
                <a:gd name="T31" fmla="*/ 177 h 186"/>
                <a:gd name="T32" fmla="*/ 94 w 129"/>
                <a:gd name="T33" fmla="*/ 181 h 186"/>
                <a:gd name="T34" fmla="*/ 63 w 129"/>
                <a:gd name="T35" fmla="*/ 186 h 186"/>
                <a:gd name="T36" fmla="*/ 58 w 129"/>
                <a:gd name="T37" fmla="*/ 180 h 186"/>
                <a:gd name="T38" fmla="*/ 63 w 129"/>
                <a:gd name="T39" fmla="*/ 157 h 186"/>
                <a:gd name="T40" fmla="*/ 65 w 129"/>
                <a:gd name="T41" fmla="*/ 153 h 186"/>
                <a:gd name="T42" fmla="*/ 80 w 129"/>
                <a:gd name="T43" fmla="*/ 95 h 186"/>
                <a:gd name="T44" fmla="*/ 78 w 129"/>
                <a:gd name="T45" fmla="*/ 57 h 186"/>
                <a:gd name="T46" fmla="*/ 75 w 129"/>
                <a:gd name="T47" fmla="*/ 53 h 186"/>
                <a:gd name="T48" fmla="*/ 61 w 129"/>
                <a:gd name="T49" fmla="*/ 49 h 186"/>
                <a:gd name="T50" fmla="*/ 48 w 129"/>
                <a:gd name="T51" fmla="*/ 53 h 186"/>
                <a:gd name="T52" fmla="*/ 43 w 129"/>
                <a:gd name="T53" fmla="*/ 57 h 186"/>
                <a:gd name="T54" fmla="*/ 39 w 129"/>
                <a:gd name="T55" fmla="*/ 63 h 186"/>
                <a:gd name="T56" fmla="*/ 35 w 129"/>
                <a:gd name="T57" fmla="*/ 77 h 186"/>
                <a:gd name="T58" fmla="*/ 35 w 129"/>
                <a:gd name="T59" fmla="*/ 7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9" h="186">
                  <a:moveTo>
                    <a:pt x="35" y="79"/>
                  </a:moveTo>
                  <a:cubicBezTo>
                    <a:pt x="35" y="80"/>
                    <a:pt x="34" y="80"/>
                    <a:pt x="33" y="81"/>
                  </a:cubicBezTo>
                  <a:cubicBezTo>
                    <a:pt x="23" y="83"/>
                    <a:pt x="14" y="84"/>
                    <a:pt x="4" y="85"/>
                  </a:cubicBezTo>
                  <a:cubicBezTo>
                    <a:pt x="2" y="85"/>
                    <a:pt x="0" y="83"/>
                    <a:pt x="0" y="81"/>
                  </a:cubicBezTo>
                  <a:cubicBezTo>
                    <a:pt x="1" y="73"/>
                    <a:pt x="1" y="66"/>
                    <a:pt x="1" y="59"/>
                  </a:cubicBezTo>
                  <a:cubicBezTo>
                    <a:pt x="1" y="59"/>
                    <a:pt x="0" y="58"/>
                    <a:pt x="0" y="57"/>
                  </a:cubicBezTo>
                  <a:cubicBezTo>
                    <a:pt x="0" y="57"/>
                    <a:pt x="0" y="57"/>
                    <a:pt x="0" y="57"/>
                  </a:cubicBezTo>
                  <a:cubicBezTo>
                    <a:pt x="0" y="56"/>
                    <a:pt x="0" y="55"/>
                    <a:pt x="0" y="53"/>
                  </a:cubicBezTo>
                  <a:cubicBezTo>
                    <a:pt x="1" y="33"/>
                    <a:pt x="16" y="18"/>
                    <a:pt x="35" y="10"/>
                  </a:cubicBezTo>
                  <a:cubicBezTo>
                    <a:pt x="36" y="9"/>
                    <a:pt x="38" y="8"/>
                    <a:pt x="39" y="8"/>
                  </a:cubicBezTo>
                  <a:cubicBezTo>
                    <a:pt x="60" y="0"/>
                    <a:pt x="85" y="0"/>
                    <a:pt x="101" y="11"/>
                  </a:cubicBezTo>
                  <a:cubicBezTo>
                    <a:pt x="119" y="23"/>
                    <a:pt x="127" y="38"/>
                    <a:pt x="128" y="53"/>
                  </a:cubicBezTo>
                  <a:cubicBezTo>
                    <a:pt x="128" y="55"/>
                    <a:pt x="128" y="56"/>
                    <a:pt x="128" y="57"/>
                  </a:cubicBezTo>
                  <a:cubicBezTo>
                    <a:pt x="129" y="88"/>
                    <a:pt x="109" y="122"/>
                    <a:pt x="100" y="153"/>
                  </a:cubicBezTo>
                  <a:cubicBezTo>
                    <a:pt x="100" y="155"/>
                    <a:pt x="100" y="156"/>
                    <a:pt x="99" y="157"/>
                  </a:cubicBezTo>
                  <a:cubicBezTo>
                    <a:pt x="98" y="164"/>
                    <a:pt x="97" y="171"/>
                    <a:pt x="97" y="177"/>
                  </a:cubicBezTo>
                  <a:cubicBezTo>
                    <a:pt x="97" y="179"/>
                    <a:pt x="95" y="181"/>
                    <a:pt x="94" y="181"/>
                  </a:cubicBezTo>
                  <a:cubicBezTo>
                    <a:pt x="83" y="184"/>
                    <a:pt x="73" y="185"/>
                    <a:pt x="63" y="186"/>
                  </a:cubicBezTo>
                  <a:cubicBezTo>
                    <a:pt x="60" y="186"/>
                    <a:pt x="58" y="183"/>
                    <a:pt x="58" y="180"/>
                  </a:cubicBezTo>
                  <a:cubicBezTo>
                    <a:pt x="60" y="172"/>
                    <a:pt x="62" y="165"/>
                    <a:pt x="63" y="157"/>
                  </a:cubicBezTo>
                  <a:cubicBezTo>
                    <a:pt x="64" y="156"/>
                    <a:pt x="64" y="155"/>
                    <a:pt x="65" y="153"/>
                  </a:cubicBezTo>
                  <a:cubicBezTo>
                    <a:pt x="70" y="134"/>
                    <a:pt x="76" y="115"/>
                    <a:pt x="80" y="95"/>
                  </a:cubicBezTo>
                  <a:cubicBezTo>
                    <a:pt x="82" y="85"/>
                    <a:pt x="84" y="67"/>
                    <a:pt x="78" y="57"/>
                  </a:cubicBezTo>
                  <a:cubicBezTo>
                    <a:pt x="77" y="56"/>
                    <a:pt x="76" y="54"/>
                    <a:pt x="75" y="53"/>
                  </a:cubicBezTo>
                  <a:cubicBezTo>
                    <a:pt x="72" y="51"/>
                    <a:pt x="67" y="49"/>
                    <a:pt x="61" y="49"/>
                  </a:cubicBezTo>
                  <a:cubicBezTo>
                    <a:pt x="56" y="50"/>
                    <a:pt x="52" y="51"/>
                    <a:pt x="48" y="53"/>
                  </a:cubicBezTo>
                  <a:cubicBezTo>
                    <a:pt x="46" y="54"/>
                    <a:pt x="45" y="56"/>
                    <a:pt x="43" y="57"/>
                  </a:cubicBezTo>
                  <a:cubicBezTo>
                    <a:pt x="42" y="59"/>
                    <a:pt x="40" y="61"/>
                    <a:pt x="39" y="63"/>
                  </a:cubicBezTo>
                  <a:cubicBezTo>
                    <a:pt x="37" y="67"/>
                    <a:pt x="36" y="72"/>
                    <a:pt x="35" y="77"/>
                  </a:cubicBezTo>
                  <a:cubicBezTo>
                    <a:pt x="35" y="78"/>
                    <a:pt x="35" y="78"/>
                    <a:pt x="35" y="79"/>
                  </a:cubicBezTo>
                  <a:close/>
                </a:path>
              </a:pathLst>
            </a:custGeom>
            <a:grpFill/>
            <a:ln w="19050">
              <a:solidFill>
                <a:srgbClr val="34322F"/>
              </a:solidFill>
              <a:round/>
            </a:ln>
          </p:spPr>
          <p:txBody>
            <a:bodyPr vert="horz" wrap="square" lIns="91440" tIns="45720" rIns="91440" bIns="45720" numCol="1" anchor="t" anchorCtr="0" compatLnSpc="1"/>
            <a:lstStyle/>
            <a:p>
              <a:endParaRPr lang="zh-CN" altLang="en-US"/>
            </a:p>
          </p:txBody>
        </p:sp>
        <p:sp>
          <p:nvSpPr>
            <p:cNvPr id="73" name="Freeform 7"/>
            <p:cNvSpPr/>
            <p:nvPr/>
          </p:nvSpPr>
          <p:spPr bwMode="auto">
            <a:xfrm>
              <a:off x="2604" y="2451"/>
              <a:ext cx="354" cy="321"/>
            </a:xfrm>
            <a:custGeom>
              <a:avLst/>
              <a:gdLst>
                <a:gd name="T0" fmla="*/ 1 w 48"/>
                <a:gd name="T1" fmla="*/ 27 h 44"/>
                <a:gd name="T2" fmla="*/ 7 w 48"/>
                <a:gd name="T3" fmla="*/ 9 h 44"/>
                <a:gd name="T4" fmla="*/ 16 w 48"/>
                <a:gd name="T5" fmla="*/ 4 h 44"/>
                <a:gd name="T6" fmla="*/ 18 w 48"/>
                <a:gd name="T7" fmla="*/ 3 h 44"/>
                <a:gd name="T8" fmla="*/ 45 w 48"/>
                <a:gd name="T9" fmla="*/ 15 h 44"/>
                <a:gd name="T10" fmla="*/ 35 w 48"/>
                <a:gd name="T11" fmla="*/ 40 h 44"/>
                <a:gd name="T12" fmla="*/ 33 w 48"/>
                <a:gd name="T13" fmla="*/ 41 h 44"/>
                <a:gd name="T14" fmla="*/ 15 w 48"/>
                <a:gd name="T15" fmla="*/ 41 h 44"/>
                <a:gd name="T16" fmla="*/ 1 w 48"/>
                <a:gd name="T17" fmla="*/ 2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44">
                  <a:moveTo>
                    <a:pt x="1" y="27"/>
                  </a:moveTo>
                  <a:cubicBezTo>
                    <a:pt x="0" y="21"/>
                    <a:pt x="2" y="14"/>
                    <a:pt x="7" y="9"/>
                  </a:cubicBezTo>
                  <a:cubicBezTo>
                    <a:pt x="10" y="7"/>
                    <a:pt x="13" y="4"/>
                    <a:pt x="16" y="4"/>
                  </a:cubicBezTo>
                  <a:cubicBezTo>
                    <a:pt x="17" y="4"/>
                    <a:pt x="18" y="3"/>
                    <a:pt x="18" y="3"/>
                  </a:cubicBezTo>
                  <a:cubicBezTo>
                    <a:pt x="29" y="0"/>
                    <a:pt x="42" y="3"/>
                    <a:pt x="45" y="15"/>
                  </a:cubicBezTo>
                  <a:cubicBezTo>
                    <a:pt x="48" y="24"/>
                    <a:pt x="44" y="36"/>
                    <a:pt x="35" y="40"/>
                  </a:cubicBezTo>
                  <a:cubicBezTo>
                    <a:pt x="34" y="41"/>
                    <a:pt x="34" y="41"/>
                    <a:pt x="33" y="41"/>
                  </a:cubicBezTo>
                  <a:cubicBezTo>
                    <a:pt x="28" y="44"/>
                    <a:pt x="21" y="43"/>
                    <a:pt x="15" y="41"/>
                  </a:cubicBezTo>
                  <a:cubicBezTo>
                    <a:pt x="8" y="39"/>
                    <a:pt x="3" y="34"/>
                    <a:pt x="1" y="27"/>
                  </a:cubicBezTo>
                  <a:close/>
                </a:path>
              </a:pathLst>
            </a:custGeom>
            <a:grpFill/>
            <a:ln w="19050">
              <a:solidFill>
                <a:srgbClr val="34322F"/>
              </a:solidFill>
              <a:round/>
            </a:ln>
          </p:spPr>
          <p:txBody>
            <a:bodyPr vert="horz" wrap="square" lIns="91440" tIns="45720" rIns="91440" bIns="45720" numCol="1" anchor="t" anchorCtr="0" compatLnSpc="1"/>
            <a:lstStyle/>
            <a:p>
              <a:endParaRPr lang="zh-CN" altLang="en-US"/>
            </a:p>
          </p:txBody>
        </p:sp>
      </p:grpSp>
      <p:sp>
        <p:nvSpPr>
          <p:cNvPr id="74" name="文本框 73"/>
          <p:cNvSpPr txBox="1"/>
          <p:nvPr/>
        </p:nvSpPr>
        <p:spPr>
          <a:xfrm>
            <a:off x="2348308" y="4600903"/>
            <a:ext cx="1556942" cy="584775"/>
          </a:xfrm>
          <a:prstGeom prst="rect">
            <a:avLst/>
          </a:prstGeom>
          <a:noFill/>
        </p:spPr>
        <p:txBody>
          <a:bodyPr wrap="square" rtlCol="0">
            <a:spAutoFit/>
          </a:bodyPr>
          <a:lstStyle/>
          <a:p>
            <a:r>
              <a:rPr lang="zh-CN" altLang="en-US" sz="3200" b="1" dirty="0" smtClean="0">
                <a:solidFill>
                  <a:srgbClr val="34322F"/>
                </a:solidFill>
                <a:latin typeface="方正静蕾简体" panose="02000000000000000000" pitchFamily="2" charset="-122"/>
                <a:ea typeface="方正静蕾简体" panose="02000000000000000000" pitchFamily="2" charset="-122"/>
              </a:rPr>
              <a:t>小标题</a:t>
            </a:r>
            <a:endParaRPr lang="zh-CN" altLang="en-US" sz="3200" b="1" dirty="0">
              <a:solidFill>
                <a:srgbClr val="34322F"/>
              </a:solidFill>
              <a:latin typeface="方正静蕾简体" panose="02000000000000000000" pitchFamily="2" charset="-122"/>
              <a:ea typeface="方正静蕾简体" panose="02000000000000000000" pitchFamily="2" charset="-122"/>
            </a:endParaRPr>
          </a:p>
        </p:txBody>
      </p:sp>
      <p:sp>
        <p:nvSpPr>
          <p:cNvPr id="75" name="文本框 74"/>
          <p:cNvSpPr txBox="1"/>
          <p:nvPr/>
        </p:nvSpPr>
        <p:spPr>
          <a:xfrm>
            <a:off x="1953039" y="5185678"/>
            <a:ext cx="2409412" cy="830997"/>
          </a:xfrm>
          <a:prstGeom prst="rect">
            <a:avLst/>
          </a:prstGeom>
          <a:noFill/>
        </p:spPr>
        <p:txBody>
          <a:bodyPr wrap="square" rtlCol="0">
            <a:spAutoFit/>
          </a:bodyPr>
          <a:lstStyle/>
          <a:p>
            <a:r>
              <a:rPr lang="zh-CN" altLang="en-US" sz="2400" dirty="0" smtClean="0">
                <a:solidFill>
                  <a:srgbClr val="34322F"/>
                </a:solidFill>
                <a:latin typeface="方正静蕾简体" panose="02000000000000000000" pitchFamily="2" charset="-122"/>
                <a:ea typeface="方正静蕾简体" panose="02000000000000000000" pitchFamily="2" charset="-122"/>
              </a:rPr>
              <a:t>请添加你的文本请添加你的文本</a:t>
            </a:r>
            <a:endParaRPr lang="zh-CN" altLang="en-US" sz="2400" dirty="0">
              <a:solidFill>
                <a:srgbClr val="34322F"/>
              </a:solidFill>
              <a:latin typeface="方正静蕾简体" panose="02000000000000000000" pitchFamily="2" charset="-122"/>
              <a:ea typeface="方正静蕾简体" panose="02000000000000000000" pitchFamily="2" charset="-122"/>
            </a:endParaRPr>
          </a:p>
        </p:txBody>
      </p:sp>
      <p:sp>
        <p:nvSpPr>
          <p:cNvPr id="76" name="文本框 75"/>
          <p:cNvSpPr txBox="1"/>
          <p:nvPr/>
        </p:nvSpPr>
        <p:spPr>
          <a:xfrm>
            <a:off x="5437651" y="4600902"/>
            <a:ext cx="1556942" cy="584775"/>
          </a:xfrm>
          <a:prstGeom prst="rect">
            <a:avLst/>
          </a:prstGeom>
          <a:noFill/>
        </p:spPr>
        <p:txBody>
          <a:bodyPr wrap="square" rtlCol="0">
            <a:spAutoFit/>
          </a:bodyPr>
          <a:lstStyle/>
          <a:p>
            <a:r>
              <a:rPr lang="zh-CN" altLang="en-US" sz="3200" b="1" dirty="0" smtClean="0">
                <a:solidFill>
                  <a:srgbClr val="34322F"/>
                </a:solidFill>
                <a:latin typeface="方正静蕾简体" panose="02000000000000000000" pitchFamily="2" charset="-122"/>
                <a:ea typeface="方正静蕾简体" panose="02000000000000000000" pitchFamily="2" charset="-122"/>
              </a:rPr>
              <a:t>小标题</a:t>
            </a:r>
            <a:endParaRPr lang="zh-CN" altLang="en-US" sz="3200" b="1" dirty="0">
              <a:solidFill>
                <a:srgbClr val="34322F"/>
              </a:solidFill>
              <a:latin typeface="方正静蕾简体" panose="02000000000000000000" pitchFamily="2" charset="-122"/>
              <a:ea typeface="方正静蕾简体" panose="02000000000000000000" pitchFamily="2" charset="-122"/>
            </a:endParaRPr>
          </a:p>
        </p:txBody>
      </p:sp>
      <p:sp>
        <p:nvSpPr>
          <p:cNvPr id="77" name="文本框 76"/>
          <p:cNvSpPr txBox="1"/>
          <p:nvPr/>
        </p:nvSpPr>
        <p:spPr>
          <a:xfrm>
            <a:off x="5042382" y="5185677"/>
            <a:ext cx="2409412" cy="830997"/>
          </a:xfrm>
          <a:prstGeom prst="rect">
            <a:avLst/>
          </a:prstGeom>
          <a:noFill/>
        </p:spPr>
        <p:txBody>
          <a:bodyPr wrap="square" rtlCol="0">
            <a:spAutoFit/>
          </a:bodyPr>
          <a:lstStyle/>
          <a:p>
            <a:r>
              <a:rPr lang="zh-CN" altLang="en-US" sz="2400" dirty="0" smtClean="0">
                <a:solidFill>
                  <a:srgbClr val="34322F"/>
                </a:solidFill>
                <a:latin typeface="方正静蕾简体" panose="02000000000000000000" pitchFamily="2" charset="-122"/>
                <a:ea typeface="方正静蕾简体" panose="02000000000000000000" pitchFamily="2" charset="-122"/>
              </a:rPr>
              <a:t>请添加你的文本请添加你的文本</a:t>
            </a:r>
            <a:endParaRPr lang="zh-CN" altLang="en-US" sz="2400" dirty="0">
              <a:solidFill>
                <a:srgbClr val="34322F"/>
              </a:solidFill>
              <a:latin typeface="方正静蕾简体" panose="02000000000000000000" pitchFamily="2" charset="-122"/>
              <a:ea typeface="方正静蕾简体" panose="02000000000000000000" pitchFamily="2" charset="-122"/>
            </a:endParaRPr>
          </a:p>
        </p:txBody>
      </p:sp>
      <p:sp>
        <p:nvSpPr>
          <p:cNvPr id="78" name="文本框 77"/>
          <p:cNvSpPr txBox="1"/>
          <p:nvPr/>
        </p:nvSpPr>
        <p:spPr>
          <a:xfrm>
            <a:off x="8588927" y="4572685"/>
            <a:ext cx="1556942" cy="584775"/>
          </a:xfrm>
          <a:prstGeom prst="rect">
            <a:avLst/>
          </a:prstGeom>
          <a:noFill/>
        </p:spPr>
        <p:txBody>
          <a:bodyPr wrap="square" rtlCol="0">
            <a:spAutoFit/>
          </a:bodyPr>
          <a:lstStyle/>
          <a:p>
            <a:r>
              <a:rPr lang="zh-CN" altLang="en-US" sz="3200" b="1" dirty="0" smtClean="0">
                <a:solidFill>
                  <a:srgbClr val="34322F"/>
                </a:solidFill>
                <a:latin typeface="方正静蕾简体" panose="02000000000000000000" pitchFamily="2" charset="-122"/>
                <a:ea typeface="方正静蕾简体" panose="02000000000000000000" pitchFamily="2" charset="-122"/>
              </a:rPr>
              <a:t>小标题</a:t>
            </a:r>
            <a:endParaRPr lang="zh-CN" altLang="en-US" sz="3200" b="1" dirty="0">
              <a:solidFill>
                <a:srgbClr val="34322F"/>
              </a:solidFill>
              <a:latin typeface="方正静蕾简体" panose="02000000000000000000" pitchFamily="2" charset="-122"/>
              <a:ea typeface="方正静蕾简体" panose="02000000000000000000" pitchFamily="2" charset="-122"/>
            </a:endParaRPr>
          </a:p>
        </p:txBody>
      </p:sp>
      <p:sp>
        <p:nvSpPr>
          <p:cNvPr id="79" name="文本框 78"/>
          <p:cNvSpPr txBox="1"/>
          <p:nvPr/>
        </p:nvSpPr>
        <p:spPr>
          <a:xfrm>
            <a:off x="8193658" y="5157460"/>
            <a:ext cx="2409412" cy="830997"/>
          </a:xfrm>
          <a:prstGeom prst="rect">
            <a:avLst/>
          </a:prstGeom>
          <a:noFill/>
        </p:spPr>
        <p:txBody>
          <a:bodyPr wrap="square" rtlCol="0">
            <a:spAutoFit/>
          </a:bodyPr>
          <a:lstStyle/>
          <a:p>
            <a:r>
              <a:rPr lang="zh-CN" altLang="en-US" sz="2400" dirty="0" smtClean="0">
                <a:solidFill>
                  <a:srgbClr val="34322F"/>
                </a:solidFill>
                <a:latin typeface="方正静蕾简体" panose="02000000000000000000" pitchFamily="2" charset="-122"/>
                <a:ea typeface="方正静蕾简体" panose="02000000000000000000" pitchFamily="2" charset="-122"/>
              </a:rPr>
              <a:t>请添加你的文本请添加你的文本</a:t>
            </a:r>
            <a:endParaRPr lang="zh-CN" altLang="en-US" sz="2400" dirty="0">
              <a:solidFill>
                <a:srgbClr val="34322F"/>
              </a:solidFill>
              <a:latin typeface="方正静蕾简体" panose="02000000000000000000" pitchFamily="2" charset="-122"/>
              <a:ea typeface="方正静蕾简体" panose="02000000000000000000" pitchFamily="2"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7F7F2"/>
        </a:solidFill>
        <a:effectLst/>
      </p:bgPr>
    </p:bg>
    <p:spTree>
      <p:nvGrpSpPr>
        <p:cNvPr id="1" name=""/>
        <p:cNvGrpSpPr/>
        <p:nvPr/>
      </p:nvGrpSpPr>
      <p:grpSpPr>
        <a:xfrm>
          <a:off x="0" y="0"/>
          <a:ext cx="0" cy="0"/>
          <a:chOff x="0" y="0"/>
          <a:chExt cx="0" cy="0"/>
        </a:xfrm>
      </p:grpSpPr>
      <p:sp>
        <p:nvSpPr>
          <p:cNvPr id="96" name="文本框 95"/>
          <p:cNvSpPr txBox="1"/>
          <p:nvPr/>
        </p:nvSpPr>
        <p:spPr>
          <a:xfrm>
            <a:off x="1114744" y="349293"/>
            <a:ext cx="4032450" cy="646331"/>
          </a:xfrm>
          <a:prstGeom prst="rect">
            <a:avLst/>
          </a:prstGeom>
          <a:noFill/>
        </p:spPr>
        <p:txBody>
          <a:bodyPr wrap="square" rtlCol="0">
            <a:spAutoFit/>
          </a:bodyPr>
          <a:lstStyle/>
          <a:p>
            <a:r>
              <a:rPr lang="zh-CN" altLang="en-US" sz="3600" b="1" dirty="0" smtClean="0">
                <a:solidFill>
                  <a:srgbClr val="34322F"/>
                </a:solidFill>
                <a:latin typeface="方正静蕾简体" panose="02000000000000000000" pitchFamily="2" charset="-122"/>
                <a:ea typeface="方正静蕾简体" panose="02000000000000000000" pitchFamily="2" charset="-122"/>
              </a:rPr>
              <a:t>请在此处添加文本</a:t>
            </a:r>
            <a:endParaRPr lang="zh-CN" altLang="en-US" sz="6600" b="1" dirty="0">
              <a:solidFill>
                <a:srgbClr val="34322F"/>
              </a:solidFill>
              <a:latin typeface="方正静蕾简体" panose="02000000000000000000" pitchFamily="2" charset="-122"/>
              <a:ea typeface="方正静蕾简体" panose="02000000000000000000" pitchFamily="2" charset="-122"/>
            </a:endParaRPr>
          </a:p>
        </p:txBody>
      </p:sp>
      <p:grpSp>
        <p:nvGrpSpPr>
          <p:cNvPr id="145" name="Group 72"/>
          <p:cNvGrpSpPr>
            <a:grpSpLocks noChangeAspect="1"/>
          </p:cNvGrpSpPr>
          <p:nvPr/>
        </p:nvGrpSpPr>
        <p:grpSpPr bwMode="auto">
          <a:xfrm>
            <a:off x="425648" y="246446"/>
            <a:ext cx="569513" cy="796719"/>
            <a:chOff x="1821" y="664"/>
            <a:chExt cx="381" cy="533"/>
          </a:xfrm>
        </p:grpSpPr>
        <p:sp>
          <p:nvSpPr>
            <p:cNvPr id="146" name="Freeform 73"/>
            <p:cNvSpPr/>
            <p:nvPr/>
          </p:nvSpPr>
          <p:spPr bwMode="auto">
            <a:xfrm>
              <a:off x="1821" y="664"/>
              <a:ext cx="361" cy="514"/>
            </a:xfrm>
            <a:custGeom>
              <a:avLst/>
              <a:gdLst>
                <a:gd name="T0" fmla="*/ 18 w 18"/>
                <a:gd name="T1" fmla="*/ 9 h 27"/>
                <a:gd name="T2" fmla="*/ 9 w 18"/>
                <a:gd name="T3" fmla="*/ 27 h 27"/>
                <a:gd name="T4" fmla="*/ 0 w 18"/>
                <a:gd name="T5" fmla="*/ 9 h 27"/>
                <a:gd name="T6" fmla="*/ 9 w 18"/>
                <a:gd name="T7" fmla="*/ 0 h 27"/>
                <a:gd name="T8" fmla="*/ 18 w 18"/>
                <a:gd name="T9" fmla="*/ 9 h 27"/>
              </a:gdLst>
              <a:ahLst/>
              <a:cxnLst>
                <a:cxn ang="0">
                  <a:pos x="T0" y="T1"/>
                </a:cxn>
                <a:cxn ang="0">
                  <a:pos x="T2" y="T3"/>
                </a:cxn>
                <a:cxn ang="0">
                  <a:pos x="T4" y="T5"/>
                </a:cxn>
                <a:cxn ang="0">
                  <a:pos x="T6" y="T7"/>
                </a:cxn>
                <a:cxn ang="0">
                  <a:pos x="T8" y="T9"/>
                </a:cxn>
              </a:cxnLst>
              <a:rect l="0" t="0" r="r" b="b"/>
              <a:pathLst>
                <a:path w="18" h="27">
                  <a:moveTo>
                    <a:pt x="18" y="9"/>
                  </a:moveTo>
                  <a:cubicBezTo>
                    <a:pt x="18" y="14"/>
                    <a:pt x="9" y="27"/>
                    <a:pt x="9" y="27"/>
                  </a:cubicBezTo>
                  <a:cubicBezTo>
                    <a:pt x="9" y="27"/>
                    <a:pt x="0" y="14"/>
                    <a:pt x="0" y="9"/>
                  </a:cubicBezTo>
                  <a:cubicBezTo>
                    <a:pt x="0" y="4"/>
                    <a:pt x="4" y="0"/>
                    <a:pt x="9" y="0"/>
                  </a:cubicBezTo>
                  <a:cubicBezTo>
                    <a:pt x="14" y="0"/>
                    <a:pt x="18" y="4"/>
                    <a:pt x="18"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74"/>
            <p:cNvSpPr>
              <a:spLocks noEditPoints="1"/>
            </p:cNvSpPr>
            <p:nvPr/>
          </p:nvSpPr>
          <p:spPr bwMode="auto">
            <a:xfrm>
              <a:off x="1821" y="664"/>
              <a:ext cx="381" cy="533"/>
            </a:xfrm>
            <a:custGeom>
              <a:avLst/>
              <a:gdLst>
                <a:gd name="T0" fmla="*/ 9 w 19"/>
                <a:gd name="T1" fmla="*/ 28 h 28"/>
                <a:gd name="T2" fmla="*/ 9 w 19"/>
                <a:gd name="T3" fmla="*/ 27 h 28"/>
                <a:gd name="T4" fmla="*/ 0 w 19"/>
                <a:gd name="T5" fmla="*/ 9 h 28"/>
                <a:gd name="T6" fmla="*/ 9 w 19"/>
                <a:gd name="T7" fmla="*/ 0 h 28"/>
                <a:gd name="T8" fmla="*/ 9 w 19"/>
                <a:gd name="T9" fmla="*/ 0 h 28"/>
                <a:gd name="T10" fmla="*/ 16 w 19"/>
                <a:gd name="T11" fmla="*/ 2 h 28"/>
                <a:gd name="T12" fmla="*/ 19 w 19"/>
                <a:gd name="T13" fmla="*/ 9 h 28"/>
                <a:gd name="T14" fmla="*/ 10 w 19"/>
                <a:gd name="T15" fmla="*/ 27 h 28"/>
                <a:gd name="T16" fmla="*/ 9 w 19"/>
                <a:gd name="T17" fmla="*/ 28 h 28"/>
                <a:gd name="T18" fmla="*/ 9 w 19"/>
                <a:gd name="T19" fmla="*/ 1 h 28"/>
                <a:gd name="T20" fmla="*/ 9 w 19"/>
                <a:gd name="T21" fmla="*/ 1 h 28"/>
                <a:gd name="T22" fmla="*/ 1 w 19"/>
                <a:gd name="T23" fmla="*/ 9 h 28"/>
                <a:gd name="T24" fmla="*/ 9 w 19"/>
                <a:gd name="T25" fmla="*/ 26 h 28"/>
                <a:gd name="T26" fmla="*/ 18 w 19"/>
                <a:gd name="T27" fmla="*/ 9 h 28"/>
                <a:gd name="T28" fmla="*/ 15 w 19"/>
                <a:gd name="T29" fmla="*/ 3 h 28"/>
                <a:gd name="T30" fmla="*/ 9 w 19"/>
                <a:gd name="T31" fmla="*/ 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8">
                  <a:moveTo>
                    <a:pt x="9" y="28"/>
                  </a:moveTo>
                  <a:cubicBezTo>
                    <a:pt x="9" y="28"/>
                    <a:pt x="9" y="28"/>
                    <a:pt x="9" y="27"/>
                  </a:cubicBezTo>
                  <a:cubicBezTo>
                    <a:pt x="8" y="27"/>
                    <a:pt x="0" y="14"/>
                    <a:pt x="0" y="9"/>
                  </a:cubicBezTo>
                  <a:cubicBezTo>
                    <a:pt x="0" y="4"/>
                    <a:pt x="4" y="0"/>
                    <a:pt x="9" y="0"/>
                  </a:cubicBezTo>
                  <a:cubicBezTo>
                    <a:pt x="9" y="0"/>
                    <a:pt x="9" y="0"/>
                    <a:pt x="9" y="0"/>
                  </a:cubicBezTo>
                  <a:cubicBezTo>
                    <a:pt x="12" y="0"/>
                    <a:pt x="14" y="1"/>
                    <a:pt x="16" y="2"/>
                  </a:cubicBezTo>
                  <a:cubicBezTo>
                    <a:pt x="18" y="4"/>
                    <a:pt x="19" y="7"/>
                    <a:pt x="19" y="9"/>
                  </a:cubicBezTo>
                  <a:cubicBezTo>
                    <a:pt x="19" y="14"/>
                    <a:pt x="10" y="27"/>
                    <a:pt x="10" y="27"/>
                  </a:cubicBezTo>
                  <a:cubicBezTo>
                    <a:pt x="10" y="28"/>
                    <a:pt x="10" y="28"/>
                    <a:pt x="9" y="28"/>
                  </a:cubicBezTo>
                  <a:close/>
                  <a:moveTo>
                    <a:pt x="9" y="1"/>
                  </a:moveTo>
                  <a:cubicBezTo>
                    <a:pt x="9" y="1"/>
                    <a:pt x="9" y="1"/>
                    <a:pt x="9" y="1"/>
                  </a:cubicBezTo>
                  <a:cubicBezTo>
                    <a:pt x="5" y="1"/>
                    <a:pt x="1" y="5"/>
                    <a:pt x="1" y="9"/>
                  </a:cubicBezTo>
                  <a:cubicBezTo>
                    <a:pt x="1" y="13"/>
                    <a:pt x="7" y="23"/>
                    <a:pt x="9" y="26"/>
                  </a:cubicBezTo>
                  <a:cubicBezTo>
                    <a:pt x="11" y="23"/>
                    <a:pt x="18" y="13"/>
                    <a:pt x="18" y="9"/>
                  </a:cubicBezTo>
                  <a:cubicBezTo>
                    <a:pt x="18" y="7"/>
                    <a:pt x="17" y="5"/>
                    <a:pt x="15" y="3"/>
                  </a:cubicBezTo>
                  <a:cubicBezTo>
                    <a:pt x="14" y="2"/>
                    <a:pt x="12" y="1"/>
                    <a:pt x="9"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Oval 75"/>
            <p:cNvSpPr>
              <a:spLocks noChangeArrowheads="1"/>
            </p:cNvSpPr>
            <p:nvPr/>
          </p:nvSpPr>
          <p:spPr bwMode="auto">
            <a:xfrm>
              <a:off x="1921" y="740"/>
              <a:ext cx="181" cy="19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76"/>
            <p:cNvSpPr>
              <a:spLocks noEditPoints="1"/>
            </p:cNvSpPr>
            <p:nvPr/>
          </p:nvSpPr>
          <p:spPr bwMode="auto">
            <a:xfrm>
              <a:off x="1901" y="740"/>
              <a:ext cx="221" cy="209"/>
            </a:xfrm>
            <a:custGeom>
              <a:avLst/>
              <a:gdLst>
                <a:gd name="T0" fmla="*/ 5 w 11"/>
                <a:gd name="T1" fmla="*/ 11 h 11"/>
                <a:gd name="T2" fmla="*/ 0 w 11"/>
                <a:gd name="T3" fmla="*/ 5 h 11"/>
                <a:gd name="T4" fmla="*/ 5 w 11"/>
                <a:gd name="T5" fmla="*/ 0 h 11"/>
                <a:gd name="T6" fmla="*/ 11 w 11"/>
                <a:gd name="T7" fmla="*/ 5 h 11"/>
                <a:gd name="T8" fmla="*/ 5 w 11"/>
                <a:gd name="T9" fmla="*/ 11 h 11"/>
                <a:gd name="T10" fmla="*/ 5 w 11"/>
                <a:gd name="T11" fmla="*/ 1 h 11"/>
                <a:gd name="T12" fmla="*/ 1 w 11"/>
                <a:gd name="T13" fmla="*/ 5 h 11"/>
                <a:gd name="T14" fmla="*/ 5 w 11"/>
                <a:gd name="T15" fmla="*/ 9 h 11"/>
                <a:gd name="T16" fmla="*/ 9 w 11"/>
                <a:gd name="T17" fmla="*/ 5 h 11"/>
                <a:gd name="T18" fmla="*/ 5 w 11"/>
                <a:gd name="T19"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11">
                  <a:moveTo>
                    <a:pt x="5" y="11"/>
                  </a:moveTo>
                  <a:cubicBezTo>
                    <a:pt x="2" y="11"/>
                    <a:pt x="0" y="8"/>
                    <a:pt x="0" y="5"/>
                  </a:cubicBezTo>
                  <a:cubicBezTo>
                    <a:pt x="0" y="2"/>
                    <a:pt x="2" y="0"/>
                    <a:pt x="5" y="0"/>
                  </a:cubicBezTo>
                  <a:cubicBezTo>
                    <a:pt x="8" y="0"/>
                    <a:pt x="11" y="2"/>
                    <a:pt x="11" y="5"/>
                  </a:cubicBezTo>
                  <a:cubicBezTo>
                    <a:pt x="11" y="8"/>
                    <a:pt x="8" y="11"/>
                    <a:pt x="5" y="11"/>
                  </a:cubicBezTo>
                  <a:close/>
                  <a:moveTo>
                    <a:pt x="5" y="1"/>
                  </a:moveTo>
                  <a:cubicBezTo>
                    <a:pt x="3" y="1"/>
                    <a:pt x="1" y="3"/>
                    <a:pt x="1" y="5"/>
                  </a:cubicBezTo>
                  <a:cubicBezTo>
                    <a:pt x="1" y="7"/>
                    <a:pt x="3" y="9"/>
                    <a:pt x="5" y="9"/>
                  </a:cubicBezTo>
                  <a:cubicBezTo>
                    <a:pt x="8" y="9"/>
                    <a:pt x="9" y="7"/>
                    <a:pt x="9" y="5"/>
                  </a:cubicBezTo>
                  <a:cubicBezTo>
                    <a:pt x="9" y="3"/>
                    <a:pt x="8" y="1"/>
                    <a:pt x="5"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4" name="任意多边形 23"/>
          <p:cNvSpPr/>
          <p:nvPr/>
        </p:nvSpPr>
        <p:spPr>
          <a:xfrm flipH="1">
            <a:off x="10031246" y="5974416"/>
            <a:ext cx="1119154" cy="504881"/>
          </a:xfrm>
          <a:custGeom>
            <a:avLst/>
            <a:gdLst>
              <a:gd name="connsiteX0" fmla="*/ 0 w 1266825"/>
              <a:gd name="connsiteY0" fmla="*/ 609702 h 609702"/>
              <a:gd name="connsiteX1" fmla="*/ 581025 w 1266825"/>
              <a:gd name="connsiteY1" fmla="*/ 102 h 609702"/>
              <a:gd name="connsiteX2" fmla="*/ 1266825 w 1266825"/>
              <a:gd name="connsiteY2" fmla="*/ 571602 h 609702"/>
              <a:gd name="connsiteX0-1" fmla="*/ 0 w 1266825"/>
              <a:gd name="connsiteY0-2" fmla="*/ 609965 h 609965"/>
              <a:gd name="connsiteX1-3" fmla="*/ 581025 w 1266825"/>
              <a:gd name="connsiteY1-4" fmla="*/ 365 h 609965"/>
              <a:gd name="connsiteX2-5" fmla="*/ 1266825 w 1266825"/>
              <a:gd name="connsiteY2-6" fmla="*/ 571865 h 609965"/>
              <a:gd name="connsiteX0-7" fmla="*/ 0 w 1266825"/>
              <a:gd name="connsiteY0-8" fmla="*/ 611668 h 611668"/>
              <a:gd name="connsiteX1-9" fmla="*/ 581025 w 1266825"/>
              <a:gd name="connsiteY1-10" fmla="*/ 2068 h 611668"/>
              <a:gd name="connsiteX2-11" fmla="*/ 1266825 w 1266825"/>
              <a:gd name="connsiteY2-12" fmla="*/ 573568 h 611668"/>
              <a:gd name="connsiteX0-13" fmla="*/ 0 w 1266825"/>
              <a:gd name="connsiteY0-14" fmla="*/ 611900 h 611900"/>
              <a:gd name="connsiteX1-15" fmla="*/ 581025 w 1266825"/>
              <a:gd name="connsiteY1-16" fmla="*/ 2300 h 611900"/>
              <a:gd name="connsiteX2-17" fmla="*/ 1266825 w 1266825"/>
              <a:gd name="connsiteY2-18" fmla="*/ 573800 h 611900"/>
              <a:gd name="connsiteX0-19" fmla="*/ 0 w 1266825"/>
              <a:gd name="connsiteY0-20" fmla="*/ 611900 h 611900"/>
              <a:gd name="connsiteX1-21" fmla="*/ 581025 w 1266825"/>
              <a:gd name="connsiteY1-22" fmla="*/ 2300 h 611900"/>
              <a:gd name="connsiteX2-23" fmla="*/ 1266825 w 1266825"/>
              <a:gd name="connsiteY2-24" fmla="*/ 573800 h 611900"/>
              <a:gd name="connsiteX0-25" fmla="*/ 0 w 1266825"/>
              <a:gd name="connsiteY0-26" fmla="*/ 610174 h 610174"/>
              <a:gd name="connsiteX1-27" fmla="*/ 581025 w 1266825"/>
              <a:gd name="connsiteY1-28" fmla="*/ 574 h 610174"/>
              <a:gd name="connsiteX2-29" fmla="*/ 1266825 w 1266825"/>
              <a:gd name="connsiteY2-30" fmla="*/ 572074 h 610174"/>
            </a:gdLst>
            <a:ahLst/>
            <a:cxnLst>
              <a:cxn ang="0">
                <a:pos x="connsiteX0-1" y="connsiteY0-2"/>
              </a:cxn>
              <a:cxn ang="0">
                <a:pos x="connsiteX1-3" y="connsiteY1-4"/>
              </a:cxn>
              <a:cxn ang="0">
                <a:pos x="connsiteX2-5" y="connsiteY2-6"/>
              </a:cxn>
            </a:cxnLst>
            <a:rect l="l" t="t" r="r" b="b"/>
            <a:pathLst>
              <a:path w="1266825" h="610174">
                <a:moveTo>
                  <a:pt x="0" y="610174"/>
                </a:moveTo>
                <a:cubicBezTo>
                  <a:pt x="51594" y="270449"/>
                  <a:pt x="297579" y="13901"/>
                  <a:pt x="581025" y="574"/>
                </a:cubicBezTo>
                <a:cubicBezTo>
                  <a:pt x="864471" y="-12753"/>
                  <a:pt x="1210468" y="206949"/>
                  <a:pt x="1266825" y="572074"/>
                </a:cubicBezTo>
              </a:path>
            </a:pathLst>
          </a:custGeom>
          <a:noFill/>
          <a:ln w="31750" cap="rnd">
            <a:solidFill>
              <a:schemeClr val="bg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flipH="1">
            <a:off x="11280739" y="6198282"/>
            <a:ext cx="431440" cy="208394"/>
          </a:xfrm>
          <a:custGeom>
            <a:avLst/>
            <a:gdLst>
              <a:gd name="connsiteX0" fmla="*/ 0 w 1266825"/>
              <a:gd name="connsiteY0" fmla="*/ 609702 h 609702"/>
              <a:gd name="connsiteX1" fmla="*/ 581025 w 1266825"/>
              <a:gd name="connsiteY1" fmla="*/ 102 h 609702"/>
              <a:gd name="connsiteX2" fmla="*/ 1266825 w 1266825"/>
              <a:gd name="connsiteY2" fmla="*/ 571602 h 609702"/>
              <a:gd name="connsiteX0-1" fmla="*/ 0 w 1266825"/>
              <a:gd name="connsiteY0-2" fmla="*/ 609965 h 609965"/>
              <a:gd name="connsiteX1-3" fmla="*/ 581025 w 1266825"/>
              <a:gd name="connsiteY1-4" fmla="*/ 365 h 609965"/>
              <a:gd name="connsiteX2-5" fmla="*/ 1266825 w 1266825"/>
              <a:gd name="connsiteY2-6" fmla="*/ 571865 h 609965"/>
              <a:gd name="connsiteX0-7" fmla="*/ 0 w 1266825"/>
              <a:gd name="connsiteY0-8" fmla="*/ 611668 h 611668"/>
              <a:gd name="connsiteX1-9" fmla="*/ 581025 w 1266825"/>
              <a:gd name="connsiteY1-10" fmla="*/ 2068 h 611668"/>
              <a:gd name="connsiteX2-11" fmla="*/ 1266825 w 1266825"/>
              <a:gd name="connsiteY2-12" fmla="*/ 573568 h 611668"/>
              <a:gd name="connsiteX0-13" fmla="*/ 0 w 1266825"/>
              <a:gd name="connsiteY0-14" fmla="*/ 611900 h 611900"/>
              <a:gd name="connsiteX1-15" fmla="*/ 581025 w 1266825"/>
              <a:gd name="connsiteY1-16" fmla="*/ 2300 h 611900"/>
              <a:gd name="connsiteX2-17" fmla="*/ 1266825 w 1266825"/>
              <a:gd name="connsiteY2-18" fmla="*/ 573800 h 611900"/>
              <a:gd name="connsiteX0-19" fmla="*/ 0 w 1266825"/>
              <a:gd name="connsiteY0-20" fmla="*/ 611900 h 611900"/>
              <a:gd name="connsiteX1-21" fmla="*/ 581025 w 1266825"/>
              <a:gd name="connsiteY1-22" fmla="*/ 2300 h 611900"/>
              <a:gd name="connsiteX2-23" fmla="*/ 1266825 w 1266825"/>
              <a:gd name="connsiteY2-24" fmla="*/ 573800 h 611900"/>
            </a:gdLst>
            <a:ahLst/>
            <a:cxnLst>
              <a:cxn ang="0">
                <a:pos x="connsiteX0-1" y="connsiteY0-2"/>
              </a:cxn>
              <a:cxn ang="0">
                <a:pos x="connsiteX1-3" y="connsiteY1-4"/>
              </a:cxn>
              <a:cxn ang="0">
                <a:pos x="connsiteX2-5" y="connsiteY2-6"/>
              </a:cxn>
            </a:cxnLst>
            <a:rect l="l" t="t" r="r" b="b"/>
            <a:pathLst>
              <a:path w="1266825" h="611900">
                <a:moveTo>
                  <a:pt x="0" y="611900"/>
                </a:moveTo>
                <a:cubicBezTo>
                  <a:pt x="51594" y="272175"/>
                  <a:pt x="246063" y="-29450"/>
                  <a:pt x="581025" y="2300"/>
                </a:cubicBezTo>
                <a:cubicBezTo>
                  <a:pt x="915987" y="34050"/>
                  <a:pt x="1210468" y="208675"/>
                  <a:pt x="1266825" y="573800"/>
                </a:cubicBezTo>
              </a:path>
            </a:pathLst>
          </a:custGeom>
          <a:noFill/>
          <a:ln w="31750" cap="rnd">
            <a:solidFill>
              <a:schemeClr val="bg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flipH="1">
            <a:off x="10292711" y="757465"/>
            <a:ext cx="841778" cy="571400"/>
            <a:chOff x="1711856" y="2078071"/>
            <a:chExt cx="1196804" cy="757114"/>
          </a:xfrm>
        </p:grpSpPr>
        <p:sp>
          <p:nvSpPr>
            <p:cNvPr id="27" name="任意多边形 26"/>
            <p:cNvSpPr/>
            <p:nvPr/>
          </p:nvSpPr>
          <p:spPr>
            <a:xfrm>
              <a:off x="1920015" y="2078071"/>
              <a:ext cx="713347" cy="757114"/>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rgbClr val="F7F7F2"/>
            </a:solidFill>
            <a:ln w="28575"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1711856" y="2301388"/>
              <a:ext cx="1196804" cy="338300"/>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Group 9"/>
          <p:cNvGrpSpPr>
            <a:grpSpLocks noChangeAspect="1"/>
          </p:cNvGrpSpPr>
          <p:nvPr/>
        </p:nvGrpSpPr>
        <p:grpSpPr bwMode="auto">
          <a:xfrm>
            <a:off x="7600088" y="2345318"/>
            <a:ext cx="2982147" cy="1965326"/>
            <a:chOff x="2341" y="1016"/>
            <a:chExt cx="3003" cy="2286"/>
          </a:xfrm>
          <a:noFill/>
        </p:grpSpPr>
        <p:sp>
          <p:nvSpPr>
            <p:cNvPr id="30" name="Freeform 10"/>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34322F"/>
              </a:solidFill>
              <a:prstDash val="solid"/>
              <a:miter lim="800000"/>
            </a:ln>
          </p:spPr>
          <p:txBody>
            <a:bodyPr vert="horz" wrap="square" lIns="91440" tIns="45720" rIns="91440" bIns="45720" numCol="1" anchor="t" anchorCtr="0" compatLnSpc="1"/>
            <a:lstStyle/>
            <a:p>
              <a:endParaRPr lang="zh-CN" altLang="en-US"/>
            </a:p>
          </p:txBody>
        </p:sp>
        <p:sp>
          <p:nvSpPr>
            <p:cNvPr id="31" name="Freeform 11"/>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grpFill/>
            <a:ln w="14288" cap="flat">
              <a:solidFill>
                <a:srgbClr val="34322F"/>
              </a:solidFill>
              <a:prstDash val="solid"/>
              <a:miter lim="800000"/>
            </a:ln>
          </p:spPr>
          <p:txBody>
            <a:bodyPr vert="horz" wrap="square" lIns="91440" tIns="45720" rIns="91440" bIns="45720" numCol="1" anchor="t" anchorCtr="0" compatLnSpc="1"/>
            <a:lstStyle/>
            <a:p>
              <a:endParaRPr lang="zh-CN" altLang="en-US"/>
            </a:p>
          </p:txBody>
        </p:sp>
        <p:sp>
          <p:nvSpPr>
            <p:cNvPr id="32" name="Freeform 12"/>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34322F"/>
              </a:solidFill>
              <a:prstDash val="solid"/>
              <a:miter lim="800000"/>
            </a:ln>
          </p:spPr>
          <p:txBody>
            <a:bodyPr vert="horz" wrap="square" lIns="91440" tIns="45720" rIns="91440" bIns="45720" numCol="1" anchor="t" anchorCtr="0" compatLnSpc="1"/>
            <a:lstStyle/>
            <a:p>
              <a:endParaRPr lang="zh-CN" altLang="en-US"/>
            </a:p>
          </p:txBody>
        </p:sp>
        <p:sp>
          <p:nvSpPr>
            <p:cNvPr id="33" name="Freeform 13"/>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grpFill/>
            <a:ln w="14288" cap="flat">
              <a:solidFill>
                <a:srgbClr val="34322F"/>
              </a:solidFill>
              <a:prstDash val="solid"/>
              <a:miter lim="800000"/>
            </a:ln>
          </p:spPr>
          <p:txBody>
            <a:bodyPr vert="horz" wrap="square" lIns="91440" tIns="45720" rIns="91440" bIns="45720" numCol="1" anchor="t" anchorCtr="0" compatLnSpc="1"/>
            <a:lstStyle/>
            <a:p>
              <a:endParaRPr lang="zh-CN" altLang="en-US"/>
            </a:p>
          </p:txBody>
        </p:sp>
      </p:grpSp>
      <p:grpSp>
        <p:nvGrpSpPr>
          <p:cNvPr id="34" name="Group 9"/>
          <p:cNvGrpSpPr>
            <a:grpSpLocks noChangeAspect="1"/>
          </p:cNvGrpSpPr>
          <p:nvPr/>
        </p:nvGrpSpPr>
        <p:grpSpPr bwMode="auto">
          <a:xfrm>
            <a:off x="5503826" y="2345318"/>
            <a:ext cx="2982147" cy="1965326"/>
            <a:chOff x="2341" y="1016"/>
            <a:chExt cx="3003" cy="2286"/>
          </a:xfrm>
          <a:noFill/>
        </p:grpSpPr>
        <p:sp>
          <p:nvSpPr>
            <p:cNvPr id="35" name="Freeform 10"/>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34322F"/>
              </a:solidFill>
              <a:prstDash val="solid"/>
              <a:miter lim="800000"/>
            </a:ln>
          </p:spPr>
          <p:txBody>
            <a:bodyPr vert="horz" wrap="square" lIns="91440" tIns="45720" rIns="91440" bIns="45720" numCol="1" anchor="t" anchorCtr="0" compatLnSpc="1"/>
            <a:lstStyle/>
            <a:p>
              <a:endParaRPr lang="zh-CN" altLang="en-US"/>
            </a:p>
          </p:txBody>
        </p:sp>
        <p:sp useBgFill="1">
          <p:nvSpPr>
            <p:cNvPr id="36" name="Freeform 11"/>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ln w="14288" cap="flat">
              <a:solidFill>
                <a:srgbClr val="34322F"/>
              </a:solidFill>
              <a:prstDash val="solid"/>
              <a:miter lim="800000"/>
            </a:ln>
          </p:spPr>
          <p:txBody>
            <a:bodyPr vert="horz" wrap="square" lIns="91440" tIns="45720" rIns="91440" bIns="45720" numCol="1" anchor="t" anchorCtr="0" compatLnSpc="1"/>
            <a:lstStyle/>
            <a:p>
              <a:endParaRPr lang="zh-CN" altLang="en-US"/>
            </a:p>
          </p:txBody>
        </p:sp>
        <p:sp>
          <p:nvSpPr>
            <p:cNvPr id="37" name="Freeform 12"/>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34322F"/>
              </a:solidFill>
              <a:prstDash val="solid"/>
              <a:miter lim="800000"/>
            </a:ln>
          </p:spPr>
          <p:txBody>
            <a:bodyPr vert="horz" wrap="square" lIns="91440" tIns="45720" rIns="91440" bIns="45720" numCol="1" anchor="t" anchorCtr="0" compatLnSpc="1"/>
            <a:lstStyle/>
            <a:p>
              <a:endParaRPr lang="zh-CN" altLang="en-US"/>
            </a:p>
          </p:txBody>
        </p:sp>
        <p:sp>
          <p:nvSpPr>
            <p:cNvPr id="38" name="Freeform 13"/>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grpFill/>
            <a:ln w="14288" cap="flat">
              <a:solidFill>
                <a:srgbClr val="34322F"/>
              </a:solidFill>
              <a:prstDash val="solid"/>
              <a:miter lim="800000"/>
            </a:ln>
          </p:spPr>
          <p:txBody>
            <a:bodyPr vert="horz" wrap="square" lIns="91440" tIns="45720" rIns="91440" bIns="45720" numCol="1" anchor="t" anchorCtr="0" compatLnSpc="1"/>
            <a:lstStyle/>
            <a:p>
              <a:endParaRPr lang="zh-CN" altLang="en-US"/>
            </a:p>
          </p:txBody>
        </p:sp>
      </p:grpSp>
      <p:grpSp>
        <p:nvGrpSpPr>
          <p:cNvPr id="42" name="Group 9"/>
          <p:cNvGrpSpPr>
            <a:grpSpLocks noChangeAspect="1"/>
          </p:cNvGrpSpPr>
          <p:nvPr/>
        </p:nvGrpSpPr>
        <p:grpSpPr bwMode="auto">
          <a:xfrm>
            <a:off x="3579776" y="2362200"/>
            <a:ext cx="2982147" cy="1965326"/>
            <a:chOff x="2341" y="1016"/>
            <a:chExt cx="3003" cy="2286"/>
          </a:xfrm>
          <a:noFill/>
        </p:grpSpPr>
        <p:sp>
          <p:nvSpPr>
            <p:cNvPr id="43" name="Freeform 10"/>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34322F"/>
              </a:solidFill>
              <a:prstDash val="solid"/>
              <a:miter lim="800000"/>
            </a:ln>
          </p:spPr>
          <p:txBody>
            <a:bodyPr vert="horz" wrap="square" lIns="91440" tIns="45720" rIns="91440" bIns="45720" numCol="1" anchor="t" anchorCtr="0" compatLnSpc="1"/>
            <a:lstStyle/>
            <a:p>
              <a:endParaRPr lang="zh-CN" altLang="en-US"/>
            </a:p>
          </p:txBody>
        </p:sp>
        <p:sp useBgFill="1">
          <p:nvSpPr>
            <p:cNvPr id="44" name="Freeform 11"/>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ln w="14288" cap="flat">
              <a:solidFill>
                <a:srgbClr val="34322F"/>
              </a:solidFill>
              <a:prstDash val="solid"/>
              <a:miter lim="800000"/>
            </a:ln>
          </p:spPr>
          <p:txBody>
            <a:bodyPr vert="horz" wrap="square" lIns="91440" tIns="45720" rIns="91440" bIns="45720" numCol="1" anchor="t" anchorCtr="0" compatLnSpc="1"/>
            <a:lstStyle/>
            <a:p>
              <a:endParaRPr lang="zh-CN" altLang="en-US"/>
            </a:p>
          </p:txBody>
        </p:sp>
        <p:sp>
          <p:nvSpPr>
            <p:cNvPr id="45" name="Freeform 12"/>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34322F"/>
              </a:solidFill>
              <a:prstDash val="solid"/>
              <a:miter lim="800000"/>
            </a:ln>
          </p:spPr>
          <p:txBody>
            <a:bodyPr vert="horz" wrap="square" lIns="91440" tIns="45720" rIns="91440" bIns="45720" numCol="1" anchor="t" anchorCtr="0" compatLnSpc="1"/>
            <a:lstStyle/>
            <a:p>
              <a:endParaRPr lang="zh-CN" altLang="en-US"/>
            </a:p>
          </p:txBody>
        </p:sp>
        <p:sp>
          <p:nvSpPr>
            <p:cNvPr id="46" name="Freeform 13"/>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grpFill/>
            <a:ln w="14288" cap="flat">
              <a:solidFill>
                <a:srgbClr val="34322F"/>
              </a:solidFill>
              <a:prstDash val="solid"/>
              <a:miter lim="800000"/>
            </a:ln>
          </p:spPr>
          <p:txBody>
            <a:bodyPr vert="horz" wrap="square" lIns="91440" tIns="45720" rIns="91440" bIns="45720" numCol="1" anchor="t" anchorCtr="0" compatLnSpc="1"/>
            <a:lstStyle/>
            <a:p>
              <a:endParaRPr lang="zh-CN" altLang="en-US"/>
            </a:p>
          </p:txBody>
        </p:sp>
      </p:grpSp>
      <p:grpSp>
        <p:nvGrpSpPr>
          <p:cNvPr id="47" name="Group 9"/>
          <p:cNvGrpSpPr>
            <a:grpSpLocks noChangeAspect="1"/>
          </p:cNvGrpSpPr>
          <p:nvPr/>
        </p:nvGrpSpPr>
        <p:grpSpPr bwMode="auto">
          <a:xfrm>
            <a:off x="1655726" y="2362200"/>
            <a:ext cx="2982147" cy="1965326"/>
            <a:chOff x="2341" y="1016"/>
            <a:chExt cx="3003" cy="2286"/>
          </a:xfrm>
          <a:noFill/>
        </p:grpSpPr>
        <p:sp>
          <p:nvSpPr>
            <p:cNvPr id="48" name="Freeform 10"/>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34322F"/>
              </a:solidFill>
              <a:prstDash val="solid"/>
              <a:miter lim="800000"/>
            </a:ln>
          </p:spPr>
          <p:txBody>
            <a:bodyPr vert="horz" wrap="square" lIns="91440" tIns="45720" rIns="91440" bIns="45720" numCol="1" anchor="t" anchorCtr="0" compatLnSpc="1"/>
            <a:lstStyle/>
            <a:p>
              <a:endParaRPr lang="zh-CN" altLang="en-US"/>
            </a:p>
          </p:txBody>
        </p:sp>
        <p:sp useBgFill="1">
          <p:nvSpPr>
            <p:cNvPr id="49" name="Freeform 11"/>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ln w="14288" cap="flat">
              <a:solidFill>
                <a:srgbClr val="34322F"/>
              </a:solidFill>
              <a:prstDash val="solid"/>
              <a:miter lim="800000"/>
            </a:ln>
          </p:spPr>
          <p:txBody>
            <a:bodyPr vert="horz" wrap="square" lIns="91440" tIns="45720" rIns="91440" bIns="45720" numCol="1" anchor="t" anchorCtr="0" compatLnSpc="1"/>
            <a:lstStyle/>
            <a:p>
              <a:endParaRPr lang="zh-CN" altLang="en-US"/>
            </a:p>
          </p:txBody>
        </p:sp>
        <p:sp>
          <p:nvSpPr>
            <p:cNvPr id="50" name="Freeform 12"/>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34322F"/>
              </a:solidFill>
              <a:prstDash val="solid"/>
              <a:miter lim="800000"/>
            </a:ln>
          </p:spPr>
          <p:txBody>
            <a:bodyPr vert="horz" wrap="square" lIns="91440" tIns="45720" rIns="91440" bIns="45720" numCol="1" anchor="t" anchorCtr="0" compatLnSpc="1"/>
            <a:lstStyle/>
            <a:p>
              <a:endParaRPr lang="zh-CN" altLang="en-US"/>
            </a:p>
          </p:txBody>
        </p:sp>
        <p:sp>
          <p:nvSpPr>
            <p:cNvPr id="51" name="Freeform 13"/>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grpFill/>
            <a:ln w="14288" cap="flat">
              <a:solidFill>
                <a:srgbClr val="34322F"/>
              </a:solidFill>
              <a:prstDash val="solid"/>
              <a:miter lim="800000"/>
            </a:ln>
          </p:spPr>
          <p:txBody>
            <a:bodyPr vert="horz" wrap="square" lIns="91440" tIns="45720" rIns="91440" bIns="45720" numCol="1" anchor="t" anchorCtr="0" compatLnSpc="1"/>
            <a:lstStyle/>
            <a:p>
              <a:endParaRPr lang="zh-CN" altLang="en-US"/>
            </a:p>
          </p:txBody>
        </p:sp>
      </p:grpSp>
      <p:sp>
        <p:nvSpPr>
          <p:cNvPr id="52" name="Rectangle 47"/>
          <p:cNvSpPr/>
          <p:nvPr/>
        </p:nvSpPr>
        <p:spPr>
          <a:xfrm>
            <a:off x="2315431" y="3016168"/>
            <a:ext cx="1389804" cy="553998"/>
          </a:xfrm>
          <a:prstGeom prst="rect">
            <a:avLst/>
          </a:prstGeom>
        </p:spPr>
        <p:txBody>
          <a:bodyPr wrap="none" lIns="0" tIns="0" rIns="0" bIns="0">
            <a:spAutoFit/>
          </a:bodyPr>
          <a:lstStyle/>
          <a:p>
            <a:pPr algn="r"/>
            <a:r>
              <a:rPr lang="zh-CN" altLang="en-US" sz="3600" b="1" dirty="0" smtClean="0">
                <a:solidFill>
                  <a:srgbClr val="34322F"/>
                </a:solidFill>
                <a:latin typeface="方正静蕾简体" panose="02000000000000000000" pitchFamily="2" charset="-122"/>
                <a:ea typeface="方正静蕾简体" panose="02000000000000000000" pitchFamily="2" charset="-122"/>
                <a:cs typeface="Arial" panose="020B0604020202020204" pitchFamily="34" charset="0"/>
              </a:rPr>
              <a:t>小标题</a:t>
            </a:r>
            <a:endParaRPr lang="en-US" sz="3600" b="1" dirty="0" smtClean="0">
              <a:solidFill>
                <a:srgbClr val="34322F"/>
              </a:solidFill>
              <a:latin typeface="方正静蕾简体" panose="02000000000000000000" pitchFamily="2" charset="-122"/>
              <a:ea typeface="方正静蕾简体" panose="02000000000000000000" pitchFamily="2" charset="-122"/>
              <a:cs typeface="Arial" panose="020B0604020202020204" pitchFamily="34" charset="0"/>
            </a:endParaRPr>
          </a:p>
        </p:txBody>
      </p:sp>
      <p:sp>
        <p:nvSpPr>
          <p:cNvPr id="53" name="Rectangle 47"/>
          <p:cNvSpPr/>
          <p:nvPr/>
        </p:nvSpPr>
        <p:spPr>
          <a:xfrm>
            <a:off x="4637873" y="3002273"/>
            <a:ext cx="1389804" cy="553998"/>
          </a:xfrm>
          <a:prstGeom prst="rect">
            <a:avLst/>
          </a:prstGeom>
        </p:spPr>
        <p:txBody>
          <a:bodyPr wrap="none" lIns="0" tIns="0" rIns="0" bIns="0">
            <a:spAutoFit/>
          </a:bodyPr>
          <a:lstStyle/>
          <a:p>
            <a:pPr algn="r"/>
            <a:r>
              <a:rPr lang="zh-CN" altLang="en-US" sz="3600" b="1" dirty="0" smtClean="0">
                <a:solidFill>
                  <a:srgbClr val="34322F"/>
                </a:solidFill>
                <a:latin typeface="方正静蕾简体" panose="02000000000000000000" pitchFamily="2" charset="-122"/>
                <a:ea typeface="方正静蕾简体" panose="02000000000000000000" pitchFamily="2" charset="-122"/>
                <a:cs typeface="Arial" panose="020B0604020202020204" pitchFamily="34" charset="0"/>
              </a:rPr>
              <a:t>小标题</a:t>
            </a:r>
            <a:endParaRPr lang="en-US" sz="3600" b="1" dirty="0" smtClean="0">
              <a:solidFill>
                <a:srgbClr val="34322F"/>
              </a:solidFill>
              <a:latin typeface="方正静蕾简体" panose="02000000000000000000" pitchFamily="2" charset="-122"/>
              <a:ea typeface="方正静蕾简体" panose="02000000000000000000" pitchFamily="2" charset="-122"/>
              <a:cs typeface="Arial" panose="020B0604020202020204" pitchFamily="34" charset="0"/>
            </a:endParaRPr>
          </a:p>
        </p:txBody>
      </p:sp>
      <p:sp>
        <p:nvSpPr>
          <p:cNvPr id="54" name="Rectangle 47"/>
          <p:cNvSpPr/>
          <p:nvPr/>
        </p:nvSpPr>
        <p:spPr>
          <a:xfrm>
            <a:off x="6613930" y="3002273"/>
            <a:ext cx="1389804" cy="553998"/>
          </a:xfrm>
          <a:prstGeom prst="rect">
            <a:avLst/>
          </a:prstGeom>
        </p:spPr>
        <p:txBody>
          <a:bodyPr wrap="none" lIns="0" tIns="0" rIns="0" bIns="0">
            <a:spAutoFit/>
          </a:bodyPr>
          <a:lstStyle/>
          <a:p>
            <a:pPr algn="r"/>
            <a:r>
              <a:rPr lang="zh-CN" altLang="en-US" sz="3600" b="1" dirty="0" smtClean="0">
                <a:solidFill>
                  <a:srgbClr val="34322F"/>
                </a:solidFill>
                <a:latin typeface="方正静蕾简体" panose="02000000000000000000" pitchFamily="2" charset="-122"/>
                <a:ea typeface="方正静蕾简体" panose="02000000000000000000" pitchFamily="2" charset="-122"/>
                <a:cs typeface="Arial" panose="020B0604020202020204" pitchFamily="34" charset="0"/>
              </a:rPr>
              <a:t>小标题</a:t>
            </a:r>
            <a:endParaRPr lang="en-US" sz="3600" b="1" dirty="0" smtClean="0">
              <a:solidFill>
                <a:srgbClr val="34322F"/>
              </a:solidFill>
              <a:latin typeface="方正静蕾简体" panose="02000000000000000000" pitchFamily="2" charset="-122"/>
              <a:ea typeface="方正静蕾简体" panose="02000000000000000000" pitchFamily="2" charset="-122"/>
              <a:cs typeface="Arial" panose="020B0604020202020204" pitchFamily="34" charset="0"/>
            </a:endParaRPr>
          </a:p>
        </p:txBody>
      </p:sp>
      <p:sp>
        <p:nvSpPr>
          <p:cNvPr id="55" name="Rectangle 47"/>
          <p:cNvSpPr/>
          <p:nvPr/>
        </p:nvSpPr>
        <p:spPr>
          <a:xfrm>
            <a:off x="8657024" y="3002273"/>
            <a:ext cx="1389804" cy="553998"/>
          </a:xfrm>
          <a:prstGeom prst="rect">
            <a:avLst/>
          </a:prstGeom>
        </p:spPr>
        <p:txBody>
          <a:bodyPr wrap="none" lIns="0" tIns="0" rIns="0" bIns="0">
            <a:spAutoFit/>
          </a:bodyPr>
          <a:lstStyle/>
          <a:p>
            <a:pPr algn="r"/>
            <a:r>
              <a:rPr lang="zh-CN" altLang="en-US" sz="3600" b="1" dirty="0" smtClean="0">
                <a:solidFill>
                  <a:srgbClr val="34322F"/>
                </a:solidFill>
                <a:latin typeface="方正静蕾简体" panose="02000000000000000000" pitchFamily="2" charset="-122"/>
                <a:ea typeface="方正静蕾简体" panose="02000000000000000000" pitchFamily="2" charset="-122"/>
                <a:cs typeface="Arial" panose="020B0604020202020204" pitchFamily="34" charset="0"/>
              </a:rPr>
              <a:t>小标题</a:t>
            </a:r>
            <a:endParaRPr lang="en-US" sz="3600" b="1" dirty="0" smtClean="0">
              <a:solidFill>
                <a:srgbClr val="34322F"/>
              </a:solidFill>
              <a:latin typeface="方正静蕾简体" panose="02000000000000000000" pitchFamily="2" charset="-122"/>
              <a:ea typeface="方正静蕾简体" panose="02000000000000000000" pitchFamily="2" charset="-122"/>
              <a:cs typeface="Arial" panose="020B0604020202020204" pitchFamily="34" charset="0"/>
            </a:endParaRPr>
          </a:p>
        </p:txBody>
      </p:sp>
      <p:sp>
        <p:nvSpPr>
          <p:cNvPr id="56" name="文本框 7"/>
          <p:cNvSpPr txBox="1">
            <a:spLocks noChangeArrowheads="1"/>
          </p:cNvSpPr>
          <p:nvPr/>
        </p:nvSpPr>
        <p:spPr bwMode="auto">
          <a:xfrm>
            <a:off x="2141912" y="4637401"/>
            <a:ext cx="1736841"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a:lnSpc>
                <a:spcPct val="100000"/>
              </a:lnSpc>
              <a:spcBef>
                <a:spcPct val="0"/>
              </a:spcBef>
              <a:buNone/>
            </a:pPr>
            <a:r>
              <a:rPr lang="zh-CN" altLang="en-US" sz="2000" dirty="0" smtClean="0">
                <a:solidFill>
                  <a:srgbClr val="34322F"/>
                </a:solidFill>
                <a:latin typeface="方正静蕾简体" panose="02000000000000000000" pitchFamily="2" charset="-122"/>
                <a:ea typeface="方正静蕾简体" panose="02000000000000000000" pitchFamily="2" charset="-122"/>
              </a:rPr>
              <a:t>请添加你的文本请添加你的文本添加文本</a:t>
            </a:r>
            <a:endParaRPr lang="zh-CN" altLang="en-US" sz="2000" dirty="0">
              <a:solidFill>
                <a:srgbClr val="34322F"/>
              </a:solidFill>
              <a:latin typeface="方正静蕾简体" panose="02000000000000000000" pitchFamily="2" charset="-122"/>
              <a:ea typeface="方正静蕾简体" panose="02000000000000000000" pitchFamily="2" charset="-122"/>
            </a:endParaRPr>
          </a:p>
        </p:txBody>
      </p:sp>
      <p:sp>
        <p:nvSpPr>
          <p:cNvPr id="57" name="文本框 7"/>
          <p:cNvSpPr txBox="1">
            <a:spLocks noChangeArrowheads="1"/>
          </p:cNvSpPr>
          <p:nvPr/>
        </p:nvSpPr>
        <p:spPr bwMode="auto">
          <a:xfrm>
            <a:off x="4351917" y="4637400"/>
            <a:ext cx="1736841"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a:lnSpc>
                <a:spcPct val="100000"/>
              </a:lnSpc>
              <a:spcBef>
                <a:spcPct val="0"/>
              </a:spcBef>
              <a:buNone/>
            </a:pPr>
            <a:r>
              <a:rPr lang="zh-CN" altLang="en-US" sz="2000" dirty="0" smtClean="0">
                <a:solidFill>
                  <a:srgbClr val="34322F"/>
                </a:solidFill>
                <a:latin typeface="方正静蕾简体" panose="02000000000000000000" pitchFamily="2" charset="-122"/>
                <a:ea typeface="方正静蕾简体" panose="02000000000000000000" pitchFamily="2" charset="-122"/>
              </a:rPr>
              <a:t>请添加你的文本请添加你的文本添加文本</a:t>
            </a:r>
            <a:endParaRPr lang="zh-CN" altLang="en-US" sz="2000" dirty="0">
              <a:solidFill>
                <a:srgbClr val="34322F"/>
              </a:solidFill>
              <a:latin typeface="方正静蕾简体" panose="02000000000000000000" pitchFamily="2" charset="-122"/>
              <a:ea typeface="方正静蕾简体" panose="02000000000000000000" pitchFamily="2" charset="-122"/>
            </a:endParaRPr>
          </a:p>
        </p:txBody>
      </p:sp>
      <p:sp>
        <p:nvSpPr>
          <p:cNvPr id="58" name="文本框 7"/>
          <p:cNvSpPr txBox="1">
            <a:spLocks noChangeArrowheads="1"/>
          </p:cNvSpPr>
          <p:nvPr/>
        </p:nvSpPr>
        <p:spPr bwMode="auto">
          <a:xfrm>
            <a:off x="6561923" y="4646523"/>
            <a:ext cx="1736841"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a:lnSpc>
                <a:spcPct val="100000"/>
              </a:lnSpc>
              <a:spcBef>
                <a:spcPct val="0"/>
              </a:spcBef>
              <a:buNone/>
            </a:pPr>
            <a:r>
              <a:rPr lang="zh-CN" altLang="en-US" sz="2000" dirty="0" smtClean="0">
                <a:solidFill>
                  <a:srgbClr val="34322F"/>
                </a:solidFill>
                <a:latin typeface="方正静蕾简体" panose="02000000000000000000" pitchFamily="2" charset="-122"/>
                <a:ea typeface="方正静蕾简体" panose="02000000000000000000" pitchFamily="2" charset="-122"/>
              </a:rPr>
              <a:t>请添加你的文本请添加你的文本添加文本</a:t>
            </a:r>
            <a:endParaRPr lang="zh-CN" altLang="en-US" sz="2000" dirty="0">
              <a:solidFill>
                <a:srgbClr val="34322F"/>
              </a:solidFill>
              <a:latin typeface="方正静蕾简体" panose="02000000000000000000" pitchFamily="2" charset="-122"/>
              <a:ea typeface="方正静蕾简体" panose="02000000000000000000" pitchFamily="2" charset="-122"/>
            </a:endParaRPr>
          </a:p>
        </p:txBody>
      </p:sp>
      <p:sp>
        <p:nvSpPr>
          <p:cNvPr id="59" name="文本框 7"/>
          <p:cNvSpPr txBox="1">
            <a:spLocks noChangeArrowheads="1"/>
          </p:cNvSpPr>
          <p:nvPr/>
        </p:nvSpPr>
        <p:spPr bwMode="auto">
          <a:xfrm>
            <a:off x="8657024" y="4646523"/>
            <a:ext cx="1736841"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a:lnSpc>
                <a:spcPct val="100000"/>
              </a:lnSpc>
              <a:spcBef>
                <a:spcPct val="0"/>
              </a:spcBef>
              <a:buNone/>
            </a:pPr>
            <a:r>
              <a:rPr lang="zh-CN" altLang="en-US" sz="2000" dirty="0" smtClean="0">
                <a:solidFill>
                  <a:srgbClr val="34322F"/>
                </a:solidFill>
                <a:latin typeface="方正静蕾简体" panose="02000000000000000000" pitchFamily="2" charset="-122"/>
                <a:ea typeface="方正静蕾简体" panose="02000000000000000000" pitchFamily="2" charset="-122"/>
              </a:rPr>
              <a:t>请添加你的文本请添加你的文本添加文本</a:t>
            </a:r>
            <a:endParaRPr lang="zh-CN" altLang="en-US" sz="2000" dirty="0">
              <a:solidFill>
                <a:srgbClr val="34322F"/>
              </a:solidFill>
              <a:latin typeface="方正静蕾简体" panose="02000000000000000000" pitchFamily="2" charset="-122"/>
              <a:ea typeface="方正静蕾简体" panose="02000000000000000000" pitchFamily="2"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7F7F2"/>
        </a:solidFill>
        <a:effectLst/>
      </p:bgPr>
    </p:bg>
    <p:spTree>
      <p:nvGrpSpPr>
        <p:cNvPr id="1" name=""/>
        <p:cNvGrpSpPr/>
        <p:nvPr/>
      </p:nvGrpSpPr>
      <p:grpSpPr>
        <a:xfrm>
          <a:off x="0" y="0"/>
          <a:ext cx="0" cy="0"/>
          <a:chOff x="0" y="0"/>
          <a:chExt cx="0" cy="0"/>
        </a:xfrm>
      </p:grpSpPr>
      <p:sp>
        <p:nvSpPr>
          <p:cNvPr id="96" name="文本框 95"/>
          <p:cNvSpPr txBox="1"/>
          <p:nvPr/>
        </p:nvSpPr>
        <p:spPr>
          <a:xfrm>
            <a:off x="1114744" y="349293"/>
            <a:ext cx="4032450" cy="646331"/>
          </a:xfrm>
          <a:prstGeom prst="rect">
            <a:avLst/>
          </a:prstGeom>
          <a:noFill/>
        </p:spPr>
        <p:txBody>
          <a:bodyPr wrap="square" rtlCol="0">
            <a:spAutoFit/>
          </a:bodyPr>
          <a:lstStyle/>
          <a:p>
            <a:r>
              <a:rPr lang="zh-CN" altLang="en-US" sz="3600" b="1" dirty="0" smtClean="0">
                <a:solidFill>
                  <a:srgbClr val="34322F"/>
                </a:solidFill>
                <a:latin typeface="方正静蕾简体" panose="02000000000000000000" pitchFamily="2" charset="-122"/>
                <a:ea typeface="方正静蕾简体" panose="02000000000000000000" pitchFamily="2" charset="-122"/>
              </a:rPr>
              <a:t>请在此处添加文本</a:t>
            </a:r>
            <a:endParaRPr lang="zh-CN" altLang="en-US" sz="6600" b="1" dirty="0">
              <a:solidFill>
                <a:srgbClr val="34322F"/>
              </a:solidFill>
              <a:latin typeface="方正静蕾简体" panose="02000000000000000000" pitchFamily="2" charset="-122"/>
              <a:ea typeface="方正静蕾简体" panose="02000000000000000000" pitchFamily="2" charset="-122"/>
            </a:endParaRPr>
          </a:p>
        </p:txBody>
      </p:sp>
      <p:grpSp>
        <p:nvGrpSpPr>
          <p:cNvPr id="145" name="Group 72"/>
          <p:cNvGrpSpPr>
            <a:grpSpLocks noChangeAspect="1"/>
          </p:cNvGrpSpPr>
          <p:nvPr/>
        </p:nvGrpSpPr>
        <p:grpSpPr bwMode="auto">
          <a:xfrm>
            <a:off x="425648" y="246446"/>
            <a:ext cx="569513" cy="796719"/>
            <a:chOff x="1821" y="664"/>
            <a:chExt cx="381" cy="533"/>
          </a:xfrm>
        </p:grpSpPr>
        <p:sp>
          <p:nvSpPr>
            <p:cNvPr id="146" name="Freeform 73"/>
            <p:cNvSpPr/>
            <p:nvPr/>
          </p:nvSpPr>
          <p:spPr bwMode="auto">
            <a:xfrm>
              <a:off x="1821" y="664"/>
              <a:ext cx="361" cy="514"/>
            </a:xfrm>
            <a:custGeom>
              <a:avLst/>
              <a:gdLst>
                <a:gd name="T0" fmla="*/ 18 w 18"/>
                <a:gd name="T1" fmla="*/ 9 h 27"/>
                <a:gd name="T2" fmla="*/ 9 w 18"/>
                <a:gd name="T3" fmla="*/ 27 h 27"/>
                <a:gd name="T4" fmla="*/ 0 w 18"/>
                <a:gd name="T5" fmla="*/ 9 h 27"/>
                <a:gd name="T6" fmla="*/ 9 w 18"/>
                <a:gd name="T7" fmla="*/ 0 h 27"/>
                <a:gd name="T8" fmla="*/ 18 w 18"/>
                <a:gd name="T9" fmla="*/ 9 h 27"/>
              </a:gdLst>
              <a:ahLst/>
              <a:cxnLst>
                <a:cxn ang="0">
                  <a:pos x="T0" y="T1"/>
                </a:cxn>
                <a:cxn ang="0">
                  <a:pos x="T2" y="T3"/>
                </a:cxn>
                <a:cxn ang="0">
                  <a:pos x="T4" y="T5"/>
                </a:cxn>
                <a:cxn ang="0">
                  <a:pos x="T6" y="T7"/>
                </a:cxn>
                <a:cxn ang="0">
                  <a:pos x="T8" y="T9"/>
                </a:cxn>
              </a:cxnLst>
              <a:rect l="0" t="0" r="r" b="b"/>
              <a:pathLst>
                <a:path w="18" h="27">
                  <a:moveTo>
                    <a:pt x="18" y="9"/>
                  </a:moveTo>
                  <a:cubicBezTo>
                    <a:pt x="18" y="14"/>
                    <a:pt x="9" y="27"/>
                    <a:pt x="9" y="27"/>
                  </a:cubicBezTo>
                  <a:cubicBezTo>
                    <a:pt x="9" y="27"/>
                    <a:pt x="0" y="14"/>
                    <a:pt x="0" y="9"/>
                  </a:cubicBezTo>
                  <a:cubicBezTo>
                    <a:pt x="0" y="4"/>
                    <a:pt x="4" y="0"/>
                    <a:pt x="9" y="0"/>
                  </a:cubicBezTo>
                  <a:cubicBezTo>
                    <a:pt x="14" y="0"/>
                    <a:pt x="18" y="4"/>
                    <a:pt x="18"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74"/>
            <p:cNvSpPr>
              <a:spLocks noEditPoints="1"/>
            </p:cNvSpPr>
            <p:nvPr/>
          </p:nvSpPr>
          <p:spPr bwMode="auto">
            <a:xfrm>
              <a:off x="1821" y="664"/>
              <a:ext cx="381" cy="533"/>
            </a:xfrm>
            <a:custGeom>
              <a:avLst/>
              <a:gdLst>
                <a:gd name="T0" fmla="*/ 9 w 19"/>
                <a:gd name="T1" fmla="*/ 28 h 28"/>
                <a:gd name="T2" fmla="*/ 9 w 19"/>
                <a:gd name="T3" fmla="*/ 27 h 28"/>
                <a:gd name="T4" fmla="*/ 0 w 19"/>
                <a:gd name="T5" fmla="*/ 9 h 28"/>
                <a:gd name="T6" fmla="*/ 9 w 19"/>
                <a:gd name="T7" fmla="*/ 0 h 28"/>
                <a:gd name="T8" fmla="*/ 9 w 19"/>
                <a:gd name="T9" fmla="*/ 0 h 28"/>
                <a:gd name="T10" fmla="*/ 16 w 19"/>
                <a:gd name="T11" fmla="*/ 2 h 28"/>
                <a:gd name="T12" fmla="*/ 19 w 19"/>
                <a:gd name="T13" fmla="*/ 9 h 28"/>
                <a:gd name="T14" fmla="*/ 10 w 19"/>
                <a:gd name="T15" fmla="*/ 27 h 28"/>
                <a:gd name="T16" fmla="*/ 9 w 19"/>
                <a:gd name="T17" fmla="*/ 28 h 28"/>
                <a:gd name="T18" fmla="*/ 9 w 19"/>
                <a:gd name="T19" fmla="*/ 1 h 28"/>
                <a:gd name="T20" fmla="*/ 9 w 19"/>
                <a:gd name="T21" fmla="*/ 1 h 28"/>
                <a:gd name="T22" fmla="*/ 1 w 19"/>
                <a:gd name="T23" fmla="*/ 9 h 28"/>
                <a:gd name="T24" fmla="*/ 9 w 19"/>
                <a:gd name="T25" fmla="*/ 26 h 28"/>
                <a:gd name="T26" fmla="*/ 18 w 19"/>
                <a:gd name="T27" fmla="*/ 9 h 28"/>
                <a:gd name="T28" fmla="*/ 15 w 19"/>
                <a:gd name="T29" fmla="*/ 3 h 28"/>
                <a:gd name="T30" fmla="*/ 9 w 19"/>
                <a:gd name="T31" fmla="*/ 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8">
                  <a:moveTo>
                    <a:pt x="9" y="28"/>
                  </a:moveTo>
                  <a:cubicBezTo>
                    <a:pt x="9" y="28"/>
                    <a:pt x="9" y="28"/>
                    <a:pt x="9" y="27"/>
                  </a:cubicBezTo>
                  <a:cubicBezTo>
                    <a:pt x="8" y="27"/>
                    <a:pt x="0" y="14"/>
                    <a:pt x="0" y="9"/>
                  </a:cubicBezTo>
                  <a:cubicBezTo>
                    <a:pt x="0" y="4"/>
                    <a:pt x="4" y="0"/>
                    <a:pt x="9" y="0"/>
                  </a:cubicBezTo>
                  <a:cubicBezTo>
                    <a:pt x="9" y="0"/>
                    <a:pt x="9" y="0"/>
                    <a:pt x="9" y="0"/>
                  </a:cubicBezTo>
                  <a:cubicBezTo>
                    <a:pt x="12" y="0"/>
                    <a:pt x="14" y="1"/>
                    <a:pt x="16" y="2"/>
                  </a:cubicBezTo>
                  <a:cubicBezTo>
                    <a:pt x="18" y="4"/>
                    <a:pt x="19" y="7"/>
                    <a:pt x="19" y="9"/>
                  </a:cubicBezTo>
                  <a:cubicBezTo>
                    <a:pt x="19" y="14"/>
                    <a:pt x="10" y="27"/>
                    <a:pt x="10" y="27"/>
                  </a:cubicBezTo>
                  <a:cubicBezTo>
                    <a:pt x="10" y="28"/>
                    <a:pt x="10" y="28"/>
                    <a:pt x="9" y="28"/>
                  </a:cubicBezTo>
                  <a:close/>
                  <a:moveTo>
                    <a:pt x="9" y="1"/>
                  </a:moveTo>
                  <a:cubicBezTo>
                    <a:pt x="9" y="1"/>
                    <a:pt x="9" y="1"/>
                    <a:pt x="9" y="1"/>
                  </a:cubicBezTo>
                  <a:cubicBezTo>
                    <a:pt x="5" y="1"/>
                    <a:pt x="1" y="5"/>
                    <a:pt x="1" y="9"/>
                  </a:cubicBezTo>
                  <a:cubicBezTo>
                    <a:pt x="1" y="13"/>
                    <a:pt x="7" y="23"/>
                    <a:pt x="9" y="26"/>
                  </a:cubicBezTo>
                  <a:cubicBezTo>
                    <a:pt x="11" y="23"/>
                    <a:pt x="18" y="13"/>
                    <a:pt x="18" y="9"/>
                  </a:cubicBezTo>
                  <a:cubicBezTo>
                    <a:pt x="18" y="7"/>
                    <a:pt x="17" y="5"/>
                    <a:pt x="15" y="3"/>
                  </a:cubicBezTo>
                  <a:cubicBezTo>
                    <a:pt x="14" y="2"/>
                    <a:pt x="12" y="1"/>
                    <a:pt x="9"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Oval 75"/>
            <p:cNvSpPr>
              <a:spLocks noChangeArrowheads="1"/>
            </p:cNvSpPr>
            <p:nvPr/>
          </p:nvSpPr>
          <p:spPr bwMode="auto">
            <a:xfrm>
              <a:off x="1921" y="740"/>
              <a:ext cx="181" cy="19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76"/>
            <p:cNvSpPr>
              <a:spLocks noEditPoints="1"/>
            </p:cNvSpPr>
            <p:nvPr/>
          </p:nvSpPr>
          <p:spPr bwMode="auto">
            <a:xfrm>
              <a:off x="1901" y="740"/>
              <a:ext cx="221" cy="209"/>
            </a:xfrm>
            <a:custGeom>
              <a:avLst/>
              <a:gdLst>
                <a:gd name="T0" fmla="*/ 5 w 11"/>
                <a:gd name="T1" fmla="*/ 11 h 11"/>
                <a:gd name="T2" fmla="*/ 0 w 11"/>
                <a:gd name="T3" fmla="*/ 5 h 11"/>
                <a:gd name="T4" fmla="*/ 5 w 11"/>
                <a:gd name="T5" fmla="*/ 0 h 11"/>
                <a:gd name="T6" fmla="*/ 11 w 11"/>
                <a:gd name="T7" fmla="*/ 5 h 11"/>
                <a:gd name="T8" fmla="*/ 5 w 11"/>
                <a:gd name="T9" fmla="*/ 11 h 11"/>
                <a:gd name="T10" fmla="*/ 5 w 11"/>
                <a:gd name="T11" fmla="*/ 1 h 11"/>
                <a:gd name="T12" fmla="*/ 1 w 11"/>
                <a:gd name="T13" fmla="*/ 5 h 11"/>
                <a:gd name="T14" fmla="*/ 5 w 11"/>
                <a:gd name="T15" fmla="*/ 9 h 11"/>
                <a:gd name="T16" fmla="*/ 9 w 11"/>
                <a:gd name="T17" fmla="*/ 5 h 11"/>
                <a:gd name="T18" fmla="*/ 5 w 11"/>
                <a:gd name="T19"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11">
                  <a:moveTo>
                    <a:pt x="5" y="11"/>
                  </a:moveTo>
                  <a:cubicBezTo>
                    <a:pt x="2" y="11"/>
                    <a:pt x="0" y="8"/>
                    <a:pt x="0" y="5"/>
                  </a:cubicBezTo>
                  <a:cubicBezTo>
                    <a:pt x="0" y="2"/>
                    <a:pt x="2" y="0"/>
                    <a:pt x="5" y="0"/>
                  </a:cubicBezTo>
                  <a:cubicBezTo>
                    <a:pt x="8" y="0"/>
                    <a:pt x="11" y="2"/>
                    <a:pt x="11" y="5"/>
                  </a:cubicBezTo>
                  <a:cubicBezTo>
                    <a:pt x="11" y="8"/>
                    <a:pt x="8" y="11"/>
                    <a:pt x="5" y="11"/>
                  </a:cubicBezTo>
                  <a:close/>
                  <a:moveTo>
                    <a:pt x="5" y="1"/>
                  </a:moveTo>
                  <a:cubicBezTo>
                    <a:pt x="3" y="1"/>
                    <a:pt x="1" y="3"/>
                    <a:pt x="1" y="5"/>
                  </a:cubicBezTo>
                  <a:cubicBezTo>
                    <a:pt x="1" y="7"/>
                    <a:pt x="3" y="9"/>
                    <a:pt x="5" y="9"/>
                  </a:cubicBezTo>
                  <a:cubicBezTo>
                    <a:pt x="8" y="9"/>
                    <a:pt x="9" y="7"/>
                    <a:pt x="9" y="5"/>
                  </a:cubicBezTo>
                  <a:cubicBezTo>
                    <a:pt x="9" y="3"/>
                    <a:pt x="8" y="1"/>
                    <a:pt x="5"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4" name="任意多边形 23"/>
          <p:cNvSpPr/>
          <p:nvPr/>
        </p:nvSpPr>
        <p:spPr>
          <a:xfrm flipH="1">
            <a:off x="10031246" y="5974416"/>
            <a:ext cx="1119154" cy="504881"/>
          </a:xfrm>
          <a:custGeom>
            <a:avLst/>
            <a:gdLst>
              <a:gd name="connsiteX0" fmla="*/ 0 w 1266825"/>
              <a:gd name="connsiteY0" fmla="*/ 609702 h 609702"/>
              <a:gd name="connsiteX1" fmla="*/ 581025 w 1266825"/>
              <a:gd name="connsiteY1" fmla="*/ 102 h 609702"/>
              <a:gd name="connsiteX2" fmla="*/ 1266825 w 1266825"/>
              <a:gd name="connsiteY2" fmla="*/ 571602 h 609702"/>
              <a:gd name="connsiteX0-1" fmla="*/ 0 w 1266825"/>
              <a:gd name="connsiteY0-2" fmla="*/ 609965 h 609965"/>
              <a:gd name="connsiteX1-3" fmla="*/ 581025 w 1266825"/>
              <a:gd name="connsiteY1-4" fmla="*/ 365 h 609965"/>
              <a:gd name="connsiteX2-5" fmla="*/ 1266825 w 1266825"/>
              <a:gd name="connsiteY2-6" fmla="*/ 571865 h 609965"/>
              <a:gd name="connsiteX0-7" fmla="*/ 0 w 1266825"/>
              <a:gd name="connsiteY0-8" fmla="*/ 611668 h 611668"/>
              <a:gd name="connsiteX1-9" fmla="*/ 581025 w 1266825"/>
              <a:gd name="connsiteY1-10" fmla="*/ 2068 h 611668"/>
              <a:gd name="connsiteX2-11" fmla="*/ 1266825 w 1266825"/>
              <a:gd name="connsiteY2-12" fmla="*/ 573568 h 611668"/>
              <a:gd name="connsiteX0-13" fmla="*/ 0 w 1266825"/>
              <a:gd name="connsiteY0-14" fmla="*/ 611900 h 611900"/>
              <a:gd name="connsiteX1-15" fmla="*/ 581025 w 1266825"/>
              <a:gd name="connsiteY1-16" fmla="*/ 2300 h 611900"/>
              <a:gd name="connsiteX2-17" fmla="*/ 1266825 w 1266825"/>
              <a:gd name="connsiteY2-18" fmla="*/ 573800 h 611900"/>
              <a:gd name="connsiteX0-19" fmla="*/ 0 w 1266825"/>
              <a:gd name="connsiteY0-20" fmla="*/ 611900 h 611900"/>
              <a:gd name="connsiteX1-21" fmla="*/ 581025 w 1266825"/>
              <a:gd name="connsiteY1-22" fmla="*/ 2300 h 611900"/>
              <a:gd name="connsiteX2-23" fmla="*/ 1266825 w 1266825"/>
              <a:gd name="connsiteY2-24" fmla="*/ 573800 h 611900"/>
              <a:gd name="connsiteX0-25" fmla="*/ 0 w 1266825"/>
              <a:gd name="connsiteY0-26" fmla="*/ 610174 h 610174"/>
              <a:gd name="connsiteX1-27" fmla="*/ 581025 w 1266825"/>
              <a:gd name="connsiteY1-28" fmla="*/ 574 h 610174"/>
              <a:gd name="connsiteX2-29" fmla="*/ 1266825 w 1266825"/>
              <a:gd name="connsiteY2-30" fmla="*/ 572074 h 610174"/>
            </a:gdLst>
            <a:ahLst/>
            <a:cxnLst>
              <a:cxn ang="0">
                <a:pos x="connsiteX0-1" y="connsiteY0-2"/>
              </a:cxn>
              <a:cxn ang="0">
                <a:pos x="connsiteX1-3" y="connsiteY1-4"/>
              </a:cxn>
              <a:cxn ang="0">
                <a:pos x="connsiteX2-5" y="connsiteY2-6"/>
              </a:cxn>
            </a:cxnLst>
            <a:rect l="l" t="t" r="r" b="b"/>
            <a:pathLst>
              <a:path w="1266825" h="610174">
                <a:moveTo>
                  <a:pt x="0" y="610174"/>
                </a:moveTo>
                <a:cubicBezTo>
                  <a:pt x="51594" y="270449"/>
                  <a:pt x="297579" y="13901"/>
                  <a:pt x="581025" y="574"/>
                </a:cubicBezTo>
                <a:cubicBezTo>
                  <a:pt x="864471" y="-12753"/>
                  <a:pt x="1210468" y="206949"/>
                  <a:pt x="1266825" y="572074"/>
                </a:cubicBezTo>
              </a:path>
            </a:pathLst>
          </a:custGeom>
          <a:noFill/>
          <a:ln w="31750" cap="rnd">
            <a:solidFill>
              <a:schemeClr val="bg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flipH="1">
            <a:off x="11280739" y="6198282"/>
            <a:ext cx="431440" cy="208394"/>
          </a:xfrm>
          <a:custGeom>
            <a:avLst/>
            <a:gdLst>
              <a:gd name="connsiteX0" fmla="*/ 0 w 1266825"/>
              <a:gd name="connsiteY0" fmla="*/ 609702 h 609702"/>
              <a:gd name="connsiteX1" fmla="*/ 581025 w 1266825"/>
              <a:gd name="connsiteY1" fmla="*/ 102 h 609702"/>
              <a:gd name="connsiteX2" fmla="*/ 1266825 w 1266825"/>
              <a:gd name="connsiteY2" fmla="*/ 571602 h 609702"/>
              <a:gd name="connsiteX0-1" fmla="*/ 0 w 1266825"/>
              <a:gd name="connsiteY0-2" fmla="*/ 609965 h 609965"/>
              <a:gd name="connsiteX1-3" fmla="*/ 581025 w 1266825"/>
              <a:gd name="connsiteY1-4" fmla="*/ 365 h 609965"/>
              <a:gd name="connsiteX2-5" fmla="*/ 1266825 w 1266825"/>
              <a:gd name="connsiteY2-6" fmla="*/ 571865 h 609965"/>
              <a:gd name="connsiteX0-7" fmla="*/ 0 w 1266825"/>
              <a:gd name="connsiteY0-8" fmla="*/ 611668 h 611668"/>
              <a:gd name="connsiteX1-9" fmla="*/ 581025 w 1266825"/>
              <a:gd name="connsiteY1-10" fmla="*/ 2068 h 611668"/>
              <a:gd name="connsiteX2-11" fmla="*/ 1266825 w 1266825"/>
              <a:gd name="connsiteY2-12" fmla="*/ 573568 h 611668"/>
              <a:gd name="connsiteX0-13" fmla="*/ 0 w 1266825"/>
              <a:gd name="connsiteY0-14" fmla="*/ 611900 h 611900"/>
              <a:gd name="connsiteX1-15" fmla="*/ 581025 w 1266825"/>
              <a:gd name="connsiteY1-16" fmla="*/ 2300 h 611900"/>
              <a:gd name="connsiteX2-17" fmla="*/ 1266825 w 1266825"/>
              <a:gd name="connsiteY2-18" fmla="*/ 573800 h 611900"/>
              <a:gd name="connsiteX0-19" fmla="*/ 0 w 1266825"/>
              <a:gd name="connsiteY0-20" fmla="*/ 611900 h 611900"/>
              <a:gd name="connsiteX1-21" fmla="*/ 581025 w 1266825"/>
              <a:gd name="connsiteY1-22" fmla="*/ 2300 h 611900"/>
              <a:gd name="connsiteX2-23" fmla="*/ 1266825 w 1266825"/>
              <a:gd name="connsiteY2-24" fmla="*/ 573800 h 611900"/>
            </a:gdLst>
            <a:ahLst/>
            <a:cxnLst>
              <a:cxn ang="0">
                <a:pos x="connsiteX0-1" y="connsiteY0-2"/>
              </a:cxn>
              <a:cxn ang="0">
                <a:pos x="connsiteX1-3" y="connsiteY1-4"/>
              </a:cxn>
              <a:cxn ang="0">
                <a:pos x="connsiteX2-5" y="connsiteY2-6"/>
              </a:cxn>
            </a:cxnLst>
            <a:rect l="l" t="t" r="r" b="b"/>
            <a:pathLst>
              <a:path w="1266825" h="611900">
                <a:moveTo>
                  <a:pt x="0" y="611900"/>
                </a:moveTo>
                <a:cubicBezTo>
                  <a:pt x="51594" y="272175"/>
                  <a:pt x="246063" y="-29450"/>
                  <a:pt x="581025" y="2300"/>
                </a:cubicBezTo>
                <a:cubicBezTo>
                  <a:pt x="915987" y="34050"/>
                  <a:pt x="1210468" y="208675"/>
                  <a:pt x="1266825" y="573800"/>
                </a:cubicBezTo>
              </a:path>
            </a:pathLst>
          </a:custGeom>
          <a:noFill/>
          <a:ln w="31750" cap="rnd">
            <a:solidFill>
              <a:schemeClr val="bg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flipH="1">
            <a:off x="10292711" y="757465"/>
            <a:ext cx="841778" cy="571400"/>
            <a:chOff x="1711856" y="2078071"/>
            <a:chExt cx="1196804" cy="757114"/>
          </a:xfrm>
        </p:grpSpPr>
        <p:sp>
          <p:nvSpPr>
            <p:cNvPr id="27" name="任意多边形 26"/>
            <p:cNvSpPr/>
            <p:nvPr/>
          </p:nvSpPr>
          <p:spPr>
            <a:xfrm>
              <a:off x="1920015" y="2078071"/>
              <a:ext cx="713347" cy="757114"/>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rgbClr val="F7F7F2"/>
            </a:solidFill>
            <a:ln w="28575"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1711856" y="2301388"/>
              <a:ext cx="1196804" cy="338300"/>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Freeform 5"/>
          <p:cNvSpPr>
            <a:spLocks noEditPoints="1"/>
          </p:cNvSpPr>
          <p:nvPr/>
        </p:nvSpPr>
        <p:spPr bwMode="auto">
          <a:xfrm>
            <a:off x="5034492" y="3060087"/>
            <a:ext cx="1232264" cy="2795737"/>
          </a:xfrm>
          <a:custGeom>
            <a:avLst/>
            <a:gdLst>
              <a:gd name="T0" fmla="*/ 56 w 93"/>
              <a:gd name="T1" fmla="*/ 115 h 215"/>
              <a:gd name="T2" fmla="*/ 44 w 93"/>
              <a:gd name="T3" fmla="*/ 162 h 215"/>
              <a:gd name="T4" fmla="*/ 22 w 93"/>
              <a:gd name="T5" fmla="*/ 126 h 215"/>
              <a:gd name="T6" fmla="*/ 8 w 93"/>
              <a:gd name="T7" fmla="*/ 77 h 215"/>
              <a:gd name="T8" fmla="*/ 31 w 93"/>
              <a:gd name="T9" fmla="*/ 5 h 215"/>
              <a:gd name="T10" fmla="*/ 37 w 93"/>
              <a:gd name="T11" fmla="*/ 9 h 215"/>
              <a:gd name="T12" fmla="*/ 48 w 93"/>
              <a:gd name="T13" fmla="*/ 16 h 215"/>
              <a:gd name="T14" fmla="*/ 28 w 93"/>
              <a:gd name="T15" fmla="*/ 18 h 215"/>
              <a:gd name="T16" fmla="*/ 23 w 93"/>
              <a:gd name="T17" fmla="*/ 19 h 215"/>
              <a:gd name="T18" fmla="*/ 52 w 93"/>
              <a:gd name="T19" fmla="*/ 25 h 215"/>
              <a:gd name="T20" fmla="*/ 27 w 93"/>
              <a:gd name="T21" fmla="*/ 26 h 215"/>
              <a:gd name="T22" fmla="*/ 37 w 93"/>
              <a:gd name="T23" fmla="*/ 28 h 215"/>
              <a:gd name="T24" fmla="*/ 25 w 93"/>
              <a:gd name="T25" fmla="*/ 30 h 215"/>
              <a:gd name="T26" fmla="*/ 33 w 93"/>
              <a:gd name="T27" fmla="*/ 35 h 215"/>
              <a:gd name="T28" fmla="*/ 42 w 93"/>
              <a:gd name="T29" fmla="*/ 35 h 215"/>
              <a:gd name="T30" fmla="*/ 29 w 93"/>
              <a:gd name="T31" fmla="*/ 43 h 215"/>
              <a:gd name="T32" fmla="*/ 49 w 93"/>
              <a:gd name="T33" fmla="*/ 51 h 215"/>
              <a:gd name="T34" fmla="*/ 45 w 93"/>
              <a:gd name="T35" fmla="*/ 54 h 215"/>
              <a:gd name="T36" fmla="*/ 28 w 93"/>
              <a:gd name="T37" fmla="*/ 56 h 215"/>
              <a:gd name="T38" fmla="*/ 53 w 93"/>
              <a:gd name="T39" fmla="*/ 59 h 215"/>
              <a:gd name="T40" fmla="*/ 51 w 93"/>
              <a:gd name="T41" fmla="*/ 62 h 215"/>
              <a:gd name="T42" fmla="*/ 48 w 93"/>
              <a:gd name="T43" fmla="*/ 63 h 215"/>
              <a:gd name="T44" fmla="*/ 23 w 93"/>
              <a:gd name="T45" fmla="*/ 64 h 215"/>
              <a:gd name="T46" fmla="*/ 40 w 93"/>
              <a:gd name="T47" fmla="*/ 66 h 215"/>
              <a:gd name="T48" fmla="*/ 48 w 93"/>
              <a:gd name="T49" fmla="*/ 68 h 215"/>
              <a:gd name="T50" fmla="*/ 36 w 93"/>
              <a:gd name="T51" fmla="*/ 71 h 215"/>
              <a:gd name="T52" fmla="*/ 38 w 93"/>
              <a:gd name="T53" fmla="*/ 74 h 215"/>
              <a:gd name="T54" fmla="*/ 54 w 93"/>
              <a:gd name="T55" fmla="*/ 77 h 215"/>
              <a:gd name="T56" fmla="*/ 42 w 93"/>
              <a:gd name="T57" fmla="*/ 78 h 215"/>
              <a:gd name="T58" fmla="*/ 39 w 93"/>
              <a:gd name="T59" fmla="*/ 80 h 215"/>
              <a:gd name="T60" fmla="*/ 42 w 93"/>
              <a:gd name="T61" fmla="*/ 81 h 215"/>
              <a:gd name="T62" fmla="*/ 47 w 93"/>
              <a:gd name="T63" fmla="*/ 82 h 215"/>
              <a:gd name="T64" fmla="*/ 36 w 93"/>
              <a:gd name="T65" fmla="*/ 86 h 215"/>
              <a:gd name="T66" fmla="*/ 23 w 93"/>
              <a:gd name="T67" fmla="*/ 88 h 215"/>
              <a:gd name="T68" fmla="*/ 43 w 93"/>
              <a:gd name="T69" fmla="*/ 91 h 215"/>
              <a:gd name="T70" fmla="*/ 39 w 93"/>
              <a:gd name="T71" fmla="*/ 93 h 215"/>
              <a:gd name="T72" fmla="*/ 24 w 93"/>
              <a:gd name="T73" fmla="*/ 94 h 215"/>
              <a:gd name="T74" fmla="*/ 35 w 93"/>
              <a:gd name="T75" fmla="*/ 96 h 215"/>
              <a:gd name="T76" fmla="*/ 36 w 93"/>
              <a:gd name="T77" fmla="*/ 100 h 215"/>
              <a:gd name="T78" fmla="*/ 25 w 93"/>
              <a:gd name="T79" fmla="*/ 101 h 215"/>
              <a:gd name="T80" fmla="*/ 33 w 93"/>
              <a:gd name="T81" fmla="*/ 105 h 215"/>
              <a:gd name="T82" fmla="*/ 41 w 93"/>
              <a:gd name="T83" fmla="*/ 108 h 215"/>
              <a:gd name="T84" fmla="*/ 40 w 93"/>
              <a:gd name="T85" fmla="*/ 110 h 215"/>
              <a:gd name="T86" fmla="*/ 35 w 93"/>
              <a:gd name="T87" fmla="*/ 113 h 215"/>
              <a:gd name="T88" fmla="*/ 37 w 93"/>
              <a:gd name="T89" fmla="*/ 117 h 215"/>
              <a:gd name="T90" fmla="*/ 41 w 93"/>
              <a:gd name="T91" fmla="*/ 120 h 215"/>
              <a:gd name="T92" fmla="*/ 40 w 93"/>
              <a:gd name="T93" fmla="*/ 123 h 215"/>
              <a:gd name="T94" fmla="*/ 53 w 93"/>
              <a:gd name="T95" fmla="*/ 125 h 215"/>
              <a:gd name="T96" fmla="*/ 36 w 93"/>
              <a:gd name="T97" fmla="*/ 127 h 215"/>
              <a:gd name="T98" fmla="*/ 33 w 93"/>
              <a:gd name="T99" fmla="*/ 135 h 215"/>
              <a:gd name="T100" fmla="*/ 2 w 93"/>
              <a:gd name="T101" fmla="*/ 141 h 215"/>
              <a:gd name="T102" fmla="*/ 4 w 93"/>
              <a:gd name="T103" fmla="*/ 147 h 215"/>
              <a:gd name="T104" fmla="*/ 29 w 93"/>
              <a:gd name="T105" fmla="*/ 149 h 215"/>
              <a:gd name="T106" fmla="*/ 27 w 93"/>
              <a:gd name="T107" fmla="*/ 152 h 215"/>
              <a:gd name="T108" fmla="*/ 45 w 93"/>
              <a:gd name="T109" fmla="*/ 161 h 215"/>
              <a:gd name="T110" fmla="*/ 47 w 93"/>
              <a:gd name="T111" fmla="*/ 163 h 215"/>
              <a:gd name="T112" fmla="*/ 50 w 93"/>
              <a:gd name="T113" fmla="*/ 171 h 215"/>
              <a:gd name="T114" fmla="*/ 27 w 93"/>
              <a:gd name="T115" fmla="*/ 177 h 215"/>
              <a:gd name="T116" fmla="*/ 26 w 93"/>
              <a:gd name="T117" fmla="*/ 188 h 215"/>
              <a:gd name="T118" fmla="*/ 25 w 93"/>
              <a:gd name="T119" fmla="*/ 199 h 215"/>
              <a:gd name="T120" fmla="*/ 49 w 93"/>
              <a:gd name="T121" fmla="*/ 202 h 215"/>
              <a:gd name="T122" fmla="*/ 55 w 93"/>
              <a:gd name="T123" fmla="*/ 205 h 215"/>
              <a:gd name="T124" fmla="*/ 28 w 93"/>
              <a:gd name="T125" fmla="*/ 209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3" h="215">
                <a:moveTo>
                  <a:pt x="40" y="4"/>
                </a:moveTo>
                <a:cubicBezTo>
                  <a:pt x="46" y="3"/>
                  <a:pt x="47" y="9"/>
                  <a:pt x="50" y="12"/>
                </a:cubicBezTo>
                <a:cubicBezTo>
                  <a:pt x="50" y="14"/>
                  <a:pt x="52" y="15"/>
                  <a:pt x="52" y="17"/>
                </a:cubicBezTo>
                <a:cubicBezTo>
                  <a:pt x="52" y="17"/>
                  <a:pt x="53" y="16"/>
                  <a:pt x="53" y="17"/>
                </a:cubicBezTo>
                <a:cubicBezTo>
                  <a:pt x="55" y="15"/>
                  <a:pt x="57" y="14"/>
                  <a:pt x="58" y="11"/>
                </a:cubicBezTo>
                <a:cubicBezTo>
                  <a:pt x="59" y="11"/>
                  <a:pt x="59" y="10"/>
                  <a:pt x="60" y="11"/>
                </a:cubicBezTo>
                <a:cubicBezTo>
                  <a:pt x="60" y="11"/>
                  <a:pt x="60" y="11"/>
                  <a:pt x="60" y="12"/>
                </a:cubicBezTo>
                <a:cubicBezTo>
                  <a:pt x="60" y="12"/>
                  <a:pt x="60" y="12"/>
                  <a:pt x="61" y="13"/>
                </a:cubicBezTo>
                <a:cubicBezTo>
                  <a:pt x="61" y="13"/>
                  <a:pt x="61" y="12"/>
                  <a:pt x="62" y="12"/>
                </a:cubicBezTo>
                <a:cubicBezTo>
                  <a:pt x="62" y="13"/>
                  <a:pt x="62" y="13"/>
                  <a:pt x="62" y="14"/>
                </a:cubicBezTo>
                <a:cubicBezTo>
                  <a:pt x="62" y="14"/>
                  <a:pt x="62" y="14"/>
                  <a:pt x="63" y="14"/>
                </a:cubicBezTo>
                <a:cubicBezTo>
                  <a:pt x="63" y="14"/>
                  <a:pt x="63" y="14"/>
                  <a:pt x="63" y="15"/>
                </a:cubicBezTo>
                <a:cubicBezTo>
                  <a:pt x="64" y="15"/>
                  <a:pt x="64" y="14"/>
                  <a:pt x="65" y="14"/>
                </a:cubicBezTo>
                <a:cubicBezTo>
                  <a:pt x="65" y="15"/>
                  <a:pt x="65" y="15"/>
                  <a:pt x="65" y="16"/>
                </a:cubicBezTo>
                <a:cubicBezTo>
                  <a:pt x="65" y="17"/>
                  <a:pt x="66" y="17"/>
                  <a:pt x="68" y="18"/>
                </a:cubicBezTo>
                <a:cubicBezTo>
                  <a:pt x="68" y="19"/>
                  <a:pt x="68" y="22"/>
                  <a:pt x="68" y="24"/>
                </a:cubicBezTo>
                <a:cubicBezTo>
                  <a:pt x="68" y="24"/>
                  <a:pt x="68" y="24"/>
                  <a:pt x="69" y="25"/>
                </a:cubicBezTo>
                <a:cubicBezTo>
                  <a:pt x="69" y="27"/>
                  <a:pt x="70" y="30"/>
                  <a:pt x="71" y="33"/>
                </a:cubicBezTo>
                <a:cubicBezTo>
                  <a:pt x="72" y="35"/>
                  <a:pt x="73" y="37"/>
                  <a:pt x="74" y="39"/>
                </a:cubicBezTo>
                <a:cubicBezTo>
                  <a:pt x="75" y="40"/>
                  <a:pt x="76" y="42"/>
                  <a:pt x="76" y="43"/>
                </a:cubicBezTo>
                <a:cubicBezTo>
                  <a:pt x="77" y="43"/>
                  <a:pt x="76" y="43"/>
                  <a:pt x="77" y="44"/>
                </a:cubicBezTo>
                <a:cubicBezTo>
                  <a:pt x="78" y="45"/>
                  <a:pt x="79" y="47"/>
                  <a:pt x="80" y="49"/>
                </a:cubicBezTo>
                <a:cubicBezTo>
                  <a:pt x="81" y="50"/>
                  <a:pt x="82" y="51"/>
                  <a:pt x="83" y="53"/>
                </a:cubicBezTo>
                <a:cubicBezTo>
                  <a:pt x="84" y="54"/>
                  <a:pt x="85" y="56"/>
                  <a:pt x="87" y="58"/>
                </a:cubicBezTo>
                <a:cubicBezTo>
                  <a:pt x="87" y="58"/>
                  <a:pt x="87" y="58"/>
                  <a:pt x="88" y="58"/>
                </a:cubicBezTo>
                <a:cubicBezTo>
                  <a:pt x="89" y="59"/>
                  <a:pt x="90" y="60"/>
                  <a:pt x="91" y="61"/>
                </a:cubicBezTo>
                <a:cubicBezTo>
                  <a:pt x="92" y="62"/>
                  <a:pt x="93" y="62"/>
                  <a:pt x="93" y="63"/>
                </a:cubicBezTo>
                <a:cubicBezTo>
                  <a:pt x="92" y="63"/>
                  <a:pt x="91" y="62"/>
                  <a:pt x="90" y="62"/>
                </a:cubicBezTo>
                <a:cubicBezTo>
                  <a:pt x="90" y="62"/>
                  <a:pt x="89" y="62"/>
                  <a:pt x="89" y="63"/>
                </a:cubicBezTo>
                <a:cubicBezTo>
                  <a:pt x="88" y="64"/>
                  <a:pt x="86" y="63"/>
                  <a:pt x="84" y="63"/>
                </a:cubicBezTo>
                <a:cubicBezTo>
                  <a:pt x="83" y="63"/>
                  <a:pt x="83" y="63"/>
                  <a:pt x="83" y="63"/>
                </a:cubicBezTo>
                <a:cubicBezTo>
                  <a:pt x="82" y="63"/>
                  <a:pt x="82" y="63"/>
                  <a:pt x="82" y="62"/>
                </a:cubicBezTo>
                <a:cubicBezTo>
                  <a:pt x="77" y="61"/>
                  <a:pt x="72" y="60"/>
                  <a:pt x="68" y="59"/>
                </a:cubicBezTo>
                <a:cubicBezTo>
                  <a:pt x="67" y="58"/>
                  <a:pt x="65" y="58"/>
                  <a:pt x="63" y="57"/>
                </a:cubicBezTo>
                <a:cubicBezTo>
                  <a:pt x="62" y="57"/>
                  <a:pt x="61" y="56"/>
                  <a:pt x="60" y="55"/>
                </a:cubicBezTo>
                <a:cubicBezTo>
                  <a:pt x="60" y="55"/>
                  <a:pt x="61" y="55"/>
                  <a:pt x="60" y="55"/>
                </a:cubicBezTo>
                <a:cubicBezTo>
                  <a:pt x="61" y="54"/>
                  <a:pt x="61" y="55"/>
                  <a:pt x="62" y="55"/>
                </a:cubicBezTo>
                <a:cubicBezTo>
                  <a:pt x="61" y="54"/>
                  <a:pt x="60" y="54"/>
                  <a:pt x="59" y="53"/>
                </a:cubicBezTo>
                <a:cubicBezTo>
                  <a:pt x="59" y="55"/>
                  <a:pt x="60" y="57"/>
                  <a:pt x="59" y="58"/>
                </a:cubicBezTo>
                <a:cubicBezTo>
                  <a:pt x="58" y="58"/>
                  <a:pt x="58" y="57"/>
                  <a:pt x="58" y="57"/>
                </a:cubicBezTo>
                <a:cubicBezTo>
                  <a:pt x="57" y="58"/>
                  <a:pt x="58" y="59"/>
                  <a:pt x="58" y="60"/>
                </a:cubicBezTo>
                <a:cubicBezTo>
                  <a:pt x="59" y="60"/>
                  <a:pt x="58" y="59"/>
                  <a:pt x="58" y="59"/>
                </a:cubicBezTo>
                <a:cubicBezTo>
                  <a:pt x="60" y="59"/>
                  <a:pt x="59" y="64"/>
                  <a:pt x="59" y="66"/>
                </a:cubicBezTo>
                <a:cubicBezTo>
                  <a:pt x="59" y="67"/>
                  <a:pt x="58" y="68"/>
                  <a:pt x="58" y="69"/>
                </a:cubicBezTo>
                <a:cubicBezTo>
                  <a:pt x="58" y="69"/>
                  <a:pt x="58" y="70"/>
                  <a:pt x="58" y="70"/>
                </a:cubicBezTo>
                <a:cubicBezTo>
                  <a:pt x="58" y="71"/>
                  <a:pt x="58" y="71"/>
                  <a:pt x="58" y="72"/>
                </a:cubicBezTo>
                <a:cubicBezTo>
                  <a:pt x="58" y="73"/>
                  <a:pt x="58" y="74"/>
                  <a:pt x="58" y="76"/>
                </a:cubicBezTo>
                <a:cubicBezTo>
                  <a:pt x="58" y="78"/>
                  <a:pt x="58" y="79"/>
                  <a:pt x="57" y="81"/>
                </a:cubicBezTo>
                <a:cubicBezTo>
                  <a:pt x="57" y="82"/>
                  <a:pt x="57" y="84"/>
                  <a:pt x="57" y="85"/>
                </a:cubicBezTo>
                <a:cubicBezTo>
                  <a:pt x="57" y="85"/>
                  <a:pt x="57" y="86"/>
                  <a:pt x="57" y="86"/>
                </a:cubicBezTo>
                <a:cubicBezTo>
                  <a:pt x="57" y="87"/>
                  <a:pt x="57" y="88"/>
                  <a:pt x="57" y="88"/>
                </a:cubicBezTo>
                <a:cubicBezTo>
                  <a:pt x="57" y="90"/>
                  <a:pt x="56" y="92"/>
                  <a:pt x="56" y="93"/>
                </a:cubicBezTo>
                <a:cubicBezTo>
                  <a:pt x="56" y="96"/>
                  <a:pt x="56" y="100"/>
                  <a:pt x="56" y="103"/>
                </a:cubicBezTo>
                <a:cubicBezTo>
                  <a:pt x="55" y="104"/>
                  <a:pt x="56" y="106"/>
                  <a:pt x="56" y="107"/>
                </a:cubicBezTo>
                <a:cubicBezTo>
                  <a:pt x="56" y="108"/>
                  <a:pt x="55" y="109"/>
                  <a:pt x="56" y="111"/>
                </a:cubicBezTo>
                <a:cubicBezTo>
                  <a:pt x="55" y="112"/>
                  <a:pt x="56" y="113"/>
                  <a:pt x="55" y="114"/>
                </a:cubicBezTo>
                <a:cubicBezTo>
                  <a:pt x="55" y="115"/>
                  <a:pt x="56" y="115"/>
                  <a:pt x="56" y="115"/>
                </a:cubicBezTo>
                <a:cubicBezTo>
                  <a:pt x="56" y="116"/>
                  <a:pt x="55" y="118"/>
                  <a:pt x="56" y="118"/>
                </a:cubicBezTo>
                <a:cubicBezTo>
                  <a:pt x="55" y="119"/>
                  <a:pt x="55" y="122"/>
                  <a:pt x="55" y="123"/>
                </a:cubicBezTo>
                <a:cubicBezTo>
                  <a:pt x="55" y="123"/>
                  <a:pt x="55" y="124"/>
                  <a:pt x="56" y="124"/>
                </a:cubicBezTo>
                <a:cubicBezTo>
                  <a:pt x="55" y="126"/>
                  <a:pt x="55" y="128"/>
                  <a:pt x="54" y="131"/>
                </a:cubicBezTo>
                <a:cubicBezTo>
                  <a:pt x="55" y="135"/>
                  <a:pt x="54" y="139"/>
                  <a:pt x="54" y="143"/>
                </a:cubicBezTo>
                <a:cubicBezTo>
                  <a:pt x="55" y="144"/>
                  <a:pt x="55" y="144"/>
                  <a:pt x="56" y="144"/>
                </a:cubicBezTo>
                <a:cubicBezTo>
                  <a:pt x="55" y="145"/>
                  <a:pt x="55" y="146"/>
                  <a:pt x="54" y="147"/>
                </a:cubicBezTo>
                <a:cubicBezTo>
                  <a:pt x="54" y="147"/>
                  <a:pt x="54" y="148"/>
                  <a:pt x="55" y="148"/>
                </a:cubicBezTo>
                <a:cubicBezTo>
                  <a:pt x="54" y="150"/>
                  <a:pt x="54" y="151"/>
                  <a:pt x="54" y="153"/>
                </a:cubicBezTo>
                <a:cubicBezTo>
                  <a:pt x="54" y="154"/>
                  <a:pt x="54" y="154"/>
                  <a:pt x="54" y="155"/>
                </a:cubicBezTo>
                <a:cubicBezTo>
                  <a:pt x="54" y="155"/>
                  <a:pt x="54" y="156"/>
                  <a:pt x="54" y="156"/>
                </a:cubicBezTo>
                <a:cubicBezTo>
                  <a:pt x="54" y="156"/>
                  <a:pt x="54" y="157"/>
                  <a:pt x="54" y="157"/>
                </a:cubicBezTo>
                <a:cubicBezTo>
                  <a:pt x="54" y="157"/>
                  <a:pt x="54" y="158"/>
                  <a:pt x="54" y="159"/>
                </a:cubicBezTo>
                <a:cubicBezTo>
                  <a:pt x="54" y="159"/>
                  <a:pt x="54" y="159"/>
                  <a:pt x="54" y="159"/>
                </a:cubicBezTo>
                <a:cubicBezTo>
                  <a:pt x="54" y="159"/>
                  <a:pt x="54" y="160"/>
                  <a:pt x="54" y="161"/>
                </a:cubicBezTo>
                <a:cubicBezTo>
                  <a:pt x="54" y="161"/>
                  <a:pt x="53" y="162"/>
                  <a:pt x="54" y="162"/>
                </a:cubicBezTo>
                <a:cubicBezTo>
                  <a:pt x="53" y="163"/>
                  <a:pt x="54" y="164"/>
                  <a:pt x="54" y="165"/>
                </a:cubicBezTo>
                <a:cubicBezTo>
                  <a:pt x="54" y="165"/>
                  <a:pt x="53" y="165"/>
                  <a:pt x="53" y="165"/>
                </a:cubicBezTo>
                <a:cubicBezTo>
                  <a:pt x="53" y="167"/>
                  <a:pt x="55" y="168"/>
                  <a:pt x="54" y="170"/>
                </a:cubicBezTo>
                <a:cubicBezTo>
                  <a:pt x="53" y="170"/>
                  <a:pt x="54" y="170"/>
                  <a:pt x="53" y="169"/>
                </a:cubicBezTo>
                <a:cubicBezTo>
                  <a:pt x="52" y="171"/>
                  <a:pt x="54" y="173"/>
                  <a:pt x="53" y="175"/>
                </a:cubicBezTo>
                <a:cubicBezTo>
                  <a:pt x="53" y="178"/>
                  <a:pt x="53" y="180"/>
                  <a:pt x="54" y="183"/>
                </a:cubicBezTo>
                <a:cubicBezTo>
                  <a:pt x="53" y="183"/>
                  <a:pt x="53" y="183"/>
                  <a:pt x="53" y="183"/>
                </a:cubicBezTo>
                <a:cubicBezTo>
                  <a:pt x="52" y="185"/>
                  <a:pt x="53" y="187"/>
                  <a:pt x="53" y="189"/>
                </a:cubicBezTo>
                <a:cubicBezTo>
                  <a:pt x="55" y="191"/>
                  <a:pt x="52" y="194"/>
                  <a:pt x="55" y="196"/>
                </a:cubicBezTo>
                <a:cubicBezTo>
                  <a:pt x="56" y="196"/>
                  <a:pt x="56" y="196"/>
                  <a:pt x="56" y="196"/>
                </a:cubicBezTo>
                <a:cubicBezTo>
                  <a:pt x="57" y="198"/>
                  <a:pt x="57" y="200"/>
                  <a:pt x="57" y="202"/>
                </a:cubicBezTo>
                <a:cubicBezTo>
                  <a:pt x="59" y="202"/>
                  <a:pt x="57" y="200"/>
                  <a:pt x="59" y="200"/>
                </a:cubicBezTo>
                <a:cubicBezTo>
                  <a:pt x="59" y="200"/>
                  <a:pt x="59" y="200"/>
                  <a:pt x="59" y="200"/>
                </a:cubicBezTo>
                <a:cubicBezTo>
                  <a:pt x="60" y="201"/>
                  <a:pt x="60" y="204"/>
                  <a:pt x="60" y="206"/>
                </a:cubicBezTo>
                <a:cubicBezTo>
                  <a:pt x="61" y="208"/>
                  <a:pt x="62" y="210"/>
                  <a:pt x="61" y="211"/>
                </a:cubicBezTo>
                <a:cubicBezTo>
                  <a:pt x="60" y="211"/>
                  <a:pt x="60" y="210"/>
                  <a:pt x="59" y="210"/>
                </a:cubicBezTo>
                <a:cubicBezTo>
                  <a:pt x="59" y="209"/>
                  <a:pt x="60" y="210"/>
                  <a:pt x="60" y="210"/>
                </a:cubicBezTo>
                <a:cubicBezTo>
                  <a:pt x="60" y="208"/>
                  <a:pt x="59" y="207"/>
                  <a:pt x="59" y="206"/>
                </a:cubicBezTo>
                <a:cubicBezTo>
                  <a:pt x="58" y="207"/>
                  <a:pt x="57" y="209"/>
                  <a:pt x="56" y="210"/>
                </a:cubicBezTo>
                <a:cubicBezTo>
                  <a:pt x="55" y="210"/>
                  <a:pt x="56" y="211"/>
                  <a:pt x="55" y="211"/>
                </a:cubicBezTo>
                <a:cubicBezTo>
                  <a:pt x="54" y="211"/>
                  <a:pt x="55" y="210"/>
                  <a:pt x="55" y="210"/>
                </a:cubicBezTo>
                <a:cubicBezTo>
                  <a:pt x="54" y="209"/>
                  <a:pt x="53" y="208"/>
                  <a:pt x="51" y="207"/>
                </a:cubicBezTo>
                <a:cubicBezTo>
                  <a:pt x="49" y="208"/>
                  <a:pt x="48" y="209"/>
                  <a:pt x="45" y="209"/>
                </a:cubicBezTo>
                <a:cubicBezTo>
                  <a:pt x="44" y="209"/>
                  <a:pt x="43" y="209"/>
                  <a:pt x="42" y="209"/>
                </a:cubicBezTo>
                <a:cubicBezTo>
                  <a:pt x="41" y="208"/>
                  <a:pt x="42" y="207"/>
                  <a:pt x="43" y="206"/>
                </a:cubicBezTo>
                <a:cubicBezTo>
                  <a:pt x="42" y="206"/>
                  <a:pt x="42" y="206"/>
                  <a:pt x="41" y="206"/>
                </a:cubicBezTo>
                <a:cubicBezTo>
                  <a:pt x="42" y="205"/>
                  <a:pt x="43" y="203"/>
                  <a:pt x="43" y="202"/>
                </a:cubicBezTo>
                <a:cubicBezTo>
                  <a:pt x="43" y="201"/>
                  <a:pt x="42" y="201"/>
                  <a:pt x="42" y="201"/>
                </a:cubicBezTo>
                <a:cubicBezTo>
                  <a:pt x="42" y="199"/>
                  <a:pt x="44" y="198"/>
                  <a:pt x="45" y="197"/>
                </a:cubicBezTo>
                <a:cubicBezTo>
                  <a:pt x="44" y="197"/>
                  <a:pt x="44" y="198"/>
                  <a:pt x="43" y="198"/>
                </a:cubicBezTo>
                <a:cubicBezTo>
                  <a:pt x="44" y="196"/>
                  <a:pt x="45" y="196"/>
                  <a:pt x="46" y="196"/>
                </a:cubicBezTo>
                <a:cubicBezTo>
                  <a:pt x="46" y="195"/>
                  <a:pt x="46" y="194"/>
                  <a:pt x="46" y="193"/>
                </a:cubicBezTo>
                <a:cubicBezTo>
                  <a:pt x="46" y="192"/>
                  <a:pt x="46" y="192"/>
                  <a:pt x="46" y="191"/>
                </a:cubicBezTo>
                <a:cubicBezTo>
                  <a:pt x="46" y="190"/>
                  <a:pt x="46" y="189"/>
                  <a:pt x="46" y="187"/>
                </a:cubicBezTo>
                <a:cubicBezTo>
                  <a:pt x="46" y="185"/>
                  <a:pt x="46" y="184"/>
                  <a:pt x="45" y="182"/>
                </a:cubicBezTo>
                <a:cubicBezTo>
                  <a:pt x="46" y="181"/>
                  <a:pt x="46" y="180"/>
                  <a:pt x="46" y="179"/>
                </a:cubicBezTo>
                <a:cubicBezTo>
                  <a:pt x="46" y="178"/>
                  <a:pt x="45" y="178"/>
                  <a:pt x="45" y="177"/>
                </a:cubicBezTo>
                <a:cubicBezTo>
                  <a:pt x="45" y="177"/>
                  <a:pt x="46" y="176"/>
                  <a:pt x="46" y="175"/>
                </a:cubicBezTo>
                <a:cubicBezTo>
                  <a:pt x="46" y="174"/>
                  <a:pt x="45" y="172"/>
                  <a:pt x="45" y="170"/>
                </a:cubicBezTo>
                <a:cubicBezTo>
                  <a:pt x="45" y="170"/>
                  <a:pt x="45" y="169"/>
                  <a:pt x="45" y="168"/>
                </a:cubicBezTo>
                <a:cubicBezTo>
                  <a:pt x="45" y="166"/>
                  <a:pt x="44" y="164"/>
                  <a:pt x="44" y="162"/>
                </a:cubicBezTo>
                <a:cubicBezTo>
                  <a:pt x="45" y="159"/>
                  <a:pt x="44" y="156"/>
                  <a:pt x="43" y="152"/>
                </a:cubicBezTo>
                <a:cubicBezTo>
                  <a:pt x="43" y="146"/>
                  <a:pt x="42" y="141"/>
                  <a:pt x="41" y="136"/>
                </a:cubicBezTo>
                <a:cubicBezTo>
                  <a:pt x="41" y="136"/>
                  <a:pt x="41" y="136"/>
                  <a:pt x="40" y="136"/>
                </a:cubicBezTo>
                <a:cubicBezTo>
                  <a:pt x="40" y="135"/>
                  <a:pt x="40" y="134"/>
                  <a:pt x="40" y="133"/>
                </a:cubicBezTo>
                <a:cubicBezTo>
                  <a:pt x="40" y="133"/>
                  <a:pt x="39" y="133"/>
                  <a:pt x="39" y="133"/>
                </a:cubicBezTo>
                <a:cubicBezTo>
                  <a:pt x="39" y="132"/>
                  <a:pt x="39" y="132"/>
                  <a:pt x="39" y="131"/>
                </a:cubicBezTo>
                <a:cubicBezTo>
                  <a:pt x="38" y="131"/>
                  <a:pt x="38" y="130"/>
                  <a:pt x="38" y="130"/>
                </a:cubicBezTo>
                <a:cubicBezTo>
                  <a:pt x="37" y="130"/>
                  <a:pt x="37" y="131"/>
                  <a:pt x="37" y="131"/>
                </a:cubicBezTo>
                <a:cubicBezTo>
                  <a:pt x="35" y="132"/>
                  <a:pt x="36" y="135"/>
                  <a:pt x="34" y="137"/>
                </a:cubicBezTo>
                <a:cubicBezTo>
                  <a:pt x="34" y="138"/>
                  <a:pt x="34" y="139"/>
                  <a:pt x="34" y="140"/>
                </a:cubicBezTo>
                <a:cubicBezTo>
                  <a:pt x="33" y="142"/>
                  <a:pt x="32" y="145"/>
                  <a:pt x="33" y="147"/>
                </a:cubicBezTo>
                <a:cubicBezTo>
                  <a:pt x="33" y="147"/>
                  <a:pt x="33" y="148"/>
                  <a:pt x="32" y="148"/>
                </a:cubicBezTo>
                <a:cubicBezTo>
                  <a:pt x="32" y="149"/>
                  <a:pt x="32" y="148"/>
                  <a:pt x="32" y="149"/>
                </a:cubicBezTo>
                <a:cubicBezTo>
                  <a:pt x="32" y="149"/>
                  <a:pt x="32" y="149"/>
                  <a:pt x="32" y="149"/>
                </a:cubicBezTo>
                <a:cubicBezTo>
                  <a:pt x="32" y="151"/>
                  <a:pt x="32" y="153"/>
                  <a:pt x="32" y="154"/>
                </a:cubicBezTo>
                <a:cubicBezTo>
                  <a:pt x="31" y="160"/>
                  <a:pt x="30" y="164"/>
                  <a:pt x="30" y="170"/>
                </a:cubicBezTo>
                <a:cubicBezTo>
                  <a:pt x="30" y="170"/>
                  <a:pt x="30" y="170"/>
                  <a:pt x="30" y="170"/>
                </a:cubicBezTo>
                <a:cubicBezTo>
                  <a:pt x="30" y="174"/>
                  <a:pt x="29" y="178"/>
                  <a:pt x="29" y="181"/>
                </a:cubicBezTo>
                <a:cubicBezTo>
                  <a:pt x="29" y="181"/>
                  <a:pt x="30" y="181"/>
                  <a:pt x="30" y="181"/>
                </a:cubicBezTo>
                <a:cubicBezTo>
                  <a:pt x="29" y="183"/>
                  <a:pt x="29" y="184"/>
                  <a:pt x="29" y="186"/>
                </a:cubicBezTo>
                <a:cubicBezTo>
                  <a:pt x="29" y="187"/>
                  <a:pt x="29" y="187"/>
                  <a:pt x="29" y="187"/>
                </a:cubicBezTo>
                <a:cubicBezTo>
                  <a:pt x="29" y="188"/>
                  <a:pt x="29" y="188"/>
                  <a:pt x="29" y="189"/>
                </a:cubicBezTo>
                <a:cubicBezTo>
                  <a:pt x="29" y="191"/>
                  <a:pt x="29" y="193"/>
                  <a:pt x="29" y="195"/>
                </a:cubicBezTo>
                <a:cubicBezTo>
                  <a:pt x="29" y="195"/>
                  <a:pt x="29" y="196"/>
                  <a:pt x="29" y="197"/>
                </a:cubicBezTo>
                <a:cubicBezTo>
                  <a:pt x="28" y="197"/>
                  <a:pt x="28" y="197"/>
                  <a:pt x="28" y="197"/>
                </a:cubicBezTo>
                <a:cubicBezTo>
                  <a:pt x="27" y="198"/>
                  <a:pt x="28" y="199"/>
                  <a:pt x="29" y="200"/>
                </a:cubicBezTo>
                <a:cubicBezTo>
                  <a:pt x="29" y="200"/>
                  <a:pt x="29" y="200"/>
                  <a:pt x="29" y="199"/>
                </a:cubicBezTo>
                <a:cubicBezTo>
                  <a:pt x="30" y="200"/>
                  <a:pt x="30" y="201"/>
                  <a:pt x="31" y="201"/>
                </a:cubicBezTo>
                <a:cubicBezTo>
                  <a:pt x="30" y="201"/>
                  <a:pt x="30" y="201"/>
                  <a:pt x="30" y="202"/>
                </a:cubicBezTo>
                <a:cubicBezTo>
                  <a:pt x="30" y="202"/>
                  <a:pt x="30" y="202"/>
                  <a:pt x="29" y="202"/>
                </a:cubicBezTo>
                <a:cubicBezTo>
                  <a:pt x="30" y="203"/>
                  <a:pt x="28" y="204"/>
                  <a:pt x="29" y="206"/>
                </a:cubicBezTo>
                <a:cubicBezTo>
                  <a:pt x="30" y="205"/>
                  <a:pt x="31" y="204"/>
                  <a:pt x="32" y="202"/>
                </a:cubicBezTo>
                <a:cubicBezTo>
                  <a:pt x="34" y="202"/>
                  <a:pt x="33" y="203"/>
                  <a:pt x="33" y="205"/>
                </a:cubicBezTo>
                <a:cubicBezTo>
                  <a:pt x="33" y="207"/>
                  <a:pt x="36" y="211"/>
                  <a:pt x="33" y="211"/>
                </a:cubicBezTo>
                <a:cubicBezTo>
                  <a:pt x="31" y="211"/>
                  <a:pt x="29" y="210"/>
                  <a:pt x="26" y="210"/>
                </a:cubicBezTo>
                <a:cubicBezTo>
                  <a:pt x="26" y="210"/>
                  <a:pt x="26" y="210"/>
                  <a:pt x="25" y="210"/>
                </a:cubicBezTo>
                <a:cubicBezTo>
                  <a:pt x="24" y="209"/>
                  <a:pt x="22" y="212"/>
                  <a:pt x="21" y="212"/>
                </a:cubicBezTo>
                <a:cubicBezTo>
                  <a:pt x="21" y="212"/>
                  <a:pt x="20" y="212"/>
                  <a:pt x="20" y="211"/>
                </a:cubicBezTo>
                <a:cubicBezTo>
                  <a:pt x="19" y="211"/>
                  <a:pt x="18" y="212"/>
                  <a:pt x="17" y="211"/>
                </a:cubicBezTo>
                <a:cubicBezTo>
                  <a:pt x="17" y="211"/>
                  <a:pt x="17" y="211"/>
                  <a:pt x="17" y="211"/>
                </a:cubicBezTo>
                <a:cubicBezTo>
                  <a:pt x="15" y="211"/>
                  <a:pt x="14" y="215"/>
                  <a:pt x="12" y="213"/>
                </a:cubicBezTo>
                <a:cubicBezTo>
                  <a:pt x="13" y="211"/>
                  <a:pt x="14" y="210"/>
                  <a:pt x="14" y="209"/>
                </a:cubicBezTo>
                <a:cubicBezTo>
                  <a:pt x="14" y="208"/>
                  <a:pt x="13" y="207"/>
                  <a:pt x="13" y="205"/>
                </a:cubicBezTo>
                <a:cubicBezTo>
                  <a:pt x="12" y="206"/>
                  <a:pt x="12" y="207"/>
                  <a:pt x="10" y="207"/>
                </a:cubicBezTo>
                <a:cubicBezTo>
                  <a:pt x="10" y="207"/>
                  <a:pt x="9" y="206"/>
                  <a:pt x="10" y="205"/>
                </a:cubicBezTo>
                <a:cubicBezTo>
                  <a:pt x="11" y="203"/>
                  <a:pt x="14" y="202"/>
                  <a:pt x="16" y="201"/>
                </a:cubicBezTo>
                <a:cubicBezTo>
                  <a:pt x="17" y="201"/>
                  <a:pt x="17" y="199"/>
                  <a:pt x="18" y="199"/>
                </a:cubicBezTo>
                <a:cubicBezTo>
                  <a:pt x="19" y="198"/>
                  <a:pt x="21" y="198"/>
                  <a:pt x="22" y="198"/>
                </a:cubicBezTo>
                <a:cubicBezTo>
                  <a:pt x="22" y="198"/>
                  <a:pt x="22" y="197"/>
                  <a:pt x="22" y="197"/>
                </a:cubicBezTo>
                <a:cubicBezTo>
                  <a:pt x="22" y="195"/>
                  <a:pt x="23" y="194"/>
                  <a:pt x="23" y="192"/>
                </a:cubicBezTo>
                <a:cubicBezTo>
                  <a:pt x="22" y="192"/>
                  <a:pt x="22" y="193"/>
                  <a:pt x="21" y="193"/>
                </a:cubicBezTo>
                <a:cubicBezTo>
                  <a:pt x="20" y="192"/>
                  <a:pt x="22" y="190"/>
                  <a:pt x="22" y="188"/>
                </a:cubicBezTo>
                <a:cubicBezTo>
                  <a:pt x="22" y="187"/>
                  <a:pt x="22" y="186"/>
                  <a:pt x="22" y="185"/>
                </a:cubicBezTo>
                <a:cubicBezTo>
                  <a:pt x="22" y="182"/>
                  <a:pt x="21" y="180"/>
                  <a:pt x="21" y="177"/>
                </a:cubicBezTo>
                <a:cubicBezTo>
                  <a:pt x="21" y="172"/>
                  <a:pt x="21" y="167"/>
                  <a:pt x="21" y="161"/>
                </a:cubicBezTo>
                <a:cubicBezTo>
                  <a:pt x="22" y="152"/>
                  <a:pt x="22" y="140"/>
                  <a:pt x="22" y="130"/>
                </a:cubicBezTo>
                <a:cubicBezTo>
                  <a:pt x="22" y="128"/>
                  <a:pt x="22" y="127"/>
                  <a:pt x="22" y="126"/>
                </a:cubicBezTo>
                <a:cubicBezTo>
                  <a:pt x="22" y="124"/>
                  <a:pt x="21" y="121"/>
                  <a:pt x="21" y="119"/>
                </a:cubicBezTo>
                <a:cubicBezTo>
                  <a:pt x="20" y="120"/>
                  <a:pt x="20" y="122"/>
                  <a:pt x="18" y="122"/>
                </a:cubicBezTo>
                <a:cubicBezTo>
                  <a:pt x="18" y="121"/>
                  <a:pt x="19" y="120"/>
                  <a:pt x="20" y="119"/>
                </a:cubicBezTo>
                <a:cubicBezTo>
                  <a:pt x="20" y="118"/>
                  <a:pt x="21" y="117"/>
                  <a:pt x="21" y="116"/>
                </a:cubicBezTo>
                <a:cubicBezTo>
                  <a:pt x="21" y="116"/>
                  <a:pt x="21" y="116"/>
                  <a:pt x="21" y="115"/>
                </a:cubicBezTo>
                <a:cubicBezTo>
                  <a:pt x="22" y="115"/>
                  <a:pt x="21" y="113"/>
                  <a:pt x="21" y="112"/>
                </a:cubicBezTo>
                <a:cubicBezTo>
                  <a:pt x="20" y="113"/>
                  <a:pt x="20" y="114"/>
                  <a:pt x="20" y="114"/>
                </a:cubicBezTo>
                <a:cubicBezTo>
                  <a:pt x="19" y="114"/>
                  <a:pt x="19" y="114"/>
                  <a:pt x="19" y="114"/>
                </a:cubicBezTo>
                <a:cubicBezTo>
                  <a:pt x="19" y="112"/>
                  <a:pt x="20" y="111"/>
                  <a:pt x="21" y="110"/>
                </a:cubicBezTo>
                <a:cubicBezTo>
                  <a:pt x="20" y="106"/>
                  <a:pt x="20" y="101"/>
                  <a:pt x="20" y="98"/>
                </a:cubicBezTo>
                <a:cubicBezTo>
                  <a:pt x="19" y="97"/>
                  <a:pt x="19" y="97"/>
                  <a:pt x="18" y="97"/>
                </a:cubicBezTo>
                <a:cubicBezTo>
                  <a:pt x="17" y="95"/>
                  <a:pt x="19" y="94"/>
                  <a:pt x="19" y="93"/>
                </a:cubicBezTo>
                <a:cubicBezTo>
                  <a:pt x="19" y="92"/>
                  <a:pt x="19" y="91"/>
                  <a:pt x="19" y="90"/>
                </a:cubicBezTo>
                <a:cubicBezTo>
                  <a:pt x="18" y="88"/>
                  <a:pt x="18" y="86"/>
                  <a:pt x="18" y="84"/>
                </a:cubicBezTo>
                <a:cubicBezTo>
                  <a:pt x="17" y="84"/>
                  <a:pt x="17" y="84"/>
                  <a:pt x="17" y="84"/>
                </a:cubicBezTo>
                <a:cubicBezTo>
                  <a:pt x="17" y="83"/>
                  <a:pt x="17" y="82"/>
                  <a:pt x="18" y="82"/>
                </a:cubicBezTo>
                <a:cubicBezTo>
                  <a:pt x="17" y="77"/>
                  <a:pt x="16" y="72"/>
                  <a:pt x="15" y="68"/>
                </a:cubicBezTo>
                <a:cubicBezTo>
                  <a:pt x="14" y="70"/>
                  <a:pt x="14" y="71"/>
                  <a:pt x="14" y="73"/>
                </a:cubicBezTo>
                <a:cubicBezTo>
                  <a:pt x="12" y="77"/>
                  <a:pt x="11" y="80"/>
                  <a:pt x="10" y="85"/>
                </a:cubicBezTo>
                <a:cubicBezTo>
                  <a:pt x="10" y="85"/>
                  <a:pt x="9" y="85"/>
                  <a:pt x="9" y="85"/>
                </a:cubicBezTo>
                <a:cubicBezTo>
                  <a:pt x="9" y="87"/>
                  <a:pt x="8" y="89"/>
                  <a:pt x="7" y="91"/>
                </a:cubicBezTo>
                <a:cubicBezTo>
                  <a:pt x="7" y="92"/>
                  <a:pt x="6" y="94"/>
                  <a:pt x="5" y="96"/>
                </a:cubicBezTo>
                <a:cubicBezTo>
                  <a:pt x="6" y="97"/>
                  <a:pt x="6" y="98"/>
                  <a:pt x="5" y="100"/>
                </a:cubicBezTo>
                <a:cubicBezTo>
                  <a:pt x="5" y="107"/>
                  <a:pt x="6" y="114"/>
                  <a:pt x="5" y="118"/>
                </a:cubicBezTo>
                <a:cubicBezTo>
                  <a:pt x="5" y="119"/>
                  <a:pt x="6" y="119"/>
                  <a:pt x="6" y="119"/>
                </a:cubicBezTo>
                <a:cubicBezTo>
                  <a:pt x="5" y="120"/>
                  <a:pt x="6" y="121"/>
                  <a:pt x="5" y="122"/>
                </a:cubicBezTo>
                <a:cubicBezTo>
                  <a:pt x="5" y="122"/>
                  <a:pt x="6" y="122"/>
                  <a:pt x="6" y="122"/>
                </a:cubicBezTo>
                <a:cubicBezTo>
                  <a:pt x="6" y="123"/>
                  <a:pt x="6" y="124"/>
                  <a:pt x="6" y="125"/>
                </a:cubicBezTo>
                <a:cubicBezTo>
                  <a:pt x="6" y="126"/>
                  <a:pt x="6" y="126"/>
                  <a:pt x="6" y="126"/>
                </a:cubicBezTo>
                <a:cubicBezTo>
                  <a:pt x="7" y="128"/>
                  <a:pt x="6" y="131"/>
                  <a:pt x="7" y="133"/>
                </a:cubicBezTo>
                <a:cubicBezTo>
                  <a:pt x="8" y="136"/>
                  <a:pt x="7" y="140"/>
                  <a:pt x="9" y="142"/>
                </a:cubicBezTo>
                <a:cubicBezTo>
                  <a:pt x="8" y="144"/>
                  <a:pt x="9" y="146"/>
                  <a:pt x="9" y="148"/>
                </a:cubicBezTo>
                <a:cubicBezTo>
                  <a:pt x="8" y="148"/>
                  <a:pt x="8" y="145"/>
                  <a:pt x="8" y="144"/>
                </a:cubicBezTo>
                <a:cubicBezTo>
                  <a:pt x="6" y="146"/>
                  <a:pt x="6" y="147"/>
                  <a:pt x="5" y="150"/>
                </a:cubicBezTo>
                <a:cubicBezTo>
                  <a:pt x="8" y="150"/>
                  <a:pt x="6" y="156"/>
                  <a:pt x="4" y="157"/>
                </a:cubicBezTo>
                <a:cubicBezTo>
                  <a:pt x="4" y="157"/>
                  <a:pt x="3" y="156"/>
                  <a:pt x="3" y="155"/>
                </a:cubicBezTo>
                <a:cubicBezTo>
                  <a:pt x="2" y="152"/>
                  <a:pt x="2" y="147"/>
                  <a:pt x="0" y="145"/>
                </a:cubicBezTo>
                <a:cubicBezTo>
                  <a:pt x="0" y="142"/>
                  <a:pt x="2" y="139"/>
                  <a:pt x="1" y="136"/>
                </a:cubicBezTo>
                <a:cubicBezTo>
                  <a:pt x="0" y="133"/>
                  <a:pt x="1" y="132"/>
                  <a:pt x="2" y="130"/>
                </a:cubicBezTo>
                <a:cubicBezTo>
                  <a:pt x="2" y="130"/>
                  <a:pt x="3" y="130"/>
                  <a:pt x="3" y="130"/>
                </a:cubicBezTo>
                <a:cubicBezTo>
                  <a:pt x="3" y="130"/>
                  <a:pt x="3" y="129"/>
                  <a:pt x="4" y="129"/>
                </a:cubicBezTo>
                <a:cubicBezTo>
                  <a:pt x="4" y="129"/>
                  <a:pt x="4" y="129"/>
                  <a:pt x="4" y="129"/>
                </a:cubicBezTo>
                <a:cubicBezTo>
                  <a:pt x="5" y="129"/>
                  <a:pt x="4" y="130"/>
                  <a:pt x="5" y="130"/>
                </a:cubicBezTo>
                <a:cubicBezTo>
                  <a:pt x="5" y="127"/>
                  <a:pt x="5" y="123"/>
                  <a:pt x="5" y="120"/>
                </a:cubicBezTo>
                <a:cubicBezTo>
                  <a:pt x="4" y="115"/>
                  <a:pt x="5" y="111"/>
                  <a:pt x="5" y="107"/>
                </a:cubicBezTo>
                <a:cubicBezTo>
                  <a:pt x="4" y="109"/>
                  <a:pt x="5" y="112"/>
                  <a:pt x="4" y="114"/>
                </a:cubicBezTo>
                <a:cubicBezTo>
                  <a:pt x="4" y="117"/>
                  <a:pt x="4" y="122"/>
                  <a:pt x="5" y="126"/>
                </a:cubicBezTo>
                <a:cubicBezTo>
                  <a:pt x="4" y="126"/>
                  <a:pt x="4" y="126"/>
                  <a:pt x="4" y="126"/>
                </a:cubicBezTo>
                <a:cubicBezTo>
                  <a:pt x="3" y="126"/>
                  <a:pt x="3" y="125"/>
                  <a:pt x="3" y="125"/>
                </a:cubicBezTo>
                <a:cubicBezTo>
                  <a:pt x="3" y="117"/>
                  <a:pt x="1" y="108"/>
                  <a:pt x="1" y="100"/>
                </a:cubicBezTo>
                <a:cubicBezTo>
                  <a:pt x="2" y="99"/>
                  <a:pt x="1" y="99"/>
                  <a:pt x="1" y="99"/>
                </a:cubicBezTo>
                <a:cubicBezTo>
                  <a:pt x="1" y="97"/>
                  <a:pt x="2" y="96"/>
                  <a:pt x="2" y="95"/>
                </a:cubicBezTo>
                <a:cubicBezTo>
                  <a:pt x="2" y="94"/>
                  <a:pt x="1" y="93"/>
                  <a:pt x="2" y="92"/>
                </a:cubicBezTo>
                <a:cubicBezTo>
                  <a:pt x="2" y="91"/>
                  <a:pt x="2" y="91"/>
                  <a:pt x="3" y="91"/>
                </a:cubicBezTo>
                <a:cubicBezTo>
                  <a:pt x="3" y="89"/>
                  <a:pt x="4" y="87"/>
                  <a:pt x="5" y="85"/>
                </a:cubicBezTo>
                <a:cubicBezTo>
                  <a:pt x="6" y="82"/>
                  <a:pt x="7" y="80"/>
                  <a:pt x="8" y="77"/>
                </a:cubicBezTo>
                <a:cubicBezTo>
                  <a:pt x="8" y="77"/>
                  <a:pt x="8" y="77"/>
                  <a:pt x="8" y="77"/>
                </a:cubicBezTo>
                <a:cubicBezTo>
                  <a:pt x="9" y="75"/>
                  <a:pt x="9" y="72"/>
                  <a:pt x="10" y="69"/>
                </a:cubicBezTo>
                <a:cubicBezTo>
                  <a:pt x="11" y="67"/>
                  <a:pt x="12" y="64"/>
                  <a:pt x="13" y="61"/>
                </a:cubicBezTo>
                <a:cubicBezTo>
                  <a:pt x="13" y="59"/>
                  <a:pt x="13" y="57"/>
                  <a:pt x="14" y="56"/>
                </a:cubicBezTo>
                <a:cubicBezTo>
                  <a:pt x="14" y="56"/>
                  <a:pt x="14" y="56"/>
                  <a:pt x="14" y="55"/>
                </a:cubicBezTo>
                <a:cubicBezTo>
                  <a:pt x="15" y="53"/>
                  <a:pt x="17" y="51"/>
                  <a:pt x="18" y="49"/>
                </a:cubicBezTo>
                <a:cubicBezTo>
                  <a:pt x="20" y="49"/>
                  <a:pt x="22" y="50"/>
                  <a:pt x="24" y="49"/>
                </a:cubicBezTo>
                <a:cubicBezTo>
                  <a:pt x="25" y="50"/>
                  <a:pt x="27" y="51"/>
                  <a:pt x="28" y="51"/>
                </a:cubicBezTo>
                <a:cubicBezTo>
                  <a:pt x="28" y="51"/>
                  <a:pt x="28" y="50"/>
                  <a:pt x="28" y="49"/>
                </a:cubicBezTo>
                <a:cubicBezTo>
                  <a:pt x="28" y="50"/>
                  <a:pt x="28" y="49"/>
                  <a:pt x="29" y="49"/>
                </a:cubicBezTo>
                <a:cubicBezTo>
                  <a:pt x="29" y="50"/>
                  <a:pt x="29" y="51"/>
                  <a:pt x="29" y="51"/>
                </a:cubicBezTo>
                <a:cubicBezTo>
                  <a:pt x="31" y="51"/>
                  <a:pt x="32" y="52"/>
                  <a:pt x="34" y="52"/>
                </a:cubicBezTo>
                <a:cubicBezTo>
                  <a:pt x="34" y="52"/>
                  <a:pt x="34" y="51"/>
                  <a:pt x="34" y="51"/>
                </a:cubicBezTo>
                <a:cubicBezTo>
                  <a:pt x="35" y="52"/>
                  <a:pt x="35" y="52"/>
                  <a:pt x="36" y="52"/>
                </a:cubicBezTo>
                <a:cubicBezTo>
                  <a:pt x="36" y="52"/>
                  <a:pt x="37" y="52"/>
                  <a:pt x="37" y="52"/>
                </a:cubicBezTo>
                <a:cubicBezTo>
                  <a:pt x="40" y="51"/>
                  <a:pt x="43" y="51"/>
                  <a:pt x="46" y="51"/>
                </a:cubicBezTo>
                <a:cubicBezTo>
                  <a:pt x="49" y="50"/>
                  <a:pt x="51" y="50"/>
                  <a:pt x="52" y="48"/>
                </a:cubicBezTo>
                <a:cubicBezTo>
                  <a:pt x="53" y="48"/>
                  <a:pt x="55" y="48"/>
                  <a:pt x="55" y="47"/>
                </a:cubicBezTo>
                <a:cubicBezTo>
                  <a:pt x="56" y="47"/>
                  <a:pt x="56" y="48"/>
                  <a:pt x="57" y="48"/>
                </a:cubicBezTo>
                <a:cubicBezTo>
                  <a:pt x="57" y="48"/>
                  <a:pt x="58" y="47"/>
                  <a:pt x="59" y="48"/>
                </a:cubicBezTo>
                <a:cubicBezTo>
                  <a:pt x="59" y="48"/>
                  <a:pt x="59" y="48"/>
                  <a:pt x="59" y="48"/>
                </a:cubicBezTo>
                <a:cubicBezTo>
                  <a:pt x="65" y="53"/>
                  <a:pt x="74" y="54"/>
                  <a:pt x="80" y="57"/>
                </a:cubicBezTo>
                <a:cubicBezTo>
                  <a:pt x="77" y="52"/>
                  <a:pt x="74" y="46"/>
                  <a:pt x="71" y="40"/>
                </a:cubicBezTo>
                <a:cubicBezTo>
                  <a:pt x="69" y="36"/>
                  <a:pt x="68" y="31"/>
                  <a:pt x="65" y="27"/>
                </a:cubicBezTo>
                <a:cubicBezTo>
                  <a:pt x="65" y="27"/>
                  <a:pt x="65" y="28"/>
                  <a:pt x="64" y="28"/>
                </a:cubicBezTo>
                <a:cubicBezTo>
                  <a:pt x="62" y="26"/>
                  <a:pt x="61" y="23"/>
                  <a:pt x="59" y="23"/>
                </a:cubicBezTo>
                <a:cubicBezTo>
                  <a:pt x="59" y="22"/>
                  <a:pt x="58" y="21"/>
                  <a:pt x="58" y="21"/>
                </a:cubicBezTo>
                <a:cubicBezTo>
                  <a:pt x="57" y="21"/>
                  <a:pt x="56" y="21"/>
                  <a:pt x="55" y="21"/>
                </a:cubicBezTo>
                <a:cubicBezTo>
                  <a:pt x="54" y="21"/>
                  <a:pt x="54" y="21"/>
                  <a:pt x="53" y="21"/>
                </a:cubicBezTo>
                <a:cubicBezTo>
                  <a:pt x="54" y="25"/>
                  <a:pt x="53" y="29"/>
                  <a:pt x="52" y="33"/>
                </a:cubicBezTo>
                <a:cubicBezTo>
                  <a:pt x="51" y="37"/>
                  <a:pt x="49" y="40"/>
                  <a:pt x="47" y="42"/>
                </a:cubicBezTo>
                <a:cubicBezTo>
                  <a:pt x="47" y="44"/>
                  <a:pt x="45" y="46"/>
                  <a:pt x="43" y="46"/>
                </a:cubicBezTo>
                <a:cubicBezTo>
                  <a:pt x="42" y="46"/>
                  <a:pt x="40" y="47"/>
                  <a:pt x="39" y="47"/>
                </a:cubicBezTo>
                <a:cubicBezTo>
                  <a:pt x="38" y="47"/>
                  <a:pt x="37" y="47"/>
                  <a:pt x="36" y="47"/>
                </a:cubicBezTo>
                <a:cubicBezTo>
                  <a:pt x="34" y="47"/>
                  <a:pt x="32" y="47"/>
                  <a:pt x="30" y="47"/>
                </a:cubicBezTo>
                <a:cubicBezTo>
                  <a:pt x="27" y="46"/>
                  <a:pt x="25" y="43"/>
                  <a:pt x="23" y="41"/>
                </a:cubicBezTo>
                <a:cubicBezTo>
                  <a:pt x="22" y="39"/>
                  <a:pt x="21" y="37"/>
                  <a:pt x="20" y="34"/>
                </a:cubicBezTo>
                <a:cubicBezTo>
                  <a:pt x="19" y="31"/>
                  <a:pt x="18" y="30"/>
                  <a:pt x="18" y="25"/>
                </a:cubicBezTo>
                <a:cubicBezTo>
                  <a:pt x="18" y="24"/>
                  <a:pt x="19" y="23"/>
                  <a:pt x="18" y="22"/>
                </a:cubicBezTo>
                <a:cubicBezTo>
                  <a:pt x="18" y="22"/>
                  <a:pt x="18" y="21"/>
                  <a:pt x="19" y="21"/>
                </a:cubicBezTo>
                <a:cubicBezTo>
                  <a:pt x="21" y="13"/>
                  <a:pt x="24" y="5"/>
                  <a:pt x="31" y="2"/>
                </a:cubicBezTo>
                <a:cubicBezTo>
                  <a:pt x="31" y="2"/>
                  <a:pt x="31" y="2"/>
                  <a:pt x="31" y="2"/>
                </a:cubicBezTo>
                <a:cubicBezTo>
                  <a:pt x="34" y="0"/>
                  <a:pt x="39" y="2"/>
                  <a:pt x="40" y="4"/>
                </a:cubicBezTo>
                <a:close/>
                <a:moveTo>
                  <a:pt x="29" y="60"/>
                </a:moveTo>
                <a:cubicBezTo>
                  <a:pt x="29" y="59"/>
                  <a:pt x="29" y="58"/>
                  <a:pt x="30" y="58"/>
                </a:cubicBezTo>
                <a:cubicBezTo>
                  <a:pt x="30" y="57"/>
                  <a:pt x="31" y="57"/>
                  <a:pt x="31" y="57"/>
                </a:cubicBezTo>
                <a:cubicBezTo>
                  <a:pt x="30" y="57"/>
                  <a:pt x="29" y="58"/>
                  <a:pt x="29" y="58"/>
                </a:cubicBezTo>
                <a:cubicBezTo>
                  <a:pt x="29" y="59"/>
                  <a:pt x="28" y="59"/>
                  <a:pt x="29" y="60"/>
                </a:cubicBezTo>
                <a:close/>
                <a:moveTo>
                  <a:pt x="27" y="6"/>
                </a:moveTo>
                <a:cubicBezTo>
                  <a:pt x="29" y="4"/>
                  <a:pt x="30" y="5"/>
                  <a:pt x="31" y="3"/>
                </a:cubicBezTo>
                <a:cubicBezTo>
                  <a:pt x="30" y="4"/>
                  <a:pt x="29" y="5"/>
                  <a:pt x="27" y="6"/>
                </a:cubicBezTo>
                <a:close/>
                <a:moveTo>
                  <a:pt x="34" y="4"/>
                </a:moveTo>
                <a:cubicBezTo>
                  <a:pt x="34" y="5"/>
                  <a:pt x="33" y="5"/>
                  <a:pt x="33" y="5"/>
                </a:cubicBezTo>
                <a:cubicBezTo>
                  <a:pt x="34" y="5"/>
                  <a:pt x="36" y="5"/>
                  <a:pt x="36" y="4"/>
                </a:cubicBezTo>
                <a:cubicBezTo>
                  <a:pt x="36" y="4"/>
                  <a:pt x="35" y="4"/>
                  <a:pt x="34" y="4"/>
                </a:cubicBezTo>
                <a:close/>
                <a:moveTo>
                  <a:pt x="31" y="5"/>
                </a:moveTo>
                <a:cubicBezTo>
                  <a:pt x="32" y="6"/>
                  <a:pt x="32" y="5"/>
                  <a:pt x="32" y="4"/>
                </a:cubicBezTo>
                <a:cubicBezTo>
                  <a:pt x="32" y="5"/>
                  <a:pt x="32" y="5"/>
                  <a:pt x="31" y="5"/>
                </a:cubicBezTo>
                <a:close/>
                <a:moveTo>
                  <a:pt x="43" y="7"/>
                </a:moveTo>
                <a:cubicBezTo>
                  <a:pt x="43" y="6"/>
                  <a:pt x="42" y="5"/>
                  <a:pt x="42" y="5"/>
                </a:cubicBezTo>
                <a:cubicBezTo>
                  <a:pt x="42" y="6"/>
                  <a:pt x="42" y="6"/>
                  <a:pt x="43" y="7"/>
                </a:cubicBezTo>
                <a:close/>
                <a:moveTo>
                  <a:pt x="39" y="8"/>
                </a:moveTo>
                <a:cubicBezTo>
                  <a:pt x="39" y="7"/>
                  <a:pt x="40" y="7"/>
                  <a:pt x="40" y="6"/>
                </a:cubicBezTo>
                <a:cubicBezTo>
                  <a:pt x="38" y="5"/>
                  <a:pt x="37" y="7"/>
                  <a:pt x="39" y="8"/>
                </a:cubicBezTo>
                <a:close/>
                <a:moveTo>
                  <a:pt x="25" y="10"/>
                </a:moveTo>
                <a:cubicBezTo>
                  <a:pt x="25" y="10"/>
                  <a:pt x="25" y="10"/>
                  <a:pt x="26" y="10"/>
                </a:cubicBezTo>
                <a:cubicBezTo>
                  <a:pt x="28" y="9"/>
                  <a:pt x="28" y="7"/>
                  <a:pt x="29" y="6"/>
                </a:cubicBezTo>
                <a:cubicBezTo>
                  <a:pt x="27" y="7"/>
                  <a:pt x="26" y="8"/>
                  <a:pt x="25" y="10"/>
                </a:cubicBezTo>
                <a:close/>
                <a:moveTo>
                  <a:pt x="30" y="7"/>
                </a:moveTo>
                <a:cubicBezTo>
                  <a:pt x="31" y="7"/>
                  <a:pt x="31" y="6"/>
                  <a:pt x="31" y="6"/>
                </a:cubicBezTo>
                <a:cubicBezTo>
                  <a:pt x="31" y="6"/>
                  <a:pt x="30" y="7"/>
                  <a:pt x="30" y="7"/>
                </a:cubicBezTo>
                <a:close/>
                <a:moveTo>
                  <a:pt x="33" y="7"/>
                </a:moveTo>
                <a:cubicBezTo>
                  <a:pt x="33" y="7"/>
                  <a:pt x="34" y="6"/>
                  <a:pt x="34" y="6"/>
                </a:cubicBezTo>
                <a:cubicBezTo>
                  <a:pt x="34" y="6"/>
                  <a:pt x="33" y="6"/>
                  <a:pt x="33" y="7"/>
                </a:cubicBezTo>
                <a:close/>
                <a:moveTo>
                  <a:pt x="34" y="7"/>
                </a:moveTo>
                <a:cubicBezTo>
                  <a:pt x="34" y="7"/>
                  <a:pt x="34" y="7"/>
                  <a:pt x="34" y="7"/>
                </a:cubicBezTo>
                <a:cubicBezTo>
                  <a:pt x="34" y="7"/>
                  <a:pt x="34" y="7"/>
                  <a:pt x="34" y="8"/>
                </a:cubicBezTo>
                <a:cubicBezTo>
                  <a:pt x="34" y="7"/>
                  <a:pt x="35" y="7"/>
                  <a:pt x="35" y="7"/>
                </a:cubicBezTo>
                <a:cubicBezTo>
                  <a:pt x="34" y="7"/>
                  <a:pt x="34" y="7"/>
                  <a:pt x="34" y="7"/>
                </a:cubicBezTo>
                <a:close/>
                <a:moveTo>
                  <a:pt x="32" y="7"/>
                </a:moveTo>
                <a:cubicBezTo>
                  <a:pt x="32" y="8"/>
                  <a:pt x="32" y="8"/>
                  <a:pt x="32" y="8"/>
                </a:cubicBezTo>
                <a:cubicBezTo>
                  <a:pt x="33" y="8"/>
                  <a:pt x="32" y="7"/>
                  <a:pt x="32" y="7"/>
                </a:cubicBezTo>
                <a:cubicBezTo>
                  <a:pt x="32" y="7"/>
                  <a:pt x="32" y="7"/>
                  <a:pt x="32" y="7"/>
                </a:cubicBezTo>
                <a:close/>
                <a:moveTo>
                  <a:pt x="41" y="7"/>
                </a:moveTo>
                <a:cubicBezTo>
                  <a:pt x="41" y="8"/>
                  <a:pt x="42" y="9"/>
                  <a:pt x="43" y="9"/>
                </a:cubicBezTo>
                <a:cubicBezTo>
                  <a:pt x="43" y="9"/>
                  <a:pt x="43" y="9"/>
                  <a:pt x="44" y="8"/>
                </a:cubicBezTo>
                <a:cubicBezTo>
                  <a:pt x="43" y="8"/>
                  <a:pt x="42" y="7"/>
                  <a:pt x="41" y="7"/>
                </a:cubicBezTo>
                <a:close/>
                <a:moveTo>
                  <a:pt x="36" y="9"/>
                </a:moveTo>
                <a:cubicBezTo>
                  <a:pt x="36" y="9"/>
                  <a:pt x="36" y="9"/>
                  <a:pt x="36" y="8"/>
                </a:cubicBezTo>
                <a:cubicBezTo>
                  <a:pt x="36" y="8"/>
                  <a:pt x="36" y="8"/>
                  <a:pt x="36" y="8"/>
                </a:cubicBezTo>
                <a:cubicBezTo>
                  <a:pt x="35" y="7"/>
                  <a:pt x="35" y="9"/>
                  <a:pt x="36" y="9"/>
                </a:cubicBezTo>
                <a:close/>
                <a:moveTo>
                  <a:pt x="37" y="9"/>
                </a:moveTo>
                <a:cubicBezTo>
                  <a:pt x="38" y="9"/>
                  <a:pt x="38" y="9"/>
                  <a:pt x="38" y="9"/>
                </a:cubicBezTo>
                <a:cubicBezTo>
                  <a:pt x="38" y="8"/>
                  <a:pt x="38" y="8"/>
                  <a:pt x="37" y="8"/>
                </a:cubicBezTo>
                <a:cubicBezTo>
                  <a:pt x="37" y="8"/>
                  <a:pt x="37" y="9"/>
                  <a:pt x="37" y="9"/>
                </a:cubicBezTo>
                <a:close/>
                <a:moveTo>
                  <a:pt x="48" y="13"/>
                </a:moveTo>
                <a:cubicBezTo>
                  <a:pt x="48" y="10"/>
                  <a:pt x="46" y="9"/>
                  <a:pt x="45" y="8"/>
                </a:cubicBezTo>
                <a:cubicBezTo>
                  <a:pt x="46" y="10"/>
                  <a:pt x="47" y="11"/>
                  <a:pt x="48" y="13"/>
                </a:cubicBezTo>
                <a:close/>
                <a:moveTo>
                  <a:pt x="33" y="8"/>
                </a:moveTo>
                <a:cubicBezTo>
                  <a:pt x="33" y="9"/>
                  <a:pt x="33" y="9"/>
                  <a:pt x="33" y="9"/>
                </a:cubicBezTo>
                <a:cubicBezTo>
                  <a:pt x="34" y="9"/>
                  <a:pt x="33" y="8"/>
                  <a:pt x="33" y="8"/>
                </a:cubicBezTo>
                <a:close/>
                <a:moveTo>
                  <a:pt x="30" y="10"/>
                </a:moveTo>
                <a:cubicBezTo>
                  <a:pt x="31" y="10"/>
                  <a:pt x="31" y="11"/>
                  <a:pt x="32" y="11"/>
                </a:cubicBezTo>
                <a:cubicBezTo>
                  <a:pt x="32" y="11"/>
                  <a:pt x="32" y="10"/>
                  <a:pt x="32" y="10"/>
                </a:cubicBezTo>
                <a:cubicBezTo>
                  <a:pt x="32" y="10"/>
                  <a:pt x="31" y="10"/>
                  <a:pt x="31" y="10"/>
                </a:cubicBezTo>
                <a:cubicBezTo>
                  <a:pt x="32" y="9"/>
                  <a:pt x="31" y="8"/>
                  <a:pt x="31" y="8"/>
                </a:cubicBezTo>
                <a:cubicBezTo>
                  <a:pt x="31" y="9"/>
                  <a:pt x="30" y="9"/>
                  <a:pt x="30" y="10"/>
                </a:cubicBezTo>
                <a:close/>
                <a:moveTo>
                  <a:pt x="40" y="10"/>
                </a:moveTo>
                <a:cubicBezTo>
                  <a:pt x="40" y="9"/>
                  <a:pt x="40" y="9"/>
                  <a:pt x="39" y="9"/>
                </a:cubicBezTo>
                <a:cubicBezTo>
                  <a:pt x="40" y="9"/>
                  <a:pt x="40" y="9"/>
                  <a:pt x="40" y="10"/>
                </a:cubicBezTo>
                <a:close/>
                <a:moveTo>
                  <a:pt x="27" y="10"/>
                </a:moveTo>
                <a:cubicBezTo>
                  <a:pt x="28" y="10"/>
                  <a:pt x="29" y="9"/>
                  <a:pt x="28" y="9"/>
                </a:cubicBezTo>
                <a:cubicBezTo>
                  <a:pt x="28" y="9"/>
                  <a:pt x="27" y="10"/>
                  <a:pt x="27" y="10"/>
                </a:cubicBezTo>
                <a:close/>
                <a:moveTo>
                  <a:pt x="36" y="10"/>
                </a:moveTo>
                <a:cubicBezTo>
                  <a:pt x="37" y="10"/>
                  <a:pt x="37" y="10"/>
                  <a:pt x="37" y="9"/>
                </a:cubicBezTo>
                <a:cubicBezTo>
                  <a:pt x="36" y="10"/>
                  <a:pt x="36" y="10"/>
                  <a:pt x="36" y="10"/>
                </a:cubicBezTo>
                <a:close/>
                <a:moveTo>
                  <a:pt x="42" y="10"/>
                </a:moveTo>
                <a:cubicBezTo>
                  <a:pt x="42" y="10"/>
                  <a:pt x="42" y="10"/>
                  <a:pt x="41" y="10"/>
                </a:cubicBezTo>
                <a:cubicBezTo>
                  <a:pt x="41" y="10"/>
                  <a:pt x="42" y="11"/>
                  <a:pt x="42" y="10"/>
                </a:cubicBezTo>
                <a:close/>
                <a:moveTo>
                  <a:pt x="44" y="10"/>
                </a:moveTo>
                <a:cubicBezTo>
                  <a:pt x="44" y="11"/>
                  <a:pt x="44" y="11"/>
                  <a:pt x="44" y="11"/>
                </a:cubicBezTo>
                <a:cubicBezTo>
                  <a:pt x="45" y="11"/>
                  <a:pt x="45" y="11"/>
                  <a:pt x="45" y="10"/>
                </a:cubicBezTo>
                <a:cubicBezTo>
                  <a:pt x="45" y="9"/>
                  <a:pt x="44" y="9"/>
                  <a:pt x="44" y="10"/>
                </a:cubicBezTo>
                <a:close/>
                <a:moveTo>
                  <a:pt x="38" y="11"/>
                </a:moveTo>
                <a:cubicBezTo>
                  <a:pt x="38" y="11"/>
                  <a:pt x="38" y="11"/>
                  <a:pt x="39" y="11"/>
                </a:cubicBezTo>
                <a:cubicBezTo>
                  <a:pt x="39" y="11"/>
                  <a:pt x="40" y="10"/>
                  <a:pt x="39" y="10"/>
                </a:cubicBezTo>
                <a:cubicBezTo>
                  <a:pt x="39" y="10"/>
                  <a:pt x="38" y="10"/>
                  <a:pt x="38" y="11"/>
                </a:cubicBezTo>
                <a:close/>
                <a:moveTo>
                  <a:pt x="34" y="10"/>
                </a:moveTo>
                <a:cubicBezTo>
                  <a:pt x="34" y="11"/>
                  <a:pt x="34" y="11"/>
                  <a:pt x="35" y="11"/>
                </a:cubicBezTo>
                <a:cubicBezTo>
                  <a:pt x="34" y="11"/>
                  <a:pt x="34" y="10"/>
                  <a:pt x="34" y="10"/>
                </a:cubicBezTo>
                <a:close/>
                <a:moveTo>
                  <a:pt x="24" y="15"/>
                </a:moveTo>
                <a:cubicBezTo>
                  <a:pt x="25" y="14"/>
                  <a:pt x="27" y="13"/>
                  <a:pt x="27" y="11"/>
                </a:cubicBezTo>
                <a:cubicBezTo>
                  <a:pt x="26" y="12"/>
                  <a:pt x="25" y="14"/>
                  <a:pt x="24" y="15"/>
                </a:cubicBezTo>
                <a:close/>
                <a:moveTo>
                  <a:pt x="29" y="12"/>
                </a:moveTo>
                <a:cubicBezTo>
                  <a:pt x="29" y="12"/>
                  <a:pt x="30" y="11"/>
                  <a:pt x="29" y="11"/>
                </a:cubicBezTo>
                <a:cubicBezTo>
                  <a:pt x="29" y="11"/>
                  <a:pt x="28" y="12"/>
                  <a:pt x="29" y="12"/>
                </a:cubicBezTo>
                <a:close/>
                <a:moveTo>
                  <a:pt x="42" y="12"/>
                </a:moveTo>
                <a:cubicBezTo>
                  <a:pt x="42" y="12"/>
                  <a:pt x="43" y="12"/>
                  <a:pt x="43" y="12"/>
                </a:cubicBezTo>
                <a:cubicBezTo>
                  <a:pt x="43" y="12"/>
                  <a:pt x="43" y="12"/>
                  <a:pt x="44" y="12"/>
                </a:cubicBezTo>
                <a:cubicBezTo>
                  <a:pt x="43" y="12"/>
                  <a:pt x="43" y="11"/>
                  <a:pt x="43" y="11"/>
                </a:cubicBezTo>
                <a:cubicBezTo>
                  <a:pt x="43" y="12"/>
                  <a:pt x="42" y="12"/>
                  <a:pt x="42" y="12"/>
                </a:cubicBezTo>
                <a:close/>
                <a:moveTo>
                  <a:pt x="32" y="13"/>
                </a:moveTo>
                <a:cubicBezTo>
                  <a:pt x="33" y="13"/>
                  <a:pt x="33" y="14"/>
                  <a:pt x="33" y="14"/>
                </a:cubicBezTo>
                <a:cubicBezTo>
                  <a:pt x="34" y="13"/>
                  <a:pt x="34" y="12"/>
                  <a:pt x="33" y="11"/>
                </a:cubicBezTo>
                <a:cubicBezTo>
                  <a:pt x="33" y="12"/>
                  <a:pt x="32" y="12"/>
                  <a:pt x="32" y="13"/>
                </a:cubicBezTo>
                <a:close/>
                <a:moveTo>
                  <a:pt x="45" y="12"/>
                </a:moveTo>
                <a:cubicBezTo>
                  <a:pt x="46" y="12"/>
                  <a:pt x="46" y="12"/>
                  <a:pt x="46" y="12"/>
                </a:cubicBezTo>
                <a:cubicBezTo>
                  <a:pt x="46" y="12"/>
                  <a:pt x="46" y="11"/>
                  <a:pt x="46" y="11"/>
                </a:cubicBezTo>
                <a:cubicBezTo>
                  <a:pt x="46" y="12"/>
                  <a:pt x="45" y="12"/>
                  <a:pt x="45" y="12"/>
                </a:cubicBezTo>
                <a:close/>
                <a:moveTo>
                  <a:pt x="24" y="14"/>
                </a:moveTo>
                <a:cubicBezTo>
                  <a:pt x="24" y="13"/>
                  <a:pt x="25" y="12"/>
                  <a:pt x="25" y="12"/>
                </a:cubicBezTo>
                <a:cubicBezTo>
                  <a:pt x="25" y="12"/>
                  <a:pt x="24" y="13"/>
                  <a:pt x="24" y="14"/>
                </a:cubicBezTo>
                <a:close/>
                <a:moveTo>
                  <a:pt x="38" y="12"/>
                </a:moveTo>
                <a:cubicBezTo>
                  <a:pt x="38" y="12"/>
                  <a:pt x="38" y="12"/>
                  <a:pt x="38" y="12"/>
                </a:cubicBezTo>
                <a:cubicBezTo>
                  <a:pt x="38" y="12"/>
                  <a:pt x="37" y="12"/>
                  <a:pt x="38" y="12"/>
                </a:cubicBezTo>
                <a:close/>
                <a:moveTo>
                  <a:pt x="40" y="13"/>
                </a:moveTo>
                <a:cubicBezTo>
                  <a:pt x="40" y="13"/>
                  <a:pt x="40" y="12"/>
                  <a:pt x="41" y="12"/>
                </a:cubicBezTo>
                <a:cubicBezTo>
                  <a:pt x="40" y="12"/>
                  <a:pt x="40" y="11"/>
                  <a:pt x="40" y="12"/>
                </a:cubicBezTo>
                <a:cubicBezTo>
                  <a:pt x="40" y="12"/>
                  <a:pt x="39" y="12"/>
                  <a:pt x="40" y="13"/>
                </a:cubicBezTo>
                <a:close/>
                <a:moveTo>
                  <a:pt x="29" y="13"/>
                </a:moveTo>
                <a:cubicBezTo>
                  <a:pt x="30" y="13"/>
                  <a:pt x="30" y="14"/>
                  <a:pt x="30" y="14"/>
                </a:cubicBezTo>
                <a:cubicBezTo>
                  <a:pt x="30" y="13"/>
                  <a:pt x="31" y="13"/>
                  <a:pt x="31" y="13"/>
                </a:cubicBezTo>
                <a:cubicBezTo>
                  <a:pt x="30" y="13"/>
                  <a:pt x="30" y="12"/>
                  <a:pt x="30" y="12"/>
                </a:cubicBezTo>
                <a:cubicBezTo>
                  <a:pt x="30" y="12"/>
                  <a:pt x="29" y="12"/>
                  <a:pt x="29" y="13"/>
                </a:cubicBezTo>
                <a:close/>
                <a:moveTo>
                  <a:pt x="25" y="16"/>
                </a:moveTo>
                <a:cubicBezTo>
                  <a:pt x="26" y="15"/>
                  <a:pt x="27" y="13"/>
                  <a:pt x="27" y="12"/>
                </a:cubicBezTo>
                <a:cubicBezTo>
                  <a:pt x="27" y="14"/>
                  <a:pt x="25" y="14"/>
                  <a:pt x="25" y="16"/>
                </a:cubicBezTo>
                <a:close/>
                <a:moveTo>
                  <a:pt x="43" y="14"/>
                </a:moveTo>
                <a:cubicBezTo>
                  <a:pt x="43" y="13"/>
                  <a:pt x="44" y="13"/>
                  <a:pt x="44" y="13"/>
                </a:cubicBezTo>
                <a:cubicBezTo>
                  <a:pt x="43" y="13"/>
                  <a:pt x="43" y="13"/>
                  <a:pt x="43" y="14"/>
                </a:cubicBezTo>
                <a:close/>
                <a:moveTo>
                  <a:pt x="46" y="14"/>
                </a:moveTo>
                <a:cubicBezTo>
                  <a:pt x="47" y="14"/>
                  <a:pt x="48" y="15"/>
                  <a:pt x="48" y="16"/>
                </a:cubicBezTo>
                <a:cubicBezTo>
                  <a:pt x="48" y="15"/>
                  <a:pt x="48" y="13"/>
                  <a:pt x="47" y="13"/>
                </a:cubicBezTo>
                <a:cubicBezTo>
                  <a:pt x="47" y="13"/>
                  <a:pt x="46" y="13"/>
                  <a:pt x="46" y="14"/>
                </a:cubicBezTo>
                <a:close/>
                <a:moveTo>
                  <a:pt x="51" y="18"/>
                </a:moveTo>
                <a:cubicBezTo>
                  <a:pt x="51" y="17"/>
                  <a:pt x="50" y="15"/>
                  <a:pt x="50" y="14"/>
                </a:cubicBezTo>
                <a:cubicBezTo>
                  <a:pt x="50" y="14"/>
                  <a:pt x="49" y="13"/>
                  <a:pt x="49" y="13"/>
                </a:cubicBezTo>
                <a:cubicBezTo>
                  <a:pt x="50" y="15"/>
                  <a:pt x="49" y="17"/>
                  <a:pt x="51" y="18"/>
                </a:cubicBezTo>
                <a:close/>
                <a:moveTo>
                  <a:pt x="44" y="14"/>
                </a:moveTo>
                <a:cubicBezTo>
                  <a:pt x="45" y="14"/>
                  <a:pt x="45" y="14"/>
                  <a:pt x="45" y="13"/>
                </a:cubicBezTo>
                <a:cubicBezTo>
                  <a:pt x="45" y="13"/>
                  <a:pt x="45" y="13"/>
                  <a:pt x="45" y="13"/>
                </a:cubicBezTo>
                <a:cubicBezTo>
                  <a:pt x="45" y="14"/>
                  <a:pt x="44" y="14"/>
                  <a:pt x="44" y="14"/>
                </a:cubicBezTo>
                <a:close/>
                <a:moveTo>
                  <a:pt x="33" y="15"/>
                </a:moveTo>
                <a:cubicBezTo>
                  <a:pt x="33" y="14"/>
                  <a:pt x="32" y="14"/>
                  <a:pt x="32" y="13"/>
                </a:cubicBezTo>
                <a:cubicBezTo>
                  <a:pt x="32" y="14"/>
                  <a:pt x="32" y="14"/>
                  <a:pt x="33" y="15"/>
                </a:cubicBezTo>
                <a:close/>
                <a:moveTo>
                  <a:pt x="35" y="15"/>
                </a:moveTo>
                <a:cubicBezTo>
                  <a:pt x="35" y="15"/>
                  <a:pt x="35" y="15"/>
                  <a:pt x="35" y="14"/>
                </a:cubicBezTo>
                <a:cubicBezTo>
                  <a:pt x="35" y="14"/>
                  <a:pt x="35" y="14"/>
                  <a:pt x="35" y="14"/>
                </a:cubicBezTo>
                <a:cubicBezTo>
                  <a:pt x="34" y="14"/>
                  <a:pt x="34" y="15"/>
                  <a:pt x="35" y="15"/>
                </a:cubicBezTo>
                <a:close/>
                <a:moveTo>
                  <a:pt x="37" y="15"/>
                </a:moveTo>
                <a:cubicBezTo>
                  <a:pt x="37" y="14"/>
                  <a:pt x="37" y="14"/>
                  <a:pt x="37" y="14"/>
                </a:cubicBezTo>
                <a:cubicBezTo>
                  <a:pt x="36" y="14"/>
                  <a:pt x="37" y="15"/>
                  <a:pt x="37" y="15"/>
                </a:cubicBezTo>
                <a:close/>
                <a:moveTo>
                  <a:pt x="32" y="17"/>
                </a:moveTo>
                <a:cubicBezTo>
                  <a:pt x="33" y="16"/>
                  <a:pt x="32" y="15"/>
                  <a:pt x="31" y="14"/>
                </a:cubicBezTo>
                <a:cubicBezTo>
                  <a:pt x="31" y="14"/>
                  <a:pt x="31" y="14"/>
                  <a:pt x="31" y="14"/>
                </a:cubicBezTo>
                <a:cubicBezTo>
                  <a:pt x="30" y="15"/>
                  <a:pt x="31" y="16"/>
                  <a:pt x="32" y="17"/>
                </a:cubicBezTo>
                <a:close/>
                <a:moveTo>
                  <a:pt x="39" y="14"/>
                </a:moveTo>
                <a:cubicBezTo>
                  <a:pt x="39" y="15"/>
                  <a:pt x="39" y="15"/>
                  <a:pt x="40" y="15"/>
                </a:cubicBezTo>
                <a:cubicBezTo>
                  <a:pt x="40" y="15"/>
                  <a:pt x="40" y="14"/>
                  <a:pt x="39" y="14"/>
                </a:cubicBezTo>
                <a:close/>
                <a:moveTo>
                  <a:pt x="42" y="16"/>
                </a:moveTo>
                <a:cubicBezTo>
                  <a:pt x="42" y="16"/>
                  <a:pt x="43" y="15"/>
                  <a:pt x="43" y="15"/>
                </a:cubicBezTo>
                <a:cubicBezTo>
                  <a:pt x="43" y="14"/>
                  <a:pt x="42" y="14"/>
                  <a:pt x="42" y="14"/>
                </a:cubicBezTo>
                <a:cubicBezTo>
                  <a:pt x="41" y="15"/>
                  <a:pt x="41" y="16"/>
                  <a:pt x="42" y="16"/>
                </a:cubicBezTo>
                <a:close/>
                <a:moveTo>
                  <a:pt x="29" y="16"/>
                </a:moveTo>
                <a:cubicBezTo>
                  <a:pt x="29" y="16"/>
                  <a:pt x="29" y="15"/>
                  <a:pt x="28" y="14"/>
                </a:cubicBezTo>
                <a:cubicBezTo>
                  <a:pt x="28" y="15"/>
                  <a:pt x="28" y="16"/>
                  <a:pt x="29" y="16"/>
                </a:cubicBezTo>
                <a:close/>
                <a:moveTo>
                  <a:pt x="45" y="16"/>
                </a:moveTo>
                <a:cubicBezTo>
                  <a:pt x="45" y="16"/>
                  <a:pt x="45" y="16"/>
                  <a:pt x="45" y="17"/>
                </a:cubicBezTo>
                <a:cubicBezTo>
                  <a:pt x="46" y="16"/>
                  <a:pt x="46" y="16"/>
                  <a:pt x="47" y="15"/>
                </a:cubicBezTo>
                <a:cubicBezTo>
                  <a:pt x="47" y="15"/>
                  <a:pt x="46" y="15"/>
                  <a:pt x="46" y="14"/>
                </a:cubicBezTo>
                <a:cubicBezTo>
                  <a:pt x="45" y="15"/>
                  <a:pt x="45" y="15"/>
                  <a:pt x="45" y="16"/>
                </a:cubicBezTo>
                <a:close/>
                <a:moveTo>
                  <a:pt x="59" y="17"/>
                </a:moveTo>
                <a:cubicBezTo>
                  <a:pt x="60" y="17"/>
                  <a:pt x="61" y="16"/>
                  <a:pt x="61" y="15"/>
                </a:cubicBezTo>
                <a:cubicBezTo>
                  <a:pt x="61" y="16"/>
                  <a:pt x="59" y="16"/>
                  <a:pt x="59" y="17"/>
                </a:cubicBezTo>
                <a:close/>
                <a:moveTo>
                  <a:pt x="35" y="16"/>
                </a:moveTo>
                <a:cubicBezTo>
                  <a:pt x="35" y="17"/>
                  <a:pt x="35" y="17"/>
                  <a:pt x="36" y="17"/>
                </a:cubicBezTo>
                <a:cubicBezTo>
                  <a:pt x="36" y="17"/>
                  <a:pt x="36" y="17"/>
                  <a:pt x="37" y="17"/>
                </a:cubicBezTo>
                <a:cubicBezTo>
                  <a:pt x="36" y="16"/>
                  <a:pt x="36" y="15"/>
                  <a:pt x="36" y="15"/>
                </a:cubicBezTo>
                <a:cubicBezTo>
                  <a:pt x="36" y="16"/>
                  <a:pt x="35" y="16"/>
                  <a:pt x="35" y="16"/>
                </a:cubicBezTo>
                <a:close/>
                <a:moveTo>
                  <a:pt x="41" y="17"/>
                </a:moveTo>
                <a:cubicBezTo>
                  <a:pt x="41" y="17"/>
                  <a:pt x="41" y="16"/>
                  <a:pt x="41" y="16"/>
                </a:cubicBezTo>
                <a:cubicBezTo>
                  <a:pt x="40" y="16"/>
                  <a:pt x="41" y="17"/>
                  <a:pt x="41" y="17"/>
                </a:cubicBezTo>
                <a:close/>
                <a:moveTo>
                  <a:pt x="62" y="17"/>
                </a:moveTo>
                <a:cubicBezTo>
                  <a:pt x="62" y="16"/>
                  <a:pt x="63" y="17"/>
                  <a:pt x="63" y="16"/>
                </a:cubicBezTo>
                <a:cubicBezTo>
                  <a:pt x="63" y="16"/>
                  <a:pt x="62" y="16"/>
                  <a:pt x="63" y="16"/>
                </a:cubicBezTo>
                <a:cubicBezTo>
                  <a:pt x="62" y="16"/>
                  <a:pt x="62" y="17"/>
                  <a:pt x="62" y="17"/>
                </a:cubicBezTo>
                <a:close/>
                <a:moveTo>
                  <a:pt x="28" y="18"/>
                </a:moveTo>
                <a:cubicBezTo>
                  <a:pt x="28" y="17"/>
                  <a:pt x="27" y="17"/>
                  <a:pt x="27" y="16"/>
                </a:cubicBezTo>
                <a:cubicBezTo>
                  <a:pt x="26" y="17"/>
                  <a:pt x="27" y="18"/>
                  <a:pt x="28" y="18"/>
                </a:cubicBezTo>
                <a:close/>
                <a:moveTo>
                  <a:pt x="24" y="18"/>
                </a:moveTo>
                <a:cubicBezTo>
                  <a:pt x="24" y="18"/>
                  <a:pt x="24" y="19"/>
                  <a:pt x="24" y="19"/>
                </a:cubicBezTo>
                <a:cubicBezTo>
                  <a:pt x="24" y="18"/>
                  <a:pt x="25" y="17"/>
                  <a:pt x="25" y="16"/>
                </a:cubicBezTo>
                <a:cubicBezTo>
                  <a:pt x="24" y="17"/>
                  <a:pt x="24" y="17"/>
                  <a:pt x="24" y="18"/>
                </a:cubicBezTo>
                <a:close/>
                <a:moveTo>
                  <a:pt x="43" y="18"/>
                </a:moveTo>
                <a:cubicBezTo>
                  <a:pt x="43" y="18"/>
                  <a:pt x="44" y="17"/>
                  <a:pt x="43" y="16"/>
                </a:cubicBezTo>
                <a:cubicBezTo>
                  <a:pt x="43" y="17"/>
                  <a:pt x="42" y="17"/>
                  <a:pt x="43" y="18"/>
                </a:cubicBezTo>
                <a:close/>
                <a:moveTo>
                  <a:pt x="48" y="16"/>
                </a:moveTo>
                <a:cubicBezTo>
                  <a:pt x="47" y="17"/>
                  <a:pt x="47" y="17"/>
                  <a:pt x="46" y="18"/>
                </a:cubicBezTo>
                <a:cubicBezTo>
                  <a:pt x="47" y="18"/>
                  <a:pt x="48" y="18"/>
                  <a:pt x="49" y="18"/>
                </a:cubicBezTo>
                <a:cubicBezTo>
                  <a:pt x="48" y="17"/>
                  <a:pt x="48" y="17"/>
                  <a:pt x="48" y="16"/>
                </a:cubicBezTo>
                <a:close/>
                <a:moveTo>
                  <a:pt x="31" y="19"/>
                </a:moveTo>
                <a:cubicBezTo>
                  <a:pt x="31" y="18"/>
                  <a:pt x="30" y="17"/>
                  <a:pt x="30" y="17"/>
                </a:cubicBezTo>
                <a:cubicBezTo>
                  <a:pt x="29" y="17"/>
                  <a:pt x="30" y="19"/>
                  <a:pt x="31" y="19"/>
                </a:cubicBezTo>
                <a:close/>
                <a:moveTo>
                  <a:pt x="55" y="20"/>
                </a:moveTo>
                <a:cubicBezTo>
                  <a:pt x="55" y="19"/>
                  <a:pt x="57" y="18"/>
                  <a:pt x="56" y="17"/>
                </a:cubicBezTo>
                <a:cubicBezTo>
                  <a:pt x="55" y="17"/>
                  <a:pt x="55" y="19"/>
                  <a:pt x="53" y="19"/>
                </a:cubicBezTo>
                <a:cubicBezTo>
                  <a:pt x="52" y="19"/>
                  <a:pt x="52" y="18"/>
                  <a:pt x="52" y="18"/>
                </a:cubicBezTo>
                <a:cubicBezTo>
                  <a:pt x="52" y="19"/>
                  <a:pt x="53" y="20"/>
                  <a:pt x="55" y="20"/>
                </a:cubicBezTo>
                <a:close/>
                <a:moveTo>
                  <a:pt x="62" y="20"/>
                </a:moveTo>
                <a:cubicBezTo>
                  <a:pt x="63" y="19"/>
                  <a:pt x="63" y="18"/>
                  <a:pt x="64" y="17"/>
                </a:cubicBezTo>
                <a:cubicBezTo>
                  <a:pt x="63" y="17"/>
                  <a:pt x="62" y="19"/>
                  <a:pt x="62" y="20"/>
                </a:cubicBezTo>
                <a:close/>
                <a:moveTo>
                  <a:pt x="35" y="18"/>
                </a:moveTo>
                <a:cubicBezTo>
                  <a:pt x="36" y="18"/>
                  <a:pt x="35" y="17"/>
                  <a:pt x="35" y="17"/>
                </a:cubicBezTo>
                <a:cubicBezTo>
                  <a:pt x="34" y="18"/>
                  <a:pt x="35" y="18"/>
                  <a:pt x="35" y="18"/>
                </a:cubicBezTo>
                <a:close/>
                <a:moveTo>
                  <a:pt x="44" y="18"/>
                </a:moveTo>
                <a:cubicBezTo>
                  <a:pt x="44" y="18"/>
                  <a:pt x="45" y="18"/>
                  <a:pt x="45" y="17"/>
                </a:cubicBezTo>
                <a:cubicBezTo>
                  <a:pt x="45" y="17"/>
                  <a:pt x="45" y="17"/>
                  <a:pt x="44" y="17"/>
                </a:cubicBezTo>
                <a:cubicBezTo>
                  <a:pt x="44" y="17"/>
                  <a:pt x="44" y="18"/>
                  <a:pt x="44" y="18"/>
                </a:cubicBezTo>
                <a:close/>
                <a:moveTo>
                  <a:pt x="37" y="19"/>
                </a:moveTo>
                <a:cubicBezTo>
                  <a:pt x="37" y="18"/>
                  <a:pt x="38" y="18"/>
                  <a:pt x="37" y="17"/>
                </a:cubicBezTo>
                <a:cubicBezTo>
                  <a:pt x="37" y="17"/>
                  <a:pt x="37" y="18"/>
                  <a:pt x="37" y="19"/>
                </a:cubicBezTo>
                <a:close/>
                <a:moveTo>
                  <a:pt x="65" y="18"/>
                </a:moveTo>
                <a:cubicBezTo>
                  <a:pt x="64" y="19"/>
                  <a:pt x="63" y="20"/>
                  <a:pt x="62" y="22"/>
                </a:cubicBezTo>
                <a:cubicBezTo>
                  <a:pt x="64" y="21"/>
                  <a:pt x="65" y="20"/>
                  <a:pt x="66" y="18"/>
                </a:cubicBezTo>
                <a:cubicBezTo>
                  <a:pt x="65" y="18"/>
                  <a:pt x="65" y="18"/>
                  <a:pt x="65" y="18"/>
                </a:cubicBezTo>
                <a:close/>
                <a:moveTo>
                  <a:pt x="30" y="20"/>
                </a:moveTo>
                <a:cubicBezTo>
                  <a:pt x="30" y="19"/>
                  <a:pt x="29" y="19"/>
                  <a:pt x="29" y="18"/>
                </a:cubicBezTo>
                <a:cubicBezTo>
                  <a:pt x="29" y="19"/>
                  <a:pt x="30" y="19"/>
                  <a:pt x="30" y="20"/>
                </a:cubicBezTo>
                <a:close/>
                <a:moveTo>
                  <a:pt x="34" y="19"/>
                </a:moveTo>
                <a:cubicBezTo>
                  <a:pt x="34" y="19"/>
                  <a:pt x="34" y="20"/>
                  <a:pt x="35" y="20"/>
                </a:cubicBezTo>
                <a:cubicBezTo>
                  <a:pt x="35" y="19"/>
                  <a:pt x="35" y="19"/>
                  <a:pt x="34" y="18"/>
                </a:cubicBezTo>
                <a:cubicBezTo>
                  <a:pt x="34" y="19"/>
                  <a:pt x="34" y="18"/>
                  <a:pt x="34" y="19"/>
                </a:cubicBezTo>
                <a:close/>
                <a:moveTo>
                  <a:pt x="44" y="19"/>
                </a:moveTo>
                <a:cubicBezTo>
                  <a:pt x="44" y="20"/>
                  <a:pt x="44" y="20"/>
                  <a:pt x="44" y="20"/>
                </a:cubicBezTo>
                <a:cubicBezTo>
                  <a:pt x="45" y="20"/>
                  <a:pt x="45" y="19"/>
                  <a:pt x="45" y="18"/>
                </a:cubicBezTo>
                <a:cubicBezTo>
                  <a:pt x="45" y="19"/>
                  <a:pt x="44" y="19"/>
                  <a:pt x="44" y="19"/>
                </a:cubicBezTo>
                <a:close/>
                <a:moveTo>
                  <a:pt x="40" y="20"/>
                </a:moveTo>
                <a:cubicBezTo>
                  <a:pt x="39" y="19"/>
                  <a:pt x="39" y="19"/>
                  <a:pt x="39" y="18"/>
                </a:cubicBezTo>
                <a:cubicBezTo>
                  <a:pt x="39" y="19"/>
                  <a:pt x="39" y="20"/>
                  <a:pt x="40" y="20"/>
                </a:cubicBezTo>
                <a:close/>
                <a:moveTo>
                  <a:pt x="25" y="20"/>
                </a:moveTo>
                <a:cubicBezTo>
                  <a:pt x="25" y="21"/>
                  <a:pt x="25" y="21"/>
                  <a:pt x="26" y="21"/>
                </a:cubicBezTo>
                <a:cubicBezTo>
                  <a:pt x="26" y="21"/>
                  <a:pt x="26" y="20"/>
                  <a:pt x="27" y="20"/>
                </a:cubicBezTo>
                <a:cubicBezTo>
                  <a:pt x="26" y="20"/>
                  <a:pt x="26" y="19"/>
                  <a:pt x="25" y="19"/>
                </a:cubicBezTo>
                <a:cubicBezTo>
                  <a:pt x="25" y="19"/>
                  <a:pt x="25" y="20"/>
                  <a:pt x="25" y="20"/>
                </a:cubicBezTo>
                <a:close/>
                <a:moveTo>
                  <a:pt x="23" y="21"/>
                </a:moveTo>
                <a:cubicBezTo>
                  <a:pt x="24" y="21"/>
                  <a:pt x="24" y="19"/>
                  <a:pt x="23" y="19"/>
                </a:cubicBezTo>
                <a:cubicBezTo>
                  <a:pt x="22" y="20"/>
                  <a:pt x="23" y="20"/>
                  <a:pt x="23" y="21"/>
                </a:cubicBezTo>
                <a:close/>
                <a:moveTo>
                  <a:pt x="28" y="20"/>
                </a:moveTo>
                <a:cubicBezTo>
                  <a:pt x="29" y="20"/>
                  <a:pt x="29" y="21"/>
                  <a:pt x="29" y="21"/>
                </a:cubicBezTo>
                <a:cubicBezTo>
                  <a:pt x="29" y="20"/>
                  <a:pt x="29" y="20"/>
                  <a:pt x="28" y="19"/>
                </a:cubicBezTo>
                <a:cubicBezTo>
                  <a:pt x="27" y="19"/>
                  <a:pt x="29" y="20"/>
                  <a:pt x="28" y="20"/>
                </a:cubicBezTo>
                <a:close/>
                <a:moveTo>
                  <a:pt x="48" y="20"/>
                </a:moveTo>
                <a:cubicBezTo>
                  <a:pt x="48" y="19"/>
                  <a:pt x="48" y="20"/>
                  <a:pt x="48" y="19"/>
                </a:cubicBezTo>
                <a:cubicBezTo>
                  <a:pt x="48" y="19"/>
                  <a:pt x="48" y="19"/>
                  <a:pt x="47" y="19"/>
                </a:cubicBezTo>
                <a:cubicBezTo>
                  <a:pt x="47" y="19"/>
                  <a:pt x="48" y="20"/>
                  <a:pt x="48" y="20"/>
                </a:cubicBezTo>
                <a:close/>
                <a:moveTo>
                  <a:pt x="38" y="20"/>
                </a:moveTo>
                <a:cubicBezTo>
                  <a:pt x="38" y="20"/>
                  <a:pt x="39" y="21"/>
                  <a:pt x="39" y="21"/>
                </a:cubicBezTo>
                <a:cubicBezTo>
                  <a:pt x="39" y="21"/>
                  <a:pt x="39" y="21"/>
                  <a:pt x="39" y="21"/>
                </a:cubicBezTo>
                <a:cubicBezTo>
                  <a:pt x="39" y="20"/>
                  <a:pt x="39" y="20"/>
                  <a:pt x="38" y="19"/>
                </a:cubicBezTo>
                <a:cubicBezTo>
                  <a:pt x="38" y="20"/>
                  <a:pt x="38" y="19"/>
                  <a:pt x="38" y="20"/>
                </a:cubicBezTo>
                <a:close/>
                <a:moveTo>
                  <a:pt x="45" y="22"/>
                </a:moveTo>
                <a:cubicBezTo>
                  <a:pt x="46" y="21"/>
                  <a:pt x="46" y="21"/>
                  <a:pt x="47" y="20"/>
                </a:cubicBezTo>
                <a:cubicBezTo>
                  <a:pt x="47" y="20"/>
                  <a:pt x="46" y="19"/>
                  <a:pt x="46" y="19"/>
                </a:cubicBezTo>
                <a:cubicBezTo>
                  <a:pt x="46" y="20"/>
                  <a:pt x="44" y="21"/>
                  <a:pt x="45" y="22"/>
                </a:cubicBezTo>
                <a:close/>
                <a:moveTo>
                  <a:pt x="64" y="23"/>
                </a:moveTo>
                <a:cubicBezTo>
                  <a:pt x="65" y="22"/>
                  <a:pt x="66" y="21"/>
                  <a:pt x="66" y="19"/>
                </a:cubicBezTo>
                <a:cubicBezTo>
                  <a:pt x="65" y="20"/>
                  <a:pt x="64" y="21"/>
                  <a:pt x="64" y="23"/>
                </a:cubicBezTo>
                <a:close/>
                <a:moveTo>
                  <a:pt x="49" y="22"/>
                </a:moveTo>
                <a:cubicBezTo>
                  <a:pt x="49" y="21"/>
                  <a:pt x="49" y="21"/>
                  <a:pt x="49" y="20"/>
                </a:cubicBezTo>
                <a:cubicBezTo>
                  <a:pt x="49" y="20"/>
                  <a:pt x="49" y="20"/>
                  <a:pt x="49" y="20"/>
                </a:cubicBezTo>
                <a:cubicBezTo>
                  <a:pt x="49" y="21"/>
                  <a:pt x="49" y="21"/>
                  <a:pt x="49" y="22"/>
                </a:cubicBezTo>
                <a:close/>
                <a:moveTo>
                  <a:pt x="33" y="20"/>
                </a:moveTo>
                <a:cubicBezTo>
                  <a:pt x="33" y="20"/>
                  <a:pt x="33" y="21"/>
                  <a:pt x="34" y="21"/>
                </a:cubicBezTo>
                <a:cubicBezTo>
                  <a:pt x="34" y="20"/>
                  <a:pt x="33" y="20"/>
                  <a:pt x="33" y="20"/>
                </a:cubicBezTo>
                <a:close/>
                <a:moveTo>
                  <a:pt x="29" y="22"/>
                </a:moveTo>
                <a:cubicBezTo>
                  <a:pt x="29" y="21"/>
                  <a:pt x="28" y="21"/>
                  <a:pt x="27" y="20"/>
                </a:cubicBezTo>
                <a:cubicBezTo>
                  <a:pt x="28" y="21"/>
                  <a:pt x="28" y="22"/>
                  <a:pt x="29" y="22"/>
                </a:cubicBezTo>
                <a:close/>
                <a:moveTo>
                  <a:pt x="61" y="22"/>
                </a:moveTo>
                <a:cubicBezTo>
                  <a:pt x="61" y="22"/>
                  <a:pt x="61" y="22"/>
                  <a:pt x="61" y="21"/>
                </a:cubicBezTo>
                <a:cubicBezTo>
                  <a:pt x="61" y="21"/>
                  <a:pt x="60" y="21"/>
                  <a:pt x="60" y="20"/>
                </a:cubicBezTo>
                <a:cubicBezTo>
                  <a:pt x="60" y="20"/>
                  <a:pt x="60" y="20"/>
                  <a:pt x="60" y="20"/>
                </a:cubicBezTo>
                <a:cubicBezTo>
                  <a:pt x="60" y="21"/>
                  <a:pt x="61" y="22"/>
                  <a:pt x="61" y="22"/>
                </a:cubicBezTo>
                <a:close/>
                <a:moveTo>
                  <a:pt x="50" y="33"/>
                </a:moveTo>
                <a:cubicBezTo>
                  <a:pt x="51" y="32"/>
                  <a:pt x="51" y="29"/>
                  <a:pt x="52" y="28"/>
                </a:cubicBezTo>
                <a:cubicBezTo>
                  <a:pt x="51" y="26"/>
                  <a:pt x="51" y="23"/>
                  <a:pt x="50" y="20"/>
                </a:cubicBezTo>
                <a:cubicBezTo>
                  <a:pt x="50" y="25"/>
                  <a:pt x="51" y="29"/>
                  <a:pt x="50" y="33"/>
                </a:cubicBezTo>
                <a:close/>
                <a:moveTo>
                  <a:pt x="33" y="22"/>
                </a:moveTo>
                <a:cubicBezTo>
                  <a:pt x="34" y="22"/>
                  <a:pt x="33" y="21"/>
                  <a:pt x="33" y="21"/>
                </a:cubicBezTo>
                <a:cubicBezTo>
                  <a:pt x="32" y="21"/>
                  <a:pt x="33" y="21"/>
                  <a:pt x="33" y="22"/>
                </a:cubicBezTo>
                <a:close/>
                <a:moveTo>
                  <a:pt x="38" y="23"/>
                </a:moveTo>
                <a:cubicBezTo>
                  <a:pt x="39" y="22"/>
                  <a:pt x="38" y="21"/>
                  <a:pt x="37" y="21"/>
                </a:cubicBezTo>
                <a:cubicBezTo>
                  <a:pt x="37" y="21"/>
                  <a:pt x="38" y="22"/>
                  <a:pt x="38" y="23"/>
                </a:cubicBezTo>
                <a:close/>
                <a:moveTo>
                  <a:pt x="40" y="21"/>
                </a:moveTo>
                <a:cubicBezTo>
                  <a:pt x="40" y="21"/>
                  <a:pt x="40" y="21"/>
                  <a:pt x="40" y="21"/>
                </a:cubicBezTo>
                <a:cubicBezTo>
                  <a:pt x="41" y="21"/>
                  <a:pt x="41" y="22"/>
                  <a:pt x="41" y="22"/>
                </a:cubicBezTo>
                <a:cubicBezTo>
                  <a:pt x="41" y="21"/>
                  <a:pt x="41" y="21"/>
                  <a:pt x="41" y="21"/>
                </a:cubicBezTo>
                <a:cubicBezTo>
                  <a:pt x="40" y="21"/>
                  <a:pt x="40" y="21"/>
                  <a:pt x="40" y="21"/>
                </a:cubicBezTo>
                <a:close/>
                <a:moveTo>
                  <a:pt x="26" y="23"/>
                </a:moveTo>
                <a:cubicBezTo>
                  <a:pt x="27" y="23"/>
                  <a:pt x="27" y="23"/>
                  <a:pt x="27" y="24"/>
                </a:cubicBezTo>
                <a:cubicBezTo>
                  <a:pt x="28" y="24"/>
                  <a:pt x="28" y="24"/>
                  <a:pt x="28" y="23"/>
                </a:cubicBezTo>
                <a:cubicBezTo>
                  <a:pt x="28" y="22"/>
                  <a:pt x="28" y="22"/>
                  <a:pt x="27" y="21"/>
                </a:cubicBezTo>
                <a:cubicBezTo>
                  <a:pt x="27" y="22"/>
                  <a:pt x="27" y="22"/>
                  <a:pt x="26" y="23"/>
                </a:cubicBezTo>
                <a:close/>
                <a:moveTo>
                  <a:pt x="52" y="25"/>
                </a:moveTo>
                <a:cubicBezTo>
                  <a:pt x="52" y="24"/>
                  <a:pt x="53" y="22"/>
                  <a:pt x="51" y="21"/>
                </a:cubicBezTo>
                <a:cubicBezTo>
                  <a:pt x="52" y="23"/>
                  <a:pt x="52" y="24"/>
                  <a:pt x="52" y="25"/>
                </a:cubicBezTo>
                <a:close/>
                <a:moveTo>
                  <a:pt x="46" y="24"/>
                </a:moveTo>
                <a:cubicBezTo>
                  <a:pt x="47" y="23"/>
                  <a:pt x="48" y="23"/>
                  <a:pt x="48" y="22"/>
                </a:cubicBezTo>
                <a:cubicBezTo>
                  <a:pt x="48" y="22"/>
                  <a:pt x="48" y="22"/>
                  <a:pt x="47" y="21"/>
                </a:cubicBezTo>
                <a:cubicBezTo>
                  <a:pt x="47" y="22"/>
                  <a:pt x="47" y="23"/>
                  <a:pt x="46" y="24"/>
                </a:cubicBezTo>
                <a:close/>
                <a:moveTo>
                  <a:pt x="40" y="23"/>
                </a:moveTo>
                <a:cubicBezTo>
                  <a:pt x="40" y="23"/>
                  <a:pt x="40" y="23"/>
                  <a:pt x="41" y="23"/>
                </a:cubicBezTo>
                <a:cubicBezTo>
                  <a:pt x="40" y="22"/>
                  <a:pt x="40" y="22"/>
                  <a:pt x="40" y="22"/>
                </a:cubicBezTo>
                <a:cubicBezTo>
                  <a:pt x="40" y="22"/>
                  <a:pt x="40" y="22"/>
                  <a:pt x="40" y="23"/>
                </a:cubicBezTo>
                <a:close/>
                <a:moveTo>
                  <a:pt x="23" y="23"/>
                </a:moveTo>
                <a:cubicBezTo>
                  <a:pt x="24" y="23"/>
                  <a:pt x="24" y="24"/>
                  <a:pt x="24" y="24"/>
                </a:cubicBezTo>
                <a:cubicBezTo>
                  <a:pt x="25" y="23"/>
                  <a:pt x="25" y="22"/>
                  <a:pt x="24" y="22"/>
                </a:cubicBezTo>
                <a:cubicBezTo>
                  <a:pt x="24" y="22"/>
                  <a:pt x="24" y="23"/>
                  <a:pt x="23" y="23"/>
                </a:cubicBezTo>
                <a:close/>
                <a:moveTo>
                  <a:pt x="32" y="24"/>
                </a:moveTo>
                <a:cubicBezTo>
                  <a:pt x="33" y="23"/>
                  <a:pt x="32" y="22"/>
                  <a:pt x="32" y="22"/>
                </a:cubicBezTo>
                <a:cubicBezTo>
                  <a:pt x="31" y="22"/>
                  <a:pt x="32" y="23"/>
                  <a:pt x="32" y="24"/>
                </a:cubicBezTo>
                <a:close/>
                <a:moveTo>
                  <a:pt x="37" y="24"/>
                </a:moveTo>
                <a:cubicBezTo>
                  <a:pt x="38" y="23"/>
                  <a:pt x="37" y="22"/>
                  <a:pt x="37" y="22"/>
                </a:cubicBezTo>
                <a:cubicBezTo>
                  <a:pt x="36" y="22"/>
                  <a:pt x="37" y="24"/>
                  <a:pt x="37" y="24"/>
                </a:cubicBezTo>
                <a:close/>
                <a:moveTo>
                  <a:pt x="43" y="24"/>
                </a:moveTo>
                <a:cubicBezTo>
                  <a:pt x="42" y="23"/>
                  <a:pt x="42" y="23"/>
                  <a:pt x="42" y="22"/>
                </a:cubicBezTo>
                <a:cubicBezTo>
                  <a:pt x="42" y="23"/>
                  <a:pt x="42" y="24"/>
                  <a:pt x="43" y="24"/>
                </a:cubicBezTo>
                <a:close/>
                <a:moveTo>
                  <a:pt x="39" y="25"/>
                </a:moveTo>
                <a:cubicBezTo>
                  <a:pt x="40" y="24"/>
                  <a:pt x="40" y="24"/>
                  <a:pt x="40" y="24"/>
                </a:cubicBezTo>
                <a:cubicBezTo>
                  <a:pt x="40" y="24"/>
                  <a:pt x="40" y="23"/>
                  <a:pt x="39" y="23"/>
                </a:cubicBezTo>
                <a:cubicBezTo>
                  <a:pt x="39" y="24"/>
                  <a:pt x="39" y="24"/>
                  <a:pt x="39" y="25"/>
                </a:cubicBezTo>
                <a:close/>
                <a:moveTo>
                  <a:pt x="32" y="24"/>
                </a:moveTo>
                <a:cubicBezTo>
                  <a:pt x="32" y="24"/>
                  <a:pt x="31" y="24"/>
                  <a:pt x="31" y="23"/>
                </a:cubicBezTo>
                <a:cubicBezTo>
                  <a:pt x="31" y="24"/>
                  <a:pt x="31" y="24"/>
                  <a:pt x="32" y="24"/>
                </a:cubicBezTo>
                <a:close/>
                <a:moveTo>
                  <a:pt x="37" y="25"/>
                </a:moveTo>
                <a:cubicBezTo>
                  <a:pt x="36" y="24"/>
                  <a:pt x="36" y="24"/>
                  <a:pt x="36" y="23"/>
                </a:cubicBezTo>
                <a:cubicBezTo>
                  <a:pt x="36" y="24"/>
                  <a:pt x="36" y="25"/>
                  <a:pt x="37" y="25"/>
                </a:cubicBezTo>
                <a:close/>
                <a:moveTo>
                  <a:pt x="41" y="23"/>
                </a:moveTo>
                <a:cubicBezTo>
                  <a:pt x="41" y="24"/>
                  <a:pt x="41" y="25"/>
                  <a:pt x="42" y="25"/>
                </a:cubicBezTo>
                <a:cubicBezTo>
                  <a:pt x="42" y="24"/>
                  <a:pt x="42" y="24"/>
                  <a:pt x="41" y="23"/>
                </a:cubicBezTo>
                <a:cubicBezTo>
                  <a:pt x="41" y="23"/>
                  <a:pt x="41" y="23"/>
                  <a:pt x="41" y="23"/>
                </a:cubicBezTo>
                <a:close/>
                <a:moveTo>
                  <a:pt x="33" y="25"/>
                </a:moveTo>
                <a:cubicBezTo>
                  <a:pt x="33" y="25"/>
                  <a:pt x="34" y="24"/>
                  <a:pt x="33" y="24"/>
                </a:cubicBezTo>
                <a:cubicBezTo>
                  <a:pt x="33" y="24"/>
                  <a:pt x="33" y="24"/>
                  <a:pt x="33" y="25"/>
                </a:cubicBezTo>
                <a:close/>
                <a:moveTo>
                  <a:pt x="63" y="25"/>
                </a:moveTo>
                <a:cubicBezTo>
                  <a:pt x="63" y="25"/>
                  <a:pt x="63" y="25"/>
                  <a:pt x="63" y="25"/>
                </a:cubicBezTo>
                <a:cubicBezTo>
                  <a:pt x="64" y="25"/>
                  <a:pt x="64" y="24"/>
                  <a:pt x="64" y="24"/>
                </a:cubicBezTo>
                <a:cubicBezTo>
                  <a:pt x="64" y="24"/>
                  <a:pt x="63" y="24"/>
                  <a:pt x="63" y="25"/>
                </a:cubicBezTo>
                <a:close/>
                <a:moveTo>
                  <a:pt x="30" y="25"/>
                </a:moveTo>
                <a:cubicBezTo>
                  <a:pt x="30" y="26"/>
                  <a:pt x="30" y="26"/>
                  <a:pt x="31" y="26"/>
                </a:cubicBezTo>
                <a:cubicBezTo>
                  <a:pt x="32" y="25"/>
                  <a:pt x="31" y="24"/>
                  <a:pt x="30" y="24"/>
                </a:cubicBezTo>
                <a:cubicBezTo>
                  <a:pt x="30" y="25"/>
                  <a:pt x="30" y="25"/>
                  <a:pt x="30" y="25"/>
                </a:cubicBezTo>
                <a:close/>
                <a:moveTo>
                  <a:pt x="35" y="25"/>
                </a:moveTo>
                <a:cubicBezTo>
                  <a:pt x="36" y="25"/>
                  <a:pt x="36" y="26"/>
                  <a:pt x="36" y="26"/>
                </a:cubicBezTo>
                <a:cubicBezTo>
                  <a:pt x="36" y="25"/>
                  <a:pt x="36" y="24"/>
                  <a:pt x="35" y="24"/>
                </a:cubicBezTo>
                <a:cubicBezTo>
                  <a:pt x="35" y="25"/>
                  <a:pt x="36" y="25"/>
                  <a:pt x="35" y="25"/>
                </a:cubicBezTo>
                <a:close/>
                <a:moveTo>
                  <a:pt x="23" y="26"/>
                </a:moveTo>
                <a:cubicBezTo>
                  <a:pt x="24" y="26"/>
                  <a:pt x="23" y="25"/>
                  <a:pt x="23" y="24"/>
                </a:cubicBezTo>
                <a:cubicBezTo>
                  <a:pt x="23" y="25"/>
                  <a:pt x="23" y="25"/>
                  <a:pt x="23" y="26"/>
                </a:cubicBezTo>
                <a:close/>
                <a:moveTo>
                  <a:pt x="25" y="26"/>
                </a:moveTo>
                <a:cubicBezTo>
                  <a:pt x="26" y="26"/>
                  <a:pt x="26" y="27"/>
                  <a:pt x="27" y="26"/>
                </a:cubicBezTo>
                <a:cubicBezTo>
                  <a:pt x="26" y="25"/>
                  <a:pt x="26" y="25"/>
                  <a:pt x="26" y="24"/>
                </a:cubicBezTo>
                <a:cubicBezTo>
                  <a:pt x="25" y="25"/>
                  <a:pt x="25" y="25"/>
                  <a:pt x="25" y="26"/>
                </a:cubicBezTo>
                <a:close/>
                <a:moveTo>
                  <a:pt x="39" y="25"/>
                </a:moveTo>
                <a:cubicBezTo>
                  <a:pt x="39" y="25"/>
                  <a:pt x="39" y="25"/>
                  <a:pt x="38" y="25"/>
                </a:cubicBezTo>
                <a:cubicBezTo>
                  <a:pt x="38" y="25"/>
                  <a:pt x="38" y="25"/>
                  <a:pt x="39" y="25"/>
                </a:cubicBezTo>
                <a:close/>
                <a:moveTo>
                  <a:pt x="40" y="26"/>
                </a:moveTo>
                <a:cubicBezTo>
                  <a:pt x="40" y="26"/>
                  <a:pt x="41" y="27"/>
                  <a:pt x="41" y="27"/>
                </a:cubicBezTo>
                <a:cubicBezTo>
                  <a:pt x="41" y="27"/>
                  <a:pt x="42" y="27"/>
                  <a:pt x="42" y="26"/>
                </a:cubicBezTo>
                <a:cubicBezTo>
                  <a:pt x="41" y="26"/>
                  <a:pt x="41" y="25"/>
                  <a:pt x="40" y="25"/>
                </a:cubicBezTo>
                <a:cubicBezTo>
                  <a:pt x="40" y="25"/>
                  <a:pt x="40" y="25"/>
                  <a:pt x="40" y="26"/>
                </a:cubicBezTo>
                <a:close/>
                <a:moveTo>
                  <a:pt x="21" y="27"/>
                </a:moveTo>
                <a:cubicBezTo>
                  <a:pt x="22" y="27"/>
                  <a:pt x="21" y="25"/>
                  <a:pt x="21" y="25"/>
                </a:cubicBezTo>
                <a:cubicBezTo>
                  <a:pt x="21" y="26"/>
                  <a:pt x="21" y="27"/>
                  <a:pt x="21" y="27"/>
                </a:cubicBezTo>
                <a:close/>
                <a:moveTo>
                  <a:pt x="44" y="26"/>
                </a:moveTo>
                <a:cubicBezTo>
                  <a:pt x="44" y="26"/>
                  <a:pt x="44" y="25"/>
                  <a:pt x="44" y="25"/>
                </a:cubicBezTo>
                <a:cubicBezTo>
                  <a:pt x="43" y="25"/>
                  <a:pt x="43" y="26"/>
                  <a:pt x="44" y="26"/>
                </a:cubicBezTo>
                <a:close/>
                <a:moveTo>
                  <a:pt x="34" y="27"/>
                </a:moveTo>
                <a:cubicBezTo>
                  <a:pt x="35" y="27"/>
                  <a:pt x="35" y="28"/>
                  <a:pt x="35" y="27"/>
                </a:cubicBezTo>
                <a:cubicBezTo>
                  <a:pt x="36" y="27"/>
                  <a:pt x="35" y="26"/>
                  <a:pt x="35" y="25"/>
                </a:cubicBezTo>
                <a:cubicBezTo>
                  <a:pt x="34" y="26"/>
                  <a:pt x="34" y="26"/>
                  <a:pt x="34" y="27"/>
                </a:cubicBezTo>
                <a:close/>
                <a:moveTo>
                  <a:pt x="46" y="26"/>
                </a:moveTo>
                <a:cubicBezTo>
                  <a:pt x="46" y="26"/>
                  <a:pt x="46" y="26"/>
                  <a:pt x="46" y="26"/>
                </a:cubicBezTo>
                <a:cubicBezTo>
                  <a:pt x="46" y="26"/>
                  <a:pt x="46" y="25"/>
                  <a:pt x="46" y="25"/>
                </a:cubicBezTo>
                <a:cubicBezTo>
                  <a:pt x="45" y="26"/>
                  <a:pt x="46" y="26"/>
                  <a:pt x="46" y="26"/>
                </a:cubicBezTo>
                <a:close/>
                <a:moveTo>
                  <a:pt x="38" y="27"/>
                </a:moveTo>
                <a:cubicBezTo>
                  <a:pt x="38" y="26"/>
                  <a:pt x="38" y="26"/>
                  <a:pt x="38" y="25"/>
                </a:cubicBezTo>
                <a:cubicBezTo>
                  <a:pt x="37" y="26"/>
                  <a:pt x="38" y="26"/>
                  <a:pt x="38" y="27"/>
                </a:cubicBezTo>
                <a:close/>
                <a:moveTo>
                  <a:pt x="29" y="26"/>
                </a:moveTo>
                <a:cubicBezTo>
                  <a:pt x="29" y="27"/>
                  <a:pt x="30" y="28"/>
                  <a:pt x="31" y="27"/>
                </a:cubicBezTo>
                <a:cubicBezTo>
                  <a:pt x="31" y="27"/>
                  <a:pt x="30" y="27"/>
                  <a:pt x="31" y="27"/>
                </a:cubicBezTo>
                <a:cubicBezTo>
                  <a:pt x="31" y="27"/>
                  <a:pt x="30" y="26"/>
                  <a:pt x="29" y="26"/>
                </a:cubicBezTo>
                <a:cubicBezTo>
                  <a:pt x="30" y="26"/>
                  <a:pt x="29" y="26"/>
                  <a:pt x="29" y="26"/>
                </a:cubicBezTo>
                <a:close/>
                <a:moveTo>
                  <a:pt x="21" y="33"/>
                </a:moveTo>
                <a:cubicBezTo>
                  <a:pt x="20" y="31"/>
                  <a:pt x="20" y="28"/>
                  <a:pt x="19" y="26"/>
                </a:cubicBezTo>
                <a:cubicBezTo>
                  <a:pt x="19" y="28"/>
                  <a:pt x="19" y="32"/>
                  <a:pt x="21" y="33"/>
                </a:cubicBezTo>
                <a:close/>
                <a:moveTo>
                  <a:pt x="47" y="27"/>
                </a:moveTo>
                <a:cubicBezTo>
                  <a:pt x="47" y="27"/>
                  <a:pt x="47" y="28"/>
                  <a:pt x="47" y="29"/>
                </a:cubicBezTo>
                <a:cubicBezTo>
                  <a:pt x="48" y="28"/>
                  <a:pt x="48" y="27"/>
                  <a:pt x="48" y="26"/>
                </a:cubicBezTo>
                <a:cubicBezTo>
                  <a:pt x="48" y="26"/>
                  <a:pt x="48" y="26"/>
                  <a:pt x="48" y="26"/>
                </a:cubicBezTo>
                <a:cubicBezTo>
                  <a:pt x="48" y="26"/>
                  <a:pt x="47" y="26"/>
                  <a:pt x="47" y="27"/>
                </a:cubicBezTo>
                <a:close/>
                <a:moveTo>
                  <a:pt x="68" y="27"/>
                </a:moveTo>
                <a:cubicBezTo>
                  <a:pt x="68" y="27"/>
                  <a:pt x="68" y="26"/>
                  <a:pt x="67" y="26"/>
                </a:cubicBezTo>
                <a:cubicBezTo>
                  <a:pt x="67" y="26"/>
                  <a:pt x="67" y="27"/>
                  <a:pt x="68" y="27"/>
                </a:cubicBezTo>
                <a:close/>
                <a:moveTo>
                  <a:pt x="40" y="27"/>
                </a:moveTo>
                <a:cubicBezTo>
                  <a:pt x="40" y="27"/>
                  <a:pt x="40" y="26"/>
                  <a:pt x="39" y="26"/>
                </a:cubicBezTo>
                <a:cubicBezTo>
                  <a:pt x="40" y="27"/>
                  <a:pt x="40" y="28"/>
                  <a:pt x="40" y="27"/>
                </a:cubicBezTo>
                <a:close/>
                <a:moveTo>
                  <a:pt x="43" y="27"/>
                </a:moveTo>
                <a:cubicBezTo>
                  <a:pt x="43" y="27"/>
                  <a:pt x="43" y="26"/>
                  <a:pt x="43" y="26"/>
                </a:cubicBezTo>
                <a:cubicBezTo>
                  <a:pt x="43" y="27"/>
                  <a:pt x="43" y="27"/>
                  <a:pt x="43" y="27"/>
                </a:cubicBezTo>
                <a:close/>
                <a:moveTo>
                  <a:pt x="23" y="27"/>
                </a:moveTo>
                <a:cubicBezTo>
                  <a:pt x="24" y="28"/>
                  <a:pt x="24" y="29"/>
                  <a:pt x="25" y="29"/>
                </a:cubicBezTo>
                <a:cubicBezTo>
                  <a:pt x="25" y="28"/>
                  <a:pt x="25" y="27"/>
                  <a:pt x="24" y="27"/>
                </a:cubicBezTo>
                <a:cubicBezTo>
                  <a:pt x="24" y="27"/>
                  <a:pt x="24" y="27"/>
                  <a:pt x="23" y="27"/>
                </a:cubicBezTo>
                <a:cubicBezTo>
                  <a:pt x="23" y="26"/>
                  <a:pt x="23" y="27"/>
                  <a:pt x="23" y="27"/>
                </a:cubicBezTo>
                <a:close/>
                <a:moveTo>
                  <a:pt x="37" y="28"/>
                </a:moveTo>
                <a:cubicBezTo>
                  <a:pt x="38" y="27"/>
                  <a:pt x="38" y="27"/>
                  <a:pt x="37" y="27"/>
                </a:cubicBezTo>
                <a:cubicBezTo>
                  <a:pt x="37" y="27"/>
                  <a:pt x="37" y="27"/>
                  <a:pt x="37" y="28"/>
                </a:cubicBezTo>
                <a:close/>
                <a:moveTo>
                  <a:pt x="45" y="28"/>
                </a:moveTo>
                <a:cubicBezTo>
                  <a:pt x="45" y="28"/>
                  <a:pt x="45" y="27"/>
                  <a:pt x="45" y="27"/>
                </a:cubicBezTo>
                <a:cubicBezTo>
                  <a:pt x="44" y="27"/>
                  <a:pt x="45" y="28"/>
                  <a:pt x="45" y="28"/>
                </a:cubicBezTo>
                <a:close/>
                <a:moveTo>
                  <a:pt x="29" y="29"/>
                </a:moveTo>
                <a:cubicBezTo>
                  <a:pt x="30" y="28"/>
                  <a:pt x="29" y="27"/>
                  <a:pt x="29" y="27"/>
                </a:cubicBezTo>
                <a:cubicBezTo>
                  <a:pt x="28" y="28"/>
                  <a:pt x="29" y="29"/>
                  <a:pt x="29" y="29"/>
                </a:cubicBezTo>
                <a:close/>
                <a:moveTo>
                  <a:pt x="42" y="28"/>
                </a:moveTo>
                <a:cubicBezTo>
                  <a:pt x="42" y="28"/>
                  <a:pt x="42" y="29"/>
                  <a:pt x="42" y="29"/>
                </a:cubicBezTo>
                <a:cubicBezTo>
                  <a:pt x="42" y="28"/>
                  <a:pt x="43" y="28"/>
                  <a:pt x="43" y="28"/>
                </a:cubicBezTo>
                <a:cubicBezTo>
                  <a:pt x="43" y="27"/>
                  <a:pt x="42" y="27"/>
                  <a:pt x="42" y="27"/>
                </a:cubicBezTo>
                <a:cubicBezTo>
                  <a:pt x="42" y="28"/>
                  <a:pt x="42" y="28"/>
                  <a:pt x="42" y="28"/>
                </a:cubicBezTo>
                <a:close/>
                <a:moveTo>
                  <a:pt x="39" y="28"/>
                </a:moveTo>
                <a:cubicBezTo>
                  <a:pt x="39" y="28"/>
                  <a:pt x="40" y="29"/>
                  <a:pt x="40" y="29"/>
                </a:cubicBezTo>
                <a:cubicBezTo>
                  <a:pt x="40" y="28"/>
                  <a:pt x="39" y="28"/>
                  <a:pt x="39" y="27"/>
                </a:cubicBezTo>
                <a:cubicBezTo>
                  <a:pt x="39" y="28"/>
                  <a:pt x="39" y="28"/>
                  <a:pt x="39" y="28"/>
                </a:cubicBezTo>
                <a:close/>
                <a:moveTo>
                  <a:pt x="34" y="30"/>
                </a:moveTo>
                <a:cubicBezTo>
                  <a:pt x="34" y="29"/>
                  <a:pt x="34" y="29"/>
                  <a:pt x="34" y="29"/>
                </a:cubicBezTo>
                <a:cubicBezTo>
                  <a:pt x="34" y="28"/>
                  <a:pt x="34" y="28"/>
                  <a:pt x="33" y="27"/>
                </a:cubicBezTo>
                <a:cubicBezTo>
                  <a:pt x="32" y="28"/>
                  <a:pt x="33" y="30"/>
                  <a:pt x="34" y="30"/>
                </a:cubicBezTo>
                <a:close/>
                <a:moveTo>
                  <a:pt x="36" y="30"/>
                </a:moveTo>
                <a:cubicBezTo>
                  <a:pt x="37" y="29"/>
                  <a:pt x="37" y="29"/>
                  <a:pt x="37" y="28"/>
                </a:cubicBezTo>
                <a:cubicBezTo>
                  <a:pt x="37" y="28"/>
                  <a:pt x="37" y="28"/>
                  <a:pt x="36" y="28"/>
                </a:cubicBezTo>
                <a:cubicBezTo>
                  <a:pt x="36" y="28"/>
                  <a:pt x="36" y="29"/>
                  <a:pt x="36" y="30"/>
                </a:cubicBezTo>
                <a:close/>
                <a:moveTo>
                  <a:pt x="40" y="30"/>
                </a:moveTo>
                <a:cubicBezTo>
                  <a:pt x="40" y="29"/>
                  <a:pt x="39" y="29"/>
                  <a:pt x="38" y="28"/>
                </a:cubicBezTo>
                <a:cubicBezTo>
                  <a:pt x="38" y="29"/>
                  <a:pt x="39" y="29"/>
                  <a:pt x="40" y="30"/>
                </a:cubicBezTo>
                <a:close/>
                <a:moveTo>
                  <a:pt x="47" y="32"/>
                </a:moveTo>
                <a:cubicBezTo>
                  <a:pt x="47" y="31"/>
                  <a:pt x="48" y="32"/>
                  <a:pt x="48" y="31"/>
                </a:cubicBezTo>
                <a:cubicBezTo>
                  <a:pt x="48" y="30"/>
                  <a:pt x="49" y="29"/>
                  <a:pt x="49" y="28"/>
                </a:cubicBezTo>
                <a:cubicBezTo>
                  <a:pt x="48" y="29"/>
                  <a:pt x="47" y="31"/>
                  <a:pt x="47" y="32"/>
                </a:cubicBezTo>
                <a:close/>
                <a:moveTo>
                  <a:pt x="25" y="32"/>
                </a:moveTo>
                <a:cubicBezTo>
                  <a:pt x="25" y="31"/>
                  <a:pt x="24" y="29"/>
                  <a:pt x="23" y="28"/>
                </a:cubicBezTo>
                <a:cubicBezTo>
                  <a:pt x="23" y="30"/>
                  <a:pt x="24" y="31"/>
                  <a:pt x="25" y="32"/>
                </a:cubicBezTo>
                <a:close/>
                <a:moveTo>
                  <a:pt x="27" y="29"/>
                </a:moveTo>
                <a:cubicBezTo>
                  <a:pt x="28" y="30"/>
                  <a:pt x="28" y="30"/>
                  <a:pt x="29" y="30"/>
                </a:cubicBezTo>
                <a:cubicBezTo>
                  <a:pt x="29" y="30"/>
                  <a:pt x="28" y="29"/>
                  <a:pt x="28" y="28"/>
                </a:cubicBezTo>
                <a:cubicBezTo>
                  <a:pt x="28" y="29"/>
                  <a:pt x="27" y="29"/>
                  <a:pt x="27" y="29"/>
                </a:cubicBezTo>
                <a:close/>
                <a:moveTo>
                  <a:pt x="46" y="29"/>
                </a:moveTo>
                <a:cubicBezTo>
                  <a:pt x="46" y="30"/>
                  <a:pt x="46" y="30"/>
                  <a:pt x="46" y="31"/>
                </a:cubicBezTo>
                <a:cubicBezTo>
                  <a:pt x="47" y="30"/>
                  <a:pt x="47" y="30"/>
                  <a:pt x="47" y="29"/>
                </a:cubicBezTo>
                <a:cubicBezTo>
                  <a:pt x="46" y="29"/>
                  <a:pt x="46" y="29"/>
                  <a:pt x="46" y="29"/>
                </a:cubicBezTo>
                <a:cubicBezTo>
                  <a:pt x="46" y="29"/>
                  <a:pt x="46" y="29"/>
                  <a:pt x="46" y="29"/>
                </a:cubicBezTo>
                <a:close/>
                <a:moveTo>
                  <a:pt x="22" y="31"/>
                </a:moveTo>
                <a:cubicBezTo>
                  <a:pt x="22" y="31"/>
                  <a:pt x="22" y="29"/>
                  <a:pt x="21" y="29"/>
                </a:cubicBezTo>
                <a:cubicBezTo>
                  <a:pt x="22" y="30"/>
                  <a:pt x="22" y="31"/>
                  <a:pt x="22" y="31"/>
                </a:cubicBezTo>
                <a:close/>
                <a:moveTo>
                  <a:pt x="43" y="31"/>
                </a:moveTo>
                <a:cubicBezTo>
                  <a:pt x="43" y="30"/>
                  <a:pt x="44" y="30"/>
                  <a:pt x="44" y="29"/>
                </a:cubicBezTo>
                <a:cubicBezTo>
                  <a:pt x="44" y="29"/>
                  <a:pt x="44" y="29"/>
                  <a:pt x="44" y="29"/>
                </a:cubicBezTo>
                <a:cubicBezTo>
                  <a:pt x="43" y="29"/>
                  <a:pt x="43" y="30"/>
                  <a:pt x="43" y="31"/>
                </a:cubicBezTo>
                <a:close/>
                <a:moveTo>
                  <a:pt x="30" y="31"/>
                </a:moveTo>
                <a:cubicBezTo>
                  <a:pt x="30" y="30"/>
                  <a:pt x="30" y="30"/>
                  <a:pt x="31" y="29"/>
                </a:cubicBezTo>
                <a:cubicBezTo>
                  <a:pt x="30" y="29"/>
                  <a:pt x="30" y="30"/>
                  <a:pt x="30" y="31"/>
                </a:cubicBezTo>
                <a:close/>
                <a:moveTo>
                  <a:pt x="37" y="30"/>
                </a:moveTo>
                <a:cubicBezTo>
                  <a:pt x="38" y="31"/>
                  <a:pt x="38" y="32"/>
                  <a:pt x="38" y="32"/>
                </a:cubicBezTo>
                <a:cubicBezTo>
                  <a:pt x="40" y="31"/>
                  <a:pt x="38" y="30"/>
                  <a:pt x="38" y="29"/>
                </a:cubicBezTo>
                <a:cubicBezTo>
                  <a:pt x="38" y="30"/>
                  <a:pt x="37" y="30"/>
                  <a:pt x="37" y="30"/>
                </a:cubicBezTo>
                <a:close/>
                <a:moveTo>
                  <a:pt x="25" y="30"/>
                </a:moveTo>
                <a:cubicBezTo>
                  <a:pt x="25" y="30"/>
                  <a:pt x="25" y="30"/>
                  <a:pt x="25" y="31"/>
                </a:cubicBezTo>
                <a:cubicBezTo>
                  <a:pt x="26" y="30"/>
                  <a:pt x="26" y="30"/>
                  <a:pt x="26" y="29"/>
                </a:cubicBezTo>
                <a:cubicBezTo>
                  <a:pt x="26" y="30"/>
                  <a:pt x="25" y="30"/>
                  <a:pt x="25" y="30"/>
                </a:cubicBezTo>
                <a:close/>
                <a:moveTo>
                  <a:pt x="33" y="31"/>
                </a:moveTo>
                <a:cubicBezTo>
                  <a:pt x="33" y="31"/>
                  <a:pt x="33" y="30"/>
                  <a:pt x="32" y="29"/>
                </a:cubicBezTo>
                <a:cubicBezTo>
                  <a:pt x="32" y="30"/>
                  <a:pt x="32" y="31"/>
                  <a:pt x="33" y="31"/>
                </a:cubicBezTo>
                <a:close/>
                <a:moveTo>
                  <a:pt x="41" y="30"/>
                </a:moveTo>
                <a:cubicBezTo>
                  <a:pt x="41" y="30"/>
                  <a:pt x="41" y="30"/>
                  <a:pt x="41" y="30"/>
                </a:cubicBezTo>
                <a:cubicBezTo>
                  <a:pt x="41" y="30"/>
                  <a:pt x="41" y="30"/>
                  <a:pt x="41" y="30"/>
                </a:cubicBezTo>
                <a:close/>
                <a:moveTo>
                  <a:pt x="35" y="32"/>
                </a:moveTo>
                <a:cubicBezTo>
                  <a:pt x="35" y="32"/>
                  <a:pt x="36" y="30"/>
                  <a:pt x="35" y="30"/>
                </a:cubicBezTo>
                <a:cubicBezTo>
                  <a:pt x="35" y="30"/>
                  <a:pt x="34" y="32"/>
                  <a:pt x="35" y="32"/>
                </a:cubicBezTo>
                <a:close/>
                <a:moveTo>
                  <a:pt x="26" y="32"/>
                </a:moveTo>
                <a:cubicBezTo>
                  <a:pt x="27" y="32"/>
                  <a:pt x="27" y="32"/>
                  <a:pt x="27" y="33"/>
                </a:cubicBezTo>
                <a:cubicBezTo>
                  <a:pt x="28" y="32"/>
                  <a:pt x="27" y="31"/>
                  <a:pt x="27" y="31"/>
                </a:cubicBezTo>
                <a:cubicBezTo>
                  <a:pt x="27" y="31"/>
                  <a:pt x="26" y="31"/>
                  <a:pt x="26" y="32"/>
                </a:cubicBezTo>
                <a:close/>
                <a:moveTo>
                  <a:pt x="31" y="32"/>
                </a:moveTo>
                <a:cubicBezTo>
                  <a:pt x="31" y="32"/>
                  <a:pt x="31" y="33"/>
                  <a:pt x="32" y="33"/>
                </a:cubicBezTo>
                <a:cubicBezTo>
                  <a:pt x="33" y="33"/>
                  <a:pt x="33" y="31"/>
                  <a:pt x="31" y="31"/>
                </a:cubicBezTo>
                <a:cubicBezTo>
                  <a:pt x="31" y="31"/>
                  <a:pt x="31" y="31"/>
                  <a:pt x="31" y="32"/>
                </a:cubicBezTo>
                <a:close/>
                <a:moveTo>
                  <a:pt x="44" y="32"/>
                </a:moveTo>
                <a:cubicBezTo>
                  <a:pt x="45" y="32"/>
                  <a:pt x="45" y="33"/>
                  <a:pt x="45" y="33"/>
                </a:cubicBezTo>
                <a:cubicBezTo>
                  <a:pt x="45" y="33"/>
                  <a:pt x="46" y="32"/>
                  <a:pt x="46" y="32"/>
                </a:cubicBezTo>
                <a:cubicBezTo>
                  <a:pt x="45" y="31"/>
                  <a:pt x="45" y="31"/>
                  <a:pt x="45" y="31"/>
                </a:cubicBezTo>
                <a:cubicBezTo>
                  <a:pt x="44" y="31"/>
                  <a:pt x="44" y="32"/>
                  <a:pt x="44" y="32"/>
                </a:cubicBezTo>
                <a:close/>
                <a:moveTo>
                  <a:pt x="29" y="32"/>
                </a:moveTo>
                <a:cubicBezTo>
                  <a:pt x="30" y="32"/>
                  <a:pt x="30" y="31"/>
                  <a:pt x="29" y="31"/>
                </a:cubicBezTo>
                <a:cubicBezTo>
                  <a:pt x="29" y="31"/>
                  <a:pt x="29" y="31"/>
                  <a:pt x="29" y="32"/>
                </a:cubicBezTo>
                <a:close/>
                <a:moveTo>
                  <a:pt x="35" y="33"/>
                </a:moveTo>
                <a:cubicBezTo>
                  <a:pt x="36" y="34"/>
                  <a:pt x="36" y="35"/>
                  <a:pt x="37" y="35"/>
                </a:cubicBezTo>
                <a:cubicBezTo>
                  <a:pt x="37" y="34"/>
                  <a:pt x="38" y="34"/>
                  <a:pt x="38" y="33"/>
                </a:cubicBezTo>
                <a:cubicBezTo>
                  <a:pt x="37" y="33"/>
                  <a:pt x="37" y="32"/>
                  <a:pt x="36" y="32"/>
                </a:cubicBezTo>
                <a:cubicBezTo>
                  <a:pt x="36" y="32"/>
                  <a:pt x="36" y="33"/>
                  <a:pt x="35" y="33"/>
                </a:cubicBezTo>
                <a:close/>
                <a:moveTo>
                  <a:pt x="39" y="33"/>
                </a:moveTo>
                <a:cubicBezTo>
                  <a:pt x="39" y="33"/>
                  <a:pt x="39" y="33"/>
                  <a:pt x="40" y="33"/>
                </a:cubicBezTo>
                <a:cubicBezTo>
                  <a:pt x="40" y="33"/>
                  <a:pt x="41" y="32"/>
                  <a:pt x="40" y="32"/>
                </a:cubicBezTo>
                <a:cubicBezTo>
                  <a:pt x="40" y="32"/>
                  <a:pt x="39" y="32"/>
                  <a:pt x="39" y="33"/>
                </a:cubicBezTo>
                <a:close/>
                <a:moveTo>
                  <a:pt x="34" y="33"/>
                </a:moveTo>
                <a:cubicBezTo>
                  <a:pt x="35" y="33"/>
                  <a:pt x="34" y="32"/>
                  <a:pt x="34" y="32"/>
                </a:cubicBezTo>
                <a:cubicBezTo>
                  <a:pt x="34" y="32"/>
                  <a:pt x="34" y="33"/>
                  <a:pt x="34" y="33"/>
                </a:cubicBezTo>
                <a:close/>
                <a:moveTo>
                  <a:pt x="30" y="33"/>
                </a:moveTo>
                <a:cubicBezTo>
                  <a:pt x="31" y="33"/>
                  <a:pt x="31" y="34"/>
                  <a:pt x="31" y="34"/>
                </a:cubicBezTo>
                <a:cubicBezTo>
                  <a:pt x="31" y="33"/>
                  <a:pt x="31" y="33"/>
                  <a:pt x="30" y="32"/>
                </a:cubicBezTo>
                <a:cubicBezTo>
                  <a:pt x="30" y="33"/>
                  <a:pt x="30" y="33"/>
                  <a:pt x="30" y="33"/>
                </a:cubicBezTo>
                <a:close/>
                <a:moveTo>
                  <a:pt x="42" y="33"/>
                </a:moveTo>
                <a:cubicBezTo>
                  <a:pt x="42" y="33"/>
                  <a:pt x="42" y="33"/>
                  <a:pt x="42" y="33"/>
                </a:cubicBezTo>
                <a:cubicBezTo>
                  <a:pt x="42" y="33"/>
                  <a:pt x="42" y="32"/>
                  <a:pt x="42" y="32"/>
                </a:cubicBezTo>
                <a:cubicBezTo>
                  <a:pt x="42" y="33"/>
                  <a:pt x="41" y="33"/>
                  <a:pt x="42" y="33"/>
                </a:cubicBezTo>
                <a:close/>
                <a:moveTo>
                  <a:pt x="72" y="38"/>
                </a:moveTo>
                <a:cubicBezTo>
                  <a:pt x="71" y="36"/>
                  <a:pt x="71" y="33"/>
                  <a:pt x="69" y="33"/>
                </a:cubicBezTo>
                <a:cubicBezTo>
                  <a:pt x="70" y="34"/>
                  <a:pt x="71" y="36"/>
                  <a:pt x="72" y="38"/>
                </a:cubicBezTo>
                <a:close/>
                <a:moveTo>
                  <a:pt x="27" y="34"/>
                </a:moveTo>
                <a:cubicBezTo>
                  <a:pt x="27" y="33"/>
                  <a:pt x="26" y="33"/>
                  <a:pt x="26" y="33"/>
                </a:cubicBezTo>
                <a:cubicBezTo>
                  <a:pt x="25" y="33"/>
                  <a:pt x="26" y="34"/>
                  <a:pt x="27" y="34"/>
                </a:cubicBezTo>
                <a:close/>
                <a:moveTo>
                  <a:pt x="33" y="35"/>
                </a:moveTo>
                <a:cubicBezTo>
                  <a:pt x="34" y="35"/>
                  <a:pt x="34" y="33"/>
                  <a:pt x="33" y="33"/>
                </a:cubicBezTo>
                <a:cubicBezTo>
                  <a:pt x="33" y="34"/>
                  <a:pt x="32" y="35"/>
                  <a:pt x="33" y="35"/>
                </a:cubicBezTo>
                <a:close/>
                <a:moveTo>
                  <a:pt x="44" y="35"/>
                </a:moveTo>
                <a:cubicBezTo>
                  <a:pt x="44" y="34"/>
                  <a:pt x="44" y="33"/>
                  <a:pt x="43" y="33"/>
                </a:cubicBezTo>
                <a:cubicBezTo>
                  <a:pt x="43" y="34"/>
                  <a:pt x="44" y="34"/>
                  <a:pt x="44" y="35"/>
                </a:cubicBezTo>
                <a:close/>
                <a:moveTo>
                  <a:pt x="46" y="34"/>
                </a:moveTo>
                <a:cubicBezTo>
                  <a:pt x="47" y="34"/>
                  <a:pt x="47" y="33"/>
                  <a:pt x="46" y="33"/>
                </a:cubicBezTo>
                <a:cubicBezTo>
                  <a:pt x="46" y="34"/>
                  <a:pt x="46" y="34"/>
                  <a:pt x="46" y="34"/>
                </a:cubicBezTo>
                <a:close/>
                <a:moveTo>
                  <a:pt x="28" y="34"/>
                </a:moveTo>
                <a:cubicBezTo>
                  <a:pt x="28" y="34"/>
                  <a:pt x="28" y="34"/>
                  <a:pt x="28" y="34"/>
                </a:cubicBezTo>
                <a:cubicBezTo>
                  <a:pt x="28" y="34"/>
                  <a:pt x="29" y="34"/>
                  <a:pt x="29" y="33"/>
                </a:cubicBezTo>
                <a:cubicBezTo>
                  <a:pt x="28" y="33"/>
                  <a:pt x="28" y="33"/>
                  <a:pt x="28" y="33"/>
                </a:cubicBezTo>
                <a:cubicBezTo>
                  <a:pt x="28" y="34"/>
                  <a:pt x="28" y="34"/>
                  <a:pt x="28" y="34"/>
                </a:cubicBezTo>
                <a:close/>
                <a:moveTo>
                  <a:pt x="48" y="35"/>
                </a:moveTo>
                <a:cubicBezTo>
                  <a:pt x="47" y="35"/>
                  <a:pt x="48" y="35"/>
                  <a:pt x="48" y="36"/>
                </a:cubicBezTo>
                <a:cubicBezTo>
                  <a:pt x="47" y="35"/>
                  <a:pt x="47" y="36"/>
                  <a:pt x="47" y="36"/>
                </a:cubicBezTo>
                <a:cubicBezTo>
                  <a:pt x="47" y="37"/>
                  <a:pt x="46" y="37"/>
                  <a:pt x="46" y="37"/>
                </a:cubicBezTo>
                <a:cubicBezTo>
                  <a:pt x="46" y="38"/>
                  <a:pt x="47" y="38"/>
                  <a:pt x="47" y="39"/>
                </a:cubicBezTo>
                <a:cubicBezTo>
                  <a:pt x="48" y="38"/>
                  <a:pt x="49" y="34"/>
                  <a:pt x="49" y="34"/>
                </a:cubicBezTo>
                <a:cubicBezTo>
                  <a:pt x="49" y="34"/>
                  <a:pt x="48" y="35"/>
                  <a:pt x="48" y="35"/>
                </a:cubicBezTo>
                <a:close/>
                <a:moveTo>
                  <a:pt x="41" y="35"/>
                </a:moveTo>
                <a:cubicBezTo>
                  <a:pt x="41" y="35"/>
                  <a:pt x="42" y="34"/>
                  <a:pt x="41" y="34"/>
                </a:cubicBezTo>
                <a:cubicBezTo>
                  <a:pt x="41" y="34"/>
                  <a:pt x="40" y="35"/>
                  <a:pt x="41" y="35"/>
                </a:cubicBezTo>
                <a:close/>
                <a:moveTo>
                  <a:pt x="30" y="35"/>
                </a:moveTo>
                <a:cubicBezTo>
                  <a:pt x="31" y="35"/>
                  <a:pt x="30" y="34"/>
                  <a:pt x="30" y="34"/>
                </a:cubicBezTo>
                <a:cubicBezTo>
                  <a:pt x="29" y="34"/>
                  <a:pt x="31" y="35"/>
                  <a:pt x="30" y="35"/>
                </a:cubicBezTo>
                <a:close/>
                <a:moveTo>
                  <a:pt x="36" y="36"/>
                </a:moveTo>
                <a:cubicBezTo>
                  <a:pt x="36" y="35"/>
                  <a:pt x="36" y="34"/>
                  <a:pt x="35" y="34"/>
                </a:cubicBezTo>
                <a:cubicBezTo>
                  <a:pt x="35" y="35"/>
                  <a:pt x="36" y="35"/>
                  <a:pt x="36" y="36"/>
                </a:cubicBezTo>
                <a:close/>
                <a:moveTo>
                  <a:pt x="37" y="36"/>
                </a:moveTo>
                <a:cubicBezTo>
                  <a:pt x="37" y="36"/>
                  <a:pt x="38" y="36"/>
                  <a:pt x="38" y="36"/>
                </a:cubicBezTo>
                <a:cubicBezTo>
                  <a:pt x="38" y="36"/>
                  <a:pt x="39" y="34"/>
                  <a:pt x="38" y="34"/>
                </a:cubicBezTo>
                <a:cubicBezTo>
                  <a:pt x="38" y="35"/>
                  <a:pt x="38" y="35"/>
                  <a:pt x="37" y="36"/>
                </a:cubicBezTo>
                <a:close/>
                <a:moveTo>
                  <a:pt x="43" y="35"/>
                </a:moveTo>
                <a:cubicBezTo>
                  <a:pt x="43" y="35"/>
                  <a:pt x="43" y="34"/>
                  <a:pt x="43" y="34"/>
                </a:cubicBezTo>
                <a:cubicBezTo>
                  <a:pt x="43" y="35"/>
                  <a:pt x="43" y="35"/>
                  <a:pt x="43" y="35"/>
                </a:cubicBezTo>
                <a:close/>
                <a:moveTo>
                  <a:pt x="27" y="36"/>
                </a:moveTo>
                <a:cubicBezTo>
                  <a:pt x="28" y="36"/>
                  <a:pt x="28" y="35"/>
                  <a:pt x="28" y="35"/>
                </a:cubicBezTo>
                <a:cubicBezTo>
                  <a:pt x="28" y="35"/>
                  <a:pt x="27" y="35"/>
                  <a:pt x="27" y="35"/>
                </a:cubicBezTo>
                <a:cubicBezTo>
                  <a:pt x="27" y="35"/>
                  <a:pt x="27" y="35"/>
                  <a:pt x="27" y="36"/>
                </a:cubicBezTo>
                <a:close/>
                <a:moveTo>
                  <a:pt x="30" y="36"/>
                </a:moveTo>
                <a:cubicBezTo>
                  <a:pt x="30" y="36"/>
                  <a:pt x="30" y="35"/>
                  <a:pt x="29" y="35"/>
                </a:cubicBezTo>
                <a:cubicBezTo>
                  <a:pt x="29" y="35"/>
                  <a:pt x="30" y="36"/>
                  <a:pt x="30" y="36"/>
                </a:cubicBezTo>
                <a:close/>
                <a:moveTo>
                  <a:pt x="34" y="36"/>
                </a:moveTo>
                <a:cubicBezTo>
                  <a:pt x="34" y="37"/>
                  <a:pt x="34" y="38"/>
                  <a:pt x="35" y="38"/>
                </a:cubicBezTo>
                <a:cubicBezTo>
                  <a:pt x="35" y="37"/>
                  <a:pt x="36" y="37"/>
                  <a:pt x="36" y="36"/>
                </a:cubicBezTo>
                <a:cubicBezTo>
                  <a:pt x="35" y="36"/>
                  <a:pt x="35" y="35"/>
                  <a:pt x="35" y="35"/>
                </a:cubicBezTo>
                <a:cubicBezTo>
                  <a:pt x="34" y="35"/>
                  <a:pt x="34" y="36"/>
                  <a:pt x="34" y="36"/>
                </a:cubicBezTo>
                <a:close/>
                <a:moveTo>
                  <a:pt x="32" y="36"/>
                </a:moveTo>
                <a:cubicBezTo>
                  <a:pt x="32" y="36"/>
                  <a:pt x="32" y="36"/>
                  <a:pt x="33" y="36"/>
                </a:cubicBezTo>
                <a:cubicBezTo>
                  <a:pt x="33" y="35"/>
                  <a:pt x="32" y="35"/>
                  <a:pt x="32" y="35"/>
                </a:cubicBezTo>
                <a:cubicBezTo>
                  <a:pt x="32" y="35"/>
                  <a:pt x="32" y="35"/>
                  <a:pt x="32" y="36"/>
                </a:cubicBezTo>
                <a:close/>
                <a:moveTo>
                  <a:pt x="23" y="38"/>
                </a:moveTo>
                <a:cubicBezTo>
                  <a:pt x="25" y="40"/>
                  <a:pt x="26" y="44"/>
                  <a:pt x="29" y="45"/>
                </a:cubicBezTo>
                <a:cubicBezTo>
                  <a:pt x="26" y="42"/>
                  <a:pt x="24" y="38"/>
                  <a:pt x="22" y="35"/>
                </a:cubicBezTo>
                <a:cubicBezTo>
                  <a:pt x="22" y="37"/>
                  <a:pt x="23" y="37"/>
                  <a:pt x="23" y="38"/>
                </a:cubicBezTo>
                <a:close/>
                <a:moveTo>
                  <a:pt x="42" y="36"/>
                </a:moveTo>
                <a:cubicBezTo>
                  <a:pt x="42" y="37"/>
                  <a:pt x="42" y="37"/>
                  <a:pt x="42" y="37"/>
                </a:cubicBezTo>
                <a:cubicBezTo>
                  <a:pt x="43" y="37"/>
                  <a:pt x="44" y="35"/>
                  <a:pt x="42" y="35"/>
                </a:cubicBezTo>
                <a:cubicBezTo>
                  <a:pt x="42" y="36"/>
                  <a:pt x="42" y="36"/>
                  <a:pt x="42" y="36"/>
                </a:cubicBezTo>
                <a:close/>
                <a:moveTo>
                  <a:pt x="45" y="36"/>
                </a:moveTo>
                <a:cubicBezTo>
                  <a:pt x="46" y="36"/>
                  <a:pt x="46" y="36"/>
                  <a:pt x="46" y="36"/>
                </a:cubicBezTo>
                <a:cubicBezTo>
                  <a:pt x="45" y="36"/>
                  <a:pt x="46" y="35"/>
                  <a:pt x="45" y="35"/>
                </a:cubicBezTo>
                <a:cubicBezTo>
                  <a:pt x="45" y="36"/>
                  <a:pt x="45" y="36"/>
                  <a:pt x="45" y="36"/>
                </a:cubicBezTo>
                <a:close/>
                <a:moveTo>
                  <a:pt x="39" y="38"/>
                </a:moveTo>
                <a:cubicBezTo>
                  <a:pt x="40" y="38"/>
                  <a:pt x="40" y="37"/>
                  <a:pt x="40" y="37"/>
                </a:cubicBezTo>
                <a:cubicBezTo>
                  <a:pt x="40" y="36"/>
                  <a:pt x="40" y="36"/>
                  <a:pt x="40" y="36"/>
                </a:cubicBezTo>
                <a:cubicBezTo>
                  <a:pt x="40" y="37"/>
                  <a:pt x="38" y="37"/>
                  <a:pt x="39" y="38"/>
                </a:cubicBezTo>
                <a:close/>
                <a:moveTo>
                  <a:pt x="32" y="37"/>
                </a:moveTo>
                <a:cubicBezTo>
                  <a:pt x="32" y="37"/>
                  <a:pt x="32" y="36"/>
                  <a:pt x="31" y="36"/>
                </a:cubicBezTo>
                <a:cubicBezTo>
                  <a:pt x="31" y="36"/>
                  <a:pt x="32" y="38"/>
                  <a:pt x="32" y="37"/>
                </a:cubicBezTo>
                <a:close/>
                <a:moveTo>
                  <a:pt x="71" y="39"/>
                </a:moveTo>
                <a:cubicBezTo>
                  <a:pt x="72" y="40"/>
                  <a:pt x="73" y="42"/>
                  <a:pt x="73" y="43"/>
                </a:cubicBezTo>
                <a:cubicBezTo>
                  <a:pt x="74" y="44"/>
                  <a:pt x="75" y="45"/>
                  <a:pt x="75" y="46"/>
                </a:cubicBezTo>
                <a:cubicBezTo>
                  <a:pt x="76" y="47"/>
                  <a:pt x="76" y="49"/>
                  <a:pt x="77" y="50"/>
                </a:cubicBezTo>
                <a:cubicBezTo>
                  <a:pt x="77" y="51"/>
                  <a:pt x="78" y="51"/>
                  <a:pt x="78" y="51"/>
                </a:cubicBezTo>
                <a:cubicBezTo>
                  <a:pt x="78" y="51"/>
                  <a:pt x="78" y="51"/>
                  <a:pt x="77" y="50"/>
                </a:cubicBezTo>
                <a:cubicBezTo>
                  <a:pt x="74" y="46"/>
                  <a:pt x="73" y="40"/>
                  <a:pt x="70" y="36"/>
                </a:cubicBezTo>
                <a:cubicBezTo>
                  <a:pt x="70" y="37"/>
                  <a:pt x="71" y="38"/>
                  <a:pt x="71" y="39"/>
                </a:cubicBezTo>
                <a:close/>
                <a:moveTo>
                  <a:pt x="29" y="38"/>
                </a:moveTo>
                <a:cubicBezTo>
                  <a:pt x="30" y="37"/>
                  <a:pt x="29" y="36"/>
                  <a:pt x="28" y="36"/>
                </a:cubicBezTo>
                <a:cubicBezTo>
                  <a:pt x="28" y="37"/>
                  <a:pt x="29" y="38"/>
                  <a:pt x="29" y="38"/>
                </a:cubicBezTo>
                <a:close/>
                <a:moveTo>
                  <a:pt x="37" y="37"/>
                </a:moveTo>
                <a:cubicBezTo>
                  <a:pt x="37" y="37"/>
                  <a:pt x="37" y="37"/>
                  <a:pt x="37" y="36"/>
                </a:cubicBezTo>
                <a:cubicBezTo>
                  <a:pt x="37" y="37"/>
                  <a:pt x="37" y="37"/>
                  <a:pt x="37" y="37"/>
                </a:cubicBezTo>
                <a:close/>
                <a:moveTo>
                  <a:pt x="36" y="40"/>
                </a:moveTo>
                <a:cubicBezTo>
                  <a:pt x="37" y="39"/>
                  <a:pt x="38" y="38"/>
                  <a:pt x="36" y="37"/>
                </a:cubicBezTo>
                <a:cubicBezTo>
                  <a:pt x="36" y="38"/>
                  <a:pt x="35" y="39"/>
                  <a:pt x="36" y="40"/>
                </a:cubicBezTo>
                <a:close/>
                <a:moveTo>
                  <a:pt x="40" y="39"/>
                </a:moveTo>
                <a:cubicBezTo>
                  <a:pt x="40" y="40"/>
                  <a:pt x="40" y="40"/>
                  <a:pt x="41" y="40"/>
                </a:cubicBezTo>
                <a:cubicBezTo>
                  <a:pt x="41" y="39"/>
                  <a:pt x="42" y="38"/>
                  <a:pt x="41" y="37"/>
                </a:cubicBezTo>
                <a:cubicBezTo>
                  <a:pt x="41" y="38"/>
                  <a:pt x="40" y="39"/>
                  <a:pt x="40" y="39"/>
                </a:cubicBezTo>
                <a:close/>
                <a:moveTo>
                  <a:pt x="34" y="40"/>
                </a:moveTo>
                <a:cubicBezTo>
                  <a:pt x="34" y="39"/>
                  <a:pt x="33" y="38"/>
                  <a:pt x="33" y="38"/>
                </a:cubicBezTo>
                <a:cubicBezTo>
                  <a:pt x="33" y="39"/>
                  <a:pt x="33" y="40"/>
                  <a:pt x="34" y="40"/>
                </a:cubicBezTo>
                <a:close/>
                <a:moveTo>
                  <a:pt x="31" y="40"/>
                </a:moveTo>
                <a:cubicBezTo>
                  <a:pt x="31" y="39"/>
                  <a:pt x="31" y="39"/>
                  <a:pt x="31" y="39"/>
                </a:cubicBezTo>
                <a:cubicBezTo>
                  <a:pt x="31" y="39"/>
                  <a:pt x="31" y="38"/>
                  <a:pt x="30" y="38"/>
                </a:cubicBezTo>
                <a:cubicBezTo>
                  <a:pt x="30" y="38"/>
                  <a:pt x="30" y="40"/>
                  <a:pt x="31" y="40"/>
                </a:cubicBezTo>
                <a:close/>
                <a:moveTo>
                  <a:pt x="25" y="38"/>
                </a:moveTo>
                <a:cubicBezTo>
                  <a:pt x="25" y="39"/>
                  <a:pt x="25" y="39"/>
                  <a:pt x="26" y="39"/>
                </a:cubicBezTo>
                <a:cubicBezTo>
                  <a:pt x="26" y="39"/>
                  <a:pt x="26" y="38"/>
                  <a:pt x="25" y="38"/>
                </a:cubicBezTo>
                <a:cubicBezTo>
                  <a:pt x="25" y="38"/>
                  <a:pt x="25" y="38"/>
                  <a:pt x="25" y="38"/>
                </a:cubicBezTo>
                <a:close/>
                <a:moveTo>
                  <a:pt x="44" y="40"/>
                </a:moveTo>
                <a:cubicBezTo>
                  <a:pt x="44" y="41"/>
                  <a:pt x="43" y="41"/>
                  <a:pt x="43" y="42"/>
                </a:cubicBezTo>
                <a:cubicBezTo>
                  <a:pt x="43" y="42"/>
                  <a:pt x="43" y="42"/>
                  <a:pt x="44" y="42"/>
                </a:cubicBezTo>
                <a:cubicBezTo>
                  <a:pt x="45" y="42"/>
                  <a:pt x="46" y="41"/>
                  <a:pt x="46" y="39"/>
                </a:cubicBezTo>
                <a:cubicBezTo>
                  <a:pt x="46" y="39"/>
                  <a:pt x="46" y="38"/>
                  <a:pt x="45" y="38"/>
                </a:cubicBezTo>
                <a:cubicBezTo>
                  <a:pt x="45" y="39"/>
                  <a:pt x="44" y="39"/>
                  <a:pt x="44" y="40"/>
                </a:cubicBezTo>
                <a:close/>
                <a:moveTo>
                  <a:pt x="37" y="42"/>
                </a:moveTo>
                <a:cubicBezTo>
                  <a:pt x="38" y="41"/>
                  <a:pt x="38" y="41"/>
                  <a:pt x="38" y="40"/>
                </a:cubicBezTo>
                <a:cubicBezTo>
                  <a:pt x="38" y="40"/>
                  <a:pt x="38" y="39"/>
                  <a:pt x="38" y="39"/>
                </a:cubicBezTo>
                <a:cubicBezTo>
                  <a:pt x="37" y="40"/>
                  <a:pt x="36" y="41"/>
                  <a:pt x="37" y="42"/>
                </a:cubicBezTo>
                <a:close/>
                <a:moveTo>
                  <a:pt x="26" y="40"/>
                </a:moveTo>
                <a:cubicBezTo>
                  <a:pt x="26" y="40"/>
                  <a:pt x="26" y="40"/>
                  <a:pt x="26" y="40"/>
                </a:cubicBezTo>
                <a:cubicBezTo>
                  <a:pt x="27" y="41"/>
                  <a:pt x="28" y="42"/>
                  <a:pt x="29" y="43"/>
                </a:cubicBezTo>
                <a:cubicBezTo>
                  <a:pt x="29" y="42"/>
                  <a:pt x="27" y="41"/>
                  <a:pt x="26" y="40"/>
                </a:cubicBezTo>
                <a:close/>
                <a:moveTo>
                  <a:pt x="31" y="41"/>
                </a:moveTo>
                <a:cubicBezTo>
                  <a:pt x="32" y="41"/>
                  <a:pt x="32" y="42"/>
                  <a:pt x="32" y="42"/>
                </a:cubicBezTo>
                <a:cubicBezTo>
                  <a:pt x="33" y="42"/>
                  <a:pt x="33" y="42"/>
                  <a:pt x="33" y="41"/>
                </a:cubicBezTo>
                <a:cubicBezTo>
                  <a:pt x="33" y="41"/>
                  <a:pt x="33" y="40"/>
                  <a:pt x="32" y="40"/>
                </a:cubicBezTo>
                <a:cubicBezTo>
                  <a:pt x="32" y="40"/>
                  <a:pt x="32" y="41"/>
                  <a:pt x="31" y="41"/>
                </a:cubicBezTo>
                <a:close/>
                <a:moveTo>
                  <a:pt x="78" y="49"/>
                </a:moveTo>
                <a:cubicBezTo>
                  <a:pt x="80" y="50"/>
                  <a:pt x="81" y="54"/>
                  <a:pt x="83" y="55"/>
                </a:cubicBezTo>
                <a:cubicBezTo>
                  <a:pt x="82" y="53"/>
                  <a:pt x="81" y="52"/>
                  <a:pt x="80" y="50"/>
                </a:cubicBezTo>
                <a:cubicBezTo>
                  <a:pt x="79" y="49"/>
                  <a:pt x="78" y="47"/>
                  <a:pt x="77" y="46"/>
                </a:cubicBezTo>
                <a:cubicBezTo>
                  <a:pt x="76" y="44"/>
                  <a:pt x="75" y="42"/>
                  <a:pt x="74" y="40"/>
                </a:cubicBezTo>
                <a:cubicBezTo>
                  <a:pt x="74" y="44"/>
                  <a:pt x="76" y="46"/>
                  <a:pt x="78" y="49"/>
                </a:cubicBezTo>
                <a:close/>
                <a:moveTo>
                  <a:pt x="35" y="42"/>
                </a:moveTo>
                <a:cubicBezTo>
                  <a:pt x="36" y="42"/>
                  <a:pt x="35" y="41"/>
                  <a:pt x="35" y="41"/>
                </a:cubicBezTo>
                <a:cubicBezTo>
                  <a:pt x="35" y="41"/>
                  <a:pt x="35" y="41"/>
                  <a:pt x="35" y="42"/>
                </a:cubicBezTo>
                <a:close/>
                <a:moveTo>
                  <a:pt x="39" y="43"/>
                </a:moveTo>
                <a:cubicBezTo>
                  <a:pt x="39" y="43"/>
                  <a:pt x="39" y="42"/>
                  <a:pt x="40" y="42"/>
                </a:cubicBezTo>
                <a:cubicBezTo>
                  <a:pt x="39" y="41"/>
                  <a:pt x="39" y="41"/>
                  <a:pt x="39" y="41"/>
                </a:cubicBezTo>
                <a:cubicBezTo>
                  <a:pt x="39" y="42"/>
                  <a:pt x="37" y="43"/>
                  <a:pt x="39" y="43"/>
                </a:cubicBezTo>
                <a:close/>
                <a:moveTo>
                  <a:pt x="31" y="42"/>
                </a:moveTo>
                <a:cubicBezTo>
                  <a:pt x="32" y="42"/>
                  <a:pt x="31" y="42"/>
                  <a:pt x="31" y="42"/>
                </a:cubicBezTo>
                <a:cubicBezTo>
                  <a:pt x="31" y="42"/>
                  <a:pt x="31" y="42"/>
                  <a:pt x="31" y="42"/>
                </a:cubicBezTo>
                <a:close/>
                <a:moveTo>
                  <a:pt x="33" y="44"/>
                </a:moveTo>
                <a:cubicBezTo>
                  <a:pt x="34" y="44"/>
                  <a:pt x="34" y="44"/>
                  <a:pt x="34" y="44"/>
                </a:cubicBezTo>
                <a:cubicBezTo>
                  <a:pt x="34" y="43"/>
                  <a:pt x="35" y="43"/>
                  <a:pt x="35" y="42"/>
                </a:cubicBezTo>
                <a:cubicBezTo>
                  <a:pt x="34" y="42"/>
                  <a:pt x="34" y="42"/>
                  <a:pt x="34" y="42"/>
                </a:cubicBezTo>
                <a:cubicBezTo>
                  <a:pt x="34" y="43"/>
                  <a:pt x="33" y="43"/>
                  <a:pt x="33" y="44"/>
                </a:cubicBezTo>
                <a:close/>
                <a:moveTo>
                  <a:pt x="35" y="45"/>
                </a:moveTo>
                <a:cubicBezTo>
                  <a:pt x="36" y="45"/>
                  <a:pt x="36" y="44"/>
                  <a:pt x="37" y="43"/>
                </a:cubicBezTo>
                <a:cubicBezTo>
                  <a:pt x="36" y="43"/>
                  <a:pt x="36" y="42"/>
                  <a:pt x="36" y="42"/>
                </a:cubicBezTo>
                <a:cubicBezTo>
                  <a:pt x="36" y="43"/>
                  <a:pt x="35" y="44"/>
                  <a:pt x="35" y="45"/>
                </a:cubicBezTo>
                <a:close/>
                <a:moveTo>
                  <a:pt x="37" y="45"/>
                </a:moveTo>
                <a:cubicBezTo>
                  <a:pt x="38" y="45"/>
                  <a:pt x="39" y="45"/>
                  <a:pt x="39" y="44"/>
                </a:cubicBezTo>
                <a:cubicBezTo>
                  <a:pt x="38" y="45"/>
                  <a:pt x="38" y="44"/>
                  <a:pt x="37" y="44"/>
                </a:cubicBezTo>
                <a:cubicBezTo>
                  <a:pt x="37" y="44"/>
                  <a:pt x="37" y="45"/>
                  <a:pt x="37" y="45"/>
                </a:cubicBezTo>
                <a:close/>
                <a:moveTo>
                  <a:pt x="59" y="50"/>
                </a:moveTo>
                <a:cubicBezTo>
                  <a:pt x="58" y="50"/>
                  <a:pt x="57" y="49"/>
                  <a:pt x="56" y="49"/>
                </a:cubicBezTo>
                <a:cubicBezTo>
                  <a:pt x="57" y="49"/>
                  <a:pt x="58" y="50"/>
                  <a:pt x="59" y="50"/>
                </a:cubicBezTo>
                <a:close/>
                <a:moveTo>
                  <a:pt x="54" y="49"/>
                </a:moveTo>
                <a:cubicBezTo>
                  <a:pt x="54" y="50"/>
                  <a:pt x="55" y="49"/>
                  <a:pt x="55" y="50"/>
                </a:cubicBezTo>
                <a:cubicBezTo>
                  <a:pt x="55" y="49"/>
                  <a:pt x="55" y="49"/>
                  <a:pt x="54" y="49"/>
                </a:cubicBezTo>
                <a:close/>
                <a:moveTo>
                  <a:pt x="19" y="51"/>
                </a:moveTo>
                <a:cubicBezTo>
                  <a:pt x="19" y="51"/>
                  <a:pt x="19" y="51"/>
                  <a:pt x="19" y="51"/>
                </a:cubicBezTo>
                <a:cubicBezTo>
                  <a:pt x="20" y="51"/>
                  <a:pt x="20" y="51"/>
                  <a:pt x="20" y="50"/>
                </a:cubicBezTo>
                <a:cubicBezTo>
                  <a:pt x="19" y="50"/>
                  <a:pt x="19" y="50"/>
                  <a:pt x="19" y="51"/>
                </a:cubicBezTo>
                <a:close/>
                <a:moveTo>
                  <a:pt x="21" y="53"/>
                </a:moveTo>
                <a:cubicBezTo>
                  <a:pt x="22" y="53"/>
                  <a:pt x="22" y="51"/>
                  <a:pt x="23" y="51"/>
                </a:cubicBezTo>
                <a:cubicBezTo>
                  <a:pt x="21" y="50"/>
                  <a:pt x="20" y="51"/>
                  <a:pt x="21" y="53"/>
                </a:cubicBezTo>
                <a:close/>
                <a:moveTo>
                  <a:pt x="63" y="52"/>
                </a:moveTo>
                <a:cubicBezTo>
                  <a:pt x="62" y="51"/>
                  <a:pt x="61" y="51"/>
                  <a:pt x="60" y="50"/>
                </a:cubicBezTo>
                <a:cubicBezTo>
                  <a:pt x="60" y="51"/>
                  <a:pt x="62" y="52"/>
                  <a:pt x="63" y="52"/>
                </a:cubicBezTo>
                <a:close/>
                <a:moveTo>
                  <a:pt x="24" y="51"/>
                </a:moveTo>
                <a:cubicBezTo>
                  <a:pt x="24" y="51"/>
                  <a:pt x="24" y="51"/>
                  <a:pt x="24" y="51"/>
                </a:cubicBezTo>
                <a:cubicBezTo>
                  <a:pt x="24" y="51"/>
                  <a:pt x="24" y="51"/>
                  <a:pt x="24" y="51"/>
                </a:cubicBezTo>
                <a:cubicBezTo>
                  <a:pt x="24" y="51"/>
                  <a:pt x="24" y="51"/>
                  <a:pt x="24" y="51"/>
                </a:cubicBezTo>
                <a:close/>
                <a:moveTo>
                  <a:pt x="47" y="52"/>
                </a:moveTo>
                <a:cubicBezTo>
                  <a:pt x="48" y="52"/>
                  <a:pt x="49" y="52"/>
                  <a:pt x="49" y="51"/>
                </a:cubicBezTo>
                <a:cubicBezTo>
                  <a:pt x="48" y="51"/>
                  <a:pt x="47" y="51"/>
                  <a:pt x="47" y="52"/>
                </a:cubicBezTo>
                <a:close/>
                <a:moveTo>
                  <a:pt x="52" y="51"/>
                </a:moveTo>
                <a:cubicBezTo>
                  <a:pt x="53" y="52"/>
                  <a:pt x="52" y="53"/>
                  <a:pt x="53" y="53"/>
                </a:cubicBezTo>
                <a:cubicBezTo>
                  <a:pt x="53" y="52"/>
                  <a:pt x="53" y="52"/>
                  <a:pt x="52" y="51"/>
                </a:cubicBezTo>
                <a:cubicBezTo>
                  <a:pt x="52" y="51"/>
                  <a:pt x="52" y="51"/>
                  <a:pt x="52" y="51"/>
                </a:cubicBezTo>
                <a:close/>
                <a:moveTo>
                  <a:pt x="25" y="53"/>
                </a:moveTo>
                <a:cubicBezTo>
                  <a:pt x="26" y="52"/>
                  <a:pt x="27" y="53"/>
                  <a:pt x="28" y="52"/>
                </a:cubicBezTo>
                <a:cubicBezTo>
                  <a:pt x="27" y="52"/>
                  <a:pt x="27" y="51"/>
                  <a:pt x="25" y="51"/>
                </a:cubicBezTo>
                <a:cubicBezTo>
                  <a:pt x="25" y="52"/>
                  <a:pt x="25" y="52"/>
                  <a:pt x="25" y="53"/>
                </a:cubicBezTo>
                <a:close/>
                <a:moveTo>
                  <a:pt x="79" y="53"/>
                </a:moveTo>
                <a:cubicBezTo>
                  <a:pt x="79" y="52"/>
                  <a:pt x="79" y="52"/>
                  <a:pt x="78" y="51"/>
                </a:cubicBezTo>
                <a:cubicBezTo>
                  <a:pt x="78" y="52"/>
                  <a:pt x="79" y="53"/>
                  <a:pt x="79" y="53"/>
                </a:cubicBezTo>
                <a:close/>
                <a:moveTo>
                  <a:pt x="40" y="52"/>
                </a:moveTo>
                <a:cubicBezTo>
                  <a:pt x="41" y="53"/>
                  <a:pt x="43" y="52"/>
                  <a:pt x="43" y="52"/>
                </a:cubicBezTo>
                <a:cubicBezTo>
                  <a:pt x="42" y="52"/>
                  <a:pt x="41" y="52"/>
                  <a:pt x="40" y="52"/>
                </a:cubicBezTo>
                <a:close/>
                <a:moveTo>
                  <a:pt x="44" y="52"/>
                </a:moveTo>
                <a:cubicBezTo>
                  <a:pt x="45" y="52"/>
                  <a:pt x="45" y="52"/>
                  <a:pt x="45" y="52"/>
                </a:cubicBezTo>
                <a:cubicBezTo>
                  <a:pt x="45" y="52"/>
                  <a:pt x="45" y="52"/>
                  <a:pt x="44" y="52"/>
                </a:cubicBezTo>
                <a:close/>
                <a:moveTo>
                  <a:pt x="55" y="53"/>
                </a:moveTo>
                <a:cubicBezTo>
                  <a:pt x="56" y="54"/>
                  <a:pt x="56" y="55"/>
                  <a:pt x="56" y="55"/>
                </a:cubicBezTo>
                <a:cubicBezTo>
                  <a:pt x="57" y="55"/>
                  <a:pt x="57" y="54"/>
                  <a:pt x="57" y="53"/>
                </a:cubicBezTo>
                <a:cubicBezTo>
                  <a:pt x="57" y="53"/>
                  <a:pt x="58" y="54"/>
                  <a:pt x="58" y="53"/>
                </a:cubicBezTo>
                <a:cubicBezTo>
                  <a:pt x="57" y="52"/>
                  <a:pt x="56" y="52"/>
                  <a:pt x="55" y="53"/>
                </a:cubicBezTo>
                <a:close/>
                <a:moveTo>
                  <a:pt x="14" y="56"/>
                </a:moveTo>
                <a:cubicBezTo>
                  <a:pt x="15" y="55"/>
                  <a:pt x="15" y="56"/>
                  <a:pt x="15" y="56"/>
                </a:cubicBezTo>
                <a:cubicBezTo>
                  <a:pt x="16" y="55"/>
                  <a:pt x="17" y="54"/>
                  <a:pt x="17" y="52"/>
                </a:cubicBezTo>
                <a:cubicBezTo>
                  <a:pt x="16" y="53"/>
                  <a:pt x="15" y="54"/>
                  <a:pt x="14" y="56"/>
                </a:cubicBezTo>
                <a:close/>
                <a:moveTo>
                  <a:pt x="61" y="53"/>
                </a:moveTo>
                <a:cubicBezTo>
                  <a:pt x="62" y="53"/>
                  <a:pt x="64" y="54"/>
                  <a:pt x="66" y="54"/>
                </a:cubicBezTo>
                <a:cubicBezTo>
                  <a:pt x="64" y="54"/>
                  <a:pt x="62" y="53"/>
                  <a:pt x="61" y="53"/>
                </a:cubicBezTo>
                <a:close/>
                <a:moveTo>
                  <a:pt x="48" y="56"/>
                </a:moveTo>
                <a:cubicBezTo>
                  <a:pt x="48" y="55"/>
                  <a:pt x="50" y="54"/>
                  <a:pt x="50" y="53"/>
                </a:cubicBezTo>
                <a:cubicBezTo>
                  <a:pt x="49" y="53"/>
                  <a:pt x="47" y="55"/>
                  <a:pt x="48" y="56"/>
                </a:cubicBezTo>
                <a:close/>
                <a:moveTo>
                  <a:pt x="19" y="54"/>
                </a:moveTo>
                <a:cubicBezTo>
                  <a:pt x="19" y="54"/>
                  <a:pt x="20" y="54"/>
                  <a:pt x="20" y="54"/>
                </a:cubicBezTo>
                <a:cubicBezTo>
                  <a:pt x="20" y="53"/>
                  <a:pt x="20" y="53"/>
                  <a:pt x="20" y="53"/>
                </a:cubicBezTo>
                <a:cubicBezTo>
                  <a:pt x="20" y="53"/>
                  <a:pt x="19" y="53"/>
                  <a:pt x="19" y="54"/>
                </a:cubicBezTo>
                <a:close/>
                <a:moveTo>
                  <a:pt x="25" y="53"/>
                </a:moveTo>
                <a:cubicBezTo>
                  <a:pt x="25" y="54"/>
                  <a:pt x="25" y="54"/>
                  <a:pt x="25" y="54"/>
                </a:cubicBezTo>
                <a:cubicBezTo>
                  <a:pt x="25" y="54"/>
                  <a:pt x="26" y="54"/>
                  <a:pt x="26" y="54"/>
                </a:cubicBezTo>
                <a:cubicBezTo>
                  <a:pt x="26" y="55"/>
                  <a:pt x="26" y="55"/>
                  <a:pt x="26" y="55"/>
                </a:cubicBezTo>
                <a:cubicBezTo>
                  <a:pt x="26" y="55"/>
                  <a:pt x="26" y="55"/>
                  <a:pt x="27" y="55"/>
                </a:cubicBezTo>
                <a:cubicBezTo>
                  <a:pt x="27" y="54"/>
                  <a:pt x="28" y="54"/>
                  <a:pt x="28" y="53"/>
                </a:cubicBezTo>
                <a:cubicBezTo>
                  <a:pt x="27" y="53"/>
                  <a:pt x="26" y="53"/>
                  <a:pt x="25" y="53"/>
                </a:cubicBezTo>
                <a:close/>
                <a:moveTo>
                  <a:pt x="35" y="54"/>
                </a:moveTo>
                <a:cubicBezTo>
                  <a:pt x="35" y="54"/>
                  <a:pt x="35" y="54"/>
                  <a:pt x="35" y="53"/>
                </a:cubicBezTo>
                <a:cubicBezTo>
                  <a:pt x="35" y="53"/>
                  <a:pt x="35" y="53"/>
                  <a:pt x="35" y="53"/>
                </a:cubicBezTo>
                <a:cubicBezTo>
                  <a:pt x="35" y="53"/>
                  <a:pt x="35" y="54"/>
                  <a:pt x="35" y="54"/>
                </a:cubicBezTo>
                <a:close/>
                <a:moveTo>
                  <a:pt x="35" y="55"/>
                </a:moveTo>
                <a:cubicBezTo>
                  <a:pt x="36" y="56"/>
                  <a:pt x="37" y="54"/>
                  <a:pt x="38" y="53"/>
                </a:cubicBezTo>
                <a:cubicBezTo>
                  <a:pt x="37" y="54"/>
                  <a:pt x="37" y="53"/>
                  <a:pt x="36" y="53"/>
                </a:cubicBezTo>
                <a:cubicBezTo>
                  <a:pt x="36" y="54"/>
                  <a:pt x="36" y="54"/>
                  <a:pt x="35" y="55"/>
                </a:cubicBezTo>
                <a:close/>
                <a:moveTo>
                  <a:pt x="39" y="54"/>
                </a:moveTo>
                <a:cubicBezTo>
                  <a:pt x="39" y="54"/>
                  <a:pt x="39" y="55"/>
                  <a:pt x="39" y="55"/>
                </a:cubicBezTo>
                <a:cubicBezTo>
                  <a:pt x="41" y="55"/>
                  <a:pt x="41" y="54"/>
                  <a:pt x="42" y="53"/>
                </a:cubicBezTo>
                <a:cubicBezTo>
                  <a:pt x="40" y="54"/>
                  <a:pt x="39" y="53"/>
                  <a:pt x="39" y="54"/>
                </a:cubicBezTo>
                <a:close/>
                <a:moveTo>
                  <a:pt x="45" y="54"/>
                </a:moveTo>
                <a:cubicBezTo>
                  <a:pt x="45" y="54"/>
                  <a:pt x="45" y="55"/>
                  <a:pt x="45" y="55"/>
                </a:cubicBezTo>
                <a:cubicBezTo>
                  <a:pt x="46" y="55"/>
                  <a:pt x="47" y="54"/>
                  <a:pt x="47" y="53"/>
                </a:cubicBezTo>
                <a:cubicBezTo>
                  <a:pt x="46" y="53"/>
                  <a:pt x="45" y="54"/>
                  <a:pt x="45" y="54"/>
                </a:cubicBezTo>
                <a:close/>
                <a:moveTo>
                  <a:pt x="84" y="59"/>
                </a:moveTo>
                <a:cubicBezTo>
                  <a:pt x="84" y="58"/>
                  <a:pt x="84" y="57"/>
                  <a:pt x="83" y="56"/>
                </a:cubicBezTo>
                <a:cubicBezTo>
                  <a:pt x="83" y="56"/>
                  <a:pt x="82" y="57"/>
                  <a:pt x="82" y="57"/>
                </a:cubicBezTo>
                <a:cubicBezTo>
                  <a:pt x="81" y="55"/>
                  <a:pt x="80" y="54"/>
                  <a:pt x="79" y="53"/>
                </a:cubicBezTo>
                <a:cubicBezTo>
                  <a:pt x="81" y="56"/>
                  <a:pt x="81" y="58"/>
                  <a:pt x="84" y="59"/>
                </a:cubicBezTo>
                <a:close/>
                <a:moveTo>
                  <a:pt x="51" y="55"/>
                </a:moveTo>
                <a:cubicBezTo>
                  <a:pt x="51" y="55"/>
                  <a:pt x="52" y="54"/>
                  <a:pt x="52" y="54"/>
                </a:cubicBezTo>
                <a:cubicBezTo>
                  <a:pt x="52" y="54"/>
                  <a:pt x="52" y="53"/>
                  <a:pt x="52" y="53"/>
                </a:cubicBezTo>
                <a:cubicBezTo>
                  <a:pt x="51" y="54"/>
                  <a:pt x="50" y="54"/>
                  <a:pt x="51" y="55"/>
                </a:cubicBezTo>
                <a:close/>
                <a:moveTo>
                  <a:pt x="29" y="55"/>
                </a:moveTo>
                <a:cubicBezTo>
                  <a:pt x="29" y="55"/>
                  <a:pt x="29" y="55"/>
                  <a:pt x="29" y="55"/>
                </a:cubicBezTo>
                <a:cubicBezTo>
                  <a:pt x="30" y="55"/>
                  <a:pt x="29" y="54"/>
                  <a:pt x="29" y="54"/>
                </a:cubicBezTo>
                <a:cubicBezTo>
                  <a:pt x="29" y="54"/>
                  <a:pt x="29" y="54"/>
                  <a:pt x="29" y="55"/>
                </a:cubicBezTo>
                <a:close/>
                <a:moveTo>
                  <a:pt x="24" y="55"/>
                </a:moveTo>
                <a:cubicBezTo>
                  <a:pt x="24" y="55"/>
                  <a:pt x="24" y="54"/>
                  <a:pt x="24" y="54"/>
                </a:cubicBezTo>
                <a:cubicBezTo>
                  <a:pt x="24" y="54"/>
                  <a:pt x="24" y="55"/>
                  <a:pt x="24" y="55"/>
                </a:cubicBezTo>
                <a:close/>
                <a:moveTo>
                  <a:pt x="40" y="57"/>
                </a:moveTo>
                <a:cubicBezTo>
                  <a:pt x="41" y="57"/>
                  <a:pt x="42" y="56"/>
                  <a:pt x="42" y="55"/>
                </a:cubicBezTo>
                <a:cubicBezTo>
                  <a:pt x="43" y="55"/>
                  <a:pt x="44" y="55"/>
                  <a:pt x="43" y="54"/>
                </a:cubicBezTo>
                <a:cubicBezTo>
                  <a:pt x="42" y="55"/>
                  <a:pt x="41" y="56"/>
                  <a:pt x="40" y="57"/>
                </a:cubicBezTo>
                <a:close/>
                <a:moveTo>
                  <a:pt x="33" y="55"/>
                </a:moveTo>
                <a:cubicBezTo>
                  <a:pt x="34" y="55"/>
                  <a:pt x="34" y="55"/>
                  <a:pt x="34" y="55"/>
                </a:cubicBezTo>
                <a:cubicBezTo>
                  <a:pt x="34" y="54"/>
                  <a:pt x="33" y="54"/>
                  <a:pt x="33" y="55"/>
                </a:cubicBezTo>
                <a:close/>
                <a:moveTo>
                  <a:pt x="54" y="55"/>
                </a:moveTo>
                <a:cubicBezTo>
                  <a:pt x="54" y="55"/>
                  <a:pt x="54" y="57"/>
                  <a:pt x="55" y="57"/>
                </a:cubicBezTo>
                <a:cubicBezTo>
                  <a:pt x="55" y="58"/>
                  <a:pt x="55" y="58"/>
                  <a:pt x="55" y="59"/>
                </a:cubicBezTo>
                <a:cubicBezTo>
                  <a:pt x="55" y="58"/>
                  <a:pt x="55" y="58"/>
                  <a:pt x="56" y="58"/>
                </a:cubicBezTo>
                <a:cubicBezTo>
                  <a:pt x="56" y="57"/>
                  <a:pt x="55" y="55"/>
                  <a:pt x="54" y="55"/>
                </a:cubicBezTo>
                <a:close/>
                <a:moveTo>
                  <a:pt x="20" y="57"/>
                </a:moveTo>
                <a:cubicBezTo>
                  <a:pt x="20" y="56"/>
                  <a:pt x="21" y="55"/>
                  <a:pt x="21" y="55"/>
                </a:cubicBezTo>
                <a:cubicBezTo>
                  <a:pt x="21" y="55"/>
                  <a:pt x="20" y="56"/>
                  <a:pt x="20" y="57"/>
                </a:cubicBezTo>
                <a:close/>
                <a:moveTo>
                  <a:pt x="62" y="55"/>
                </a:moveTo>
                <a:cubicBezTo>
                  <a:pt x="63" y="56"/>
                  <a:pt x="65" y="57"/>
                  <a:pt x="66" y="57"/>
                </a:cubicBezTo>
                <a:cubicBezTo>
                  <a:pt x="65" y="56"/>
                  <a:pt x="63" y="55"/>
                  <a:pt x="62" y="55"/>
                </a:cubicBezTo>
                <a:close/>
                <a:moveTo>
                  <a:pt x="46" y="56"/>
                </a:moveTo>
                <a:cubicBezTo>
                  <a:pt x="46" y="56"/>
                  <a:pt x="46" y="56"/>
                  <a:pt x="46" y="55"/>
                </a:cubicBezTo>
                <a:cubicBezTo>
                  <a:pt x="46" y="55"/>
                  <a:pt x="46" y="55"/>
                  <a:pt x="46" y="55"/>
                </a:cubicBezTo>
                <a:cubicBezTo>
                  <a:pt x="46" y="55"/>
                  <a:pt x="45" y="56"/>
                  <a:pt x="46" y="56"/>
                </a:cubicBezTo>
                <a:close/>
                <a:moveTo>
                  <a:pt x="51" y="57"/>
                </a:moveTo>
                <a:cubicBezTo>
                  <a:pt x="52" y="57"/>
                  <a:pt x="52" y="56"/>
                  <a:pt x="52" y="55"/>
                </a:cubicBezTo>
                <a:cubicBezTo>
                  <a:pt x="52" y="56"/>
                  <a:pt x="51" y="56"/>
                  <a:pt x="51" y="57"/>
                </a:cubicBezTo>
                <a:close/>
                <a:moveTo>
                  <a:pt x="41" y="59"/>
                </a:moveTo>
                <a:cubicBezTo>
                  <a:pt x="42" y="60"/>
                  <a:pt x="42" y="60"/>
                  <a:pt x="43" y="61"/>
                </a:cubicBezTo>
                <a:cubicBezTo>
                  <a:pt x="43" y="60"/>
                  <a:pt x="44" y="59"/>
                  <a:pt x="45" y="58"/>
                </a:cubicBezTo>
                <a:cubicBezTo>
                  <a:pt x="44" y="57"/>
                  <a:pt x="44" y="56"/>
                  <a:pt x="44" y="55"/>
                </a:cubicBezTo>
                <a:cubicBezTo>
                  <a:pt x="43" y="56"/>
                  <a:pt x="42" y="57"/>
                  <a:pt x="41" y="59"/>
                </a:cubicBezTo>
                <a:close/>
                <a:moveTo>
                  <a:pt x="49" y="58"/>
                </a:moveTo>
                <a:cubicBezTo>
                  <a:pt x="49" y="57"/>
                  <a:pt x="51" y="57"/>
                  <a:pt x="50" y="56"/>
                </a:cubicBezTo>
                <a:cubicBezTo>
                  <a:pt x="49" y="56"/>
                  <a:pt x="48" y="57"/>
                  <a:pt x="49" y="58"/>
                </a:cubicBezTo>
                <a:close/>
                <a:moveTo>
                  <a:pt x="21" y="57"/>
                </a:moveTo>
                <a:cubicBezTo>
                  <a:pt x="21" y="57"/>
                  <a:pt x="21" y="56"/>
                  <a:pt x="22" y="56"/>
                </a:cubicBezTo>
                <a:cubicBezTo>
                  <a:pt x="21" y="56"/>
                  <a:pt x="21" y="57"/>
                  <a:pt x="21" y="57"/>
                </a:cubicBezTo>
                <a:close/>
                <a:moveTo>
                  <a:pt x="27" y="57"/>
                </a:moveTo>
                <a:cubicBezTo>
                  <a:pt x="28" y="57"/>
                  <a:pt x="28" y="56"/>
                  <a:pt x="28" y="56"/>
                </a:cubicBezTo>
                <a:cubicBezTo>
                  <a:pt x="28" y="56"/>
                  <a:pt x="27" y="57"/>
                  <a:pt x="27" y="57"/>
                </a:cubicBezTo>
                <a:close/>
                <a:moveTo>
                  <a:pt x="28" y="59"/>
                </a:moveTo>
                <a:cubicBezTo>
                  <a:pt x="29" y="59"/>
                  <a:pt x="29" y="57"/>
                  <a:pt x="30" y="56"/>
                </a:cubicBezTo>
                <a:cubicBezTo>
                  <a:pt x="30" y="56"/>
                  <a:pt x="30" y="56"/>
                  <a:pt x="30" y="56"/>
                </a:cubicBezTo>
                <a:cubicBezTo>
                  <a:pt x="29" y="57"/>
                  <a:pt x="28" y="58"/>
                  <a:pt x="28" y="59"/>
                </a:cubicBezTo>
                <a:close/>
                <a:moveTo>
                  <a:pt x="37" y="56"/>
                </a:moveTo>
                <a:cubicBezTo>
                  <a:pt x="37" y="57"/>
                  <a:pt x="37" y="57"/>
                  <a:pt x="37" y="58"/>
                </a:cubicBezTo>
                <a:cubicBezTo>
                  <a:pt x="37" y="58"/>
                  <a:pt x="37" y="58"/>
                  <a:pt x="37" y="58"/>
                </a:cubicBezTo>
                <a:cubicBezTo>
                  <a:pt x="38" y="58"/>
                  <a:pt x="38" y="57"/>
                  <a:pt x="39" y="57"/>
                </a:cubicBezTo>
                <a:cubicBezTo>
                  <a:pt x="38" y="57"/>
                  <a:pt x="39" y="57"/>
                  <a:pt x="39" y="56"/>
                </a:cubicBezTo>
                <a:cubicBezTo>
                  <a:pt x="38" y="56"/>
                  <a:pt x="38" y="56"/>
                  <a:pt x="37" y="56"/>
                </a:cubicBezTo>
                <a:close/>
                <a:moveTo>
                  <a:pt x="32" y="57"/>
                </a:moveTo>
                <a:cubicBezTo>
                  <a:pt x="32" y="56"/>
                  <a:pt x="33" y="57"/>
                  <a:pt x="33" y="56"/>
                </a:cubicBezTo>
                <a:cubicBezTo>
                  <a:pt x="32" y="56"/>
                  <a:pt x="32" y="57"/>
                  <a:pt x="32" y="57"/>
                </a:cubicBezTo>
                <a:close/>
                <a:moveTo>
                  <a:pt x="71" y="57"/>
                </a:moveTo>
                <a:cubicBezTo>
                  <a:pt x="70" y="57"/>
                  <a:pt x="69" y="56"/>
                  <a:pt x="68" y="56"/>
                </a:cubicBezTo>
                <a:cubicBezTo>
                  <a:pt x="69" y="56"/>
                  <a:pt x="70" y="57"/>
                  <a:pt x="71" y="57"/>
                </a:cubicBezTo>
                <a:close/>
                <a:moveTo>
                  <a:pt x="46" y="57"/>
                </a:moveTo>
                <a:cubicBezTo>
                  <a:pt x="46" y="58"/>
                  <a:pt x="47" y="58"/>
                  <a:pt x="47" y="59"/>
                </a:cubicBezTo>
                <a:cubicBezTo>
                  <a:pt x="47" y="59"/>
                  <a:pt x="47" y="58"/>
                  <a:pt x="47" y="57"/>
                </a:cubicBezTo>
                <a:cubicBezTo>
                  <a:pt x="47" y="57"/>
                  <a:pt x="47" y="58"/>
                  <a:pt x="47" y="57"/>
                </a:cubicBezTo>
                <a:cubicBezTo>
                  <a:pt x="47" y="57"/>
                  <a:pt x="47" y="57"/>
                  <a:pt x="47" y="57"/>
                </a:cubicBezTo>
                <a:cubicBezTo>
                  <a:pt x="47" y="57"/>
                  <a:pt x="47" y="56"/>
                  <a:pt x="47" y="56"/>
                </a:cubicBezTo>
                <a:cubicBezTo>
                  <a:pt x="47" y="57"/>
                  <a:pt x="46" y="57"/>
                  <a:pt x="46" y="57"/>
                </a:cubicBezTo>
                <a:close/>
                <a:moveTo>
                  <a:pt x="34" y="58"/>
                </a:moveTo>
                <a:cubicBezTo>
                  <a:pt x="34" y="58"/>
                  <a:pt x="35" y="57"/>
                  <a:pt x="35" y="56"/>
                </a:cubicBezTo>
                <a:cubicBezTo>
                  <a:pt x="34" y="57"/>
                  <a:pt x="34" y="57"/>
                  <a:pt x="34" y="58"/>
                </a:cubicBezTo>
                <a:close/>
                <a:moveTo>
                  <a:pt x="33" y="58"/>
                </a:moveTo>
                <a:cubicBezTo>
                  <a:pt x="33" y="58"/>
                  <a:pt x="33" y="57"/>
                  <a:pt x="33" y="57"/>
                </a:cubicBezTo>
                <a:cubicBezTo>
                  <a:pt x="33" y="57"/>
                  <a:pt x="32" y="58"/>
                  <a:pt x="33" y="58"/>
                </a:cubicBezTo>
                <a:close/>
                <a:moveTo>
                  <a:pt x="37" y="58"/>
                </a:moveTo>
                <a:cubicBezTo>
                  <a:pt x="37" y="59"/>
                  <a:pt x="37" y="59"/>
                  <a:pt x="38" y="59"/>
                </a:cubicBezTo>
                <a:cubicBezTo>
                  <a:pt x="38" y="59"/>
                  <a:pt x="39" y="57"/>
                  <a:pt x="39" y="57"/>
                </a:cubicBezTo>
                <a:cubicBezTo>
                  <a:pt x="38" y="57"/>
                  <a:pt x="38" y="58"/>
                  <a:pt x="37" y="58"/>
                </a:cubicBezTo>
                <a:close/>
                <a:moveTo>
                  <a:pt x="41" y="58"/>
                </a:moveTo>
                <a:cubicBezTo>
                  <a:pt x="41" y="58"/>
                  <a:pt x="42" y="57"/>
                  <a:pt x="41" y="57"/>
                </a:cubicBezTo>
                <a:cubicBezTo>
                  <a:pt x="41" y="57"/>
                  <a:pt x="41" y="57"/>
                  <a:pt x="41" y="58"/>
                </a:cubicBezTo>
                <a:close/>
                <a:moveTo>
                  <a:pt x="24" y="58"/>
                </a:moveTo>
                <a:cubicBezTo>
                  <a:pt x="25" y="58"/>
                  <a:pt x="25" y="58"/>
                  <a:pt x="25" y="57"/>
                </a:cubicBezTo>
                <a:cubicBezTo>
                  <a:pt x="24" y="57"/>
                  <a:pt x="24" y="58"/>
                  <a:pt x="24" y="58"/>
                </a:cubicBezTo>
                <a:close/>
                <a:moveTo>
                  <a:pt x="22" y="59"/>
                </a:moveTo>
                <a:cubicBezTo>
                  <a:pt x="23" y="59"/>
                  <a:pt x="23" y="58"/>
                  <a:pt x="22" y="58"/>
                </a:cubicBezTo>
                <a:cubicBezTo>
                  <a:pt x="22" y="58"/>
                  <a:pt x="22" y="59"/>
                  <a:pt x="22" y="59"/>
                </a:cubicBezTo>
                <a:close/>
                <a:moveTo>
                  <a:pt x="22" y="57"/>
                </a:moveTo>
                <a:cubicBezTo>
                  <a:pt x="22" y="58"/>
                  <a:pt x="22" y="58"/>
                  <a:pt x="22" y="58"/>
                </a:cubicBezTo>
                <a:cubicBezTo>
                  <a:pt x="22" y="58"/>
                  <a:pt x="23" y="58"/>
                  <a:pt x="22" y="57"/>
                </a:cubicBezTo>
                <a:close/>
                <a:moveTo>
                  <a:pt x="18" y="60"/>
                </a:moveTo>
                <a:cubicBezTo>
                  <a:pt x="19" y="59"/>
                  <a:pt x="20" y="58"/>
                  <a:pt x="20" y="57"/>
                </a:cubicBezTo>
                <a:cubicBezTo>
                  <a:pt x="19" y="58"/>
                  <a:pt x="19" y="59"/>
                  <a:pt x="18" y="60"/>
                </a:cubicBezTo>
                <a:close/>
                <a:moveTo>
                  <a:pt x="33" y="59"/>
                </a:moveTo>
                <a:cubicBezTo>
                  <a:pt x="34" y="60"/>
                  <a:pt x="33" y="60"/>
                  <a:pt x="34" y="60"/>
                </a:cubicBezTo>
                <a:cubicBezTo>
                  <a:pt x="34" y="59"/>
                  <a:pt x="35" y="59"/>
                  <a:pt x="35" y="58"/>
                </a:cubicBezTo>
                <a:cubicBezTo>
                  <a:pt x="34" y="58"/>
                  <a:pt x="34" y="59"/>
                  <a:pt x="33" y="59"/>
                </a:cubicBezTo>
                <a:close/>
                <a:moveTo>
                  <a:pt x="50" y="60"/>
                </a:moveTo>
                <a:cubicBezTo>
                  <a:pt x="50" y="59"/>
                  <a:pt x="51" y="58"/>
                  <a:pt x="50" y="57"/>
                </a:cubicBezTo>
                <a:cubicBezTo>
                  <a:pt x="50" y="58"/>
                  <a:pt x="48" y="59"/>
                  <a:pt x="50" y="60"/>
                </a:cubicBezTo>
                <a:close/>
                <a:moveTo>
                  <a:pt x="53" y="59"/>
                </a:moveTo>
                <a:cubicBezTo>
                  <a:pt x="54" y="59"/>
                  <a:pt x="54" y="57"/>
                  <a:pt x="53" y="57"/>
                </a:cubicBezTo>
                <a:cubicBezTo>
                  <a:pt x="53" y="58"/>
                  <a:pt x="53" y="58"/>
                  <a:pt x="53" y="59"/>
                </a:cubicBezTo>
                <a:close/>
                <a:moveTo>
                  <a:pt x="52" y="58"/>
                </a:moveTo>
                <a:cubicBezTo>
                  <a:pt x="52" y="58"/>
                  <a:pt x="52" y="58"/>
                  <a:pt x="52" y="58"/>
                </a:cubicBezTo>
                <a:cubicBezTo>
                  <a:pt x="52" y="59"/>
                  <a:pt x="52" y="59"/>
                  <a:pt x="52" y="59"/>
                </a:cubicBezTo>
                <a:cubicBezTo>
                  <a:pt x="52" y="59"/>
                  <a:pt x="52" y="58"/>
                  <a:pt x="52" y="58"/>
                </a:cubicBezTo>
                <a:cubicBezTo>
                  <a:pt x="52" y="58"/>
                  <a:pt x="52" y="58"/>
                  <a:pt x="52" y="58"/>
                </a:cubicBezTo>
                <a:close/>
                <a:moveTo>
                  <a:pt x="31" y="58"/>
                </a:moveTo>
                <a:cubicBezTo>
                  <a:pt x="31" y="59"/>
                  <a:pt x="30" y="59"/>
                  <a:pt x="29" y="60"/>
                </a:cubicBezTo>
                <a:cubicBezTo>
                  <a:pt x="30" y="60"/>
                  <a:pt x="30" y="60"/>
                  <a:pt x="30" y="60"/>
                </a:cubicBezTo>
                <a:cubicBezTo>
                  <a:pt x="30" y="61"/>
                  <a:pt x="29" y="61"/>
                  <a:pt x="29" y="61"/>
                </a:cubicBezTo>
                <a:cubicBezTo>
                  <a:pt x="29" y="61"/>
                  <a:pt x="29" y="62"/>
                  <a:pt x="30" y="62"/>
                </a:cubicBezTo>
                <a:cubicBezTo>
                  <a:pt x="31" y="61"/>
                  <a:pt x="32" y="60"/>
                  <a:pt x="31" y="59"/>
                </a:cubicBezTo>
                <a:cubicBezTo>
                  <a:pt x="31" y="59"/>
                  <a:pt x="31" y="59"/>
                  <a:pt x="31" y="59"/>
                </a:cubicBezTo>
                <a:cubicBezTo>
                  <a:pt x="31" y="59"/>
                  <a:pt x="32" y="58"/>
                  <a:pt x="31" y="58"/>
                </a:cubicBezTo>
                <a:close/>
                <a:moveTo>
                  <a:pt x="19" y="59"/>
                </a:moveTo>
                <a:cubicBezTo>
                  <a:pt x="20" y="60"/>
                  <a:pt x="19" y="60"/>
                  <a:pt x="18" y="60"/>
                </a:cubicBezTo>
                <a:cubicBezTo>
                  <a:pt x="18" y="60"/>
                  <a:pt x="19" y="60"/>
                  <a:pt x="19" y="60"/>
                </a:cubicBezTo>
                <a:cubicBezTo>
                  <a:pt x="19" y="61"/>
                  <a:pt x="18" y="61"/>
                  <a:pt x="19" y="61"/>
                </a:cubicBezTo>
                <a:cubicBezTo>
                  <a:pt x="19" y="60"/>
                  <a:pt x="21" y="59"/>
                  <a:pt x="20" y="58"/>
                </a:cubicBezTo>
                <a:cubicBezTo>
                  <a:pt x="20" y="58"/>
                  <a:pt x="20" y="59"/>
                  <a:pt x="19" y="59"/>
                </a:cubicBezTo>
                <a:close/>
                <a:moveTo>
                  <a:pt x="38" y="60"/>
                </a:moveTo>
                <a:cubicBezTo>
                  <a:pt x="38" y="61"/>
                  <a:pt x="39" y="61"/>
                  <a:pt x="39" y="61"/>
                </a:cubicBezTo>
                <a:cubicBezTo>
                  <a:pt x="40" y="61"/>
                  <a:pt x="41" y="59"/>
                  <a:pt x="39" y="58"/>
                </a:cubicBezTo>
                <a:cubicBezTo>
                  <a:pt x="39" y="59"/>
                  <a:pt x="38" y="59"/>
                  <a:pt x="38" y="60"/>
                </a:cubicBezTo>
                <a:close/>
                <a:moveTo>
                  <a:pt x="26" y="59"/>
                </a:moveTo>
                <a:cubicBezTo>
                  <a:pt x="26" y="59"/>
                  <a:pt x="25" y="59"/>
                  <a:pt x="25" y="60"/>
                </a:cubicBezTo>
                <a:cubicBezTo>
                  <a:pt x="25" y="60"/>
                  <a:pt x="26" y="60"/>
                  <a:pt x="26" y="60"/>
                </a:cubicBezTo>
                <a:cubicBezTo>
                  <a:pt x="26" y="59"/>
                  <a:pt x="26" y="60"/>
                  <a:pt x="26" y="60"/>
                </a:cubicBezTo>
                <a:cubicBezTo>
                  <a:pt x="26" y="59"/>
                  <a:pt x="26" y="59"/>
                  <a:pt x="26" y="59"/>
                </a:cubicBezTo>
                <a:close/>
                <a:moveTo>
                  <a:pt x="35" y="63"/>
                </a:moveTo>
                <a:cubicBezTo>
                  <a:pt x="36" y="62"/>
                  <a:pt x="38" y="61"/>
                  <a:pt x="37" y="60"/>
                </a:cubicBezTo>
                <a:cubicBezTo>
                  <a:pt x="36" y="60"/>
                  <a:pt x="34" y="62"/>
                  <a:pt x="35" y="63"/>
                </a:cubicBezTo>
                <a:close/>
                <a:moveTo>
                  <a:pt x="35" y="61"/>
                </a:moveTo>
                <a:cubicBezTo>
                  <a:pt x="35" y="60"/>
                  <a:pt x="37" y="60"/>
                  <a:pt x="36" y="59"/>
                </a:cubicBezTo>
                <a:cubicBezTo>
                  <a:pt x="35" y="59"/>
                  <a:pt x="34" y="61"/>
                  <a:pt x="35" y="62"/>
                </a:cubicBezTo>
                <a:cubicBezTo>
                  <a:pt x="35" y="61"/>
                  <a:pt x="35" y="61"/>
                  <a:pt x="35" y="61"/>
                </a:cubicBezTo>
                <a:close/>
                <a:moveTo>
                  <a:pt x="47" y="60"/>
                </a:moveTo>
                <a:cubicBezTo>
                  <a:pt x="48" y="60"/>
                  <a:pt x="48" y="59"/>
                  <a:pt x="48" y="59"/>
                </a:cubicBezTo>
                <a:cubicBezTo>
                  <a:pt x="47" y="59"/>
                  <a:pt x="47" y="60"/>
                  <a:pt x="47" y="60"/>
                </a:cubicBezTo>
                <a:close/>
                <a:moveTo>
                  <a:pt x="43" y="62"/>
                </a:moveTo>
                <a:cubicBezTo>
                  <a:pt x="43" y="62"/>
                  <a:pt x="44" y="63"/>
                  <a:pt x="44" y="63"/>
                </a:cubicBezTo>
                <a:cubicBezTo>
                  <a:pt x="45" y="62"/>
                  <a:pt x="46" y="60"/>
                  <a:pt x="45" y="59"/>
                </a:cubicBezTo>
                <a:cubicBezTo>
                  <a:pt x="45" y="60"/>
                  <a:pt x="43" y="61"/>
                  <a:pt x="43" y="62"/>
                </a:cubicBezTo>
                <a:close/>
                <a:moveTo>
                  <a:pt x="76" y="59"/>
                </a:moveTo>
                <a:cubicBezTo>
                  <a:pt x="77" y="59"/>
                  <a:pt x="78" y="60"/>
                  <a:pt x="78" y="59"/>
                </a:cubicBezTo>
                <a:cubicBezTo>
                  <a:pt x="77" y="59"/>
                  <a:pt x="77" y="59"/>
                  <a:pt x="76" y="59"/>
                </a:cubicBezTo>
                <a:close/>
                <a:moveTo>
                  <a:pt x="81" y="61"/>
                </a:moveTo>
                <a:cubicBezTo>
                  <a:pt x="81" y="59"/>
                  <a:pt x="79" y="60"/>
                  <a:pt x="78" y="59"/>
                </a:cubicBezTo>
                <a:cubicBezTo>
                  <a:pt x="79" y="60"/>
                  <a:pt x="80" y="60"/>
                  <a:pt x="81" y="61"/>
                </a:cubicBezTo>
                <a:close/>
                <a:moveTo>
                  <a:pt x="20" y="64"/>
                </a:moveTo>
                <a:cubicBezTo>
                  <a:pt x="20" y="63"/>
                  <a:pt x="20" y="63"/>
                  <a:pt x="20" y="63"/>
                </a:cubicBezTo>
                <a:cubicBezTo>
                  <a:pt x="21" y="62"/>
                  <a:pt x="22" y="60"/>
                  <a:pt x="21" y="59"/>
                </a:cubicBezTo>
                <a:cubicBezTo>
                  <a:pt x="21" y="61"/>
                  <a:pt x="18" y="63"/>
                  <a:pt x="20" y="64"/>
                </a:cubicBezTo>
                <a:close/>
                <a:moveTo>
                  <a:pt x="51" y="62"/>
                </a:moveTo>
                <a:cubicBezTo>
                  <a:pt x="51" y="62"/>
                  <a:pt x="52" y="60"/>
                  <a:pt x="51" y="59"/>
                </a:cubicBezTo>
                <a:cubicBezTo>
                  <a:pt x="50" y="60"/>
                  <a:pt x="50" y="61"/>
                  <a:pt x="51" y="62"/>
                </a:cubicBezTo>
                <a:close/>
                <a:moveTo>
                  <a:pt x="40" y="61"/>
                </a:moveTo>
                <a:cubicBezTo>
                  <a:pt x="39" y="63"/>
                  <a:pt x="40" y="63"/>
                  <a:pt x="41" y="64"/>
                </a:cubicBezTo>
                <a:cubicBezTo>
                  <a:pt x="42" y="63"/>
                  <a:pt x="42" y="61"/>
                  <a:pt x="41" y="60"/>
                </a:cubicBezTo>
                <a:cubicBezTo>
                  <a:pt x="40" y="60"/>
                  <a:pt x="40" y="61"/>
                  <a:pt x="40" y="61"/>
                </a:cubicBezTo>
                <a:close/>
                <a:moveTo>
                  <a:pt x="26" y="62"/>
                </a:moveTo>
                <a:cubicBezTo>
                  <a:pt x="27" y="62"/>
                  <a:pt x="27" y="61"/>
                  <a:pt x="27" y="60"/>
                </a:cubicBezTo>
                <a:cubicBezTo>
                  <a:pt x="27" y="60"/>
                  <a:pt x="27" y="60"/>
                  <a:pt x="27" y="60"/>
                </a:cubicBezTo>
                <a:cubicBezTo>
                  <a:pt x="27" y="61"/>
                  <a:pt x="26" y="61"/>
                  <a:pt x="26" y="62"/>
                </a:cubicBezTo>
                <a:close/>
                <a:moveTo>
                  <a:pt x="31" y="63"/>
                </a:moveTo>
                <a:cubicBezTo>
                  <a:pt x="31" y="63"/>
                  <a:pt x="31" y="64"/>
                  <a:pt x="31" y="64"/>
                </a:cubicBezTo>
                <a:cubicBezTo>
                  <a:pt x="32" y="63"/>
                  <a:pt x="33" y="62"/>
                  <a:pt x="33" y="61"/>
                </a:cubicBezTo>
                <a:cubicBezTo>
                  <a:pt x="33" y="61"/>
                  <a:pt x="33" y="61"/>
                  <a:pt x="32" y="60"/>
                </a:cubicBezTo>
                <a:cubicBezTo>
                  <a:pt x="31" y="61"/>
                  <a:pt x="31" y="62"/>
                  <a:pt x="31" y="63"/>
                </a:cubicBezTo>
                <a:close/>
                <a:moveTo>
                  <a:pt x="55" y="66"/>
                </a:moveTo>
                <a:cubicBezTo>
                  <a:pt x="54" y="66"/>
                  <a:pt x="54" y="68"/>
                  <a:pt x="55" y="68"/>
                </a:cubicBezTo>
                <a:cubicBezTo>
                  <a:pt x="55" y="65"/>
                  <a:pt x="55" y="63"/>
                  <a:pt x="54" y="60"/>
                </a:cubicBezTo>
                <a:cubicBezTo>
                  <a:pt x="54" y="62"/>
                  <a:pt x="54" y="65"/>
                  <a:pt x="55" y="66"/>
                </a:cubicBezTo>
                <a:close/>
                <a:moveTo>
                  <a:pt x="46" y="61"/>
                </a:moveTo>
                <a:cubicBezTo>
                  <a:pt x="47" y="61"/>
                  <a:pt x="47" y="61"/>
                  <a:pt x="46" y="61"/>
                </a:cubicBezTo>
                <a:cubicBezTo>
                  <a:pt x="46" y="61"/>
                  <a:pt x="46" y="61"/>
                  <a:pt x="46" y="61"/>
                </a:cubicBezTo>
                <a:close/>
                <a:moveTo>
                  <a:pt x="89" y="61"/>
                </a:moveTo>
                <a:cubicBezTo>
                  <a:pt x="88" y="60"/>
                  <a:pt x="88" y="61"/>
                  <a:pt x="88" y="61"/>
                </a:cubicBezTo>
                <a:cubicBezTo>
                  <a:pt x="87" y="61"/>
                  <a:pt x="86" y="61"/>
                  <a:pt x="86" y="61"/>
                </a:cubicBezTo>
                <a:cubicBezTo>
                  <a:pt x="84" y="61"/>
                  <a:pt x="83" y="61"/>
                  <a:pt x="83" y="61"/>
                </a:cubicBezTo>
                <a:cubicBezTo>
                  <a:pt x="82" y="61"/>
                  <a:pt x="83" y="61"/>
                  <a:pt x="84" y="61"/>
                </a:cubicBezTo>
                <a:cubicBezTo>
                  <a:pt x="85" y="62"/>
                  <a:pt x="86" y="62"/>
                  <a:pt x="88" y="62"/>
                </a:cubicBezTo>
                <a:cubicBezTo>
                  <a:pt x="88" y="62"/>
                  <a:pt x="88" y="62"/>
                  <a:pt x="88" y="61"/>
                </a:cubicBezTo>
                <a:cubicBezTo>
                  <a:pt x="88" y="61"/>
                  <a:pt x="89" y="61"/>
                  <a:pt x="89" y="61"/>
                </a:cubicBezTo>
                <a:close/>
                <a:moveTo>
                  <a:pt x="48" y="62"/>
                </a:moveTo>
                <a:cubicBezTo>
                  <a:pt x="49" y="61"/>
                  <a:pt x="48" y="61"/>
                  <a:pt x="48" y="61"/>
                </a:cubicBezTo>
                <a:cubicBezTo>
                  <a:pt x="48" y="61"/>
                  <a:pt x="48" y="61"/>
                  <a:pt x="48" y="61"/>
                </a:cubicBezTo>
                <a:cubicBezTo>
                  <a:pt x="48" y="61"/>
                  <a:pt x="48" y="62"/>
                  <a:pt x="48" y="62"/>
                </a:cubicBezTo>
                <a:close/>
                <a:moveTo>
                  <a:pt x="24" y="61"/>
                </a:moveTo>
                <a:cubicBezTo>
                  <a:pt x="24" y="62"/>
                  <a:pt x="24" y="62"/>
                  <a:pt x="24" y="63"/>
                </a:cubicBezTo>
                <a:cubicBezTo>
                  <a:pt x="24" y="62"/>
                  <a:pt x="24" y="63"/>
                  <a:pt x="24" y="63"/>
                </a:cubicBezTo>
                <a:cubicBezTo>
                  <a:pt x="24" y="63"/>
                  <a:pt x="25" y="62"/>
                  <a:pt x="25" y="62"/>
                </a:cubicBezTo>
                <a:cubicBezTo>
                  <a:pt x="25" y="62"/>
                  <a:pt x="24" y="62"/>
                  <a:pt x="24" y="62"/>
                </a:cubicBezTo>
                <a:cubicBezTo>
                  <a:pt x="24" y="62"/>
                  <a:pt x="25" y="62"/>
                  <a:pt x="24" y="61"/>
                </a:cubicBezTo>
                <a:close/>
                <a:moveTo>
                  <a:pt x="27" y="63"/>
                </a:moveTo>
                <a:cubicBezTo>
                  <a:pt x="27" y="62"/>
                  <a:pt x="28" y="62"/>
                  <a:pt x="27" y="61"/>
                </a:cubicBezTo>
                <a:cubicBezTo>
                  <a:pt x="27" y="62"/>
                  <a:pt x="26" y="62"/>
                  <a:pt x="27" y="63"/>
                </a:cubicBezTo>
                <a:close/>
                <a:moveTo>
                  <a:pt x="21" y="63"/>
                </a:moveTo>
                <a:cubicBezTo>
                  <a:pt x="21" y="63"/>
                  <a:pt x="22" y="62"/>
                  <a:pt x="22" y="62"/>
                </a:cubicBezTo>
                <a:cubicBezTo>
                  <a:pt x="22" y="62"/>
                  <a:pt x="21" y="63"/>
                  <a:pt x="21" y="63"/>
                </a:cubicBezTo>
                <a:close/>
                <a:moveTo>
                  <a:pt x="36" y="64"/>
                </a:moveTo>
                <a:cubicBezTo>
                  <a:pt x="36" y="64"/>
                  <a:pt x="36" y="65"/>
                  <a:pt x="37" y="65"/>
                </a:cubicBezTo>
                <a:cubicBezTo>
                  <a:pt x="37" y="64"/>
                  <a:pt x="38" y="62"/>
                  <a:pt x="37" y="62"/>
                </a:cubicBezTo>
                <a:cubicBezTo>
                  <a:pt x="37" y="62"/>
                  <a:pt x="36" y="63"/>
                  <a:pt x="36" y="64"/>
                </a:cubicBezTo>
                <a:close/>
                <a:moveTo>
                  <a:pt x="45" y="64"/>
                </a:moveTo>
                <a:cubicBezTo>
                  <a:pt x="45" y="63"/>
                  <a:pt x="46" y="63"/>
                  <a:pt x="46" y="62"/>
                </a:cubicBezTo>
                <a:cubicBezTo>
                  <a:pt x="45" y="62"/>
                  <a:pt x="44" y="63"/>
                  <a:pt x="45" y="64"/>
                </a:cubicBezTo>
                <a:close/>
                <a:moveTo>
                  <a:pt x="29" y="63"/>
                </a:moveTo>
                <a:cubicBezTo>
                  <a:pt x="29" y="63"/>
                  <a:pt x="29" y="62"/>
                  <a:pt x="29" y="62"/>
                </a:cubicBezTo>
                <a:cubicBezTo>
                  <a:pt x="29" y="62"/>
                  <a:pt x="29" y="63"/>
                  <a:pt x="29" y="63"/>
                </a:cubicBezTo>
                <a:close/>
                <a:moveTo>
                  <a:pt x="48" y="63"/>
                </a:moveTo>
                <a:cubicBezTo>
                  <a:pt x="48" y="63"/>
                  <a:pt x="48" y="62"/>
                  <a:pt x="47" y="62"/>
                </a:cubicBezTo>
                <a:cubicBezTo>
                  <a:pt x="47" y="62"/>
                  <a:pt x="47" y="63"/>
                  <a:pt x="48" y="63"/>
                </a:cubicBezTo>
                <a:close/>
                <a:moveTo>
                  <a:pt x="13" y="64"/>
                </a:moveTo>
                <a:cubicBezTo>
                  <a:pt x="14" y="64"/>
                  <a:pt x="14" y="63"/>
                  <a:pt x="14" y="62"/>
                </a:cubicBezTo>
                <a:cubicBezTo>
                  <a:pt x="14" y="63"/>
                  <a:pt x="13" y="63"/>
                  <a:pt x="13" y="64"/>
                </a:cubicBezTo>
                <a:close/>
                <a:moveTo>
                  <a:pt x="16" y="66"/>
                </a:moveTo>
                <a:cubicBezTo>
                  <a:pt x="16" y="66"/>
                  <a:pt x="16" y="65"/>
                  <a:pt x="16" y="65"/>
                </a:cubicBezTo>
                <a:cubicBezTo>
                  <a:pt x="17" y="65"/>
                  <a:pt x="17" y="65"/>
                  <a:pt x="17" y="65"/>
                </a:cubicBezTo>
                <a:cubicBezTo>
                  <a:pt x="17" y="64"/>
                  <a:pt x="18" y="63"/>
                  <a:pt x="17" y="62"/>
                </a:cubicBezTo>
                <a:cubicBezTo>
                  <a:pt x="17" y="64"/>
                  <a:pt x="16" y="65"/>
                  <a:pt x="16" y="66"/>
                </a:cubicBezTo>
                <a:close/>
                <a:moveTo>
                  <a:pt x="28" y="63"/>
                </a:moveTo>
                <a:cubicBezTo>
                  <a:pt x="28" y="63"/>
                  <a:pt x="28" y="63"/>
                  <a:pt x="28" y="63"/>
                </a:cubicBezTo>
                <a:cubicBezTo>
                  <a:pt x="27" y="64"/>
                  <a:pt x="27" y="65"/>
                  <a:pt x="28" y="65"/>
                </a:cubicBezTo>
                <a:cubicBezTo>
                  <a:pt x="29" y="65"/>
                  <a:pt x="29" y="63"/>
                  <a:pt x="28" y="62"/>
                </a:cubicBezTo>
                <a:cubicBezTo>
                  <a:pt x="28" y="63"/>
                  <a:pt x="28" y="63"/>
                  <a:pt x="28" y="63"/>
                </a:cubicBezTo>
                <a:close/>
                <a:moveTo>
                  <a:pt x="32" y="65"/>
                </a:moveTo>
                <a:cubicBezTo>
                  <a:pt x="33" y="65"/>
                  <a:pt x="33" y="65"/>
                  <a:pt x="33" y="64"/>
                </a:cubicBezTo>
                <a:cubicBezTo>
                  <a:pt x="33" y="65"/>
                  <a:pt x="33" y="65"/>
                  <a:pt x="32" y="66"/>
                </a:cubicBezTo>
                <a:cubicBezTo>
                  <a:pt x="33" y="66"/>
                  <a:pt x="33" y="66"/>
                  <a:pt x="33" y="66"/>
                </a:cubicBezTo>
                <a:cubicBezTo>
                  <a:pt x="33" y="66"/>
                  <a:pt x="33" y="67"/>
                  <a:pt x="33" y="67"/>
                </a:cubicBezTo>
                <a:cubicBezTo>
                  <a:pt x="34" y="66"/>
                  <a:pt x="34" y="65"/>
                  <a:pt x="35" y="64"/>
                </a:cubicBezTo>
                <a:cubicBezTo>
                  <a:pt x="35" y="64"/>
                  <a:pt x="34" y="63"/>
                  <a:pt x="34" y="63"/>
                </a:cubicBezTo>
                <a:cubicBezTo>
                  <a:pt x="34" y="63"/>
                  <a:pt x="33" y="64"/>
                  <a:pt x="33" y="64"/>
                </a:cubicBezTo>
                <a:cubicBezTo>
                  <a:pt x="33" y="63"/>
                  <a:pt x="34" y="63"/>
                  <a:pt x="34" y="63"/>
                </a:cubicBezTo>
                <a:cubicBezTo>
                  <a:pt x="34" y="63"/>
                  <a:pt x="34" y="62"/>
                  <a:pt x="33" y="62"/>
                </a:cubicBezTo>
                <a:cubicBezTo>
                  <a:pt x="33" y="64"/>
                  <a:pt x="32" y="64"/>
                  <a:pt x="32" y="65"/>
                </a:cubicBezTo>
                <a:close/>
                <a:moveTo>
                  <a:pt x="49" y="64"/>
                </a:moveTo>
                <a:cubicBezTo>
                  <a:pt x="50" y="63"/>
                  <a:pt x="49" y="63"/>
                  <a:pt x="49" y="62"/>
                </a:cubicBezTo>
                <a:cubicBezTo>
                  <a:pt x="49" y="63"/>
                  <a:pt x="49" y="63"/>
                  <a:pt x="49" y="64"/>
                </a:cubicBezTo>
                <a:close/>
                <a:moveTo>
                  <a:pt x="43" y="64"/>
                </a:moveTo>
                <a:cubicBezTo>
                  <a:pt x="43" y="64"/>
                  <a:pt x="43" y="63"/>
                  <a:pt x="42" y="63"/>
                </a:cubicBezTo>
                <a:cubicBezTo>
                  <a:pt x="43" y="63"/>
                  <a:pt x="43" y="64"/>
                  <a:pt x="43" y="64"/>
                </a:cubicBezTo>
                <a:close/>
                <a:moveTo>
                  <a:pt x="52" y="64"/>
                </a:moveTo>
                <a:cubicBezTo>
                  <a:pt x="52" y="64"/>
                  <a:pt x="52" y="63"/>
                  <a:pt x="52" y="63"/>
                </a:cubicBezTo>
                <a:cubicBezTo>
                  <a:pt x="52" y="63"/>
                  <a:pt x="52" y="63"/>
                  <a:pt x="52" y="63"/>
                </a:cubicBezTo>
                <a:cubicBezTo>
                  <a:pt x="51" y="63"/>
                  <a:pt x="52" y="65"/>
                  <a:pt x="52" y="64"/>
                </a:cubicBezTo>
                <a:close/>
                <a:moveTo>
                  <a:pt x="40" y="65"/>
                </a:moveTo>
                <a:cubicBezTo>
                  <a:pt x="40" y="64"/>
                  <a:pt x="39" y="64"/>
                  <a:pt x="39" y="63"/>
                </a:cubicBezTo>
                <a:cubicBezTo>
                  <a:pt x="39" y="64"/>
                  <a:pt x="39" y="65"/>
                  <a:pt x="40" y="65"/>
                </a:cubicBezTo>
                <a:close/>
                <a:moveTo>
                  <a:pt x="25" y="64"/>
                </a:moveTo>
                <a:cubicBezTo>
                  <a:pt x="25" y="64"/>
                  <a:pt x="25" y="64"/>
                  <a:pt x="25" y="65"/>
                </a:cubicBezTo>
                <a:cubicBezTo>
                  <a:pt x="25" y="64"/>
                  <a:pt x="26" y="63"/>
                  <a:pt x="25" y="63"/>
                </a:cubicBezTo>
                <a:cubicBezTo>
                  <a:pt x="25" y="63"/>
                  <a:pt x="25" y="64"/>
                  <a:pt x="25" y="64"/>
                </a:cubicBezTo>
                <a:close/>
                <a:moveTo>
                  <a:pt x="45" y="65"/>
                </a:moveTo>
                <a:cubicBezTo>
                  <a:pt x="46" y="65"/>
                  <a:pt x="45" y="66"/>
                  <a:pt x="46" y="66"/>
                </a:cubicBezTo>
                <a:cubicBezTo>
                  <a:pt x="46" y="66"/>
                  <a:pt x="47" y="65"/>
                  <a:pt x="47" y="64"/>
                </a:cubicBezTo>
                <a:cubicBezTo>
                  <a:pt x="47" y="64"/>
                  <a:pt x="47" y="63"/>
                  <a:pt x="46" y="63"/>
                </a:cubicBezTo>
                <a:cubicBezTo>
                  <a:pt x="46" y="64"/>
                  <a:pt x="46" y="64"/>
                  <a:pt x="45" y="65"/>
                </a:cubicBezTo>
                <a:close/>
                <a:moveTo>
                  <a:pt x="41" y="65"/>
                </a:moveTo>
                <a:cubicBezTo>
                  <a:pt x="41" y="65"/>
                  <a:pt x="41" y="65"/>
                  <a:pt x="42" y="66"/>
                </a:cubicBezTo>
                <a:cubicBezTo>
                  <a:pt x="43" y="66"/>
                  <a:pt x="43" y="64"/>
                  <a:pt x="42" y="63"/>
                </a:cubicBezTo>
                <a:cubicBezTo>
                  <a:pt x="41" y="64"/>
                  <a:pt x="41" y="64"/>
                  <a:pt x="41" y="65"/>
                </a:cubicBezTo>
                <a:close/>
                <a:moveTo>
                  <a:pt x="57" y="64"/>
                </a:moveTo>
                <a:cubicBezTo>
                  <a:pt x="57" y="64"/>
                  <a:pt x="57" y="65"/>
                  <a:pt x="58" y="65"/>
                </a:cubicBezTo>
                <a:cubicBezTo>
                  <a:pt x="58" y="64"/>
                  <a:pt x="58" y="64"/>
                  <a:pt x="58" y="63"/>
                </a:cubicBezTo>
                <a:cubicBezTo>
                  <a:pt x="58" y="63"/>
                  <a:pt x="57" y="63"/>
                  <a:pt x="57" y="64"/>
                </a:cubicBezTo>
                <a:close/>
                <a:moveTo>
                  <a:pt x="22" y="66"/>
                </a:moveTo>
                <a:cubicBezTo>
                  <a:pt x="23" y="66"/>
                  <a:pt x="23" y="65"/>
                  <a:pt x="24" y="64"/>
                </a:cubicBezTo>
                <a:cubicBezTo>
                  <a:pt x="23" y="64"/>
                  <a:pt x="23" y="64"/>
                  <a:pt x="23" y="64"/>
                </a:cubicBezTo>
                <a:cubicBezTo>
                  <a:pt x="23" y="64"/>
                  <a:pt x="22" y="65"/>
                  <a:pt x="22" y="66"/>
                </a:cubicBezTo>
                <a:close/>
                <a:moveTo>
                  <a:pt x="37" y="66"/>
                </a:moveTo>
                <a:cubicBezTo>
                  <a:pt x="37" y="67"/>
                  <a:pt x="38" y="67"/>
                  <a:pt x="38" y="67"/>
                </a:cubicBezTo>
                <a:cubicBezTo>
                  <a:pt x="40" y="67"/>
                  <a:pt x="39" y="64"/>
                  <a:pt x="38" y="64"/>
                </a:cubicBezTo>
                <a:cubicBezTo>
                  <a:pt x="38" y="65"/>
                  <a:pt x="37" y="65"/>
                  <a:pt x="37" y="66"/>
                </a:cubicBezTo>
                <a:close/>
                <a:moveTo>
                  <a:pt x="50" y="64"/>
                </a:moveTo>
                <a:cubicBezTo>
                  <a:pt x="50" y="64"/>
                  <a:pt x="50" y="64"/>
                  <a:pt x="50" y="64"/>
                </a:cubicBezTo>
                <a:cubicBezTo>
                  <a:pt x="49" y="64"/>
                  <a:pt x="49" y="64"/>
                  <a:pt x="50" y="64"/>
                </a:cubicBezTo>
                <a:close/>
                <a:moveTo>
                  <a:pt x="48" y="66"/>
                </a:moveTo>
                <a:cubicBezTo>
                  <a:pt x="49" y="66"/>
                  <a:pt x="49" y="66"/>
                  <a:pt x="49" y="66"/>
                </a:cubicBezTo>
                <a:cubicBezTo>
                  <a:pt x="49" y="65"/>
                  <a:pt x="48" y="65"/>
                  <a:pt x="48" y="64"/>
                </a:cubicBezTo>
                <a:cubicBezTo>
                  <a:pt x="47" y="65"/>
                  <a:pt x="48" y="65"/>
                  <a:pt x="48" y="66"/>
                </a:cubicBezTo>
                <a:close/>
                <a:moveTo>
                  <a:pt x="30" y="64"/>
                </a:moveTo>
                <a:cubicBezTo>
                  <a:pt x="30" y="65"/>
                  <a:pt x="30" y="65"/>
                  <a:pt x="31" y="66"/>
                </a:cubicBezTo>
                <a:cubicBezTo>
                  <a:pt x="31" y="65"/>
                  <a:pt x="30" y="64"/>
                  <a:pt x="30" y="64"/>
                </a:cubicBezTo>
                <a:close/>
                <a:moveTo>
                  <a:pt x="44" y="65"/>
                </a:moveTo>
                <a:cubicBezTo>
                  <a:pt x="44" y="65"/>
                  <a:pt x="44" y="65"/>
                  <a:pt x="44" y="65"/>
                </a:cubicBezTo>
                <a:cubicBezTo>
                  <a:pt x="44" y="65"/>
                  <a:pt x="43" y="65"/>
                  <a:pt x="44" y="65"/>
                </a:cubicBezTo>
                <a:close/>
                <a:moveTo>
                  <a:pt x="29" y="67"/>
                </a:moveTo>
                <a:cubicBezTo>
                  <a:pt x="30" y="67"/>
                  <a:pt x="30" y="66"/>
                  <a:pt x="30" y="66"/>
                </a:cubicBezTo>
                <a:cubicBezTo>
                  <a:pt x="30" y="66"/>
                  <a:pt x="30" y="66"/>
                  <a:pt x="30" y="65"/>
                </a:cubicBezTo>
                <a:cubicBezTo>
                  <a:pt x="28" y="65"/>
                  <a:pt x="28" y="67"/>
                  <a:pt x="29" y="67"/>
                </a:cubicBezTo>
                <a:close/>
                <a:moveTo>
                  <a:pt x="33" y="68"/>
                </a:moveTo>
                <a:cubicBezTo>
                  <a:pt x="34" y="68"/>
                  <a:pt x="34" y="68"/>
                  <a:pt x="34" y="68"/>
                </a:cubicBezTo>
                <a:cubicBezTo>
                  <a:pt x="35" y="68"/>
                  <a:pt x="35" y="67"/>
                  <a:pt x="36" y="66"/>
                </a:cubicBezTo>
                <a:cubicBezTo>
                  <a:pt x="35" y="66"/>
                  <a:pt x="35" y="65"/>
                  <a:pt x="35" y="65"/>
                </a:cubicBezTo>
                <a:cubicBezTo>
                  <a:pt x="34" y="66"/>
                  <a:pt x="34" y="67"/>
                  <a:pt x="33" y="68"/>
                </a:cubicBezTo>
                <a:close/>
                <a:moveTo>
                  <a:pt x="50" y="66"/>
                </a:moveTo>
                <a:cubicBezTo>
                  <a:pt x="50" y="66"/>
                  <a:pt x="50" y="65"/>
                  <a:pt x="50" y="65"/>
                </a:cubicBezTo>
                <a:cubicBezTo>
                  <a:pt x="50" y="65"/>
                  <a:pt x="50" y="66"/>
                  <a:pt x="50" y="66"/>
                </a:cubicBezTo>
                <a:close/>
                <a:moveTo>
                  <a:pt x="26" y="66"/>
                </a:moveTo>
                <a:cubicBezTo>
                  <a:pt x="26" y="66"/>
                  <a:pt x="26" y="67"/>
                  <a:pt x="27" y="67"/>
                </a:cubicBezTo>
                <a:cubicBezTo>
                  <a:pt x="27" y="67"/>
                  <a:pt x="27" y="67"/>
                  <a:pt x="27" y="66"/>
                </a:cubicBezTo>
                <a:cubicBezTo>
                  <a:pt x="27" y="66"/>
                  <a:pt x="27" y="66"/>
                  <a:pt x="27" y="65"/>
                </a:cubicBezTo>
                <a:cubicBezTo>
                  <a:pt x="26" y="65"/>
                  <a:pt x="26" y="65"/>
                  <a:pt x="26" y="65"/>
                </a:cubicBezTo>
                <a:cubicBezTo>
                  <a:pt x="26" y="66"/>
                  <a:pt x="26" y="66"/>
                  <a:pt x="26" y="66"/>
                </a:cubicBezTo>
                <a:close/>
                <a:moveTo>
                  <a:pt x="46" y="67"/>
                </a:moveTo>
                <a:cubicBezTo>
                  <a:pt x="47" y="67"/>
                  <a:pt x="47" y="67"/>
                  <a:pt x="47" y="68"/>
                </a:cubicBezTo>
                <a:cubicBezTo>
                  <a:pt x="48" y="67"/>
                  <a:pt x="48" y="66"/>
                  <a:pt x="47" y="65"/>
                </a:cubicBezTo>
                <a:cubicBezTo>
                  <a:pt x="47" y="66"/>
                  <a:pt x="47" y="66"/>
                  <a:pt x="46" y="67"/>
                </a:cubicBezTo>
                <a:close/>
                <a:moveTo>
                  <a:pt x="17" y="66"/>
                </a:moveTo>
                <a:cubicBezTo>
                  <a:pt x="17" y="67"/>
                  <a:pt x="16" y="68"/>
                  <a:pt x="17" y="69"/>
                </a:cubicBezTo>
                <a:cubicBezTo>
                  <a:pt x="18" y="68"/>
                  <a:pt x="17" y="66"/>
                  <a:pt x="18" y="66"/>
                </a:cubicBezTo>
                <a:cubicBezTo>
                  <a:pt x="18" y="66"/>
                  <a:pt x="18" y="66"/>
                  <a:pt x="18" y="65"/>
                </a:cubicBezTo>
                <a:cubicBezTo>
                  <a:pt x="18" y="65"/>
                  <a:pt x="18" y="66"/>
                  <a:pt x="17" y="66"/>
                </a:cubicBezTo>
                <a:close/>
                <a:moveTo>
                  <a:pt x="23" y="68"/>
                </a:moveTo>
                <a:cubicBezTo>
                  <a:pt x="23" y="67"/>
                  <a:pt x="25" y="66"/>
                  <a:pt x="24" y="65"/>
                </a:cubicBezTo>
                <a:cubicBezTo>
                  <a:pt x="23" y="66"/>
                  <a:pt x="22" y="67"/>
                  <a:pt x="23" y="68"/>
                </a:cubicBezTo>
                <a:close/>
                <a:moveTo>
                  <a:pt x="43" y="67"/>
                </a:moveTo>
                <a:cubicBezTo>
                  <a:pt x="43" y="67"/>
                  <a:pt x="44" y="66"/>
                  <a:pt x="43" y="65"/>
                </a:cubicBezTo>
                <a:cubicBezTo>
                  <a:pt x="42" y="66"/>
                  <a:pt x="42" y="67"/>
                  <a:pt x="43" y="67"/>
                </a:cubicBezTo>
                <a:close/>
                <a:moveTo>
                  <a:pt x="12" y="66"/>
                </a:moveTo>
                <a:cubicBezTo>
                  <a:pt x="13" y="67"/>
                  <a:pt x="11" y="67"/>
                  <a:pt x="12" y="68"/>
                </a:cubicBezTo>
                <a:cubicBezTo>
                  <a:pt x="12" y="67"/>
                  <a:pt x="13" y="66"/>
                  <a:pt x="13" y="66"/>
                </a:cubicBezTo>
                <a:cubicBezTo>
                  <a:pt x="13" y="66"/>
                  <a:pt x="12" y="66"/>
                  <a:pt x="12" y="66"/>
                </a:cubicBezTo>
                <a:close/>
                <a:moveTo>
                  <a:pt x="41" y="67"/>
                </a:moveTo>
                <a:cubicBezTo>
                  <a:pt x="42" y="67"/>
                  <a:pt x="41" y="66"/>
                  <a:pt x="40" y="66"/>
                </a:cubicBezTo>
                <a:cubicBezTo>
                  <a:pt x="40" y="66"/>
                  <a:pt x="41" y="67"/>
                  <a:pt x="41" y="67"/>
                </a:cubicBezTo>
                <a:close/>
                <a:moveTo>
                  <a:pt x="44" y="66"/>
                </a:moveTo>
                <a:cubicBezTo>
                  <a:pt x="44" y="67"/>
                  <a:pt x="45" y="67"/>
                  <a:pt x="45" y="67"/>
                </a:cubicBezTo>
                <a:cubicBezTo>
                  <a:pt x="45" y="67"/>
                  <a:pt x="45" y="66"/>
                  <a:pt x="44" y="66"/>
                </a:cubicBezTo>
                <a:cubicBezTo>
                  <a:pt x="44" y="66"/>
                  <a:pt x="44" y="66"/>
                  <a:pt x="44" y="66"/>
                </a:cubicBezTo>
                <a:close/>
                <a:moveTo>
                  <a:pt x="31" y="67"/>
                </a:moveTo>
                <a:cubicBezTo>
                  <a:pt x="31" y="67"/>
                  <a:pt x="32" y="67"/>
                  <a:pt x="32" y="66"/>
                </a:cubicBezTo>
                <a:cubicBezTo>
                  <a:pt x="31" y="66"/>
                  <a:pt x="31" y="66"/>
                  <a:pt x="31" y="66"/>
                </a:cubicBezTo>
                <a:cubicBezTo>
                  <a:pt x="31" y="66"/>
                  <a:pt x="31" y="67"/>
                  <a:pt x="31" y="67"/>
                </a:cubicBezTo>
                <a:close/>
                <a:moveTo>
                  <a:pt x="49" y="67"/>
                </a:moveTo>
                <a:cubicBezTo>
                  <a:pt x="49" y="67"/>
                  <a:pt x="49" y="68"/>
                  <a:pt x="50" y="68"/>
                </a:cubicBezTo>
                <a:cubicBezTo>
                  <a:pt x="50" y="68"/>
                  <a:pt x="50" y="67"/>
                  <a:pt x="49" y="66"/>
                </a:cubicBezTo>
                <a:cubicBezTo>
                  <a:pt x="49" y="67"/>
                  <a:pt x="49" y="67"/>
                  <a:pt x="49" y="67"/>
                </a:cubicBezTo>
                <a:close/>
                <a:moveTo>
                  <a:pt x="39" y="68"/>
                </a:moveTo>
                <a:cubicBezTo>
                  <a:pt x="39" y="69"/>
                  <a:pt x="39" y="69"/>
                  <a:pt x="40" y="69"/>
                </a:cubicBezTo>
                <a:cubicBezTo>
                  <a:pt x="40" y="69"/>
                  <a:pt x="41" y="67"/>
                  <a:pt x="40" y="67"/>
                </a:cubicBezTo>
                <a:cubicBezTo>
                  <a:pt x="39" y="67"/>
                  <a:pt x="39" y="67"/>
                  <a:pt x="39" y="68"/>
                </a:cubicBezTo>
                <a:close/>
                <a:moveTo>
                  <a:pt x="21" y="69"/>
                </a:moveTo>
                <a:cubicBezTo>
                  <a:pt x="21" y="68"/>
                  <a:pt x="22" y="67"/>
                  <a:pt x="22" y="67"/>
                </a:cubicBezTo>
                <a:cubicBezTo>
                  <a:pt x="21" y="67"/>
                  <a:pt x="21" y="69"/>
                  <a:pt x="21" y="69"/>
                </a:cubicBezTo>
                <a:close/>
                <a:moveTo>
                  <a:pt x="32" y="68"/>
                </a:moveTo>
                <a:cubicBezTo>
                  <a:pt x="32" y="68"/>
                  <a:pt x="32" y="68"/>
                  <a:pt x="32" y="68"/>
                </a:cubicBezTo>
                <a:cubicBezTo>
                  <a:pt x="32" y="67"/>
                  <a:pt x="32" y="67"/>
                  <a:pt x="32" y="67"/>
                </a:cubicBezTo>
                <a:cubicBezTo>
                  <a:pt x="32" y="67"/>
                  <a:pt x="31" y="68"/>
                  <a:pt x="32" y="68"/>
                </a:cubicBezTo>
                <a:close/>
                <a:moveTo>
                  <a:pt x="35" y="69"/>
                </a:moveTo>
                <a:cubicBezTo>
                  <a:pt x="35" y="70"/>
                  <a:pt x="35" y="70"/>
                  <a:pt x="36" y="71"/>
                </a:cubicBezTo>
                <a:cubicBezTo>
                  <a:pt x="36" y="70"/>
                  <a:pt x="37" y="70"/>
                  <a:pt x="37" y="69"/>
                </a:cubicBezTo>
                <a:cubicBezTo>
                  <a:pt x="37" y="68"/>
                  <a:pt x="37" y="67"/>
                  <a:pt x="36" y="67"/>
                </a:cubicBezTo>
                <a:cubicBezTo>
                  <a:pt x="36" y="68"/>
                  <a:pt x="35" y="68"/>
                  <a:pt x="35" y="69"/>
                </a:cubicBezTo>
                <a:close/>
                <a:moveTo>
                  <a:pt x="43" y="68"/>
                </a:moveTo>
                <a:cubicBezTo>
                  <a:pt x="44" y="68"/>
                  <a:pt x="43" y="69"/>
                  <a:pt x="44" y="69"/>
                </a:cubicBezTo>
                <a:cubicBezTo>
                  <a:pt x="44" y="69"/>
                  <a:pt x="44" y="69"/>
                  <a:pt x="44" y="68"/>
                </a:cubicBezTo>
                <a:cubicBezTo>
                  <a:pt x="44" y="68"/>
                  <a:pt x="44" y="67"/>
                  <a:pt x="44" y="67"/>
                </a:cubicBezTo>
                <a:cubicBezTo>
                  <a:pt x="44" y="67"/>
                  <a:pt x="43" y="68"/>
                  <a:pt x="43" y="68"/>
                </a:cubicBezTo>
                <a:close/>
                <a:moveTo>
                  <a:pt x="25" y="68"/>
                </a:moveTo>
                <a:cubicBezTo>
                  <a:pt x="25" y="67"/>
                  <a:pt x="25" y="67"/>
                  <a:pt x="25" y="67"/>
                </a:cubicBezTo>
                <a:cubicBezTo>
                  <a:pt x="24" y="67"/>
                  <a:pt x="24" y="69"/>
                  <a:pt x="24" y="69"/>
                </a:cubicBezTo>
                <a:cubicBezTo>
                  <a:pt x="25" y="69"/>
                  <a:pt x="24" y="70"/>
                  <a:pt x="25" y="70"/>
                </a:cubicBezTo>
                <a:cubicBezTo>
                  <a:pt x="25" y="69"/>
                  <a:pt x="26" y="68"/>
                  <a:pt x="25" y="68"/>
                </a:cubicBezTo>
                <a:cubicBezTo>
                  <a:pt x="25" y="68"/>
                  <a:pt x="25" y="69"/>
                  <a:pt x="24" y="69"/>
                </a:cubicBezTo>
                <a:cubicBezTo>
                  <a:pt x="25" y="68"/>
                  <a:pt x="25" y="68"/>
                  <a:pt x="25" y="68"/>
                </a:cubicBezTo>
                <a:close/>
                <a:moveTo>
                  <a:pt x="26" y="68"/>
                </a:moveTo>
                <a:cubicBezTo>
                  <a:pt x="26" y="68"/>
                  <a:pt x="26" y="67"/>
                  <a:pt x="26" y="67"/>
                </a:cubicBezTo>
                <a:cubicBezTo>
                  <a:pt x="25" y="68"/>
                  <a:pt x="26" y="68"/>
                  <a:pt x="26" y="68"/>
                </a:cubicBezTo>
                <a:close/>
                <a:moveTo>
                  <a:pt x="30" y="69"/>
                </a:moveTo>
                <a:cubicBezTo>
                  <a:pt x="30" y="68"/>
                  <a:pt x="31" y="68"/>
                  <a:pt x="31" y="67"/>
                </a:cubicBezTo>
                <a:cubicBezTo>
                  <a:pt x="31" y="67"/>
                  <a:pt x="31" y="67"/>
                  <a:pt x="31" y="67"/>
                </a:cubicBezTo>
                <a:cubicBezTo>
                  <a:pt x="30" y="68"/>
                  <a:pt x="30" y="68"/>
                  <a:pt x="30" y="69"/>
                </a:cubicBezTo>
                <a:close/>
                <a:moveTo>
                  <a:pt x="27" y="68"/>
                </a:moveTo>
                <a:cubicBezTo>
                  <a:pt x="28" y="69"/>
                  <a:pt x="28" y="69"/>
                  <a:pt x="28" y="69"/>
                </a:cubicBezTo>
                <a:cubicBezTo>
                  <a:pt x="29" y="69"/>
                  <a:pt x="28" y="68"/>
                  <a:pt x="27" y="68"/>
                </a:cubicBezTo>
                <a:cubicBezTo>
                  <a:pt x="27" y="68"/>
                  <a:pt x="27" y="68"/>
                  <a:pt x="27" y="68"/>
                </a:cubicBezTo>
                <a:close/>
                <a:moveTo>
                  <a:pt x="41" y="69"/>
                </a:moveTo>
                <a:cubicBezTo>
                  <a:pt x="42" y="69"/>
                  <a:pt x="42" y="68"/>
                  <a:pt x="42" y="68"/>
                </a:cubicBezTo>
                <a:cubicBezTo>
                  <a:pt x="41" y="68"/>
                  <a:pt x="41" y="68"/>
                  <a:pt x="41" y="69"/>
                </a:cubicBezTo>
                <a:close/>
                <a:moveTo>
                  <a:pt x="49" y="70"/>
                </a:moveTo>
                <a:cubicBezTo>
                  <a:pt x="49" y="69"/>
                  <a:pt x="49" y="68"/>
                  <a:pt x="48" y="68"/>
                </a:cubicBezTo>
                <a:cubicBezTo>
                  <a:pt x="48" y="68"/>
                  <a:pt x="48" y="69"/>
                  <a:pt x="49" y="70"/>
                </a:cubicBezTo>
                <a:close/>
                <a:moveTo>
                  <a:pt x="37" y="68"/>
                </a:moveTo>
                <a:cubicBezTo>
                  <a:pt x="37" y="68"/>
                  <a:pt x="37" y="68"/>
                  <a:pt x="37" y="68"/>
                </a:cubicBezTo>
                <a:cubicBezTo>
                  <a:pt x="37" y="68"/>
                  <a:pt x="37" y="68"/>
                  <a:pt x="37" y="68"/>
                </a:cubicBezTo>
                <a:close/>
                <a:moveTo>
                  <a:pt x="46" y="70"/>
                </a:moveTo>
                <a:cubicBezTo>
                  <a:pt x="47" y="69"/>
                  <a:pt x="46" y="68"/>
                  <a:pt x="46" y="68"/>
                </a:cubicBezTo>
                <a:cubicBezTo>
                  <a:pt x="45" y="68"/>
                  <a:pt x="46" y="69"/>
                  <a:pt x="46" y="70"/>
                </a:cubicBezTo>
                <a:close/>
                <a:moveTo>
                  <a:pt x="21" y="70"/>
                </a:moveTo>
                <a:cubicBezTo>
                  <a:pt x="22" y="70"/>
                  <a:pt x="23" y="68"/>
                  <a:pt x="22" y="68"/>
                </a:cubicBezTo>
                <a:cubicBezTo>
                  <a:pt x="22" y="69"/>
                  <a:pt x="21" y="69"/>
                  <a:pt x="21" y="70"/>
                </a:cubicBezTo>
                <a:close/>
                <a:moveTo>
                  <a:pt x="31" y="70"/>
                </a:moveTo>
                <a:cubicBezTo>
                  <a:pt x="31" y="69"/>
                  <a:pt x="32" y="69"/>
                  <a:pt x="31" y="68"/>
                </a:cubicBezTo>
                <a:cubicBezTo>
                  <a:pt x="31" y="68"/>
                  <a:pt x="31" y="68"/>
                  <a:pt x="31" y="68"/>
                </a:cubicBezTo>
                <a:cubicBezTo>
                  <a:pt x="31" y="69"/>
                  <a:pt x="30" y="70"/>
                  <a:pt x="31" y="70"/>
                </a:cubicBezTo>
                <a:close/>
                <a:moveTo>
                  <a:pt x="33" y="70"/>
                </a:moveTo>
                <a:cubicBezTo>
                  <a:pt x="34" y="70"/>
                  <a:pt x="34" y="69"/>
                  <a:pt x="33" y="68"/>
                </a:cubicBezTo>
                <a:cubicBezTo>
                  <a:pt x="32" y="69"/>
                  <a:pt x="32" y="70"/>
                  <a:pt x="33" y="70"/>
                </a:cubicBezTo>
                <a:close/>
                <a:moveTo>
                  <a:pt x="27" y="70"/>
                </a:moveTo>
                <a:cubicBezTo>
                  <a:pt x="28" y="70"/>
                  <a:pt x="27" y="69"/>
                  <a:pt x="27" y="69"/>
                </a:cubicBezTo>
                <a:cubicBezTo>
                  <a:pt x="26" y="69"/>
                  <a:pt x="27" y="70"/>
                  <a:pt x="27" y="70"/>
                </a:cubicBezTo>
                <a:close/>
                <a:moveTo>
                  <a:pt x="39" y="71"/>
                </a:moveTo>
                <a:cubicBezTo>
                  <a:pt x="39" y="70"/>
                  <a:pt x="38" y="69"/>
                  <a:pt x="38" y="69"/>
                </a:cubicBezTo>
                <a:cubicBezTo>
                  <a:pt x="37" y="69"/>
                  <a:pt x="38" y="70"/>
                  <a:pt x="39" y="71"/>
                </a:cubicBezTo>
                <a:close/>
                <a:moveTo>
                  <a:pt x="40" y="70"/>
                </a:moveTo>
                <a:cubicBezTo>
                  <a:pt x="40" y="70"/>
                  <a:pt x="40" y="71"/>
                  <a:pt x="41" y="71"/>
                </a:cubicBezTo>
                <a:cubicBezTo>
                  <a:pt x="41" y="70"/>
                  <a:pt x="41" y="70"/>
                  <a:pt x="41" y="69"/>
                </a:cubicBezTo>
                <a:cubicBezTo>
                  <a:pt x="41" y="69"/>
                  <a:pt x="41" y="69"/>
                  <a:pt x="41" y="69"/>
                </a:cubicBezTo>
                <a:cubicBezTo>
                  <a:pt x="40" y="69"/>
                  <a:pt x="40" y="70"/>
                  <a:pt x="40" y="70"/>
                </a:cubicBezTo>
                <a:close/>
                <a:moveTo>
                  <a:pt x="44" y="70"/>
                </a:moveTo>
                <a:cubicBezTo>
                  <a:pt x="44" y="71"/>
                  <a:pt x="45" y="71"/>
                  <a:pt x="45" y="71"/>
                </a:cubicBezTo>
                <a:cubicBezTo>
                  <a:pt x="46" y="71"/>
                  <a:pt x="46" y="69"/>
                  <a:pt x="45" y="69"/>
                </a:cubicBezTo>
                <a:cubicBezTo>
                  <a:pt x="45" y="70"/>
                  <a:pt x="44" y="70"/>
                  <a:pt x="44" y="70"/>
                </a:cubicBezTo>
                <a:close/>
                <a:moveTo>
                  <a:pt x="43" y="71"/>
                </a:moveTo>
                <a:cubicBezTo>
                  <a:pt x="43" y="70"/>
                  <a:pt x="43" y="69"/>
                  <a:pt x="42" y="69"/>
                </a:cubicBezTo>
                <a:cubicBezTo>
                  <a:pt x="42" y="70"/>
                  <a:pt x="42" y="71"/>
                  <a:pt x="43" y="71"/>
                </a:cubicBezTo>
                <a:close/>
                <a:moveTo>
                  <a:pt x="26" y="72"/>
                </a:moveTo>
                <a:cubicBezTo>
                  <a:pt x="27" y="72"/>
                  <a:pt x="27" y="70"/>
                  <a:pt x="26" y="70"/>
                </a:cubicBezTo>
                <a:cubicBezTo>
                  <a:pt x="25" y="70"/>
                  <a:pt x="25" y="72"/>
                  <a:pt x="26" y="72"/>
                </a:cubicBezTo>
                <a:close/>
                <a:moveTo>
                  <a:pt x="47" y="72"/>
                </a:moveTo>
                <a:cubicBezTo>
                  <a:pt x="47" y="71"/>
                  <a:pt x="48" y="71"/>
                  <a:pt x="48" y="71"/>
                </a:cubicBezTo>
                <a:cubicBezTo>
                  <a:pt x="47" y="70"/>
                  <a:pt x="47" y="70"/>
                  <a:pt x="47" y="70"/>
                </a:cubicBezTo>
                <a:cubicBezTo>
                  <a:pt x="46" y="70"/>
                  <a:pt x="47" y="71"/>
                  <a:pt x="47" y="72"/>
                </a:cubicBezTo>
                <a:close/>
                <a:moveTo>
                  <a:pt x="17" y="71"/>
                </a:moveTo>
                <a:cubicBezTo>
                  <a:pt x="18" y="74"/>
                  <a:pt x="18" y="77"/>
                  <a:pt x="18" y="80"/>
                </a:cubicBezTo>
                <a:cubicBezTo>
                  <a:pt x="19" y="80"/>
                  <a:pt x="19" y="79"/>
                  <a:pt x="19" y="78"/>
                </a:cubicBezTo>
                <a:cubicBezTo>
                  <a:pt x="18" y="76"/>
                  <a:pt x="18" y="73"/>
                  <a:pt x="18" y="70"/>
                </a:cubicBezTo>
                <a:cubicBezTo>
                  <a:pt x="18" y="70"/>
                  <a:pt x="18" y="70"/>
                  <a:pt x="18" y="70"/>
                </a:cubicBezTo>
                <a:cubicBezTo>
                  <a:pt x="17" y="70"/>
                  <a:pt x="17" y="70"/>
                  <a:pt x="17" y="71"/>
                </a:cubicBezTo>
                <a:close/>
                <a:moveTo>
                  <a:pt x="29" y="70"/>
                </a:moveTo>
                <a:cubicBezTo>
                  <a:pt x="29" y="71"/>
                  <a:pt x="29" y="71"/>
                  <a:pt x="29" y="71"/>
                </a:cubicBezTo>
                <a:cubicBezTo>
                  <a:pt x="29" y="70"/>
                  <a:pt x="30" y="70"/>
                  <a:pt x="29" y="70"/>
                </a:cubicBezTo>
                <a:cubicBezTo>
                  <a:pt x="29" y="70"/>
                  <a:pt x="29" y="70"/>
                  <a:pt x="29" y="70"/>
                </a:cubicBezTo>
                <a:close/>
                <a:moveTo>
                  <a:pt x="32" y="70"/>
                </a:moveTo>
                <a:cubicBezTo>
                  <a:pt x="31" y="70"/>
                  <a:pt x="31" y="71"/>
                  <a:pt x="32" y="72"/>
                </a:cubicBezTo>
                <a:cubicBezTo>
                  <a:pt x="33" y="72"/>
                  <a:pt x="33" y="70"/>
                  <a:pt x="32" y="70"/>
                </a:cubicBezTo>
                <a:cubicBezTo>
                  <a:pt x="32" y="70"/>
                  <a:pt x="32" y="70"/>
                  <a:pt x="32" y="70"/>
                </a:cubicBezTo>
                <a:close/>
                <a:moveTo>
                  <a:pt x="36" y="71"/>
                </a:moveTo>
                <a:cubicBezTo>
                  <a:pt x="36" y="72"/>
                  <a:pt x="37" y="72"/>
                  <a:pt x="37" y="73"/>
                </a:cubicBezTo>
                <a:cubicBezTo>
                  <a:pt x="38" y="72"/>
                  <a:pt x="38" y="72"/>
                  <a:pt x="38" y="71"/>
                </a:cubicBezTo>
                <a:cubicBezTo>
                  <a:pt x="38" y="69"/>
                  <a:pt x="37" y="70"/>
                  <a:pt x="36" y="71"/>
                </a:cubicBezTo>
                <a:close/>
                <a:moveTo>
                  <a:pt x="34" y="73"/>
                </a:moveTo>
                <a:cubicBezTo>
                  <a:pt x="35" y="72"/>
                  <a:pt x="35" y="72"/>
                  <a:pt x="35" y="72"/>
                </a:cubicBezTo>
                <a:cubicBezTo>
                  <a:pt x="35" y="71"/>
                  <a:pt x="35" y="70"/>
                  <a:pt x="34" y="70"/>
                </a:cubicBezTo>
                <a:cubicBezTo>
                  <a:pt x="33" y="71"/>
                  <a:pt x="33" y="72"/>
                  <a:pt x="34" y="73"/>
                </a:cubicBezTo>
                <a:close/>
                <a:moveTo>
                  <a:pt x="49" y="71"/>
                </a:moveTo>
                <a:cubicBezTo>
                  <a:pt x="49" y="71"/>
                  <a:pt x="49" y="71"/>
                  <a:pt x="50" y="71"/>
                </a:cubicBezTo>
                <a:cubicBezTo>
                  <a:pt x="50" y="71"/>
                  <a:pt x="50" y="70"/>
                  <a:pt x="49" y="70"/>
                </a:cubicBezTo>
                <a:cubicBezTo>
                  <a:pt x="49" y="70"/>
                  <a:pt x="49" y="71"/>
                  <a:pt x="49" y="71"/>
                </a:cubicBezTo>
                <a:close/>
                <a:moveTo>
                  <a:pt x="51" y="71"/>
                </a:moveTo>
                <a:cubicBezTo>
                  <a:pt x="51" y="72"/>
                  <a:pt x="51" y="72"/>
                  <a:pt x="52" y="72"/>
                </a:cubicBezTo>
                <a:cubicBezTo>
                  <a:pt x="52" y="72"/>
                  <a:pt x="52" y="71"/>
                  <a:pt x="51" y="70"/>
                </a:cubicBezTo>
                <a:cubicBezTo>
                  <a:pt x="51" y="71"/>
                  <a:pt x="51" y="71"/>
                  <a:pt x="51" y="71"/>
                </a:cubicBezTo>
                <a:close/>
                <a:moveTo>
                  <a:pt x="42" y="73"/>
                </a:moveTo>
                <a:cubicBezTo>
                  <a:pt x="42" y="72"/>
                  <a:pt x="42" y="71"/>
                  <a:pt x="42" y="70"/>
                </a:cubicBezTo>
                <a:cubicBezTo>
                  <a:pt x="41" y="71"/>
                  <a:pt x="41" y="72"/>
                  <a:pt x="42" y="73"/>
                </a:cubicBezTo>
                <a:close/>
                <a:moveTo>
                  <a:pt x="23" y="73"/>
                </a:moveTo>
                <a:cubicBezTo>
                  <a:pt x="24" y="72"/>
                  <a:pt x="24" y="72"/>
                  <a:pt x="24" y="71"/>
                </a:cubicBezTo>
                <a:cubicBezTo>
                  <a:pt x="23" y="71"/>
                  <a:pt x="22" y="72"/>
                  <a:pt x="23" y="73"/>
                </a:cubicBezTo>
                <a:close/>
                <a:moveTo>
                  <a:pt x="28" y="72"/>
                </a:moveTo>
                <a:cubicBezTo>
                  <a:pt x="29" y="72"/>
                  <a:pt x="29" y="71"/>
                  <a:pt x="28" y="71"/>
                </a:cubicBezTo>
                <a:cubicBezTo>
                  <a:pt x="28" y="72"/>
                  <a:pt x="28" y="72"/>
                  <a:pt x="28" y="72"/>
                </a:cubicBezTo>
                <a:close/>
                <a:moveTo>
                  <a:pt x="40" y="72"/>
                </a:moveTo>
                <a:cubicBezTo>
                  <a:pt x="40" y="72"/>
                  <a:pt x="40" y="71"/>
                  <a:pt x="39" y="71"/>
                </a:cubicBezTo>
                <a:cubicBezTo>
                  <a:pt x="39" y="72"/>
                  <a:pt x="39" y="72"/>
                  <a:pt x="40" y="72"/>
                </a:cubicBezTo>
                <a:close/>
                <a:moveTo>
                  <a:pt x="43" y="73"/>
                </a:moveTo>
                <a:cubicBezTo>
                  <a:pt x="44" y="73"/>
                  <a:pt x="44" y="72"/>
                  <a:pt x="44" y="72"/>
                </a:cubicBezTo>
                <a:cubicBezTo>
                  <a:pt x="44" y="72"/>
                  <a:pt x="44" y="71"/>
                  <a:pt x="44" y="71"/>
                </a:cubicBezTo>
                <a:cubicBezTo>
                  <a:pt x="43" y="72"/>
                  <a:pt x="43" y="72"/>
                  <a:pt x="43" y="73"/>
                </a:cubicBezTo>
                <a:close/>
                <a:moveTo>
                  <a:pt x="46" y="73"/>
                </a:moveTo>
                <a:cubicBezTo>
                  <a:pt x="47" y="73"/>
                  <a:pt x="47" y="71"/>
                  <a:pt x="46" y="71"/>
                </a:cubicBezTo>
                <a:cubicBezTo>
                  <a:pt x="45" y="72"/>
                  <a:pt x="45" y="73"/>
                  <a:pt x="46" y="73"/>
                </a:cubicBezTo>
                <a:close/>
                <a:moveTo>
                  <a:pt x="33" y="74"/>
                </a:moveTo>
                <a:cubicBezTo>
                  <a:pt x="34" y="74"/>
                  <a:pt x="34" y="74"/>
                  <a:pt x="34" y="73"/>
                </a:cubicBezTo>
                <a:cubicBezTo>
                  <a:pt x="34" y="73"/>
                  <a:pt x="34" y="72"/>
                  <a:pt x="33" y="72"/>
                </a:cubicBezTo>
                <a:cubicBezTo>
                  <a:pt x="32" y="72"/>
                  <a:pt x="33" y="73"/>
                  <a:pt x="33" y="74"/>
                </a:cubicBezTo>
                <a:close/>
                <a:moveTo>
                  <a:pt x="27" y="73"/>
                </a:moveTo>
                <a:cubicBezTo>
                  <a:pt x="27" y="73"/>
                  <a:pt x="27" y="74"/>
                  <a:pt x="27" y="74"/>
                </a:cubicBezTo>
                <a:cubicBezTo>
                  <a:pt x="28" y="74"/>
                  <a:pt x="28" y="73"/>
                  <a:pt x="28" y="72"/>
                </a:cubicBezTo>
                <a:cubicBezTo>
                  <a:pt x="28" y="72"/>
                  <a:pt x="28" y="72"/>
                  <a:pt x="27" y="72"/>
                </a:cubicBezTo>
                <a:cubicBezTo>
                  <a:pt x="27" y="72"/>
                  <a:pt x="27" y="73"/>
                  <a:pt x="27" y="73"/>
                </a:cubicBezTo>
                <a:close/>
                <a:moveTo>
                  <a:pt x="56" y="76"/>
                </a:moveTo>
                <a:cubicBezTo>
                  <a:pt x="57" y="76"/>
                  <a:pt x="57" y="76"/>
                  <a:pt x="57" y="76"/>
                </a:cubicBezTo>
                <a:cubicBezTo>
                  <a:pt x="56" y="77"/>
                  <a:pt x="56" y="80"/>
                  <a:pt x="56" y="82"/>
                </a:cubicBezTo>
                <a:cubicBezTo>
                  <a:pt x="57" y="78"/>
                  <a:pt x="57" y="75"/>
                  <a:pt x="57" y="72"/>
                </a:cubicBezTo>
                <a:cubicBezTo>
                  <a:pt x="56" y="73"/>
                  <a:pt x="57" y="75"/>
                  <a:pt x="56" y="76"/>
                </a:cubicBezTo>
                <a:close/>
                <a:moveTo>
                  <a:pt x="29" y="73"/>
                </a:moveTo>
                <a:cubicBezTo>
                  <a:pt x="29" y="73"/>
                  <a:pt x="29" y="73"/>
                  <a:pt x="29" y="72"/>
                </a:cubicBezTo>
                <a:cubicBezTo>
                  <a:pt x="29" y="72"/>
                  <a:pt x="29" y="72"/>
                  <a:pt x="29" y="72"/>
                </a:cubicBezTo>
                <a:cubicBezTo>
                  <a:pt x="29" y="72"/>
                  <a:pt x="29" y="73"/>
                  <a:pt x="29" y="73"/>
                </a:cubicBezTo>
                <a:close/>
                <a:moveTo>
                  <a:pt x="48" y="73"/>
                </a:moveTo>
                <a:cubicBezTo>
                  <a:pt x="48" y="73"/>
                  <a:pt x="48" y="73"/>
                  <a:pt x="48" y="72"/>
                </a:cubicBezTo>
                <a:cubicBezTo>
                  <a:pt x="48" y="72"/>
                  <a:pt x="48" y="72"/>
                  <a:pt x="48" y="72"/>
                </a:cubicBezTo>
                <a:cubicBezTo>
                  <a:pt x="48" y="73"/>
                  <a:pt x="47" y="73"/>
                  <a:pt x="48" y="73"/>
                </a:cubicBezTo>
                <a:close/>
                <a:moveTo>
                  <a:pt x="38" y="74"/>
                </a:moveTo>
                <a:cubicBezTo>
                  <a:pt x="38" y="74"/>
                  <a:pt x="39" y="73"/>
                  <a:pt x="39" y="73"/>
                </a:cubicBezTo>
                <a:cubicBezTo>
                  <a:pt x="39" y="73"/>
                  <a:pt x="39" y="72"/>
                  <a:pt x="39" y="72"/>
                </a:cubicBezTo>
                <a:cubicBezTo>
                  <a:pt x="38" y="73"/>
                  <a:pt x="37" y="74"/>
                  <a:pt x="38" y="74"/>
                </a:cubicBezTo>
                <a:close/>
                <a:moveTo>
                  <a:pt x="24" y="74"/>
                </a:moveTo>
                <a:cubicBezTo>
                  <a:pt x="24" y="74"/>
                  <a:pt x="24" y="73"/>
                  <a:pt x="24" y="74"/>
                </a:cubicBezTo>
                <a:cubicBezTo>
                  <a:pt x="24" y="74"/>
                  <a:pt x="24" y="74"/>
                  <a:pt x="24" y="75"/>
                </a:cubicBezTo>
                <a:cubicBezTo>
                  <a:pt x="24" y="74"/>
                  <a:pt x="24" y="75"/>
                  <a:pt x="24" y="75"/>
                </a:cubicBezTo>
                <a:cubicBezTo>
                  <a:pt x="25" y="75"/>
                  <a:pt x="25" y="73"/>
                  <a:pt x="25" y="72"/>
                </a:cubicBezTo>
                <a:cubicBezTo>
                  <a:pt x="25" y="72"/>
                  <a:pt x="25" y="72"/>
                  <a:pt x="24" y="72"/>
                </a:cubicBezTo>
                <a:cubicBezTo>
                  <a:pt x="24" y="73"/>
                  <a:pt x="24" y="73"/>
                  <a:pt x="24" y="74"/>
                </a:cubicBezTo>
                <a:close/>
                <a:moveTo>
                  <a:pt x="36" y="75"/>
                </a:moveTo>
                <a:cubicBezTo>
                  <a:pt x="36" y="74"/>
                  <a:pt x="36" y="74"/>
                  <a:pt x="37" y="74"/>
                </a:cubicBezTo>
                <a:cubicBezTo>
                  <a:pt x="36" y="73"/>
                  <a:pt x="36" y="72"/>
                  <a:pt x="35" y="72"/>
                </a:cubicBezTo>
                <a:cubicBezTo>
                  <a:pt x="35" y="73"/>
                  <a:pt x="35" y="74"/>
                  <a:pt x="36" y="75"/>
                </a:cubicBezTo>
                <a:close/>
                <a:moveTo>
                  <a:pt x="31" y="74"/>
                </a:moveTo>
                <a:cubicBezTo>
                  <a:pt x="31" y="73"/>
                  <a:pt x="31" y="73"/>
                  <a:pt x="31" y="73"/>
                </a:cubicBezTo>
                <a:cubicBezTo>
                  <a:pt x="31" y="73"/>
                  <a:pt x="31" y="73"/>
                  <a:pt x="31" y="74"/>
                </a:cubicBezTo>
                <a:close/>
                <a:moveTo>
                  <a:pt x="40" y="73"/>
                </a:moveTo>
                <a:cubicBezTo>
                  <a:pt x="40" y="74"/>
                  <a:pt x="40" y="74"/>
                  <a:pt x="41" y="74"/>
                </a:cubicBezTo>
                <a:cubicBezTo>
                  <a:pt x="41" y="74"/>
                  <a:pt x="41" y="73"/>
                  <a:pt x="40" y="73"/>
                </a:cubicBezTo>
                <a:cubicBezTo>
                  <a:pt x="40" y="73"/>
                  <a:pt x="40" y="73"/>
                  <a:pt x="40" y="73"/>
                </a:cubicBezTo>
                <a:close/>
                <a:moveTo>
                  <a:pt x="42" y="74"/>
                </a:moveTo>
                <a:cubicBezTo>
                  <a:pt x="42" y="74"/>
                  <a:pt x="43" y="74"/>
                  <a:pt x="42" y="74"/>
                </a:cubicBezTo>
                <a:cubicBezTo>
                  <a:pt x="43" y="74"/>
                  <a:pt x="43" y="73"/>
                  <a:pt x="42" y="73"/>
                </a:cubicBezTo>
                <a:cubicBezTo>
                  <a:pt x="43" y="73"/>
                  <a:pt x="42" y="73"/>
                  <a:pt x="42" y="74"/>
                </a:cubicBezTo>
                <a:close/>
                <a:moveTo>
                  <a:pt x="45" y="75"/>
                </a:moveTo>
                <a:cubicBezTo>
                  <a:pt x="45" y="75"/>
                  <a:pt x="45" y="74"/>
                  <a:pt x="46" y="74"/>
                </a:cubicBezTo>
                <a:cubicBezTo>
                  <a:pt x="45" y="72"/>
                  <a:pt x="43" y="74"/>
                  <a:pt x="45" y="75"/>
                </a:cubicBezTo>
                <a:close/>
                <a:moveTo>
                  <a:pt x="51" y="74"/>
                </a:moveTo>
                <a:cubicBezTo>
                  <a:pt x="51" y="74"/>
                  <a:pt x="51" y="73"/>
                  <a:pt x="51" y="73"/>
                </a:cubicBezTo>
                <a:cubicBezTo>
                  <a:pt x="50" y="74"/>
                  <a:pt x="51" y="74"/>
                  <a:pt x="51" y="74"/>
                </a:cubicBezTo>
                <a:close/>
                <a:moveTo>
                  <a:pt x="33" y="75"/>
                </a:moveTo>
                <a:cubicBezTo>
                  <a:pt x="33" y="74"/>
                  <a:pt x="32" y="74"/>
                  <a:pt x="32" y="73"/>
                </a:cubicBezTo>
                <a:cubicBezTo>
                  <a:pt x="32" y="74"/>
                  <a:pt x="33" y="74"/>
                  <a:pt x="33" y="75"/>
                </a:cubicBezTo>
                <a:close/>
                <a:moveTo>
                  <a:pt x="47" y="74"/>
                </a:moveTo>
                <a:cubicBezTo>
                  <a:pt x="47" y="74"/>
                  <a:pt x="47" y="75"/>
                  <a:pt x="48" y="74"/>
                </a:cubicBezTo>
                <a:cubicBezTo>
                  <a:pt x="48" y="74"/>
                  <a:pt x="47" y="74"/>
                  <a:pt x="47" y="73"/>
                </a:cubicBezTo>
                <a:cubicBezTo>
                  <a:pt x="47" y="74"/>
                  <a:pt x="47" y="74"/>
                  <a:pt x="47" y="74"/>
                </a:cubicBezTo>
                <a:close/>
                <a:moveTo>
                  <a:pt x="48" y="74"/>
                </a:moveTo>
                <a:cubicBezTo>
                  <a:pt x="49" y="75"/>
                  <a:pt x="49" y="76"/>
                  <a:pt x="50" y="76"/>
                </a:cubicBezTo>
                <a:cubicBezTo>
                  <a:pt x="50" y="75"/>
                  <a:pt x="50" y="74"/>
                  <a:pt x="49" y="73"/>
                </a:cubicBezTo>
                <a:cubicBezTo>
                  <a:pt x="49" y="74"/>
                  <a:pt x="49" y="74"/>
                  <a:pt x="48" y="74"/>
                </a:cubicBezTo>
                <a:close/>
                <a:moveTo>
                  <a:pt x="22" y="75"/>
                </a:moveTo>
                <a:cubicBezTo>
                  <a:pt x="22" y="74"/>
                  <a:pt x="22" y="74"/>
                  <a:pt x="22" y="74"/>
                </a:cubicBezTo>
                <a:cubicBezTo>
                  <a:pt x="21" y="74"/>
                  <a:pt x="21" y="75"/>
                  <a:pt x="22" y="75"/>
                </a:cubicBezTo>
                <a:close/>
                <a:moveTo>
                  <a:pt x="39" y="76"/>
                </a:moveTo>
                <a:cubicBezTo>
                  <a:pt x="40" y="76"/>
                  <a:pt x="40" y="75"/>
                  <a:pt x="40" y="75"/>
                </a:cubicBezTo>
                <a:cubicBezTo>
                  <a:pt x="40" y="75"/>
                  <a:pt x="40" y="74"/>
                  <a:pt x="39" y="74"/>
                </a:cubicBezTo>
                <a:cubicBezTo>
                  <a:pt x="39" y="74"/>
                  <a:pt x="38" y="76"/>
                  <a:pt x="39" y="76"/>
                </a:cubicBezTo>
                <a:close/>
                <a:moveTo>
                  <a:pt x="30" y="75"/>
                </a:moveTo>
                <a:cubicBezTo>
                  <a:pt x="30" y="75"/>
                  <a:pt x="30" y="75"/>
                  <a:pt x="30" y="74"/>
                </a:cubicBezTo>
                <a:cubicBezTo>
                  <a:pt x="30" y="74"/>
                  <a:pt x="30" y="74"/>
                  <a:pt x="30" y="74"/>
                </a:cubicBezTo>
                <a:cubicBezTo>
                  <a:pt x="30" y="74"/>
                  <a:pt x="29" y="74"/>
                  <a:pt x="30" y="75"/>
                </a:cubicBezTo>
                <a:close/>
                <a:moveTo>
                  <a:pt x="32" y="75"/>
                </a:moveTo>
                <a:cubicBezTo>
                  <a:pt x="32" y="74"/>
                  <a:pt x="32" y="74"/>
                  <a:pt x="31" y="74"/>
                </a:cubicBezTo>
                <a:cubicBezTo>
                  <a:pt x="32" y="74"/>
                  <a:pt x="32" y="75"/>
                  <a:pt x="32" y="75"/>
                </a:cubicBezTo>
                <a:close/>
                <a:moveTo>
                  <a:pt x="54" y="77"/>
                </a:moveTo>
                <a:cubicBezTo>
                  <a:pt x="54" y="76"/>
                  <a:pt x="54" y="76"/>
                  <a:pt x="54" y="75"/>
                </a:cubicBezTo>
                <a:cubicBezTo>
                  <a:pt x="53" y="75"/>
                  <a:pt x="54" y="74"/>
                  <a:pt x="53" y="74"/>
                </a:cubicBezTo>
                <a:cubicBezTo>
                  <a:pt x="53" y="75"/>
                  <a:pt x="53" y="76"/>
                  <a:pt x="54" y="77"/>
                </a:cubicBezTo>
                <a:close/>
                <a:moveTo>
                  <a:pt x="35" y="76"/>
                </a:moveTo>
                <a:cubicBezTo>
                  <a:pt x="35" y="75"/>
                  <a:pt x="35" y="74"/>
                  <a:pt x="34" y="74"/>
                </a:cubicBezTo>
                <a:cubicBezTo>
                  <a:pt x="34" y="75"/>
                  <a:pt x="34" y="76"/>
                  <a:pt x="35" y="76"/>
                </a:cubicBezTo>
                <a:close/>
                <a:moveTo>
                  <a:pt x="36" y="76"/>
                </a:moveTo>
                <a:cubicBezTo>
                  <a:pt x="36" y="76"/>
                  <a:pt x="36" y="76"/>
                  <a:pt x="37" y="77"/>
                </a:cubicBezTo>
                <a:cubicBezTo>
                  <a:pt x="37" y="76"/>
                  <a:pt x="37" y="76"/>
                  <a:pt x="38" y="75"/>
                </a:cubicBezTo>
                <a:cubicBezTo>
                  <a:pt x="37" y="75"/>
                  <a:pt x="37" y="75"/>
                  <a:pt x="37" y="74"/>
                </a:cubicBezTo>
                <a:cubicBezTo>
                  <a:pt x="37" y="75"/>
                  <a:pt x="36" y="75"/>
                  <a:pt x="36" y="76"/>
                </a:cubicBezTo>
                <a:close/>
                <a:moveTo>
                  <a:pt x="42" y="76"/>
                </a:moveTo>
                <a:cubicBezTo>
                  <a:pt x="43" y="74"/>
                  <a:pt x="40" y="75"/>
                  <a:pt x="42" y="76"/>
                </a:cubicBezTo>
                <a:close/>
                <a:moveTo>
                  <a:pt x="25" y="76"/>
                </a:moveTo>
                <a:cubicBezTo>
                  <a:pt x="25" y="76"/>
                  <a:pt x="26" y="76"/>
                  <a:pt x="25" y="77"/>
                </a:cubicBezTo>
                <a:cubicBezTo>
                  <a:pt x="26" y="77"/>
                  <a:pt x="27" y="75"/>
                  <a:pt x="26" y="75"/>
                </a:cubicBezTo>
                <a:cubicBezTo>
                  <a:pt x="25" y="75"/>
                  <a:pt x="25" y="75"/>
                  <a:pt x="25" y="76"/>
                </a:cubicBezTo>
                <a:close/>
                <a:moveTo>
                  <a:pt x="43" y="75"/>
                </a:moveTo>
                <a:cubicBezTo>
                  <a:pt x="43" y="76"/>
                  <a:pt x="44" y="76"/>
                  <a:pt x="44" y="76"/>
                </a:cubicBezTo>
                <a:cubicBezTo>
                  <a:pt x="45" y="76"/>
                  <a:pt x="44" y="74"/>
                  <a:pt x="43" y="75"/>
                </a:cubicBezTo>
                <a:close/>
                <a:moveTo>
                  <a:pt x="23" y="75"/>
                </a:moveTo>
                <a:cubicBezTo>
                  <a:pt x="22" y="76"/>
                  <a:pt x="22" y="76"/>
                  <a:pt x="23" y="75"/>
                </a:cubicBezTo>
                <a:close/>
                <a:moveTo>
                  <a:pt x="29" y="76"/>
                </a:moveTo>
                <a:cubicBezTo>
                  <a:pt x="29" y="76"/>
                  <a:pt x="30" y="76"/>
                  <a:pt x="30" y="75"/>
                </a:cubicBezTo>
                <a:cubicBezTo>
                  <a:pt x="29" y="75"/>
                  <a:pt x="29" y="75"/>
                  <a:pt x="29" y="75"/>
                </a:cubicBezTo>
                <a:cubicBezTo>
                  <a:pt x="29" y="75"/>
                  <a:pt x="28" y="76"/>
                  <a:pt x="29" y="76"/>
                </a:cubicBezTo>
                <a:close/>
                <a:moveTo>
                  <a:pt x="31" y="77"/>
                </a:moveTo>
                <a:cubicBezTo>
                  <a:pt x="32" y="77"/>
                  <a:pt x="32" y="76"/>
                  <a:pt x="32" y="76"/>
                </a:cubicBezTo>
                <a:cubicBezTo>
                  <a:pt x="31" y="76"/>
                  <a:pt x="31" y="75"/>
                  <a:pt x="31" y="75"/>
                </a:cubicBezTo>
                <a:cubicBezTo>
                  <a:pt x="30" y="76"/>
                  <a:pt x="31" y="76"/>
                  <a:pt x="31" y="77"/>
                </a:cubicBezTo>
                <a:close/>
                <a:moveTo>
                  <a:pt x="45" y="76"/>
                </a:moveTo>
                <a:cubicBezTo>
                  <a:pt x="45" y="77"/>
                  <a:pt x="45" y="77"/>
                  <a:pt x="46" y="77"/>
                </a:cubicBezTo>
                <a:cubicBezTo>
                  <a:pt x="46" y="77"/>
                  <a:pt x="46" y="76"/>
                  <a:pt x="47" y="76"/>
                </a:cubicBezTo>
                <a:cubicBezTo>
                  <a:pt x="46" y="74"/>
                  <a:pt x="46" y="76"/>
                  <a:pt x="45" y="76"/>
                </a:cubicBezTo>
                <a:close/>
                <a:moveTo>
                  <a:pt x="34" y="77"/>
                </a:moveTo>
                <a:cubicBezTo>
                  <a:pt x="35" y="76"/>
                  <a:pt x="34" y="76"/>
                  <a:pt x="33" y="75"/>
                </a:cubicBezTo>
                <a:cubicBezTo>
                  <a:pt x="33" y="76"/>
                  <a:pt x="34" y="77"/>
                  <a:pt x="34" y="77"/>
                </a:cubicBezTo>
                <a:close/>
                <a:moveTo>
                  <a:pt x="23" y="78"/>
                </a:moveTo>
                <a:cubicBezTo>
                  <a:pt x="24" y="77"/>
                  <a:pt x="24" y="76"/>
                  <a:pt x="23" y="76"/>
                </a:cubicBezTo>
                <a:cubicBezTo>
                  <a:pt x="22" y="76"/>
                  <a:pt x="23" y="77"/>
                  <a:pt x="23" y="78"/>
                </a:cubicBezTo>
                <a:close/>
                <a:moveTo>
                  <a:pt x="49" y="78"/>
                </a:moveTo>
                <a:cubicBezTo>
                  <a:pt x="49" y="77"/>
                  <a:pt x="49" y="76"/>
                  <a:pt x="48" y="76"/>
                </a:cubicBezTo>
                <a:cubicBezTo>
                  <a:pt x="48" y="77"/>
                  <a:pt x="49" y="77"/>
                  <a:pt x="49" y="78"/>
                </a:cubicBezTo>
                <a:close/>
                <a:moveTo>
                  <a:pt x="40" y="78"/>
                </a:moveTo>
                <a:cubicBezTo>
                  <a:pt x="41" y="78"/>
                  <a:pt x="42" y="76"/>
                  <a:pt x="41" y="76"/>
                </a:cubicBezTo>
                <a:cubicBezTo>
                  <a:pt x="40" y="77"/>
                  <a:pt x="40" y="77"/>
                  <a:pt x="40" y="78"/>
                </a:cubicBezTo>
                <a:close/>
                <a:moveTo>
                  <a:pt x="30" y="78"/>
                </a:moveTo>
                <a:cubicBezTo>
                  <a:pt x="31" y="78"/>
                  <a:pt x="31" y="77"/>
                  <a:pt x="30" y="76"/>
                </a:cubicBezTo>
                <a:cubicBezTo>
                  <a:pt x="29" y="77"/>
                  <a:pt x="30" y="78"/>
                  <a:pt x="30" y="78"/>
                </a:cubicBezTo>
                <a:close/>
                <a:moveTo>
                  <a:pt x="37" y="78"/>
                </a:moveTo>
                <a:cubicBezTo>
                  <a:pt x="37" y="78"/>
                  <a:pt x="37" y="78"/>
                  <a:pt x="38" y="79"/>
                </a:cubicBezTo>
                <a:cubicBezTo>
                  <a:pt x="38" y="78"/>
                  <a:pt x="38" y="78"/>
                  <a:pt x="39" y="77"/>
                </a:cubicBezTo>
                <a:cubicBezTo>
                  <a:pt x="38" y="77"/>
                  <a:pt x="38" y="76"/>
                  <a:pt x="38" y="76"/>
                </a:cubicBezTo>
                <a:cubicBezTo>
                  <a:pt x="38" y="77"/>
                  <a:pt x="37" y="77"/>
                  <a:pt x="37" y="78"/>
                </a:cubicBezTo>
                <a:close/>
                <a:moveTo>
                  <a:pt x="42" y="78"/>
                </a:moveTo>
                <a:cubicBezTo>
                  <a:pt x="44" y="78"/>
                  <a:pt x="44" y="77"/>
                  <a:pt x="42" y="76"/>
                </a:cubicBezTo>
                <a:cubicBezTo>
                  <a:pt x="42" y="77"/>
                  <a:pt x="42" y="78"/>
                  <a:pt x="42" y="78"/>
                </a:cubicBezTo>
                <a:close/>
                <a:moveTo>
                  <a:pt x="36" y="78"/>
                </a:moveTo>
                <a:cubicBezTo>
                  <a:pt x="36" y="77"/>
                  <a:pt x="36" y="77"/>
                  <a:pt x="36" y="76"/>
                </a:cubicBezTo>
                <a:cubicBezTo>
                  <a:pt x="36" y="77"/>
                  <a:pt x="36" y="77"/>
                  <a:pt x="36" y="78"/>
                </a:cubicBezTo>
                <a:close/>
                <a:moveTo>
                  <a:pt x="47" y="80"/>
                </a:moveTo>
                <a:cubicBezTo>
                  <a:pt x="47" y="79"/>
                  <a:pt x="47" y="78"/>
                  <a:pt x="47" y="77"/>
                </a:cubicBezTo>
                <a:cubicBezTo>
                  <a:pt x="47" y="77"/>
                  <a:pt x="47" y="77"/>
                  <a:pt x="47" y="77"/>
                </a:cubicBezTo>
                <a:cubicBezTo>
                  <a:pt x="46" y="77"/>
                  <a:pt x="46" y="79"/>
                  <a:pt x="47" y="80"/>
                </a:cubicBezTo>
                <a:close/>
                <a:moveTo>
                  <a:pt x="21" y="78"/>
                </a:moveTo>
                <a:cubicBezTo>
                  <a:pt x="21" y="78"/>
                  <a:pt x="22" y="77"/>
                  <a:pt x="22" y="77"/>
                </a:cubicBezTo>
                <a:cubicBezTo>
                  <a:pt x="21" y="77"/>
                  <a:pt x="21" y="77"/>
                  <a:pt x="21" y="78"/>
                </a:cubicBezTo>
                <a:close/>
                <a:moveTo>
                  <a:pt x="28" y="78"/>
                </a:moveTo>
                <a:cubicBezTo>
                  <a:pt x="29" y="78"/>
                  <a:pt x="28" y="77"/>
                  <a:pt x="28" y="77"/>
                </a:cubicBezTo>
                <a:cubicBezTo>
                  <a:pt x="28" y="77"/>
                  <a:pt x="28" y="77"/>
                  <a:pt x="28" y="78"/>
                </a:cubicBezTo>
                <a:close/>
                <a:moveTo>
                  <a:pt x="45" y="78"/>
                </a:moveTo>
                <a:cubicBezTo>
                  <a:pt x="45" y="78"/>
                  <a:pt x="45" y="77"/>
                  <a:pt x="45" y="77"/>
                </a:cubicBezTo>
                <a:cubicBezTo>
                  <a:pt x="45" y="77"/>
                  <a:pt x="45" y="78"/>
                  <a:pt x="45" y="78"/>
                </a:cubicBezTo>
                <a:close/>
                <a:moveTo>
                  <a:pt x="27" y="78"/>
                </a:moveTo>
                <a:cubicBezTo>
                  <a:pt x="27" y="78"/>
                  <a:pt x="27" y="77"/>
                  <a:pt x="27" y="77"/>
                </a:cubicBezTo>
                <a:cubicBezTo>
                  <a:pt x="27" y="77"/>
                  <a:pt x="26" y="78"/>
                  <a:pt x="27" y="78"/>
                </a:cubicBezTo>
                <a:close/>
                <a:moveTo>
                  <a:pt x="32" y="79"/>
                </a:moveTo>
                <a:cubicBezTo>
                  <a:pt x="33" y="79"/>
                  <a:pt x="33" y="77"/>
                  <a:pt x="32" y="77"/>
                </a:cubicBezTo>
                <a:cubicBezTo>
                  <a:pt x="32" y="78"/>
                  <a:pt x="32" y="78"/>
                  <a:pt x="32" y="79"/>
                </a:cubicBezTo>
                <a:close/>
                <a:moveTo>
                  <a:pt x="50" y="78"/>
                </a:moveTo>
                <a:cubicBezTo>
                  <a:pt x="51" y="78"/>
                  <a:pt x="51" y="77"/>
                  <a:pt x="50" y="77"/>
                </a:cubicBezTo>
                <a:cubicBezTo>
                  <a:pt x="50" y="77"/>
                  <a:pt x="50" y="77"/>
                  <a:pt x="50" y="78"/>
                </a:cubicBezTo>
                <a:close/>
                <a:moveTo>
                  <a:pt x="52" y="80"/>
                </a:moveTo>
                <a:cubicBezTo>
                  <a:pt x="52" y="79"/>
                  <a:pt x="52" y="77"/>
                  <a:pt x="51" y="77"/>
                </a:cubicBezTo>
                <a:cubicBezTo>
                  <a:pt x="52" y="78"/>
                  <a:pt x="50" y="79"/>
                  <a:pt x="52" y="80"/>
                </a:cubicBezTo>
                <a:close/>
                <a:moveTo>
                  <a:pt x="25" y="78"/>
                </a:moveTo>
                <a:cubicBezTo>
                  <a:pt x="25" y="78"/>
                  <a:pt x="25" y="78"/>
                  <a:pt x="25" y="77"/>
                </a:cubicBezTo>
                <a:cubicBezTo>
                  <a:pt x="25" y="77"/>
                  <a:pt x="25" y="77"/>
                  <a:pt x="25" y="77"/>
                </a:cubicBezTo>
                <a:cubicBezTo>
                  <a:pt x="25" y="78"/>
                  <a:pt x="25" y="78"/>
                  <a:pt x="25" y="78"/>
                </a:cubicBezTo>
                <a:close/>
                <a:moveTo>
                  <a:pt x="35" y="79"/>
                </a:moveTo>
                <a:cubicBezTo>
                  <a:pt x="36" y="78"/>
                  <a:pt x="35" y="78"/>
                  <a:pt x="35" y="78"/>
                </a:cubicBezTo>
                <a:cubicBezTo>
                  <a:pt x="35" y="78"/>
                  <a:pt x="35" y="79"/>
                  <a:pt x="35" y="79"/>
                </a:cubicBezTo>
                <a:close/>
                <a:moveTo>
                  <a:pt x="24" y="78"/>
                </a:moveTo>
                <a:cubicBezTo>
                  <a:pt x="24" y="78"/>
                  <a:pt x="24" y="79"/>
                  <a:pt x="24" y="79"/>
                </a:cubicBezTo>
                <a:cubicBezTo>
                  <a:pt x="24" y="79"/>
                  <a:pt x="24" y="79"/>
                  <a:pt x="24" y="79"/>
                </a:cubicBezTo>
                <a:cubicBezTo>
                  <a:pt x="25" y="79"/>
                  <a:pt x="25" y="78"/>
                  <a:pt x="24" y="78"/>
                </a:cubicBezTo>
                <a:cubicBezTo>
                  <a:pt x="24" y="78"/>
                  <a:pt x="24" y="78"/>
                  <a:pt x="24" y="78"/>
                </a:cubicBezTo>
                <a:close/>
                <a:moveTo>
                  <a:pt x="55" y="79"/>
                </a:moveTo>
                <a:cubicBezTo>
                  <a:pt x="56" y="79"/>
                  <a:pt x="56" y="78"/>
                  <a:pt x="55" y="78"/>
                </a:cubicBezTo>
                <a:cubicBezTo>
                  <a:pt x="55" y="78"/>
                  <a:pt x="56" y="79"/>
                  <a:pt x="55" y="79"/>
                </a:cubicBezTo>
                <a:close/>
                <a:moveTo>
                  <a:pt x="41" y="79"/>
                </a:moveTo>
                <a:cubicBezTo>
                  <a:pt x="41" y="79"/>
                  <a:pt x="41" y="80"/>
                  <a:pt x="42" y="80"/>
                </a:cubicBezTo>
                <a:cubicBezTo>
                  <a:pt x="42" y="79"/>
                  <a:pt x="42" y="79"/>
                  <a:pt x="42" y="78"/>
                </a:cubicBezTo>
                <a:cubicBezTo>
                  <a:pt x="42" y="78"/>
                  <a:pt x="41" y="78"/>
                  <a:pt x="41" y="78"/>
                </a:cubicBezTo>
                <a:cubicBezTo>
                  <a:pt x="41" y="78"/>
                  <a:pt x="41" y="78"/>
                  <a:pt x="41" y="79"/>
                </a:cubicBezTo>
                <a:close/>
                <a:moveTo>
                  <a:pt x="22" y="80"/>
                </a:moveTo>
                <a:cubicBezTo>
                  <a:pt x="22" y="80"/>
                  <a:pt x="22" y="79"/>
                  <a:pt x="22" y="79"/>
                </a:cubicBezTo>
                <a:cubicBezTo>
                  <a:pt x="22" y="79"/>
                  <a:pt x="22" y="78"/>
                  <a:pt x="22" y="78"/>
                </a:cubicBezTo>
                <a:cubicBezTo>
                  <a:pt x="21" y="78"/>
                  <a:pt x="21" y="80"/>
                  <a:pt x="22" y="80"/>
                </a:cubicBezTo>
                <a:close/>
                <a:moveTo>
                  <a:pt x="27" y="79"/>
                </a:moveTo>
                <a:cubicBezTo>
                  <a:pt x="28" y="79"/>
                  <a:pt x="28" y="78"/>
                  <a:pt x="28" y="78"/>
                </a:cubicBezTo>
                <a:cubicBezTo>
                  <a:pt x="27" y="78"/>
                  <a:pt x="27" y="78"/>
                  <a:pt x="27" y="79"/>
                </a:cubicBezTo>
                <a:close/>
                <a:moveTo>
                  <a:pt x="38" y="80"/>
                </a:moveTo>
                <a:cubicBezTo>
                  <a:pt x="39" y="80"/>
                  <a:pt x="39" y="80"/>
                  <a:pt x="39" y="80"/>
                </a:cubicBezTo>
                <a:cubicBezTo>
                  <a:pt x="39" y="80"/>
                  <a:pt x="40" y="80"/>
                  <a:pt x="40" y="79"/>
                </a:cubicBezTo>
                <a:cubicBezTo>
                  <a:pt x="40" y="78"/>
                  <a:pt x="40" y="78"/>
                  <a:pt x="39" y="78"/>
                </a:cubicBezTo>
                <a:cubicBezTo>
                  <a:pt x="39" y="79"/>
                  <a:pt x="38" y="79"/>
                  <a:pt x="38" y="80"/>
                </a:cubicBezTo>
                <a:close/>
                <a:moveTo>
                  <a:pt x="29" y="78"/>
                </a:moveTo>
                <a:cubicBezTo>
                  <a:pt x="29" y="79"/>
                  <a:pt x="29" y="79"/>
                  <a:pt x="29" y="80"/>
                </a:cubicBezTo>
                <a:cubicBezTo>
                  <a:pt x="30" y="79"/>
                  <a:pt x="29" y="79"/>
                  <a:pt x="29" y="78"/>
                </a:cubicBezTo>
                <a:cubicBezTo>
                  <a:pt x="29" y="78"/>
                  <a:pt x="29" y="78"/>
                  <a:pt x="29" y="78"/>
                </a:cubicBezTo>
                <a:close/>
                <a:moveTo>
                  <a:pt x="37" y="79"/>
                </a:moveTo>
                <a:cubicBezTo>
                  <a:pt x="37" y="79"/>
                  <a:pt x="37" y="78"/>
                  <a:pt x="37" y="78"/>
                </a:cubicBezTo>
                <a:cubicBezTo>
                  <a:pt x="37" y="79"/>
                  <a:pt x="37" y="79"/>
                  <a:pt x="37" y="79"/>
                </a:cubicBezTo>
                <a:close/>
                <a:moveTo>
                  <a:pt x="43" y="79"/>
                </a:moveTo>
                <a:cubicBezTo>
                  <a:pt x="43" y="80"/>
                  <a:pt x="43" y="80"/>
                  <a:pt x="44" y="80"/>
                </a:cubicBezTo>
                <a:cubicBezTo>
                  <a:pt x="44" y="80"/>
                  <a:pt x="45" y="78"/>
                  <a:pt x="44" y="78"/>
                </a:cubicBezTo>
                <a:cubicBezTo>
                  <a:pt x="44" y="79"/>
                  <a:pt x="43" y="79"/>
                  <a:pt x="43" y="79"/>
                </a:cubicBezTo>
                <a:close/>
                <a:moveTo>
                  <a:pt x="48" y="79"/>
                </a:moveTo>
                <a:cubicBezTo>
                  <a:pt x="48" y="79"/>
                  <a:pt x="48" y="79"/>
                  <a:pt x="48" y="79"/>
                </a:cubicBezTo>
                <a:cubicBezTo>
                  <a:pt x="48" y="79"/>
                  <a:pt x="48" y="79"/>
                  <a:pt x="48" y="79"/>
                </a:cubicBezTo>
                <a:cubicBezTo>
                  <a:pt x="48" y="79"/>
                  <a:pt x="49" y="78"/>
                  <a:pt x="48" y="78"/>
                </a:cubicBezTo>
                <a:cubicBezTo>
                  <a:pt x="48" y="79"/>
                  <a:pt x="48" y="79"/>
                  <a:pt x="48" y="79"/>
                </a:cubicBezTo>
                <a:cubicBezTo>
                  <a:pt x="48" y="79"/>
                  <a:pt x="48" y="79"/>
                  <a:pt x="48" y="79"/>
                </a:cubicBezTo>
                <a:close/>
                <a:moveTo>
                  <a:pt x="31" y="79"/>
                </a:moveTo>
                <a:cubicBezTo>
                  <a:pt x="31" y="79"/>
                  <a:pt x="31" y="80"/>
                  <a:pt x="31" y="80"/>
                </a:cubicBezTo>
                <a:cubicBezTo>
                  <a:pt x="32" y="80"/>
                  <a:pt x="32" y="79"/>
                  <a:pt x="32" y="79"/>
                </a:cubicBezTo>
                <a:cubicBezTo>
                  <a:pt x="31" y="79"/>
                  <a:pt x="31" y="79"/>
                  <a:pt x="31" y="79"/>
                </a:cubicBezTo>
                <a:cubicBezTo>
                  <a:pt x="31" y="79"/>
                  <a:pt x="31" y="79"/>
                  <a:pt x="31" y="79"/>
                </a:cubicBezTo>
                <a:close/>
                <a:moveTo>
                  <a:pt x="52" y="80"/>
                </a:moveTo>
                <a:cubicBezTo>
                  <a:pt x="53" y="79"/>
                  <a:pt x="53" y="79"/>
                  <a:pt x="52" y="79"/>
                </a:cubicBezTo>
                <a:cubicBezTo>
                  <a:pt x="52" y="79"/>
                  <a:pt x="52" y="80"/>
                  <a:pt x="52" y="80"/>
                </a:cubicBezTo>
                <a:close/>
                <a:moveTo>
                  <a:pt x="36" y="81"/>
                </a:moveTo>
                <a:cubicBezTo>
                  <a:pt x="37" y="81"/>
                  <a:pt x="37" y="80"/>
                  <a:pt x="37" y="80"/>
                </a:cubicBezTo>
                <a:cubicBezTo>
                  <a:pt x="37" y="80"/>
                  <a:pt x="37" y="79"/>
                  <a:pt x="36" y="79"/>
                </a:cubicBezTo>
                <a:cubicBezTo>
                  <a:pt x="36" y="80"/>
                  <a:pt x="36" y="80"/>
                  <a:pt x="36" y="81"/>
                </a:cubicBezTo>
                <a:close/>
                <a:moveTo>
                  <a:pt x="34" y="81"/>
                </a:moveTo>
                <a:cubicBezTo>
                  <a:pt x="34" y="81"/>
                  <a:pt x="35" y="80"/>
                  <a:pt x="34" y="79"/>
                </a:cubicBezTo>
                <a:cubicBezTo>
                  <a:pt x="33" y="80"/>
                  <a:pt x="33" y="81"/>
                  <a:pt x="34" y="81"/>
                </a:cubicBezTo>
                <a:close/>
                <a:moveTo>
                  <a:pt x="48" y="81"/>
                </a:moveTo>
                <a:cubicBezTo>
                  <a:pt x="48" y="82"/>
                  <a:pt x="48" y="83"/>
                  <a:pt x="49" y="83"/>
                </a:cubicBezTo>
                <a:cubicBezTo>
                  <a:pt x="49" y="82"/>
                  <a:pt x="50" y="80"/>
                  <a:pt x="49" y="79"/>
                </a:cubicBezTo>
                <a:cubicBezTo>
                  <a:pt x="49" y="80"/>
                  <a:pt x="48" y="80"/>
                  <a:pt x="48" y="81"/>
                </a:cubicBezTo>
                <a:close/>
                <a:moveTo>
                  <a:pt x="29" y="81"/>
                </a:moveTo>
                <a:cubicBezTo>
                  <a:pt x="29" y="81"/>
                  <a:pt x="29" y="80"/>
                  <a:pt x="28" y="80"/>
                </a:cubicBezTo>
                <a:cubicBezTo>
                  <a:pt x="28" y="80"/>
                  <a:pt x="28" y="80"/>
                  <a:pt x="29" y="81"/>
                </a:cubicBezTo>
                <a:close/>
                <a:moveTo>
                  <a:pt x="40" y="82"/>
                </a:moveTo>
                <a:cubicBezTo>
                  <a:pt x="41" y="82"/>
                  <a:pt x="41" y="81"/>
                  <a:pt x="41" y="81"/>
                </a:cubicBezTo>
                <a:cubicBezTo>
                  <a:pt x="41" y="80"/>
                  <a:pt x="41" y="80"/>
                  <a:pt x="40" y="80"/>
                </a:cubicBezTo>
                <a:cubicBezTo>
                  <a:pt x="40" y="80"/>
                  <a:pt x="39" y="81"/>
                  <a:pt x="40" y="82"/>
                </a:cubicBezTo>
                <a:close/>
                <a:moveTo>
                  <a:pt x="26" y="80"/>
                </a:moveTo>
                <a:cubicBezTo>
                  <a:pt x="27" y="81"/>
                  <a:pt x="27" y="80"/>
                  <a:pt x="26" y="80"/>
                </a:cubicBezTo>
                <a:cubicBezTo>
                  <a:pt x="26" y="80"/>
                  <a:pt x="26" y="80"/>
                  <a:pt x="26" y="80"/>
                </a:cubicBezTo>
                <a:close/>
                <a:moveTo>
                  <a:pt x="22" y="81"/>
                </a:moveTo>
                <a:cubicBezTo>
                  <a:pt x="22" y="81"/>
                  <a:pt x="22" y="82"/>
                  <a:pt x="23" y="82"/>
                </a:cubicBezTo>
                <a:cubicBezTo>
                  <a:pt x="23" y="81"/>
                  <a:pt x="23" y="80"/>
                  <a:pt x="23" y="80"/>
                </a:cubicBezTo>
                <a:cubicBezTo>
                  <a:pt x="22" y="80"/>
                  <a:pt x="22" y="80"/>
                  <a:pt x="22" y="81"/>
                </a:cubicBezTo>
                <a:close/>
                <a:moveTo>
                  <a:pt x="42" y="81"/>
                </a:moveTo>
                <a:cubicBezTo>
                  <a:pt x="42" y="81"/>
                  <a:pt x="43" y="81"/>
                  <a:pt x="43" y="82"/>
                </a:cubicBezTo>
                <a:cubicBezTo>
                  <a:pt x="43" y="81"/>
                  <a:pt x="43" y="80"/>
                  <a:pt x="43" y="80"/>
                </a:cubicBezTo>
                <a:cubicBezTo>
                  <a:pt x="43" y="80"/>
                  <a:pt x="42" y="80"/>
                  <a:pt x="42" y="81"/>
                </a:cubicBezTo>
                <a:close/>
                <a:moveTo>
                  <a:pt x="30" y="81"/>
                </a:moveTo>
                <a:cubicBezTo>
                  <a:pt x="30" y="81"/>
                  <a:pt x="30" y="82"/>
                  <a:pt x="31" y="82"/>
                </a:cubicBezTo>
                <a:cubicBezTo>
                  <a:pt x="31" y="81"/>
                  <a:pt x="31" y="81"/>
                  <a:pt x="31" y="81"/>
                </a:cubicBezTo>
                <a:cubicBezTo>
                  <a:pt x="31" y="81"/>
                  <a:pt x="31" y="80"/>
                  <a:pt x="30" y="80"/>
                </a:cubicBezTo>
                <a:cubicBezTo>
                  <a:pt x="30" y="80"/>
                  <a:pt x="30" y="80"/>
                  <a:pt x="30" y="81"/>
                </a:cubicBezTo>
                <a:close/>
                <a:moveTo>
                  <a:pt x="45" y="83"/>
                </a:moveTo>
                <a:cubicBezTo>
                  <a:pt x="46" y="83"/>
                  <a:pt x="46" y="82"/>
                  <a:pt x="46" y="82"/>
                </a:cubicBezTo>
                <a:cubicBezTo>
                  <a:pt x="46" y="81"/>
                  <a:pt x="46" y="81"/>
                  <a:pt x="45" y="80"/>
                </a:cubicBezTo>
                <a:cubicBezTo>
                  <a:pt x="45" y="81"/>
                  <a:pt x="44" y="83"/>
                  <a:pt x="45" y="83"/>
                </a:cubicBezTo>
                <a:close/>
                <a:moveTo>
                  <a:pt x="52" y="82"/>
                </a:moveTo>
                <a:cubicBezTo>
                  <a:pt x="52" y="82"/>
                  <a:pt x="52" y="83"/>
                  <a:pt x="53" y="83"/>
                </a:cubicBezTo>
                <a:cubicBezTo>
                  <a:pt x="53" y="82"/>
                  <a:pt x="54" y="81"/>
                  <a:pt x="53" y="80"/>
                </a:cubicBezTo>
                <a:cubicBezTo>
                  <a:pt x="53" y="81"/>
                  <a:pt x="52" y="81"/>
                  <a:pt x="52" y="82"/>
                </a:cubicBezTo>
                <a:close/>
                <a:moveTo>
                  <a:pt x="33" y="82"/>
                </a:moveTo>
                <a:cubicBezTo>
                  <a:pt x="33" y="82"/>
                  <a:pt x="33" y="81"/>
                  <a:pt x="33" y="81"/>
                </a:cubicBezTo>
                <a:cubicBezTo>
                  <a:pt x="32" y="81"/>
                  <a:pt x="33" y="82"/>
                  <a:pt x="33" y="82"/>
                </a:cubicBezTo>
                <a:close/>
                <a:moveTo>
                  <a:pt x="26" y="81"/>
                </a:moveTo>
                <a:cubicBezTo>
                  <a:pt x="26" y="81"/>
                  <a:pt x="26" y="81"/>
                  <a:pt x="26" y="81"/>
                </a:cubicBezTo>
                <a:cubicBezTo>
                  <a:pt x="26" y="81"/>
                  <a:pt x="25" y="81"/>
                  <a:pt x="26" y="81"/>
                </a:cubicBezTo>
                <a:close/>
                <a:moveTo>
                  <a:pt x="34" y="82"/>
                </a:moveTo>
                <a:cubicBezTo>
                  <a:pt x="34" y="82"/>
                  <a:pt x="34" y="83"/>
                  <a:pt x="35" y="83"/>
                </a:cubicBezTo>
                <a:cubicBezTo>
                  <a:pt x="36" y="82"/>
                  <a:pt x="36" y="81"/>
                  <a:pt x="35" y="81"/>
                </a:cubicBezTo>
                <a:cubicBezTo>
                  <a:pt x="35" y="81"/>
                  <a:pt x="34" y="82"/>
                  <a:pt x="34" y="82"/>
                </a:cubicBezTo>
                <a:close/>
                <a:moveTo>
                  <a:pt x="37" y="82"/>
                </a:moveTo>
                <a:cubicBezTo>
                  <a:pt x="37" y="82"/>
                  <a:pt x="37" y="82"/>
                  <a:pt x="38" y="82"/>
                </a:cubicBezTo>
                <a:cubicBezTo>
                  <a:pt x="38" y="82"/>
                  <a:pt x="38" y="81"/>
                  <a:pt x="37" y="81"/>
                </a:cubicBezTo>
                <a:cubicBezTo>
                  <a:pt x="37" y="81"/>
                  <a:pt x="37" y="81"/>
                  <a:pt x="37" y="82"/>
                </a:cubicBezTo>
                <a:close/>
                <a:moveTo>
                  <a:pt x="28" y="82"/>
                </a:moveTo>
                <a:cubicBezTo>
                  <a:pt x="28" y="82"/>
                  <a:pt x="28" y="81"/>
                  <a:pt x="27" y="81"/>
                </a:cubicBezTo>
                <a:cubicBezTo>
                  <a:pt x="27" y="82"/>
                  <a:pt x="27" y="82"/>
                  <a:pt x="28" y="82"/>
                </a:cubicBezTo>
                <a:close/>
                <a:moveTo>
                  <a:pt x="41" y="83"/>
                </a:moveTo>
                <a:cubicBezTo>
                  <a:pt x="41" y="83"/>
                  <a:pt x="41" y="83"/>
                  <a:pt x="42" y="83"/>
                </a:cubicBezTo>
                <a:cubicBezTo>
                  <a:pt x="42" y="83"/>
                  <a:pt x="42" y="83"/>
                  <a:pt x="42" y="82"/>
                </a:cubicBezTo>
                <a:cubicBezTo>
                  <a:pt x="42" y="82"/>
                  <a:pt x="42" y="82"/>
                  <a:pt x="42" y="82"/>
                </a:cubicBezTo>
                <a:cubicBezTo>
                  <a:pt x="41" y="82"/>
                  <a:pt x="41" y="83"/>
                  <a:pt x="41" y="83"/>
                </a:cubicBezTo>
                <a:close/>
                <a:moveTo>
                  <a:pt x="30" y="83"/>
                </a:moveTo>
                <a:cubicBezTo>
                  <a:pt x="30" y="83"/>
                  <a:pt x="30" y="82"/>
                  <a:pt x="30" y="82"/>
                </a:cubicBezTo>
                <a:cubicBezTo>
                  <a:pt x="29" y="82"/>
                  <a:pt x="29" y="82"/>
                  <a:pt x="30" y="83"/>
                </a:cubicBezTo>
                <a:close/>
                <a:moveTo>
                  <a:pt x="44" y="83"/>
                </a:moveTo>
                <a:cubicBezTo>
                  <a:pt x="44" y="83"/>
                  <a:pt x="44" y="82"/>
                  <a:pt x="44" y="82"/>
                </a:cubicBezTo>
                <a:cubicBezTo>
                  <a:pt x="43" y="82"/>
                  <a:pt x="44" y="83"/>
                  <a:pt x="44" y="83"/>
                </a:cubicBezTo>
                <a:close/>
                <a:moveTo>
                  <a:pt x="21" y="83"/>
                </a:moveTo>
                <a:cubicBezTo>
                  <a:pt x="22" y="83"/>
                  <a:pt x="22" y="82"/>
                  <a:pt x="21" y="82"/>
                </a:cubicBezTo>
                <a:cubicBezTo>
                  <a:pt x="22" y="82"/>
                  <a:pt x="21" y="83"/>
                  <a:pt x="21" y="83"/>
                </a:cubicBezTo>
                <a:close/>
                <a:moveTo>
                  <a:pt x="25" y="83"/>
                </a:moveTo>
                <a:cubicBezTo>
                  <a:pt x="25" y="82"/>
                  <a:pt x="25" y="83"/>
                  <a:pt x="25" y="82"/>
                </a:cubicBezTo>
                <a:cubicBezTo>
                  <a:pt x="25" y="82"/>
                  <a:pt x="25" y="82"/>
                  <a:pt x="25" y="82"/>
                </a:cubicBezTo>
                <a:cubicBezTo>
                  <a:pt x="25" y="82"/>
                  <a:pt x="25" y="83"/>
                  <a:pt x="25" y="83"/>
                </a:cubicBezTo>
                <a:close/>
                <a:moveTo>
                  <a:pt x="23" y="83"/>
                </a:moveTo>
                <a:cubicBezTo>
                  <a:pt x="24" y="83"/>
                  <a:pt x="24" y="83"/>
                  <a:pt x="24" y="82"/>
                </a:cubicBezTo>
                <a:cubicBezTo>
                  <a:pt x="24" y="82"/>
                  <a:pt x="23" y="83"/>
                  <a:pt x="23" y="83"/>
                </a:cubicBezTo>
                <a:close/>
                <a:moveTo>
                  <a:pt x="32" y="84"/>
                </a:moveTo>
                <a:cubicBezTo>
                  <a:pt x="33" y="84"/>
                  <a:pt x="32" y="82"/>
                  <a:pt x="32" y="82"/>
                </a:cubicBezTo>
                <a:cubicBezTo>
                  <a:pt x="31" y="83"/>
                  <a:pt x="31" y="83"/>
                  <a:pt x="32" y="84"/>
                </a:cubicBezTo>
                <a:close/>
                <a:moveTo>
                  <a:pt x="47" y="85"/>
                </a:moveTo>
                <a:cubicBezTo>
                  <a:pt x="46" y="86"/>
                  <a:pt x="46" y="86"/>
                  <a:pt x="47" y="86"/>
                </a:cubicBezTo>
                <a:cubicBezTo>
                  <a:pt x="47" y="85"/>
                  <a:pt x="47" y="83"/>
                  <a:pt x="47" y="82"/>
                </a:cubicBezTo>
                <a:cubicBezTo>
                  <a:pt x="46" y="83"/>
                  <a:pt x="45" y="85"/>
                  <a:pt x="47" y="85"/>
                </a:cubicBezTo>
                <a:close/>
                <a:moveTo>
                  <a:pt x="34" y="84"/>
                </a:moveTo>
                <a:cubicBezTo>
                  <a:pt x="35" y="84"/>
                  <a:pt x="34" y="83"/>
                  <a:pt x="34" y="83"/>
                </a:cubicBezTo>
                <a:cubicBezTo>
                  <a:pt x="33" y="83"/>
                  <a:pt x="34" y="84"/>
                  <a:pt x="34" y="84"/>
                </a:cubicBezTo>
                <a:close/>
                <a:moveTo>
                  <a:pt x="35" y="84"/>
                </a:moveTo>
                <a:cubicBezTo>
                  <a:pt x="36" y="84"/>
                  <a:pt x="35" y="85"/>
                  <a:pt x="36" y="85"/>
                </a:cubicBezTo>
                <a:cubicBezTo>
                  <a:pt x="36" y="84"/>
                  <a:pt x="36" y="84"/>
                  <a:pt x="37" y="83"/>
                </a:cubicBezTo>
                <a:cubicBezTo>
                  <a:pt x="36" y="82"/>
                  <a:pt x="36" y="83"/>
                  <a:pt x="35" y="84"/>
                </a:cubicBezTo>
                <a:close/>
                <a:moveTo>
                  <a:pt x="39" y="84"/>
                </a:moveTo>
                <a:cubicBezTo>
                  <a:pt x="39" y="84"/>
                  <a:pt x="39" y="84"/>
                  <a:pt x="39" y="84"/>
                </a:cubicBezTo>
                <a:cubicBezTo>
                  <a:pt x="39" y="83"/>
                  <a:pt x="39" y="83"/>
                  <a:pt x="38" y="83"/>
                </a:cubicBezTo>
                <a:cubicBezTo>
                  <a:pt x="38" y="83"/>
                  <a:pt x="39" y="84"/>
                  <a:pt x="39" y="84"/>
                </a:cubicBezTo>
                <a:close/>
                <a:moveTo>
                  <a:pt x="54" y="85"/>
                </a:moveTo>
                <a:cubicBezTo>
                  <a:pt x="54" y="84"/>
                  <a:pt x="54" y="83"/>
                  <a:pt x="54" y="83"/>
                </a:cubicBezTo>
                <a:cubicBezTo>
                  <a:pt x="54" y="84"/>
                  <a:pt x="53" y="84"/>
                  <a:pt x="54" y="85"/>
                </a:cubicBezTo>
                <a:close/>
                <a:moveTo>
                  <a:pt x="5" y="89"/>
                </a:moveTo>
                <a:cubicBezTo>
                  <a:pt x="5" y="89"/>
                  <a:pt x="5" y="89"/>
                  <a:pt x="5" y="89"/>
                </a:cubicBezTo>
                <a:cubicBezTo>
                  <a:pt x="5" y="89"/>
                  <a:pt x="5" y="90"/>
                  <a:pt x="5" y="91"/>
                </a:cubicBezTo>
                <a:cubicBezTo>
                  <a:pt x="5" y="93"/>
                  <a:pt x="3" y="94"/>
                  <a:pt x="3" y="96"/>
                </a:cubicBezTo>
                <a:cubicBezTo>
                  <a:pt x="5" y="92"/>
                  <a:pt x="6" y="87"/>
                  <a:pt x="8" y="83"/>
                </a:cubicBezTo>
                <a:cubicBezTo>
                  <a:pt x="6" y="85"/>
                  <a:pt x="6" y="87"/>
                  <a:pt x="5" y="89"/>
                </a:cubicBezTo>
                <a:close/>
                <a:moveTo>
                  <a:pt x="29" y="84"/>
                </a:moveTo>
                <a:cubicBezTo>
                  <a:pt x="29" y="84"/>
                  <a:pt x="29" y="83"/>
                  <a:pt x="29" y="83"/>
                </a:cubicBezTo>
                <a:cubicBezTo>
                  <a:pt x="28" y="83"/>
                  <a:pt x="28" y="84"/>
                  <a:pt x="29" y="84"/>
                </a:cubicBezTo>
                <a:close/>
                <a:moveTo>
                  <a:pt x="41" y="86"/>
                </a:moveTo>
                <a:cubicBezTo>
                  <a:pt x="42" y="86"/>
                  <a:pt x="42" y="87"/>
                  <a:pt x="43" y="87"/>
                </a:cubicBezTo>
                <a:cubicBezTo>
                  <a:pt x="44" y="86"/>
                  <a:pt x="44" y="84"/>
                  <a:pt x="43" y="83"/>
                </a:cubicBezTo>
                <a:cubicBezTo>
                  <a:pt x="42" y="84"/>
                  <a:pt x="41" y="84"/>
                  <a:pt x="41" y="86"/>
                </a:cubicBezTo>
                <a:close/>
                <a:moveTo>
                  <a:pt x="50" y="86"/>
                </a:moveTo>
                <a:cubicBezTo>
                  <a:pt x="51" y="86"/>
                  <a:pt x="51" y="84"/>
                  <a:pt x="51" y="83"/>
                </a:cubicBezTo>
                <a:cubicBezTo>
                  <a:pt x="50" y="84"/>
                  <a:pt x="50" y="85"/>
                  <a:pt x="50" y="86"/>
                </a:cubicBezTo>
                <a:close/>
                <a:moveTo>
                  <a:pt x="26" y="84"/>
                </a:moveTo>
                <a:cubicBezTo>
                  <a:pt x="26" y="85"/>
                  <a:pt x="27" y="84"/>
                  <a:pt x="26" y="84"/>
                </a:cubicBezTo>
                <a:cubicBezTo>
                  <a:pt x="26" y="84"/>
                  <a:pt x="26" y="84"/>
                  <a:pt x="26" y="84"/>
                </a:cubicBezTo>
                <a:close/>
                <a:moveTo>
                  <a:pt x="31" y="85"/>
                </a:moveTo>
                <a:cubicBezTo>
                  <a:pt x="31" y="84"/>
                  <a:pt x="31" y="84"/>
                  <a:pt x="31" y="84"/>
                </a:cubicBezTo>
                <a:cubicBezTo>
                  <a:pt x="30" y="84"/>
                  <a:pt x="31" y="85"/>
                  <a:pt x="31" y="85"/>
                </a:cubicBezTo>
                <a:close/>
                <a:moveTo>
                  <a:pt x="48" y="86"/>
                </a:moveTo>
                <a:cubicBezTo>
                  <a:pt x="48" y="86"/>
                  <a:pt x="48" y="85"/>
                  <a:pt x="48" y="85"/>
                </a:cubicBezTo>
                <a:cubicBezTo>
                  <a:pt x="48" y="85"/>
                  <a:pt x="48" y="84"/>
                  <a:pt x="48" y="84"/>
                </a:cubicBezTo>
                <a:cubicBezTo>
                  <a:pt x="48" y="85"/>
                  <a:pt x="47" y="86"/>
                  <a:pt x="48" y="86"/>
                </a:cubicBezTo>
                <a:close/>
                <a:moveTo>
                  <a:pt x="22" y="86"/>
                </a:moveTo>
                <a:cubicBezTo>
                  <a:pt x="23" y="85"/>
                  <a:pt x="23" y="85"/>
                  <a:pt x="23" y="84"/>
                </a:cubicBezTo>
                <a:cubicBezTo>
                  <a:pt x="23" y="84"/>
                  <a:pt x="23" y="84"/>
                  <a:pt x="23" y="84"/>
                </a:cubicBezTo>
                <a:cubicBezTo>
                  <a:pt x="22" y="85"/>
                  <a:pt x="22" y="85"/>
                  <a:pt x="22" y="86"/>
                </a:cubicBezTo>
                <a:close/>
                <a:moveTo>
                  <a:pt x="32" y="85"/>
                </a:moveTo>
                <a:cubicBezTo>
                  <a:pt x="33" y="85"/>
                  <a:pt x="33" y="86"/>
                  <a:pt x="33" y="86"/>
                </a:cubicBezTo>
                <a:cubicBezTo>
                  <a:pt x="33" y="85"/>
                  <a:pt x="34" y="85"/>
                  <a:pt x="34" y="85"/>
                </a:cubicBezTo>
                <a:cubicBezTo>
                  <a:pt x="33" y="85"/>
                  <a:pt x="33" y="84"/>
                  <a:pt x="33" y="84"/>
                </a:cubicBezTo>
                <a:cubicBezTo>
                  <a:pt x="33" y="85"/>
                  <a:pt x="32" y="85"/>
                  <a:pt x="32" y="85"/>
                </a:cubicBezTo>
                <a:close/>
                <a:moveTo>
                  <a:pt x="25" y="85"/>
                </a:moveTo>
                <a:cubicBezTo>
                  <a:pt x="25" y="85"/>
                  <a:pt x="25" y="85"/>
                  <a:pt x="25" y="84"/>
                </a:cubicBezTo>
                <a:cubicBezTo>
                  <a:pt x="25" y="85"/>
                  <a:pt x="25" y="85"/>
                  <a:pt x="25" y="85"/>
                </a:cubicBezTo>
                <a:close/>
                <a:moveTo>
                  <a:pt x="28" y="84"/>
                </a:moveTo>
                <a:cubicBezTo>
                  <a:pt x="28" y="85"/>
                  <a:pt x="28" y="85"/>
                  <a:pt x="29" y="85"/>
                </a:cubicBezTo>
                <a:cubicBezTo>
                  <a:pt x="29" y="85"/>
                  <a:pt x="28" y="84"/>
                  <a:pt x="28" y="84"/>
                </a:cubicBezTo>
                <a:close/>
                <a:moveTo>
                  <a:pt x="36" y="86"/>
                </a:moveTo>
                <a:cubicBezTo>
                  <a:pt x="36" y="86"/>
                  <a:pt x="37" y="87"/>
                  <a:pt x="37" y="87"/>
                </a:cubicBezTo>
                <a:cubicBezTo>
                  <a:pt x="38" y="86"/>
                  <a:pt x="38" y="85"/>
                  <a:pt x="37" y="84"/>
                </a:cubicBezTo>
                <a:cubicBezTo>
                  <a:pt x="37" y="85"/>
                  <a:pt x="36" y="85"/>
                  <a:pt x="36" y="86"/>
                </a:cubicBezTo>
                <a:close/>
                <a:moveTo>
                  <a:pt x="27" y="86"/>
                </a:moveTo>
                <a:cubicBezTo>
                  <a:pt x="27" y="86"/>
                  <a:pt x="27" y="85"/>
                  <a:pt x="27" y="85"/>
                </a:cubicBezTo>
                <a:cubicBezTo>
                  <a:pt x="27" y="85"/>
                  <a:pt x="26" y="85"/>
                  <a:pt x="27" y="86"/>
                </a:cubicBezTo>
                <a:close/>
                <a:moveTo>
                  <a:pt x="35" y="86"/>
                </a:moveTo>
                <a:cubicBezTo>
                  <a:pt x="35" y="85"/>
                  <a:pt x="35" y="85"/>
                  <a:pt x="35" y="85"/>
                </a:cubicBezTo>
                <a:cubicBezTo>
                  <a:pt x="34" y="85"/>
                  <a:pt x="35" y="86"/>
                  <a:pt x="35" y="86"/>
                </a:cubicBezTo>
                <a:close/>
                <a:moveTo>
                  <a:pt x="39" y="85"/>
                </a:moveTo>
                <a:cubicBezTo>
                  <a:pt x="40" y="85"/>
                  <a:pt x="40" y="86"/>
                  <a:pt x="40" y="86"/>
                </a:cubicBezTo>
                <a:cubicBezTo>
                  <a:pt x="40" y="85"/>
                  <a:pt x="40" y="85"/>
                  <a:pt x="40" y="85"/>
                </a:cubicBezTo>
                <a:cubicBezTo>
                  <a:pt x="40" y="85"/>
                  <a:pt x="39" y="85"/>
                  <a:pt x="39" y="85"/>
                </a:cubicBezTo>
                <a:close/>
                <a:moveTo>
                  <a:pt x="30" y="85"/>
                </a:moveTo>
                <a:cubicBezTo>
                  <a:pt x="30" y="85"/>
                  <a:pt x="30" y="85"/>
                  <a:pt x="30" y="86"/>
                </a:cubicBezTo>
                <a:cubicBezTo>
                  <a:pt x="30" y="86"/>
                  <a:pt x="30" y="86"/>
                  <a:pt x="30" y="87"/>
                </a:cubicBezTo>
                <a:cubicBezTo>
                  <a:pt x="31" y="87"/>
                  <a:pt x="31" y="86"/>
                  <a:pt x="31" y="86"/>
                </a:cubicBezTo>
                <a:cubicBezTo>
                  <a:pt x="31" y="85"/>
                  <a:pt x="30" y="86"/>
                  <a:pt x="30" y="86"/>
                </a:cubicBezTo>
                <a:cubicBezTo>
                  <a:pt x="31" y="86"/>
                  <a:pt x="30" y="85"/>
                  <a:pt x="30" y="85"/>
                </a:cubicBezTo>
                <a:close/>
                <a:moveTo>
                  <a:pt x="46" y="87"/>
                </a:moveTo>
                <a:cubicBezTo>
                  <a:pt x="46" y="86"/>
                  <a:pt x="46" y="85"/>
                  <a:pt x="45" y="85"/>
                </a:cubicBezTo>
                <a:cubicBezTo>
                  <a:pt x="45" y="86"/>
                  <a:pt x="46" y="87"/>
                  <a:pt x="46" y="87"/>
                </a:cubicBezTo>
                <a:close/>
                <a:moveTo>
                  <a:pt x="52" y="89"/>
                </a:moveTo>
                <a:cubicBezTo>
                  <a:pt x="53" y="88"/>
                  <a:pt x="53" y="85"/>
                  <a:pt x="52" y="85"/>
                </a:cubicBezTo>
                <a:cubicBezTo>
                  <a:pt x="51" y="86"/>
                  <a:pt x="51" y="88"/>
                  <a:pt x="52" y="89"/>
                </a:cubicBezTo>
                <a:close/>
                <a:moveTo>
                  <a:pt x="23" y="86"/>
                </a:moveTo>
                <a:cubicBezTo>
                  <a:pt x="23" y="86"/>
                  <a:pt x="24" y="86"/>
                  <a:pt x="23" y="85"/>
                </a:cubicBezTo>
                <a:cubicBezTo>
                  <a:pt x="23" y="86"/>
                  <a:pt x="22" y="86"/>
                  <a:pt x="23" y="86"/>
                </a:cubicBezTo>
                <a:close/>
                <a:moveTo>
                  <a:pt x="27" y="86"/>
                </a:moveTo>
                <a:cubicBezTo>
                  <a:pt x="27" y="86"/>
                  <a:pt x="27" y="87"/>
                  <a:pt x="27" y="87"/>
                </a:cubicBezTo>
                <a:cubicBezTo>
                  <a:pt x="28" y="87"/>
                  <a:pt x="28" y="86"/>
                  <a:pt x="28" y="86"/>
                </a:cubicBezTo>
                <a:cubicBezTo>
                  <a:pt x="28" y="86"/>
                  <a:pt x="28" y="85"/>
                  <a:pt x="27" y="85"/>
                </a:cubicBezTo>
                <a:cubicBezTo>
                  <a:pt x="28" y="86"/>
                  <a:pt x="27" y="86"/>
                  <a:pt x="27" y="86"/>
                </a:cubicBezTo>
                <a:close/>
                <a:moveTo>
                  <a:pt x="33" y="87"/>
                </a:moveTo>
                <a:cubicBezTo>
                  <a:pt x="32" y="86"/>
                  <a:pt x="32" y="86"/>
                  <a:pt x="32" y="86"/>
                </a:cubicBezTo>
                <a:cubicBezTo>
                  <a:pt x="32" y="86"/>
                  <a:pt x="32" y="86"/>
                  <a:pt x="33" y="87"/>
                </a:cubicBezTo>
                <a:close/>
                <a:moveTo>
                  <a:pt x="34" y="88"/>
                </a:moveTo>
                <a:cubicBezTo>
                  <a:pt x="35" y="87"/>
                  <a:pt x="35" y="86"/>
                  <a:pt x="34" y="86"/>
                </a:cubicBezTo>
                <a:cubicBezTo>
                  <a:pt x="34" y="86"/>
                  <a:pt x="33" y="87"/>
                  <a:pt x="34" y="88"/>
                </a:cubicBezTo>
                <a:close/>
                <a:moveTo>
                  <a:pt x="26" y="86"/>
                </a:moveTo>
                <a:cubicBezTo>
                  <a:pt x="26" y="86"/>
                  <a:pt x="26" y="86"/>
                  <a:pt x="26" y="87"/>
                </a:cubicBezTo>
                <a:cubicBezTo>
                  <a:pt x="26" y="87"/>
                  <a:pt x="26" y="86"/>
                  <a:pt x="26" y="86"/>
                </a:cubicBezTo>
                <a:cubicBezTo>
                  <a:pt x="26" y="86"/>
                  <a:pt x="26" y="86"/>
                  <a:pt x="26" y="86"/>
                </a:cubicBezTo>
                <a:close/>
                <a:moveTo>
                  <a:pt x="30" y="87"/>
                </a:moveTo>
                <a:cubicBezTo>
                  <a:pt x="29" y="87"/>
                  <a:pt x="29" y="86"/>
                  <a:pt x="29" y="86"/>
                </a:cubicBezTo>
                <a:cubicBezTo>
                  <a:pt x="29" y="86"/>
                  <a:pt x="29" y="87"/>
                  <a:pt x="30" y="87"/>
                </a:cubicBezTo>
                <a:close/>
                <a:moveTo>
                  <a:pt x="45" y="91"/>
                </a:moveTo>
                <a:cubicBezTo>
                  <a:pt x="45" y="90"/>
                  <a:pt x="46" y="89"/>
                  <a:pt x="46" y="88"/>
                </a:cubicBezTo>
                <a:cubicBezTo>
                  <a:pt x="46" y="88"/>
                  <a:pt x="45" y="87"/>
                  <a:pt x="44" y="86"/>
                </a:cubicBezTo>
                <a:cubicBezTo>
                  <a:pt x="44" y="88"/>
                  <a:pt x="44" y="89"/>
                  <a:pt x="45" y="91"/>
                </a:cubicBezTo>
                <a:close/>
                <a:moveTo>
                  <a:pt x="48" y="88"/>
                </a:moveTo>
                <a:cubicBezTo>
                  <a:pt x="48" y="88"/>
                  <a:pt x="48" y="89"/>
                  <a:pt x="48" y="89"/>
                </a:cubicBezTo>
                <a:cubicBezTo>
                  <a:pt x="49" y="88"/>
                  <a:pt x="49" y="87"/>
                  <a:pt x="49" y="86"/>
                </a:cubicBezTo>
                <a:cubicBezTo>
                  <a:pt x="49" y="87"/>
                  <a:pt x="48" y="87"/>
                  <a:pt x="48" y="88"/>
                </a:cubicBezTo>
                <a:close/>
                <a:moveTo>
                  <a:pt x="23" y="88"/>
                </a:moveTo>
                <a:cubicBezTo>
                  <a:pt x="24" y="88"/>
                  <a:pt x="24" y="87"/>
                  <a:pt x="24" y="86"/>
                </a:cubicBezTo>
                <a:cubicBezTo>
                  <a:pt x="24" y="87"/>
                  <a:pt x="23" y="87"/>
                  <a:pt x="23" y="88"/>
                </a:cubicBezTo>
                <a:close/>
                <a:moveTo>
                  <a:pt x="38" y="89"/>
                </a:moveTo>
                <a:cubicBezTo>
                  <a:pt x="39" y="88"/>
                  <a:pt x="39" y="88"/>
                  <a:pt x="39" y="87"/>
                </a:cubicBezTo>
                <a:cubicBezTo>
                  <a:pt x="39" y="85"/>
                  <a:pt x="36" y="88"/>
                  <a:pt x="38" y="89"/>
                </a:cubicBezTo>
                <a:close/>
                <a:moveTo>
                  <a:pt x="37" y="88"/>
                </a:moveTo>
                <a:cubicBezTo>
                  <a:pt x="36" y="87"/>
                  <a:pt x="36" y="87"/>
                  <a:pt x="36" y="86"/>
                </a:cubicBezTo>
                <a:cubicBezTo>
                  <a:pt x="36" y="87"/>
                  <a:pt x="36" y="87"/>
                  <a:pt x="37" y="88"/>
                </a:cubicBezTo>
                <a:close/>
                <a:moveTo>
                  <a:pt x="27" y="88"/>
                </a:moveTo>
                <a:cubicBezTo>
                  <a:pt x="27" y="87"/>
                  <a:pt x="27" y="87"/>
                  <a:pt x="27" y="87"/>
                </a:cubicBezTo>
                <a:cubicBezTo>
                  <a:pt x="26" y="87"/>
                  <a:pt x="26" y="88"/>
                  <a:pt x="27" y="88"/>
                </a:cubicBezTo>
                <a:close/>
                <a:moveTo>
                  <a:pt x="31" y="87"/>
                </a:moveTo>
                <a:cubicBezTo>
                  <a:pt x="31" y="88"/>
                  <a:pt x="31" y="88"/>
                  <a:pt x="31" y="88"/>
                </a:cubicBezTo>
                <a:cubicBezTo>
                  <a:pt x="32" y="88"/>
                  <a:pt x="32" y="88"/>
                  <a:pt x="32" y="87"/>
                </a:cubicBezTo>
                <a:cubicBezTo>
                  <a:pt x="32" y="87"/>
                  <a:pt x="32" y="87"/>
                  <a:pt x="31" y="87"/>
                </a:cubicBezTo>
                <a:cubicBezTo>
                  <a:pt x="31" y="87"/>
                  <a:pt x="31" y="87"/>
                  <a:pt x="31" y="87"/>
                </a:cubicBezTo>
                <a:close/>
                <a:moveTo>
                  <a:pt x="28" y="88"/>
                </a:moveTo>
                <a:cubicBezTo>
                  <a:pt x="28" y="88"/>
                  <a:pt x="28" y="88"/>
                  <a:pt x="29" y="89"/>
                </a:cubicBezTo>
                <a:cubicBezTo>
                  <a:pt x="29" y="88"/>
                  <a:pt x="29" y="88"/>
                  <a:pt x="29" y="87"/>
                </a:cubicBezTo>
                <a:cubicBezTo>
                  <a:pt x="29" y="87"/>
                  <a:pt x="29" y="87"/>
                  <a:pt x="28" y="87"/>
                </a:cubicBezTo>
                <a:cubicBezTo>
                  <a:pt x="29" y="88"/>
                  <a:pt x="28" y="88"/>
                  <a:pt x="28" y="88"/>
                </a:cubicBezTo>
                <a:close/>
                <a:moveTo>
                  <a:pt x="42" y="89"/>
                </a:moveTo>
                <a:cubicBezTo>
                  <a:pt x="42" y="89"/>
                  <a:pt x="42" y="89"/>
                  <a:pt x="42" y="88"/>
                </a:cubicBezTo>
                <a:cubicBezTo>
                  <a:pt x="42" y="88"/>
                  <a:pt x="42" y="87"/>
                  <a:pt x="41" y="87"/>
                </a:cubicBezTo>
                <a:cubicBezTo>
                  <a:pt x="41" y="88"/>
                  <a:pt x="41" y="89"/>
                  <a:pt x="42" y="89"/>
                </a:cubicBezTo>
                <a:close/>
                <a:moveTo>
                  <a:pt x="35" y="90"/>
                </a:moveTo>
                <a:cubicBezTo>
                  <a:pt x="36" y="89"/>
                  <a:pt x="36" y="88"/>
                  <a:pt x="35" y="87"/>
                </a:cubicBezTo>
                <a:cubicBezTo>
                  <a:pt x="34" y="88"/>
                  <a:pt x="34" y="89"/>
                  <a:pt x="35" y="90"/>
                </a:cubicBezTo>
                <a:close/>
                <a:moveTo>
                  <a:pt x="24" y="89"/>
                </a:moveTo>
                <a:cubicBezTo>
                  <a:pt x="25" y="89"/>
                  <a:pt x="25" y="88"/>
                  <a:pt x="25" y="88"/>
                </a:cubicBezTo>
                <a:cubicBezTo>
                  <a:pt x="25" y="88"/>
                  <a:pt x="24" y="89"/>
                  <a:pt x="24" y="89"/>
                </a:cubicBezTo>
                <a:close/>
                <a:moveTo>
                  <a:pt x="39" y="90"/>
                </a:moveTo>
                <a:cubicBezTo>
                  <a:pt x="39" y="90"/>
                  <a:pt x="39" y="91"/>
                  <a:pt x="40" y="92"/>
                </a:cubicBezTo>
                <a:cubicBezTo>
                  <a:pt x="40" y="90"/>
                  <a:pt x="40" y="89"/>
                  <a:pt x="40" y="88"/>
                </a:cubicBezTo>
                <a:cubicBezTo>
                  <a:pt x="40" y="88"/>
                  <a:pt x="40" y="88"/>
                  <a:pt x="40" y="88"/>
                </a:cubicBezTo>
                <a:cubicBezTo>
                  <a:pt x="39" y="89"/>
                  <a:pt x="39" y="89"/>
                  <a:pt x="39" y="90"/>
                </a:cubicBezTo>
                <a:close/>
                <a:moveTo>
                  <a:pt x="50" y="91"/>
                </a:moveTo>
                <a:cubicBezTo>
                  <a:pt x="51" y="91"/>
                  <a:pt x="51" y="88"/>
                  <a:pt x="50" y="88"/>
                </a:cubicBezTo>
                <a:cubicBezTo>
                  <a:pt x="50" y="89"/>
                  <a:pt x="50" y="90"/>
                  <a:pt x="50" y="91"/>
                </a:cubicBezTo>
                <a:close/>
                <a:moveTo>
                  <a:pt x="26" y="89"/>
                </a:moveTo>
                <a:cubicBezTo>
                  <a:pt x="26" y="89"/>
                  <a:pt x="26" y="88"/>
                  <a:pt x="26" y="88"/>
                </a:cubicBezTo>
                <a:cubicBezTo>
                  <a:pt x="26" y="89"/>
                  <a:pt x="26" y="89"/>
                  <a:pt x="26" y="89"/>
                </a:cubicBezTo>
                <a:close/>
                <a:moveTo>
                  <a:pt x="32" y="89"/>
                </a:moveTo>
                <a:cubicBezTo>
                  <a:pt x="32" y="90"/>
                  <a:pt x="32" y="90"/>
                  <a:pt x="33" y="90"/>
                </a:cubicBezTo>
                <a:cubicBezTo>
                  <a:pt x="33" y="90"/>
                  <a:pt x="33" y="89"/>
                  <a:pt x="32" y="88"/>
                </a:cubicBezTo>
                <a:cubicBezTo>
                  <a:pt x="32" y="89"/>
                  <a:pt x="32" y="89"/>
                  <a:pt x="32" y="89"/>
                </a:cubicBezTo>
                <a:close/>
                <a:moveTo>
                  <a:pt x="28" y="90"/>
                </a:moveTo>
                <a:cubicBezTo>
                  <a:pt x="28" y="89"/>
                  <a:pt x="28" y="89"/>
                  <a:pt x="28" y="89"/>
                </a:cubicBezTo>
                <a:cubicBezTo>
                  <a:pt x="28" y="89"/>
                  <a:pt x="28" y="89"/>
                  <a:pt x="27" y="89"/>
                </a:cubicBezTo>
                <a:cubicBezTo>
                  <a:pt x="27" y="89"/>
                  <a:pt x="28" y="89"/>
                  <a:pt x="28" y="90"/>
                </a:cubicBezTo>
                <a:close/>
                <a:moveTo>
                  <a:pt x="29" y="90"/>
                </a:moveTo>
                <a:cubicBezTo>
                  <a:pt x="30" y="90"/>
                  <a:pt x="30" y="91"/>
                  <a:pt x="30" y="91"/>
                </a:cubicBezTo>
                <a:cubicBezTo>
                  <a:pt x="31" y="90"/>
                  <a:pt x="31" y="89"/>
                  <a:pt x="30" y="89"/>
                </a:cubicBezTo>
                <a:cubicBezTo>
                  <a:pt x="30" y="89"/>
                  <a:pt x="29" y="89"/>
                  <a:pt x="29" y="90"/>
                </a:cubicBezTo>
                <a:close/>
                <a:moveTo>
                  <a:pt x="25" y="90"/>
                </a:moveTo>
                <a:cubicBezTo>
                  <a:pt x="26" y="90"/>
                  <a:pt x="26" y="89"/>
                  <a:pt x="25" y="89"/>
                </a:cubicBezTo>
                <a:cubicBezTo>
                  <a:pt x="25" y="89"/>
                  <a:pt x="25" y="90"/>
                  <a:pt x="25" y="90"/>
                </a:cubicBezTo>
                <a:close/>
                <a:moveTo>
                  <a:pt x="42" y="90"/>
                </a:moveTo>
                <a:cubicBezTo>
                  <a:pt x="42" y="91"/>
                  <a:pt x="43" y="91"/>
                  <a:pt x="43" y="91"/>
                </a:cubicBezTo>
                <a:cubicBezTo>
                  <a:pt x="44" y="90"/>
                  <a:pt x="43" y="90"/>
                  <a:pt x="43" y="89"/>
                </a:cubicBezTo>
                <a:cubicBezTo>
                  <a:pt x="43" y="89"/>
                  <a:pt x="42" y="89"/>
                  <a:pt x="42" y="90"/>
                </a:cubicBezTo>
                <a:close/>
                <a:moveTo>
                  <a:pt x="37" y="92"/>
                </a:moveTo>
                <a:cubicBezTo>
                  <a:pt x="37" y="91"/>
                  <a:pt x="37" y="91"/>
                  <a:pt x="37" y="90"/>
                </a:cubicBezTo>
                <a:cubicBezTo>
                  <a:pt x="37" y="90"/>
                  <a:pt x="37" y="89"/>
                  <a:pt x="36" y="89"/>
                </a:cubicBezTo>
                <a:cubicBezTo>
                  <a:pt x="36" y="90"/>
                  <a:pt x="36" y="91"/>
                  <a:pt x="37" y="92"/>
                </a:cubicBezTo>
                <a:close/>
                <a:moveTo>
                  <a:pt x="27" y="91"/>
                </a:moveTo>
                <a:cubicBezTo>
                  <a:pt x="28" y="90"/>
                  <a:pt x="27" y="90"/>
                  <a:pt x="27" y="90"/>
                </a:cubicBezTo>
                <a:cubicBezTo>
                  <a:pt x="27" y="90"/>
                  <a:pt x="27" y="90"/>
                  <a:pt x="27" y="91"/>
                </a:cubicBezTo>
                <a:close/>
                <a:moveTo>
                  <a:pt x="41" y="91"/>
                </a:moveTo>
                <a:cubicBezTo>
                  <a:pt x="41" y="90"/>
                  <a:pt x="42" y="90"/>
                  <a:pt x="41" y="90"/>
                </a:cubicBezTo>
                <a:cubicBezTo>
                  <a:pt x="41" y="90"/>
                  <a:pt x="40" y="90"/>
                  <a:pt x="41" y="91"/>
                </a:cubicBezTo>
                <a:close/>
                <a:moveTo>
                  <a:pt x="47" y="92"/>
                </a:moveTo>
                <a:cubicBezTo>
                  <a:pt x="47" y="92"/>
                  <a:pt x="46" y="92"/>
                  <a:pt x="46" y="92"/>
                </a:cubicBezTo>
                <a:cubicBezTo>
                  <a:pt x="47" y="91"/>
                  <a:pt x="47" y="90"/>
                  <a:pt x="46" y="90"/>
                </a:cubicBezTo>
                <a:cubicBezTo>
                  <a:pt x="46" y="90"/>
                  <a:pt x="46" y="91"/>
                  <a:pt x="45" y="92"/>
                </a:cubicBezTo>
                <a:cubicBezTo>
                  <a:pt x="46" y="92"/>
                  <a:pt x="46" y="92"/>
                  <a:pt x="46" y="93"/>
                </a:cubicBezTo>
                <a:cubicBezTo>
                  <a:pt x="47" y="92"/>
                  <a:pt x="47" y="92"/>
                  <a:pt x="47" y="92"/>
                </a:cubicBezTo>
                <a:cubicBezTo>
                  <a:pt x="47" y="93"/>
                  <a:pt x="47" y="95"/>
                  <a:pt x="48" y="96"/>
                </a:cubicBezTo>
                <a:cubicBezTo>
                  <a:pt x="49" y="95"/>
                  <a:pt x="48" y="94"/>
                  <a:pt x="49" y="93"/>
                </a:cubicBezTo>
                <a:cubicBezTo>
                  <a:pt x="48" y="93"/>
                  <a:pt x="49" y="92"/>
                  <a:pt x="48" y="91"/>
                </a:cubicBezTo>
                <a:cubicBezTo>
                  <a:pt x="48" y="91"/>
                  <a:pt x="48" y="91"/>
                  <a:pt x="47" y="92"/>
                </a:cubicBezTo>
                <a:cubicBezTo>
                  <a:pt x="47" y="92"/>
                  <a:pt x="47" y="91"/>
                  <a:pt x="47" y="91"/>
                </a:cubicBezTo>
                <a:cubicBezTo>
                  <a:pt x="47" y="92"/>
                  <a:pt x="47" y="92"/>
                  <a:pt x="47" y="92"/>
                </a:cubicBezTo>
                <a:close/>
                <a:moveTo>
                  <a:pt x="22" y="91"/>
                </a:moveTo>
                <a:cubicBezTo>
                  <a:pt x="22" y="90"/>
                  <a:pt x="22" y="90"/>
                  <a:pt x="22" y="90"/>
                </a:cubicBezTo>
                <a:cubicBezTo>
                  <a:pt x="22" y="90"/>
                  <a:pt x="21" y="90"/>
                  <a:pt x="22" y="91"/>
                </a:cubicBezTo>
                <a:close/>
                <a:moveTo>
                  <a:pt x="23" y="91"/>
                </a:moveTo>
                <a:cubicBezTo>
                  <a:pt x="23" y="91"/>
                  <a:pt x="23" y="91"/>
                  <a:pt x="23" y="91"/>
                </a:cubicBezTo>
                <a:cubicBezTo>
                  <a:pt x="24" y="91"/>
                  <a:pt x="24" y="90"/>
                  <a:pt x="23" y="90"/>
                </a:cubicBezTo>
                <a:cubicBezTo>
                  <a:pt x="23" y="90"/>
                  <a:pt x="23" y="90"/>
                  <a:pt x="23" y="91"/>
                </a:cubicBezTo>
                <a:close/>
                <a:moveTo>
                  <a:pt x="33" y="92"/>
                </a:moveTo>
                <a:cubicBezTo>
                  <a:pt x="34" y="92"/>
                  <a:pt x="34" y="91"/>
                  <a:pt x="34" y="91"/>
                </a:cubicBezTo>
                <a:cubicBezTo>
                  <a:pt x="34" y="91"/>
                  <a:pt x="34" y="90"/>
                  <a:pt x="34" y="90"/>
                </a:cubicBezTo>
                <a:cubicBezTo>
                  <a:pt x="33" y="90"/>
                  <a:pt x="33" y="91"/>
                  <a:pt x="33" y="91"/>
                </a:cubicBezTo>
                <a:cubicBezTo>
                  <a:pt x="33" y="92"/>
                  <a:pt x="34" y="92"/>
                  <a:pt x="33" y="92"/>
                </a:cubicBezTo>
                <a:close/>
                <a:moveTo>
                  <a:pt x="29" y="92"/>
                </a:moveTo>
                <a:cubicBezTo>
                  <a:pt x="30" y="91"/>
                  <a:pt x="29" y="91"/>
                  <a:pt x="29" y="91"/>
                </a:cubicBezTo>
                <a:cubicBezTo>
                  <a:pt x="29" y="91"/>
                  <a:pt x="29" y="91"/>
                  <a:pt x="29" y="92"/>
                </a:cubicBezTo>
                <a:close/>
                <a:moveTo>
                  <a:pt x="31" y="93"/>
                </a:moveTo>
                <a:cubicBezTo>
                  <a:pt x="31" y="92"/>
                  <a:pt x="32" y="92"/>
                  <a:pt x="32" y="91"/>
                </a:cubicBezTo>
                <a:cubicBezTo>
                  <a:pt x="32" y="91"/>
                  <a:pt x="31" y="91"/>
                  <a:pt x="31" y="91"/>
                </a:cubicBezTo>
                <a:cubicBezTo>
                  <a:pt x="30" y="91"/>
                  <a:pt x="30" y="92"/>
                  <a:pt x="31" y="93"/>
                </a:cubicBezTo>
                <a:close/>
                <a:moveTo>
                  <a:pt x="26" y="91"/>
                </a:moveTo>
                <a:cubicBezTo>
                  <a:pt x="26" y="92"/>
                  <a:pt x="26" y="92"/>
                  <a:pt x="26" y="92"/>
                </a:cubicBezTo>
                <a:cubicBezTo>
                  <a:pt x="27" y="92"/>
                  <a:pt x="27" y="91"/>
                  <a:pt x="26" y="91"/>
                </a:cubicBezTo>
                <a:cubicBezTo>
                  <a:pt x="26" y="91"/>
                  <a:pt x="26" y="91"/>
                  <a:pt x="26" y="91"/>
                </a:cubicBezTo>
                <a:close/>
                <a:moveTo>
                  <a:pt x="25" y="91"/>
                </a:moveTo>
                <a:cubicBezTo>
                  <a:pt x="25" y="91"/>
                  <a:pt x="25" y="91"/>
                  <a:pt x="24" y="91"/>
                </a:cubicBezTo>
                <a:cubicBezTo>
                  <a:pt x="24" y="91"/>
                  <a:pt x="24" y="91"/>
                  <a:pt x="25" y="91"/>
                </a:cubicBezTo>
                <a:close/>
                <a:moveTo>
                  <a:pt x="42" y="95"/>
                </a:moveTo>
                <a:cubicBezTo>
                  <a:pt x="42" y="94"/>
                  <a:pt x="43" y="94"/>
                  <a:pt x="43" y="93"/>
                </a:cubicBezTo>
                <a:cubicBezTo>
                  <a:pt x="43" y="92"/>
                  <a:pt x="42" y="91"/>
                  <a:pt x="42" y="91"/>
                </a:cubicBezTo>
                <a:cubicBezTo>
                  <a:pt x="41" y="92"/>
                  <a:pt x="41" y="94"/>
                  <a:pt x="42" y="95"/>
                </a:cubicBezTo>
                <a:close/>
                <a:moveTo>
                  <a:pt x="37" y="93"/>
                </a:moveTo>
                <a:cubicBezTo>
                  <a:pt x="38" y="93"/>
                  <a:pt x="38" y="94"/>
                  <a:pt x="39" y="95"/>
                </a:cubicBezTo>
                <a:cubicBezTo>
                  <a:pt x="39" y="94"/>
                  <a:pt x="39" y="94"/>
                  <a:pt x="39" y="93"/>
                </a:cubicBezTo>
                <a:cubicBezTo>
                  <a:pt x="39" y="93"/>
                  <a:pt x="38" y="92"/>
                  <a:pt x="38" y="91"/>
                </a:cubicBezTo>
                <a:cubicBezTo>
                  <a:pt x="37" y="92"/>
                  <a:pt x="37" y="92"/>
                  <a:pt x="37" y="93"/>
                </a:cubicBezTo>
                <a:close/>
                <a:moveTo>
                  <a:pt x="51" y="93"/>
                </a:moveTo>
                <a:cubicBezTo>
                  <a:pt x="51" y="92"/>
                  <a:pt x="53" y="92"/>
                  <a:pt x="52" y="91"/>
                </a:cubicBezTo>
                <a:cubicBezTo>
                  <a:pt x="52" y="92"/>
                  <a:pt x="51" y="92"/>
                  <a:pt x="51" y="93"/>
                </a:cubicBezTo>
                <a:close/>
                <a:moveTo>
                  <a:pt x="24" y="92"/>
                </a:moveTo>
                <a:cubicBezTo>
                  <a:pt x="24" y="92"/>
                  <a:pt x="24" y="91"/>
                  <a:pt x="24" y="91"/>
                </a:cubicBezTo>
                <a:cubicBezTo>
                  <a:pt x="24" y="92"/>
                  <a:pt x="24" y="92"/>
                  <a:pt x="24" y="92"/>
                </a:cubicBezTo>
                <a:close/>
                <a:moveTo>
                  <a:pt x="22" y="92"/>
                </a:moveTo>
                <a:cubicBezTo>
                  <a:pt x="22" y="92"/>
                  <a:pt x="23" y="92"/>
                  <a:pt x="22" y="92"/>
                </a:cubicBezTo>
                <a:cubicBezTo>
                  <a:pt x="22" y="92"/>
                  <a:pt x="22" y="92"/>
                  <a:pt x="22" y="92"/>
                </a:cubicBezTo>
                <a:close/>
                <a:moveTo>
                  <a:pt x="29" y="93"/>
                </a:moveTo>
                <a:cubicBezTo>
                  <a:pt x="29" y="93"/>
                  <a:pt x="29" y="92"/>
                  <a:pt x="28" y="92"/>
                </a:cubicBezTo>
                <a:cubicBezTo>
                  <a:pt x="28" y="92"/>
                  <a:pt x="28" y="93"/>
                  <a:pt x="29" y="93"/>
                </a:cubicBezTo>
                <a:close/>
                <a:moveTo>
                  <a:pt x="54" y="93"/>
                </a:moveTo>
                <a:cubicBezTo>
                  <a:pt x="55" y="93"/>
                  <a:pt x="54" y="92"/>
                  <a:pt x="54" y="92"/>
                </a:cubicBezTo>
                <a:cubicBezTo>
                  <a:pt x="54" y="92"/>
                  <a:pt x="54" y="93"/>
                  <a:pt x="54" y="93"/>
                </a:cubicBezTo>
                <a:close/>
                <a:moveTo>
                  <a:pt x="35" y="94"/>
                </a:moveTo>
                <a:cubicBezTo>
                  <a:pt x="35" y="93"/>
                  <a:pt x="36" y="93"/>
                  <a:pt x="36" y="93"/>
                </a:cubicBezTo>
                <a:cubicBezTo>
                  <a:pt x="35" y="93"/>
                  <a:pt x="35" y="92"/>
                  <a:pt x="35" y="92"/>
                </a:cubicBezTo>
                <a:cubicBezTo>
                  <a:pt x="34" y="92"/>
                  <a:pt x="34" y="94"/>
                  <a:pt x="35" y="94"/>
                </a:cubicBezTo>
                <a:close/>
                <a:moveTo>
                  <a:pt x="31" y="94"/>
                </a:moveTo>
                <a:cubicBezTo>
                  <a:pt x="32" y="94"/>
                  <a:pt x="32" y="94"/>
                  <a:pt x="32" y="94"/>
                </a:cubicBezTo>
                <a:cubicBezTo>
                  <a:pt x="33" y="94"/>
                  <a:pt x="33" y="93"/>
                  <a:pt x="33" y="93"/>
                </a:cubicBezTo>
                <a:cubicBezTo>
                  <a:pt x="33" y="93"/>
                  <a:pt x="33" y="92"/>
                  <a:pt x="32" y="92"/>
                </a:cubicBezTo>
                <a:cubicBezTo>
                  <a:pt x="32" y="93"/>
                  <a:pt x="32" y="93"/>
                  <a:pt x="31" y="94"/>
                </a:cubicBezTo>
                <a:close/>
                <a:moveTo>
                  <a:pt x="25" y="92"/>
                </a:moveTo>
                <a:cubicBezTo>
                  <a:pt x="25" y="93"/>
                  <a:pt x="26" y="93"/>
                  <a:pt x="25" y="93"/>
                </a:cubicBezTo>
                <a:cubicBezTo>
                  <a:pt x="25" y="93"/>
                  <a:pt x="25" y="93"/>
                  <a:pt x="25" y="93"/>
                </a:cubicBezTo>
                <a:cubicBezTo>
                  <a:pt x="25" y="93"/>
                  <a:pt x="25" y="94"/>
                  <a:pt x="25" y="94"/>
                </a:cubicBezTo>
                <a:cubicBezTo>
                  <a:pt x="26" y="94"/>
                  <a:pt x="26" y="93"/>
                  <a:pt x="26" y="93"/>
                </a:cubicBezTo>
                <a:cubicBezTo>
                  <a:pt x="26" y="93"/>
                  <a:pt x="26" y="92"/>
                  <a:pt x="25" y="92"/>
                </a:cubicBezTo>
                <a:close/>
                <a:moveTo>
                  <a:pt x="31" y="93"/>
                </a:moveTo>
                <a:cubicBezTo>
                  <a:pt x="31" y="93"/>
                  <a:pt x="30" y="93"/>
                  <a:pt x="30" y="92"/>
                </a:cubicBezTo>
                <a:cubicBezTo>
                  <a:pt x="30" y="93"/>
                  <a:pt x="30" y="93"/>
                  <a:pt x="31" y="93"/>
                </a:cubicBezTo>
                <a:close/>
                <a:moveTo>
                  <a:pt x="44" y="93"/>
                </a:moveTo>
                <a:cubicBezTo>
                  <a:pt x="44" y="93"/>
                  <a:pt x="45" y="94"/>
                  <a:pt x="45" y="94"/>
                </a:cubicBezTo>
                <a:cubicBezTo>
                  <a:pt x="46" y="93"/>
                  <a:pt x="45" y="93"/>
                  <a:pt x="45" y="93"/>
                </a:cubicBezTo>
                <a:cubicBezTo>
                  <a:pt x="45" y="93"/>
                  <a:pt x="45" y="93"/>
                  <a:pt x="44" y="93"/>
                </a:cubicBezTo>
                <a:close/>
                <a:moveTo>
                  <a:pt x="28" y="94"/>
                </a:moveTo>
                <a:cubicBezTo>
                  <a:pt x="28" y="94"/>
                  <a:pt x="28" y="93"/>
                  <a:pt x="28" y="93"/>
                </a:cubicBezTo>
                <a:cubicBezTo>
                  <a:pt x="27" y="93"/>
                  <a:pt x="28" y="94"/>
                  <a:pt x="28" y="94"/>
                </a:cubicBezTo>
                <a:close/>
                <a:moveTo>
                  <a:pt x="29" y="94"/>
                </a:moveTo>
                <a:cubicBezTo>
                  <a:pt x="29" y="94"/>
                  <a:pt x="29" y="95"/>
                  <a:pt x="30" y="95"/>
                </a:cubicBezTo>
                <a:cubicBezTo>
                  <a:pt x="30" y="94"/>
                  <a:pt x="30" y="94"/>
                  <a:pt x="30" y="94"/>
                </a:cubicBezTo>
                <a:cubicBezTo>
                  <a:pt x="30" y="94"/>
                  <a:pt x="30" y="93"/>
                  <a:pt x="29" y="93"/>
                </a:cubicBezTo>
                <a:cubicBezTo>
                  <a:pt x="29" y="94"/>
                  <a:pt x="29" y="94"/>
                  <a:pt x="29" y="94"/>
                </a:cubicBezTo>
                <a:close/>
                <a:moveTo>
                  <a:pt x="37" y="97"/>
                </a:moveTo>
                <a:cubicBezTo>
                  <a:pt x="37" y="96"/>
                  <a:pt x="38" y="96"/>
                  <a:pt x="38" y="96"/>
                </a:cubicBezTo>
                <a:cubicBezTo>
                  <a:pt x="37" y="95"/>
                  <a:pt x="37" y="94"/>
                  <a:pt x="36" y="94"/>
                </a:cubicBezTo>
                <a:cubicBezTo>
                  <a:pt x="35" y="95"/>
                  <a:pt x="36" y="96"/>
                  <a:pt x="37" y="97"/>
                </a:cubicBezTo>
                <a:close/>
                <a:moveTo>
                  <a:pt x="33" y="95"/>
                </a:moveTo>
                <a:cubicBezTo>
                  <a:pt x="33" y="96"/>
                  <a:pt x="33" y="96"/>
                  <a:pt x="33" y="96"/>
                </a:cubicBezTo>
                <a:cubicBezTo>
                  <a:pt x="36" y="95"/>
                  <a:pt x="33" y="93"/>
                  <a:pt x="33" y="95"/>
                </a:cubicBezTo>
                <a:close/>
                <a:moveTo>
                  <a:pt x="24" y="96"/>
                </a:moveTo>
                <a:cubicBezTo>
                  <a:pt x="24" y="95"/>
                  <a:pt x="25" y="95"/>
                  <a:pt x="25" y="94"/>
                </a:cubicBezTo>
                <a:cubicBezTo>
                  <a:pt x="25" y="94"/>
                  <a:pt x="25" y="94"/>
                  <a:pt x="24" y="94"/>
                </a:cubicBezTo>
                <a:cubicBezTo>
                  <a:pt x="24" y="95"/>
                  <a:pt x="24" y="95"/>
                  <a:pt x="24" y="96"/>
                </a:cubicBezTo>
                <a:close/>
                <a:moveTo>
                  <a:pt x="27" y="94"/>
                </a:moveTo>
                <a:cubicBezTo>
                  <a:pt x="27" y="95"/>
                  <a:pt x="27" y="95"/>
                  <a:pt x="27" y="95"/>
                </a:cubicBezTo>
                <a:cubicBezTo>
                  <a:pt x="27" y="95"/>
                  <a:pt x="27" y="95"/>
                  <a:pt x="27" y="95"/>
                </a:cubicBezTo>
                <a:cubicBezTo>
                  <a:pt x="27" y="95"/>
                  <a:pt x="27" y="94"/>
                  <a:pt x="27" y="94"/>
                </a:cubicBezTo>
                <a:cubicBezTo>
                  <a:pt x="27" y="94"/>
                  <a:pt x="27" y="94"/>
                  <a:pt x="27" y="95"/>
                </a:cubicBezTo>
                <a:cubicBezTo>
                  <a:pt x="27" y="94"/>
                  <a:pt x="27" y="94"/>
                  <a:pt x="27" y="94"/>
                </a:cubicBezTo>
                <a:close/>
                <a:moveTo>
                  <a:pt x="32" y="95"/>
                </a:moveTo>
                <a:cubicBezTo>
                  <a:pt x="32" y="94"/>
                  <a:pt x="31" y="94"/>
                  <a:pt x="31" y="94"/>
                </a:cubicBezTo>
                <a:cubicBezTo>
                  <a:pt x="32" y="94"/>
                  <a:pt x="31" y="95"/>
                  <a:pt x="32" y="95"/>
                </a:cubicBezTo>
                <a:close/>
                <a:moveTo>
                  <a:pt x="39" y="96"/>
                </a:moveTo>
                <a:cubicBezTo>
                  <a:pt x="39" y="96"/>
                  <a:pt x="39" y="97"/>
                  <a:pt x="40" y="97"/>
                </a:cubicBezTo>
                <a:cubicBezTo>
                  <a:pt x="40" y="96"/>
                  <a:pt x="40" y="95"/>
                  <a:pt x="40" y="94"/>
                </a:cubicBezTo>
                <a:cubicBezTo>
                  <a:pt x="40" y="94"/>
                  <a:pt x="40" y="94"/>
                  <a:pt x="40" y="94"/>
                </a:cubicBezTo>
                <a:cubicBezTo>
                  <a:pt x="39" y="95"/>
                  <a:pt x="39" y="95"/>
                  <a:pt x="39" y="96"/>
                </a:cubicBezTo>
                <a:close/>
                <a:moveTo>
                  <a:pt x="52" y="95"/>
                </a:moveTo>
                <a:cubicBezTo>
                  <a:pt x="52" y="95"/>
                  <a:pt x="52" y="94"/>
                  <a:pt x="52" y="94"/>
                </a:cubicBezTo>
                <a:cubicBezTo>
                  <a:pt x="52" y="94"/>
                  <a:pt x="52" y="95"/>
                  <a:pt x="52" y="95"/>
                </a:cubicBezTo>
                <a:close/>
                <a:moveTo>
                  <a:pt x="46" y="95"/>
                </a:moveTo>
                <a:cubicBezTo>
                  <a:pt x="46" y="95"/>
                  <a:pt x="46" y="96"/>
                  <a:pt x="46" y="96"/>
                </a:cubicBezTo>
                <a:cubicBezTo>
                  <a:pt x="47" y="95"/>
                  <a:pt x="46" y="94"/>
                  <a:pt x="46" y="94"/>
                </a:cubicBezTo>
                <a:cubicBezTo>
                  <a:pt x="46" y="94"/>
                  <a:pt x="46" y="95"/>
                  <a:pt x="46" y="95"/>
                </a:cubicBezTo>
                <a:close/>
                <a:moveTo>
                  <a:pt x="28" y="95"/>
                </a:moveTo>
                <a:cubicBezTo>
                  <a:pt x="29" y="95"/>
                  <a:pt x="29" y="95"/>
                  <a:pt x="29" y="95"/>
                </a:cubicBezTo>
                <a:cubicBezTo>
                  <a:pt x="29" y="95"/>
                  <a:pt x="29" y="95"/>
                  <a:pt x="29" y="95"/>
                </a:cubicBezTo>
                <a:cubicBezTo>
                  <a:pt x="29" y="94"/>
                  <a:pt x="29" y="95"/>
                  <a:pt x="28" y="95"/>
                </a:cubicBezTo>
                <a:close/>
                <a:moveTo>
                  <a:pt x="44" y="95"/>
                </a:moveTo>
                <a:cubicBezTo>
                  <a:pt x="44" y="95"/>
                  <a:pt x="44" y="94"/>
                  <a:pt x="44" y="95"/>
                </a:cubicBezTo>
                <a:cubicBezTo>
                  <a:pt x="44" y="95"/>
                  <a:pt x="44" y="95"/>
                  <a:pt x="44" y="95"/>
                </a:cubicBezTo>
                <a:close/>
                <a:moveTo>
                  <a:pt x="50" y="95"/>
                </a:moveTo>
                <a:cubicBezTo>
                  <a:pt x="50" y="95"/>
                  <a:pt x="50" y="95"/>
                  <a:pt x="50" y="95"/>
                </a:cubicBezTo>
                <a:cubicBezTo>
                  <a:pt x="50" y="95"/>
                  <a:pt x="50" y="94"/>
                  <a:pt x="50" y="95"/>
                </a:cubicBezTo>
                <a:cubicBezTo>
                  <a:pt x="50" y="95"/>
                  <a:pt x="50" y="95"/>
                  <a:pt x="50" y="95"/>
                </a:cubicBezTo>
                <a:close/>
                <a:moveTo>
                  <a:pt x="42" y="96"/>
                </a:moveTo>
                <a:cubicBezTo>
                  <a:pt x="42" y="96"/>
                  <a:pt x="43" y="97"/>
                  <a:pt x="43" y="97"/>
                </a:cubicBezTo>
                <a:cubicBezTo>
                  <a:pt x="43" y="96"/>
                  <a:pt x="43" y="96"/>
                  <a:pt x="43" y="95"/>
                </a:cubicBezTo>
                <a:cubicBezTo>
                  <a:pt x="43" y="95"/>
                  <a:pt x="43" y="96"/>
                  <a:pt x="42" y="96"/>
                </a:cubicBezTo>
                <a:close/>
                <a:moveTo>
                  <a:pt x="31" y="97"/>
                </a:moveTo>
                <a:cubicBezTo>
                  <a:pt x="31" y="97"/>
                  <a:pt x="31" y="95"/>
                  <a:pt x="30" y="95"/>
                </a:cubicBezTo>
                <a:cubicBezTo>
                  <a:pt x="30" y="96"/>
                  <a:pt x="30" y="96"/>
                  <a:pt x="31" y="97"/>
                </a:cubicBezTo>
                <a:close/>
                <a:moveTo>
                  <a:pt x="27" y="96"/>
                </a:moveTo>
                <a:cubicBezTo>
                  <a:pt x="26" y="96"/>
                  <a:pt x="27" y="95"/>
                  <a:pt x="26" y="95"/>
                </a:cubicBezTo>
                <a:cubicBezTo>
                  <a:pt x="26" y="95"/>
                  <a:pt x="27" y="95"/>
                  <a:pt x="26" y="96"/>
                </a:cubicBezTo>
                <a:cubicBezTo>
                  <a:pt x="27" y="96"/>
                  <a:pt x="27" y="96"/>
                  <a:pt x="27" y="96"/>
                </a:cubicBezTo>
                <a:close/>
                <a:moveTo>
                  <a:pt x="54" y="99"/>
                </a:moveTo>
                <a:cubicBezTo>
                  <a:pt x="54" y="98"/>
                  <a:pt x="54" y="97"/>
                  <a:pt x="54" y="95"/>
                </a:cubicBezTo>
                <a:cubicBezTo>
                  <a:pt x="54" y="96"/>
                  <a:pt x="53" y="99"/>
                  <a:pt x="54" y="99"/>
                </a:cubicBezTo>
                <a:close/>
                <a:moveTo>
                  <a:pt x="28" y="97"/>
                </a:moveTo>
                <a:cubicBezTo>
                  <a:pt x="28" y="97"/>
                  <a:pt x="28" y="96"/>
                  <a:pt x="27" y="97"/>
                </a:cubicBezTo>
                <a:cubicBezTo>
                  <a:pt x="28" y="97"/>
                  <a:pt x="28" y="98"/>
                  <a:pt x="28" y="97"/>
                </a:cubicBezTo>
                <a:cubicBezTo>
                  <a:pt x="28" y="97"/>
                  <a:pt x="29" y="97"/>
                  <a:pt x="29" y="96"/>
                </a:cubicBezTo>
                <a:cubicBezTo>
                  <a:pt x="28" y="96"/>
                  <a:pt x="28" y="96"/>
                  <a:pt x="28" y="96"/>
                </a:cubicBezTo>
                <a:cubicBezTo>
                  <a:pt x="28" y="96"/>
                  <a:pt x="28" y="97"/>
                  <a:pt x="28" y="97"/>
                </a:cubicBezTo>
                <a:close/>
                <a:moveTo>
                  <a:pt x="34" y="97"/>
                </a:moveTo>
                <a:cubicBezTo>
                  <a:pt x="34" y="98"/>
                  <a:pt x="35" y="98"/>
                  <a:pt x="35" y="99"/>
                </a:cubicBezTo>
                <a:cubicBezTo>
                  <a:pt x="36" y="99"/>
                  <a:pt x="36" y="98"/>
                  <a:pt x="36" y="98"/>
                </a:cubicBezTo>
                <a:cubicBezTo>
                  <a:pt x="36" y="97"/>
                  <a:pt x="36" y="96"/>
                  <a:pt x="35" y="96"/>
                </a:cubicBezTo>
                <a:cubicBezTo>
                  <a:pt x="35" y="96"/>
                  <a:pt x="34" y="97"/>
                  <a:pt x="34" y="97"/>
                </a:cubicBezTo>
                <a:close/>
                <a:moveTo>
                  <a:pt x="45" y="100"/>
                </a:moveTo>
                <a:cubicBezTo>
                  <a:pt x="46" y="99"/>
                  <a:pt x="46" y="99"/>
                  <a:pt x="46" y="98"/>
                </a:cubicBezTo>
                <a:cubicBezTo>
                  <a:pt x="46" y="97"/>
                  <a:pt x="46" y="96"/>
                  <a:pt x="45" y="96"/>
                </a:cubicBezTo>
                <a:cubicBezTo>
                  <a:pt x="44" y="97"/>
                  <a:pt x="44" y="99"/>
                  <a:pt x="45" y="100"/>
                </a:cubicBezTo>
                <a:close/>
                <a:moveTo>
                  <a:pt x="25" y="98"/>
                </a:moveTo>
                <a:cubicBezTo>
                  <a:pt x="25" y="97"/>
                  <a:pt x="25" y="98"/>
                  <a:pt x="26" y="98"/>
                </a:cubicBezTo>
                <a:cubicBezTo>
                  <a:pt x="26" y="97"/>
                  <a:pt x="26" y="97"/>
                  <a:pt x="26" y="97"/>
                </a:cubicBezTo>
                <a:cubicBezTo>
                  <a:pt x="26" y="95"/>
                  <a:pt x="25" y="97"/>
                  <a:pt x="25" y="98"/>
                </a:cubicBezTo>
                <a:close/>
                <a:moveTo>
                  <a:pt x="51" y="98"/>
                </a:moveTo>
                <a:cubicBezTo>
                  <a:pt x="51" y="98"/>
                  <a:pt x="51" y="98"/>
                  <a:pt x="52" y="98"/>
                </a:cubicBezTo>
                <a:cubicBezTo>
                  <a:pt x="51" y="97"/>
                  <a:pt x="51" y="96"/>
                  <a:pt x="51" y="96"/>
                </a:cubicBezTo>
                <a:cubicBezTo>
                  <a:pt x="51" y="97"/>
                  <a:pt x="51" y="97"/>
                  <a:pt x="51" y="98"/>
                </a:cubicBezTo>
                <a:close/>
                <a:moveTo>
                  <a:pt x="37" y="98"/>
                </a:moveTo>
                <a:cubicBezTo>
                  <a:pt x="38" y="98"/>
                  <a:pt x="38" y="99"/>
                  <a:pt x="39" y="100"/>
                </a:cubicBezTo>
                <a:cubicBezTo>
                  <a:pt x="40" y="99"/>
                  <a:pt x="39" y="97"/>
                  <a:pt x="38" y="97"/>
                </a:cubicBezTo>
                <a:cubicBezTo>
                  <a:pt x="38" y="97"/>
                  <a:pt x="38" y="97"/>
                  <a:pt x="37" y="98"/>
                </a:cubicBezTo>
                <a:close/>
                <a:moveTo>
                  <a:pt x="33" y="98"/>
                </a:moveTo>
                <a:cubicBezTo>
                  <a:pt x="33" y="96"/>
                  <a:pt x="30" y="97"/>
                  <a:pt x="32" y="99"/>
                </a:cubicBezTo>
                <a:cubicBezTo>
                  <a:pt x="32" y="99"/>
                  <a:pt x="33" y="98"/>
                  <a:pt x="33" y="98"/>
                </a:cubicBezTo>
                <a:close/>
                <a:moveTo>
                  <a:pt x="50" y="99"/>
                </a:moveTo>
                <a:cubicBezTo>
                  <a:pt x="50" y="98"/>
                  <a:pt x="50" y="97"/>
                  <a:pt x="50" y="97"/>
                </a:cubicBezTo>
                <a:cubicBezTo>
                  <a:pt x="50" y="97"/>
                  <a:pt x="49" y="98"/>
                  <a:pt x="50" y="99"/>
                </a:cubicBezTo>
                <a:close/>
                <a:moveTo>
                  <a:pt x="41" y="98"/>
                </a:moveTo>
                <a:cubicBezTo>
                  <a:pt x="41" y="99"/>
                  <a:pt x="41" y="99"/>
                  <a:pt x="41" y="99"/>
                </a:cubicBezTo>
                <a:cubicBezTo>
                  <a:pt x="43" y="99"/>
                  <a:pt x="42" y="97"/>
                  <a:pt x="41" y="97"/>
                </a:cubicBezTo>
                <a:cubicBezTo>
                  <a:pt x="42" y="97"/>
                  <a:pt x="41" y="98"/>
                  <a:pt x="41" y="98"/>
                </a:cubicBezTo>
                <a:close/>
                <a:moveTo>
                  <a:pt x="29" y="98"/>
                </a:moveTo>
                <a:cubicBezTo>
                  <a:pt x="28" y="99"/>
                  <a:pt x="29" y="99"/>
                  <a:pt x="29" y="99"/>
                </a:cubicBezTo>
                <a:cubicBezTo>
                  <a:pt x="30" y="99"/>
                  <a:pt x="30" y="98"/>
                  <a:pt x="30" y="98"/>
                </a:cubicBezTo>
                <a:cubicBezTo>
                  <a:pt x="30" y="98"/>
                  <a:pt x="30" y="97"/>
                  <a:pt x="29" y="97"/>
                </a:cubicBezTo>
                <a:cubicBezTo>
                  <a:pt x="29" y="98"/>
                  <a:pt x="29" y="99"/>
                  <a:pt x="29" y="98"/>
                </a:cubicBezTo>
                <a:close/>
                <a:moveTo>
                  <a:pt x="22" y="99"/>
                </a:moveTo>
                <a:cubicBezTo>
                  <a:pt x="22" y="99"/>
                  <a:pt x="23" y="99"/>
                  <a:pt x="23" y="99"/>
                </a:cubicBezTo>
                <a:cubicBezTo>
                  <a:pt x="23" y="98"/>
                  <a:pt x="23" y="98"/>
                  <a:pt x="23" y="97"/>
                </a:cubicBezTo>
                <a:cubicBezTo>
                  <a:pt x="22" y="98"/>
                  <a:pt x="22" y="98"/>
                  <a:pt x="22" y="99"/>
                </a:cubicBezTo>
                <a:close/>
                <a:moveTo>
                  <a:pt x="48" y="98"/>
                </a:moveTo>
                <a:cubicBezTo>
                  <a:pt x="48" y="98"/>
                  <a:pt x="48" y="98"/>
                  <a:pt x="48" y="98"/>
                </a:cubicBezTo>
                <a:cubicBezTo>
                  <a:pt x="49" y="98"/>
                  <a:pt x="48" y="98"/>
                  <a:pt x="48" y="97"/>
                </a:cubicBezTo>
                <a:cubicBezTo>
                  <a:pt x="48" y="97"/>
                  <a:pt x="48" y="98"/>
                  <a:pt x="48" y="98"/>
                </a:cubicBezTo>
                <a:close/>
                <a:moveTo>
                  <a:pt x="26" y="99"/>
                </a:moveTo>
                <a:cubicBezTo>
                  <a:pt x="26" y="99"/>
                  <a:pt x="27" y="99"/>
                  <a:pt x="27" y="100"/>
                </a:cubicBezTo>
                <a:cubicBezTo>
                  <a:pt x="27" y="99"/>
                  <a:pt x="27" y="99"/>
                  <a:pt x="27" y="98"/>
                </a:cubicBezTo>
                <a:cubicBezTo>
                  <a:pt x="27" y="98"/>
                  <a:pt x="27" y="98"/>
                  <a:pt x="27" y="98"/>
                </a:cubicBezTo>
                <a:cubicBezTo>
                  <a:pt x="27" y="98"/>
                  <a:pt x="26" y="98"/>
                  <a:pt x="26" y="99"/>
                </a:cubicBezTo>
                <a:close/>
                <a:moveTo>
                  <a:pt x="4" y="111"/>
                </a:moveTo>
                <a:cubicBezTo>
                  <a:pt x="4" y="111"/>
                  <a:pt x="4" y="111"/>
                  <a:pt x="4" y="110"/>
                </a:cubicBezTo>
                <a:cubicBezTo>
                  <a:pt x="4" y="107"/>
                  <a:pt x="5" y="102"/>
                  <a:pt x="4" y="98"/>
                </a:cubicBezTo>
                <a:cubicBezTo>
                  <a:pt x="3" y="102"/>
                  <a:pt x="4" y="107"/>
                  <a:pt x="4" y="111"/>
                </a:cubicBezTo>
                <a:close/>
                <a:moveTo>
                  <a:pt x="36" y="100"/>
                </a:moveTo>
                <a:cubicBezTo>
                  <a:pt x="36" y="100"/>
                  <a:pt x="36" y="101"/>
                  <a:pt x="36" y="101"/>
                </a:cubicBezTo>
                <a:cubicBezTo>
                  <a:pt x="36" y="101"/>
                  <a:pt x="36" y="101"/>
                  <a:pt x="36" y="101"/>
                </a:cubicBezTo>
                <a:cubicBezTo>
                  <a:pt x="36" y="101"/>
                  <a:pt x="36" y="101"/>
                  <a:pt x="37" y="101"/>
                </a:cubicBezTo>
                <a:cubicBezTo>
                  <a:pt x="36" y="101"/>
                  <a:pt x="37" y="102"/>
                  <a:pt x="37" y="102"/>
                </a:cubicBezTo>
                <a:cubicBezTo>
                  <a:pt x="38" y="102"/>
                  <a:pt x="38" y="101"/>
                  <a:pt x="38" y="100"/>
                </a:cubicBezTo>
                <a:cubicBezTo>
                  <a:pt x="38" y="100"/>
                  <a:pt x="37" y="99"/>
                  <a:pt x="37" y="99"/>
                </a:cubicBezTo>
                <a:cubicBezTo>
                  <a:pt x="36" y="99"/>
                  <a:pt x="36" y="100"/>
                  <a:pt x="36" y="100"/>
                </a:cubicBezTo>
                <a:close/>
                <a:moveTo>
                  <a:pt x="33" y="100"/>
                </a:moveTo>
                <a:cubicBezTo>
                  <a:pt x="33" y="100"/>
                  <a:pt x="33" y="101"/>
                  <a:pt x="34" y="102"/>
                </a:cubicBezTo>
                <a:cubicBezTo>
                  <a:pt x="34" y="101"/>
                  <a:pt x="35" y="101"/>
                  <a:pt x="35" y="100"/>
                </a:cubicBezTo>
                <a:cubicBezTo>
                  <a:pt x="34" y="100"/>
                  <a:pt x="34" y="99"/>
                  <a:pt x="33" y="99"/>
                </a:cubicBezTo>
                <a:cubicBezTo>
                  <a:pt x="33" y="99"/>
                  <a:pt x="33" y="99"/>
                  <a:pt x="33" y="99"/>
                </a:cubicBezTo>
                <a:cubicBezTo>
                  <a:pt x="33" y="99"/>
                  <a:pt x="33" y="99"/>
                  <a:pt x="33" y="100"/>
                </a:cubicBezTo>
                <a:close/>
                <a:moveTo>
                  <a:pt x="31" y="101"/>
                </a:moveTo>
                <a:cubicBezTo>
                  <a:pt x="31" y="101"/>
                  <a:pt x="31" y="100"/>
                  <a:pt x="31" y="100"/>
                </a:cubicBezTo>
                <a:cubicBezTo>
                  <a:pt x="31" y="100"/>
                  <a:pt x="31" y="99"/>
                  <a:pt x="30" y="99"/>
                </a:cubicBezTo>
                <a:cubicBezTo>
                  <a:pt x="30" y="100"/>
                  <a:pt x="30" y="101"/>
                  <a:pt x="31" y="101"/>
                </a:cubicBezTo>
                <a:close/>
                <a:moveTo>
                  <a:pt x="42" y="100"/>
                </a:moveTo>
                <a:cubicBezTo>
                  <a:pt x="42" y="101"/>
                  <a:pt x="43" y="101"/>
                  <a:pt x="43" y="102"/>
                </a:cubicBezTo>
                <a:cubicBezTo>
                  <a:pt x="43" y="101"/>
                  <a:pt x="43" y="99"/>
                  <a:pt x="43" y="99"/>
                </a:cubicBezTo>
                <a:cubicBezTo>
                  <a:pt x="43" y="99"/>
                  <a:pt x="42" y="100"/>
                  <a:pt x="42" y="100"/>
                </a:cubicBezTo>
                <a:close/>
                <a:moveTo>
                  <a:pt x="28" y="101"/>
                </a:moveTo>
                <a:cubicBezTo>
                  <a:pt x="28" y="101"/>
                  <a:pt x="29" y="101"/>
                  <a:pt x="29" y="100"/>
                </a:cubicBezTo>
                <a:cubicBezTo>
                  <a:pt x="29" y="100"/>
                  <a:pt x="28" y="99"/>
                  <a:pt x="28" y="99"/>
                </a:cubicBezTo>
                <a:cubicBezTo>
                  <a:pt x="27" y="100"/>
                  <a:pt x="27" y="101"/>
                  <a:pt x="28" y="101"/>
                </a:cubicBezTo>
                <a:close/>
                <a:moveTo>
                  <a:pt x="51" y="100"/>
                </a:moveTo>
                <a:cubicBezTo>
                  <a:pt x="51" y="101"/>
                  <a:pt x="51" y="101"/>
                  <a:pt x="52" y="101"/>
                </a:cubicBezTo>
                <a:cubicBezTo>
                  <a:pt x="52" y="101"/>
                  <a:pt x="52" y="100"/>
                  <a:pt x="52" y="99"/>
                </a:cubicBezTo>
                <a:cubicBezTo>
                  <a:pt x="51" y="100"/>
                  <a:pt x="51" y="100"/>
                  <a:pt x="51" y="100"/>
                </a:cubicBezTo>
                <a:close/>
                <a:moveTo>
                  <a:pt x="40" y="101"/>
                </a:moveTo>
                <a:cubicBezTo>
                  <a:pt x="40" y="101"/>
                  <a:pt x="40" y="100"/>
                  <a:pt x="40" y="100"/>
                </a:cubicBezTo>
                <a:cubicBezTo>
                  <a:pt x="40" y="100"/>
                  <a:pt x="40" y="100"/>
                  <a:pt x="40" y="100"/>
                </a:cubicBezTo>
                <a:cubicBezTo>
                  <a:pt x="39" y="101"/>
                  <a:pt x="39" y="101"/>
                  <a:pt x="40" y="101"/>
                </a:cubicBezTo>
                <a:close/>
                <a:moveTo>
                  <a:pt x="46" y="101"/>
                </a:moveTo>
                <a:cubicBezTo>
                  <a:pt x="46" y="101"/>
                  <a:pt x="47" y="100"/>
                  <a:pt x="46" y="100"/>
                </a:cubicBezTo>
                <a:cubicBezTo>
                  <a:pt x="46" y="100"/>
                  <a:pt x="45" y="101"/>
                  <a:pt x="46" y="101"/>
                </a:cubicBezTo>
                <a:close/>
                <a:moveTo>
                  <a:pt x="2" y="101"/>
                </a:moveTo>
                <a:cubicBezTo>
                  <a:pt x="2" y="101"/>
                  <a:pt x="3" y="101"/>
                  <a:pt x="2" y="100"/>
                </a:cubicBezTo>
                <a:cubicBezTo>
                  <a:pt x="2" y="100"/>
                  <a:pt x="2" y="100"/>
                  <a:pt x="2" y="100"/>
                </a:cubicBezTo>
                <a:cubicBezTo>
                  <a:pt x="2" y="100"/>
                  <a:pt x="2" y="101"/>
                  <a:pt x="2" y="101"/>
                </a:cubicBezTo>
                <a:close/>
                <a:moveTo>
                  <a:pt x="22" y="103"/>
                </a:moveTo>
                <a:cubicBezTo>
                  <a:pt x="23" y="102"/>
                  <a:pt x="24" y="101"/>
                  <a:pt x="23" y="100"/>
                </a:cubicBezTo>
                <a:cubicBezTo>
                  <a:pt x="22" y="101"/>
                  <a:pt x="22" y="102"/>
                  <a:pt x="22" y="103"/>
                </a:cubicBezTo>
                <a:close/>
                <a:moveTo>
                  <a:pt x="48" y="102"/>
                </a:moveTo>
                <a:cubicBezTo>
                  <a:pt x="48" y="101"/>
                  <a:pt x="48" y="101"/>
                  <a:pt x="48" y="101"/>
                </a:cubicBezTo>
                <a:cubicBezTo>
                  <a:pt x="48" y="102"/>
                  <a:pt x="48" y="102"/>
                  <a:pt x="48" y="102"/>
                </a:cubicBezTo>
                <a:cubicBezTo>
                  <a:pt x="48" y="102"/>
                  <a:pt x="48" y="102"/>
                  <a:pt x="47" y="102"/>
                </a:cubicBezTo>
                <a:cubicBezTo>
                  <a:pt x="47" y="102"/>
                  <a:pt x="47" y="103"/>
                  <a:pt x="48" y="104"/>
                </a:cubicBezTo>
                <a:cubicBezTo>
                  <a:pt x="49" y="104"/>
                  <a:pt x="48" y="102"/>
                  <a:pt x="48" y="101"/>
                </a:cubicBezTo>
                <a:cubicBezTo>
                  <a:pt x="48" y="101"/>
                  <a:pt x="49" y="100"/>
                  <a:pt x="48" y="100"/>
                </a:cubicBezTo>
                <a:cubicBezTo>
                  <a:pt x="48" y="101"/>
                  <a:pt x="47" y="101"/>
                  <a:pt x="48" y="102"/>
                </a:cubicBezTo>
                <a:close/>
                <a:moveTo>
                  <a:pt x="44" y="101"/>
                </a:moveTo>
                <a:cubicBezTo>
                  <a:pt x="44" y="101"/>
                  <a:pt x="44" y="101"/>
                  <a:pt x="44" y="102"/>
                </a:cubicBezTo>
                <a:cubicBezTo>
                  <a:pt x="45" y="101"/>
                  <a:pt x="44" y="101"/>
                  <a:pt x="44" y="100"/>
                </a:cubicBezTo>
                <a:cubicBezTo>
                  <a:pt x="44" y="100"/>
                  <a:pt x="44" y="101"/>
                  <a:pt x="44" y="101"/>
                </a:cubicBezTo>
                <a:close/>
                <a:moveTo>
                  <a:pt x="29" y="103"/>
                </a:moveTo>
                <a:cubicBezTo>
                  <a:pt x="30" y="103"/>
                  <a:pt x="30" y="102"/>
                  <a:pt x="30" y="102"/>
                </a:cubicBezTo>
                <a:cubicBezTo>
                  <a:pt x="30" y="101"/>
                  <a:pt x="30" y="101"/>
                  <a:pt x="29" y="101"/>
                </a:cubicBezTo>
                <a:cubicBezTo>
                  <a:pt x="29" y="102"/>
                  <a:pt x="28" y="103"/>
                  <a:pt x="29" y="103"/>
                </a:cubicBezTo>
                <a:close/>
                <a:moveTo>
                  <a:pt x="33" y="104"/>
                </a:moveTo>
                <a:cubicBezTo>
                  <a:pt x="34" y="103"/>
                  <a:pt x="32" y="101"/>
                  <a:pt x="32" y="101"/>
                </a:cubicBezTo>
                <a:cubicBezTo>
                  <a:pt x="31" y="102"/>
                  <a:pt x="32" y="103"/>
                  <a:pt x="33" y="104"/>
                </a:cubicBezTo>
                <a:close/>
                <a:moveTo>
                  <a:pt x="25" y="102"/>
                </a:moveTo>
                <a:cubicBezTo>
                  <a:pt x="25" y="102"/>
                  <a:pt x="25" y="101"/>
                  <a:pt x="25" y="101"/>
                </a:cubicBezTo>
                <a:cubicBezTo>
                  <a:pt x="25" y="102"/>
                  <a:pt x="25" y="102"/>
                  <a:pt x="25" y="102"/>
                </a:cubicBezTo>
                <a:close/>
                <a:moveTo>
                  <a:pt x="42" y="105"/>
                </a:moveTo>
                <a:cubicBezTo>
                  <a:pt x="42" y="104"/>
                  <a:pt x="43" y="104"/>
                  <a:pt x="43" y="103"/>
                </a:cubicBezTo>
                <a:cubicBezTo>
                  <a:pt x="43" y="103"/>
                  <a:pt x="42" y="102"/>
                  <a:pt x="42" y="101"/>
                </a:cubicBezTo>
                <a:cubicBezTo>
                  <a:pt x="40" y="102"/>
                  <a:pt x="42" y="104"/>
                  <a:pt x="42" y="105"/>
                </a:cubicBezTo>
                <a:close/>
                <a:moveTo>
                  <a:pt x="35" y="103"/>
                </a:moveTo>
                <a:cubicBezTo>
                  <a:pt x="35" y="103"/>
                  <a:pt x="35" y="104"/>
                  <a:pt x="36" y="105"/>
                </a:cubicBezTo>
                <a:cubicBezTo>
                  <a:pt x="36" y="104"/>
                  <a:pt x="36" y="104"/>
                  <a:pt x="37" y="103"/>
                </a:cubicBezTo>
                <a:cubicBezTo>
                  <a:pt x="36" y="103"/>
                  <a:pt x="36" y="102"/>
                  <a:pt x="35" y="101"/>
                </a:cubicBezTo>
                <a:cubicBezTo>
                  <a:pt x="35" y="102"/>
                  <a:pt x="34" y="102"/>
                  <a:pt x="35" y="103"/>
                </a:cubicBezTo>
                <a:close/>
                <a:moveTo>
                  <a:pt x="38" y="103"/>
                </a:moveTo>
                <a:cubicBezTo>
                  <a:pt x="38" y="104"/>
                  <a:pt x="38" y="104"/>
                  <a:pt x="39" y="104"/>
                </a:cubicBezTo>
                <a:cubicBezTo>
                  <a:pt x="39" y="104"/>
                  <a:pt x="40" y="103"/>
                  <a:pt x="40" y="102"/>
                </a:cubicBezTo>
                <a:cubicBezTo>
                  <a:pt x="39" y="102"/>
                  <a:pt x="39" y="102"/>
                  <a:pt x="39" y="101"/>
                </a:cubicBezTo>
                <a:cubicBezTo>
                  <a:pt x="38" y="102"/>
                  <a:pt x="38" y="102"/>
                  <a:pt x="38" y="103"/>
                </a:cubicBezTo>
                <a:close/>
                <a:moveTo>
                  <a:pt x="54" y="105"/>
                </a:moveTo>
                <a:cubicBezTo>
                  <a:pt x="54" y="105"/>
                  <a:pt x="53" y="105"/>
                  <a:pt x="53" y="105"/>
                </a:cubicBezTo>
                <a:cubicBezTo>
                  <a:pt x="54" y="105"/>
                  <a:pt x="54" y="105"/>
                  <a:pt x="54" y="105"/>
                </a:cubicBezTo>
                <a:cubicBezTo>
                  <a:pt x="54" y="104"/>
                  <a:pt x="55" y="102"/>
                  <a:pt x="54" y="101"/>
                </a:cubicBezTo>
                <a:cubicBezTo>
                  <a:pt x="54" y="103"/>
                  <a:pt x="54" y="104"/>
                  <a:pt x="54" y="105"/>
                </a:cubicBezTo>
                <a:close/>
                <a:moveTo>
                  <a:pt x="51" y="103"/>
                </a:moveTo>
                <a:cubicBezTo>
                  <a:pt x="51" y="103"/>
                  <a:pt x="51" y="103"/>
                  <a:pt x="51" y="103"/>
                </a:cubicBezTo>
                <a:cubicBezTo>
                  <a:pt x="51" y="103"/>
                  <a:pt x="52" y="103"/>
                  <a:pt x="52" y="103"/>
                </a:cubicBezTo>
                <a:cubicBezTo>
                  <a:pt x="51" y="103"/>
                  <a:pt x="51" y="102"/>
                  <a:pt x="50" y="102"/>
                </a:cubicBezTo>
                <a:cubicBezTo>
                  <a:pt x="51" y="102"/>
                  <a:pt x="51" y="103"/>
                  <a:pt x="51" y="103"/>
                </a:cubicBezTo>
                <a:close/>
                <a:moveTo>
                  <a:pt x="44" y="104"/>
                </a:moveTo>
                <a:cubicBezTo>
                  <a:pt x="45" y="103"/>
                  <a:pt x="44" y="104"/>
                  <a:pt x="45" y="104"/>
                </a:cubicBezTo>
                <a:cubicBezTo>
                  <a:pt x="45" y="103"/>
                  <a:pt x="46" y="102"/>
                  <a:pt x="45" y="102"/>
                </a:cubicBezTo>
                <a:cubicBezTo>
                  <a:pt x="45" y="103"/>
                  <a:pt x="44" y="103"/>
                  <a:pt x="44" y="104"/>
                </a:cubicBezTo>
                <a:close/>
                <a:moveTo>
                  <a:pt x="3" y="111"/>
                </a:moveTo>
                <a:cubicBezTo>
                  <a:pt x="2" y="109"/>
                  <a:pt x="3" y="105"/>
                  <a:pt x="2" y="102"/>
                </a:cubicBezTo>
                <a:cubicBezTo>
                  <a:pt x="2" y="106"/>
                  <a:pt x="2" y="109"/>
                  <a:pt x="3" y="111"/>
                </a:cubicBezTo>
                <a:close/>
                <a:moveTo>
                  <a:pt x="25" y="103"/>
                </a:moveTo>
                <a:cubicBezTo>
                  <a:pt x="25" y="103"/>
                  <a:pt x="25" y="103"/>
                  <a:pt x="25" y="103"/>
                </a:cubicBezTo>
                <a:cubicBezTo>
                  <a:pt x="25" y="103"/>
                  <a:pt x="24" y="103"/>
                  <a:pt x="24" y="103"/>
                </a:cubicBezTo>
                <a:cubicBezTo>
                  <a:pt x="24" y="103"/>
                  <a:pt x="24" y="103"/>
                  <a:pt x="25" y="103"/>
                </a:cubicBezTo>
                <a:close/>
                <a:moveTo>
                  <a:pt x="30" y="104"/>
                </a:moveTo>
                <a:cubicBezTo>
                  <a:pt x="30" y="105"/>
                  <a:pt x="31" y="105"/>
                  <a:pt x="31" y="106"/>
                </a:cubicBezTo>
                <a:cubicBezTo>
                  <a:pt x="32" y="106"/>
                  <a:pt x="32" y="105"/>
                  <a:pt x="32" y="105"/>
                </a:cubicBezTo>
                <a:cubicBezTo>
                  <a:pt x="32" y="104"/>
                  <a:pt x="31" y="103"/>
                  <a:pt x="31" y="103"/>
                </a:cubicBezTo>
                <a:cubicBezTo>
                  <a:pt x="30" y="103"/>
                  <a:pt x="30" y="104"/>
                  <a:pt x="30" y="104"/>
                </a:cubicBezTo>
                <a:close/>
                <a:moveTo>
                  <a:pt x="25" y="104"/>
                </a:moveTo>
                <a:cubicBezTo>
                  <a:pt x="26" y="104"/>
                  <a:pt x="26" y="105"/>
                  <a:pt x="26" y="105"/>
                </a:cubicBezTo>
                <a:cubicBezTo>
                  <a:pt x="27" y="104"/>
                  <a:pt x="26" y="103"/>
                  <a:pt x="26" y="103"/>
                </a:cubicBezTo>
                <a:cubicBezTo>
                  <a:pt x="26" y="103"/>
                  <a:pt x="25" y="103"/>
                  <a:pt x="25" y="104"/>
                </a:cubicBezTo>
                <a:close/>
                <a:moveTo>
                  <a:pt x="50" y="106"/>
                </a:moveTo>
                <a:cubicBezTo>
                  <a:pt x="49" y="105"/>
                  <a:pt x="50" y="104"/>
                  <a:pt x="49" y="103"/>
                </a:cubicBezTo>
                <a:cubicBezTo>
                  <a:pt x="50" y="104"/>
                  <a:pt x="49" y="105"/>
                  <a:pt x="50" y="106"/>
                </a:cubicBezTo>
                <a:close/>
                <a:moveTo>
                  <a:pt x="45" y="105"/>
                </a:moveTo>
                <a:cubicBezTo>
                  <a:pt x="46" y="105"/>
                  <a:pt x="46" y="106"/>
                  <a:pt x="46" y="106"/>
                </a:cubicBezTo>
                <a:cubicBezTo>
                  <a:pt x="47" y="105"/>
                  <a:pt x="47" y="104"/>
                  <a:pt x="46" y="103"/>
                </a:cubicBezTo>
                <a:cubicBezTo>
                  <a:pt x="46" y="104"/>
                  <a:pt x="45" y="104"/>
                  <a:pt x="45" y="105"/>
                </a:cubicBezTo>
                <a:close/>
                <a:moveTo>
                  <a:pt x="33" y="105"/>
                </a:moveTo>
                <a:cubicBezTo>
                  <a:pt x="34" y="105"/>
                  <a:pt x="34" y="106"/>
                  <a:pt x="35" y="106"/>
                </a:cubicBezTo>
                <a:cubicBezTo>
                  <a:pt x="35" y="106"/>
                  <a:pt x="35" y="106"/>
                  <a:pt x="35" y="105"/>
                </a:cubicBezTo>
                <a:cubicBezTo>
                  <a:pt x="35" y="105"/>
                  <a:pt x="35" y="104"/>
                  <a:pt x="34" y="104"/>
                </a:cubicBezTo>
                <a:cubicBezTo>
                  <a:pt x="34" y="104"/>
                  <a:pt x="33" y="105"/>
                  <a:pt x="33" y="105"/>
                </a:cubicBezTo>
                <a:close/>
                <a:moveTo>
                  <a:pt x="23" y="105"/>
                </a:moveTo>
                <a:cubicBezTo>
                  <a:pt x="23" y="105"/>
                  <a:pt x="23" y="106"/>
                  <a:pt x="23" y="106"/>
                </a:cubicBezTo>
                <a:cubicBezTo>
                  <a:pt x="24" y="105"/>
                  <a:pt x="24" y="105"/>
                  <a:pt x="24" y="104"/>
                </a:cubicBezTo>
                <a:cubicBezTo>
                  <a:pt x="23" y="104"/>
                  <a:pt x="23" y="105"/>
                  <a:pt x="23" y="105"/>
                </a:cubicBezTo>
                <a:close/>
                <a:moveTo>
                  <a:pt x="39" y="105"/>
                </a:moveTo>
                <a:cubicBezTo>
                  <a:pt x="39" y="106"/>
                  <a:pt x="40" y="106"/>
                  <a:pt x="40" y="106"/>
                </a:cubicBezTo>
                <a:cubicBezTo>
                  <a:pt x="40" y="105"/>
                  <a:pt x="40" y="105"/>
                  <a:pt x="40" y="104"/>
                </a:cubicBezTo>
                <a:cubicBezTo>
                  <a:pt x="40" y="104"/>
                  <a:pt x="40" y="104"/>
                  <a:pt x="40" y="104"/>
                </a:cubicBezTo>
                <a:cubicBezTo>
                  <a:pt x="40" y="105"/>
                  <a:pt x="39" y="105"/>
                  <a:pt x="39" y="105"/>
                </a:cubicBezTo>
                <a:close/>
                <a:moveTo>
                  <a:pt x="50" y="105"/>
                </a:moveTo>
                <a:cubicBezTo>
                  <a:pt x="51" y="105"/>
                  <a:pt x="51" y="104"/>
                  <a:pt x="51" y="104"/>
                </a:cubicBezTo>
                <a:cubicBezTo>
                  <a:pt x="51" y="104"/>
                  <a:pt x="50" y="104"/>
                  <a:pt x="50" y="104"/>
                </a:cubicBezTo>
                <a:cubicBezTo>
                  <a:pt x="50" y="104"/>
                  <a:pt x="50" y="104"/>
                  <a:pt x="50" y="105"/>
                </a:cubicBezTo>
                <a:close/>
                <a:moveTo>
                  <a:pt x="36" y="106"/>
                </a:moveTo>
                <a:cubicBezTo>
                  <a:pt x="37" y="106"/>
                  <a:pt x="37" y="106"/>
                  <a:pt x="37" y="107"/>
                </a:cubicBezTo>
                <a:cubicBezTo>
                  <a:pt x="38" y="106"/>
                  <a:pt x="38" y="105"/>
                  <a:pt x="37" y="104"/>
                </a:cubicBezTo>
                <a:cubicBezTo>
                  <a:pt x="37" y="105"/>
                  <a:pt x="37" y="105"/>
                  <a:pt x="36" y="106"/>
                </a:cubicBezTo>
                <a:close/>
                <a:moveTo>
                  <a:pt x="41" y="106"/>
                </a:moveTo>
                <a:cubicBezTo>
                  <a:pt x="41" y="106"/>
                  <a:pt x="41" y="106"/>
                  <a:pt x="42" y="105"/>
                </a:cubicBezTo>
                <a:cubicBezTo>
                  <a:pt x="41" y="105"/>
                  <a:pt x="41" y="105"/>
                  <a:pt x="41" y="105"/>
                </a:cubicBezTo>
                <a:cubicBezTo>
                  <a:pt x="41" y="105"/>
                  <a:pt x="41" y="106"/>
                  <a:pt x="41" y="106"/>
                </a:cubicBezTo>
                <a:close/>
                <a:moveTo>
                  <a:pt x="26" y="106"/>
                </a:moveTo>
                <a:cubicBezTo>
                  <a:pt x="27" y="107"/>
                  <a:pt x="27" y="107"/>
                  <a:pt x="27" y="107"/>
                </a:cubicBezTo>
                <a:cubicBezTo>
                  <a:pt x="27" y="107"/>
                  <a:pt x="28" y="106"/>
                  <a:pt x="28" y="106"/>
                </a:cubicBezTo>
                <a:cubicBezTo>
                  <a:pt x="27" y="106"/>
                  <a:pt x="27" y="105"/>
                  <a:pt x="27" y="105"/>
                </a:cubicBezTo>
                <a:cubicBezTo>
                  <a:pt x="27" y="105"/>
                  <a:pt x="27" y="105"/>
                  <a:pt x="27" y="105"/>
                </a:cubicBezTo>
                <a:cubicBezTo>
                  <a:pt x="27" y="105"/>
                  <a:pt x="26" y="106"/>
                  <a:pt x="26" y="106"/>
                </a:cubicBezTo>
                <a:close/>
                <a:moveTo>
                  <a:pt x="29" y="106"/>
                </a:moveTo>
                <a:cubicBezTo>
                  <a:pt x="30" y="106"/>
                  <a:pt x="29" y="106"/>
                  <a:pt x="29" y="106"/>
                </a:cubicBezTo>
                <a:cubicBezTo>
                  <a:pt x="30" y="106"/>
                  <a:pt x="30" y="107"/>
                  <a:pt x="31" y="108"/>
                </a:cubicBezTo>
                <a:cubicBezTo>
                  <a:pt x="31" y="106"/>
                  <a:pt x="30" y="106"/>
                  <a:pt x="29" y="105"/>
                </a:cubicBezTo>
                <a:cubicBezTo>
                  <a:pt x="29" y="105"/>
                  <a:pt x="29" y="105"/>
                  <a:pt x="29" y="106"/>
                </a:cubicBezTo>
                <a:close/>
                <a:moveTo>
                  <a:pt x="25" y="107"/>
                </a:moveTo>
                <a:cubicBezTo>
                  <a:pt x="25" y="106"/>
                  <a:pt x="25" y="106"/>
                  <a:pt x="25" y="105"/>
                </a:cubicBezTo>
                <a:cubicBezTo>
                  <a:pt x="25" y="106"/>
                  <a:pt x="24" y="107"/>
                  <a:pt x="25" y="107"/>
                </a:cubicBezTo>
                <a:close/>
                <a:moveTo>
                  <a:pt x="44" y="107"/>
                </a:moveTo>
                <a:cubicBezTo>
                  <a:pt x="44" y="108"/>
                  <a:pt x="44" y="108"/>
                  <a:pt x="45" y="109"/>
                </a:cubicBezTo>
                <a:cubicBezTo>
                  <a:pt x="45" y="108"/>
                  <a:pt x="46" y="108"/>
                  <a:pt x="46" y="107"/>
                </a:cubicBezTo>
                <a:cubicBezTo>
                  <a:pt x="45" y="107"/>
                  <a:pt x="45" y="106"/>
                  <a:pt x="45" y="106"/>
                </a:cubicBezTo>
                <a:cubicBezTo>
                  <a:pt x="44" y="106"/>
                  <a:pt x="44" y="106"/>
                  <a:pt x="44" y="107"/>
                </a:cubicBezTo>
                <a:close/>
                <a:moveTo>
                  <a:pt x="32" y="107"/>
                </a:moveTo>
                <a:cubicBezTo>
                  <a:pt x="32" y="108"/>
                  <a:pt x="32" y="108"/>
                  <a:pt x="33" y="109"/>
                </a:cubicBezTo>
                <a:cubicBezTo>
                  <a:pt x="33" y="108"/>
                  <a:pt x="34" y="108"/>
                  <a:pt x="34" y="108"/>
                </a:cubicBezTo>
                <a:cubicBezTo>
                  <a:pt x="34" y="107"/>
                  <a:pt x="33" y="106"/>
                  <a:pt x="33" y="106"/>
                </a:cubicBezTo>
                <a:cubicBezTo>
                  <a:pt x="32" y="106"/>
                  <a:pt x="32" y="107"/>
                  <a:pt x="32" y="107"/>
                </a:cubicBezTo>
                <a:close/>
                <a:moveTo>
                  <a:pt x="48" y="108"/>
                </a:moveTo>
                <a:cubicBezTo>
                  <a:pt x="48" y="107"/>
                  <a:pt x="48" y="106"/>
                  <a:pt x="48" y="106"/>
                </a:cubicBezTo>
                <a:cubicBezTo>
                  <a:pt x="48" y="106"/>
                  <a:pt x="47" y="108"/>
                  <a:pt x="48" y="108"/>
                </a:cubicBezTo>
                <a:close/>
                <a:moveTo>
                  <a:pt x="24" y="107"/>
                </a:moveTo>
                <a:cubicBezTo>
                  <a:pt x="24" y="107"/>
                  <a:pt x="24" y="106"/>
                  <a:pt x="24" y="106"/>
                </a:cubicBezTo>
                <a:cubicBezTo>
                  <a:pt x="24" y="106"/>
                  <a:pt x="24" y="107"/>
                  <a:pt x="24" y="107"/>
                </a:cubicBezTo>
                <a:close/>
                <a:moveTo>
                  <a:pt x="35" y="108"/>
                </a:moveTo>
                <a:cubicBezTo>
                  <a:pt x="36" y="108"/>
                  <a:pt x="36" y="108"/>
                  <a:pt x="36" y="109"/>
                </a:cubicBezTo>
                <a:cubicBezTo>
                  <a:pt x="36" y="109"/>
                  <a:pt x="36" y="108"/>
                  <a:pt x="37" y="108"/>
                </a:cubicBezTo>
                <a:cubicBezTo>
                  <a:pt x="36" y="107"/>
                  <a:pt x="36" y="107"/>
                  <a:pt x="36" y="106"/>
                </a:cubicBezTo>
                <a:cubicBezTo>
                  <a:pt x="36" y="107"/>
                  <a:pt x="35" y="107"/>
                  <a:pt x="35" y="108"/>
                </a:cubicBezTo>
                <a:close/>
                <a:moveTo>
                  <a:pt x="41" y="108"/>
                </a:moveTo>
                <a:cubicBezTo>
                  <a:pt x="41" y="108"/>
                  <a:pt x="41" y="109"/>
                  <a:pt x="42" y="109"/>
                </a:cubicBezTo>
                <a:cubicBezTo>
                  <a:pt x="42" y="108"/>
                  <a:pt x="43" y="108"/>
                  <a:pt x="43" y="107"/>
                </a:cubicBezTo>
                <a:cubicBezTo>
                  <a:pt x="43" y="107"/>
                  <a:pt x="43" y="106"/>
                  <a:pt x="42" y="106"/>
                </a:cubicBezTo>
                <a:cubicBezTo>
                  <a:pt x="42" y="107"/>
                  <a:pt x="41" y="108"/>
                  <a:pt x="41" y="108"/>
                </a:cubicBezTo>
                <a:close/>
                <a:moveTo>
                  <a:pt x="38" y="108"/>
                </a:moveTo>
                <a:cubicBezTo>
                  <a:pt x="38" y="108"/>
                  <a:pt x="38" y="109"/>
                  <a:pt x="39" y="109"/>
                </a:cubicBezTo>
                <a:cubicBezTo>
                  <a:pt x="39" y="109"/>
                  <a:pt x="40" y="109"/>
                  <a:pt x="40" y="108"/>
                </a:cubicBezTo>
                <a:cubicBezTo>
                  <a:pt x="39" y="108"/>
                  <a:pt x="39" y="107"/>
                  <a:pt x="39" y="106"/>
                </a:cubicBezTo>
                <a:cubicBezTo>
                  <a:pt x="38" y="107"/>
                  <a:pt x="38" y="107"/>
                  <a:pt x="38" y="108"/>
                </a:cubicBezTo>
                <a:close/>
                <a:moveTo>
                  <a:pt x="27" y="108"/>
                </a:moveTo>
                <a:cubicBezTo>
                  <a:pt x="28" y="109"/>
                  <a:pt x="29" y="110"/>
                  <a:pt x="29" y="110"/>
                </a:cubicBezTo>
                <a:cubicBezTo>
                  <a:pt x="29" y="110"/>
                  <a:pt x="29" y="109"/>
                  <a:pt x="30" y="109"/>
                </a:cubicBezTo>
                <a:cubicBezTo>
                  <a:pt x="29" y="108"/>
                  <a:pt x="29" y="107"/>
                  <a:pt x="28" y="107"/>
                </a:cubicBezTo>
                <a:cubicBezTo>
                  <a:pt x="28" y="107"/>
                  <a:pt x="28" y="108"/>
                  <a:pt x="27" y="108"/>
                </a:cubicBezTo>
                <a:close/>
                <a:moveTo>
                  <a:pt x="25" y="107"/>
                </a:moveTo>
                <a:cubicBezTo>
                  <a:pt x="25" y="108"/>
                  <a:pt x="25" y="109"/>
                  <a:pt x="26" y="110"/>
                </a:cubicBezTo>
                <a:cubicBezTo>
                  <a:pt x="26" y="109"/>
                  <a:pt x="27" y="108"/>
                  <a:pt x="26" y="107"/>
                </a:cubicBezTo>
                <a:cubicBezTo>
                  <a:pt x="26" y="107"/>
                  <a:pt x="26" y="107"/>
                  <a:pt x="25" y="107"/>
                </a:cubicBezTo>
                <a:close/>
                <a:moveTo>
                  <a:pt x="32" y="110"/>
                </a:moveTo>
                <a:cubicBezTo>
                  <a:pt x="33" y="109"/>
                  <a:pt x="32" y="108"/>
                  <a:pt x="31" y="108"/>
                </a:cubicBezTo>
                <a:cubicBezTo>
                  <a:pt x="31" y="109"/>
                  <a:pt x="32" y="109"/>
                  <a:pt x="32" y="110"/>
                </a:cubicBezTo>
                <a:close/>
                <a:moveTo>
                  <a:pt x="46" y="111"/>
                </a:moveTo>
                <a:cubicBezTo>
                  <a:pt x="47" y="111"/>
                  <a:pt x="47" y="109"/>
                  <a:pt x="46" y="108"/>
                </a:cubicBezTo>
                <a:cubicBezTo>
                  <a:pt x="45" y="108"/>
                  <a:pt x="46" y="111"/>
                  <a:pt x="46" y="111"/>
                </a:cubicBezTo>
                <a:close/>
                <a:moveTo>
                  <a:pt x="52" y="109"/>
                </a:moveTo>
                <a:cubicBezTo>
                  <a:pt x="52" y="109"/>
                  <a:pt x="52" y="108"/>
                  <a:pt x="52" y="108"/>
                </a:cubicBezTo>
                <a:cubicBezTo>
                  <a:pt x="52" y="108"/>
                  <a:pt x="51" y="109"/>
                  <a:pt x="52" y="109"/>
                </a:cubicBezTo>
                <a:close/>
                <a:moveTo>
                  <a:pt x="42" y="109"/>
                </a:moveTo>
                <a:cubicBezTo>
                  <a:pt x="43" y="110"/>
                  <a:pt x="43" y="111"/>
                  <a:pt x="43" y="110"/>
                </a:cubicBezTo>
                <a:cubicBezTo>
                  <a:pt x="43" y="110"/>
                  <a:pt x="44" y="109"/>
                  <a:pt x="43" y="108"/>
                </a:cubicBezTo>
                <a:cubicBezTo>
                  <a:pt x="43" y="109"/>
                  <a:pt x="42" y="109"/>
                  <a:pt x="42" y="109"/>
                </a:cubicBezTo>
                <a:close/>
                <a:moveTo>
                  <a:pt x="35" y="111"/>
                </a:moveTo>
                <a:cubicBezTo>
                  <a:pt x="36" y="111"/>
                  <a:pt x="36" y="109"/>
                  <a:pt x="34" y="108"/>
                </a:cubicBezTo>
                <a:cubicBezTo>
                  <a:pt x="34" y="109"/>
                  <a:pt x="34" y="110"/>
                  <a:pt x="35" y="111"/>
                </a:cubicBezTo>
                <a:close/>
                <a:moveTo>
                  <a:pt x="38" y="111"/>
                </a:moveTo>
                <a:cubicBezTo>
                  <a:pt x="38" y="111"/>
                  <a:pt x="38" y="111"/>
                  <a:pt x="39" y="110"/>
                </a:cubicBezTo>
                <a:cubicBezTo>
                  <a:pt x="38" y="110"/>
                  <a:pt x="38" y="109"/>
                  <a:pt x="37" y="108"/>
                </a:cubicBezTo>
                <a:cubicBezTo>
                  <a:pt x="36" y="109"/>
                  <a:pt x="37" y="111"/>
                  <a:pt x="38" y="111"/>
                </a:cubicBezTo>
                <a:close/>
                <a:moveTo>
                  <a:pt x="53" y="112"/>
                </a:moveTo>
                <a:cubicBezTo>
                  <a:pt x="54" y="111"/>
                  <a:pt x="54" y="112"/>
                  <a:pt x="54" y="112"/>
                </a:cubicBezTo>
                <a:cubicBezTo>
                  <a:pt x="54" y="111"/>
                  <a:pt x="54" y="109"/>
                  <a:pt x="53" y="108"/>
                </a:cubicBezTo>
                <a:cubicBezTo>
                  <a:pt x="53" y="109"/>
                  <a:pt x="53" y="110"/>
                  <a:pt x="53" y="112"/>
                </a:cubicBezTo>
                <a:close/>
                <a:moveTo>
                  <a:pt x="44" y="110"/>
                </a:moveTo>
                <a:cubicBezTo>
                  <a:pt x="44" y="110"/>
                  <a:pt x="44" y="110"/>
                  <a:pt x="44" y="109"/>
                </a:cubicBezTo>
                <a:cubicBezTo>
                  <a:pt x="44" y="109"/>
                  <a:pt x="44" y="109"/>
                  <a:pt x="44" y="109"/>
                </a:cubicBezTo>
                <a:cubicBezTo>
                  <a:pt x="44" y="109"/>
                  <a:pt x="44" y="110"/>
                  <a:pt x="44" y="110"/>
                </a:cubicBezTo>
                <a:close/>
                <a:moveTo>
                  <a:pt x="26" y="110"/>
                </a:moveTo>
                <a:cubicBezTo>
                  <a:pt x="27" y="111"/>
                  <a:pt x="27" y="112"/>
                  <a:pt x="28" y="113"/>
                </a:cubicBezTo>
                <a:cubicBezTo>
                  <a:pt x="29" y="111"/>
                  <a:pt x="28" y="110"/>
                  <a:pt x="27" y="109"/>
                </a:cubicBezTo>
                <a:cubicBezTo>
                  <a:pt x="27" y="109"/>
                  <a:pt x="26" y="110"/>
                  <a:pt x="26" y="110"/>
                </a:cubicBezTo>
                <a:close/>
                <a:moveTo>
                  <a:pt x="50" y="110"/>
                </a:moveTo>
                <a:cubicBezTo>
                  <a:pt x="50" y="110"/>
                  <a:pt x="50" y="110"/>
                  <a:pt x="50" y="109"/>
                </a:cubicBezTo>
                <a:cubicBezTo>
                  <a:pt x="50" y="109"/>
                  <a:pt x="50" y="109"/>
                  <a:pt x="50" y="109"/>
                </a:cubicBezTo>
                <a:cubicBezTo>
                  <a:pt x="50" y="109"/>
                  <a:pt x="50" y="110"/>
                  <a:pt x="50" y="110"/>
                </a:cubicBezTo>
                <a:close/>
                <a:moveTo>
                  <a:pt x="40" y="110"/>
                </a:moveTo>
                <a:cubicBezTo>
                  <a:pt x="40" y="110"/>
                  <a:pt x="40" y="111"/>
                  <a:pt x="40" y="111"/>
                </a:cubicBezTo>
                <a:cubicBezTo>
                  <a:pt x="40" y="111"/>
                  <a:pt x="40" y="110"/>
                  <a:pt x="40" y="110"/>
                </a:cubicBezTo>
                <a:cubicBezTo>
                  <a:pt x="40" y="110"/>
                  <a:pt x="40" y="110"/>
                  <a:pt x="40" y="110"/>
                </a:cubicBezTo>
                <a:close/>
                <a:moveTo>
                  <a:pt x="29" y="111"/>
                </a:moveTo>
                <a:cubicBezTo>
                  <a:pt x="30" y="111"/>
                  <a:pt x="30" y="112"/>
                  <a:pt x="31" y="112"/>
                </a:cubicBezTo>
                <a:cubicBezTo>
                  <a:pt x="32" y="112"/>
                  <a:pt x="31" y="110"/>
                  <a:pt x="31" y="110"/>
                </a:cubicBezTo>
                <a:cubicBezTo>
                  <a:pt x="30" y="110"/>
                  <a:pt x="30" y="110"/>
                  <a:pt x="30" y="110"/>
                </a:cubicBezTo>
                <a:cubicBezTo>
                  <a:pt x="30" y="110"/>
                  <a:pt x="30" y="111"/>
                  <a:pt x="29" y="111"/>
                </a:cubicBezTo>
                <a:close/>
                <a:moveTo>
                  <a:pt x="45" y="113"/>
                </a:moveTo>
                <a:cubicBezTo>
                  <a:pt x="45" y="112"/>
                  <a:pt x="46" y="112"/>
                  <a:pt x="46" y="111"/>
                </a:cubicBezTo>
                <a:cubicBezTo>
                  <a:pt x="45" y="111"/>
                  <a:pt x="45" y="110"/>
                  <a:pt x="45" y="110"/>
                </a:cubicBezTo>
                <a:cubicBezTo>
                  <a:pt x="44" y="111"/>
                  <a:pt x="44" y="112"/>
                  <a:pt x="45" y="113"/>
                </a:cubicBezTo>
                <a:close/>
                <a:moveTo>
                  <a:pt x="42" y="114"/>
                </a:moveTo>
                <a:cubicBezTo>
                  <a:pt x="42" y="113"/>
                  <a:pt x="43" y="113"/>
                  <a:pt x="43" y="112"/>
                </a:cubicBezTo>
                <a:cubicBezTo>
                  <a:pt x="42" y="111"/>
                  <a:pt x="42" y="111"/>
                  <a:pt x="42" y="110"/>
                </a:cubicBezTo>
                <a:cubicBezTo>
                  <a:pt x="40" y="111"/>
                  <a:pt x="41" y="113"/>
                  <a:pt x="42" y="114"/>
                </a:cubicBezTo>
                <a:close/>
                <a:moveTo>
                  <a:pt x="50" y="112"/>
                </a:moveTo>
                <a:cubicBezTo>
                  <a:pt x="50" y="112"/>
                  <a:pt x="51" y="111"/>
                  <a:pt x="50" y="110"/>
                </a:cubicBezTo>
                <a:cubicBezTo>
                  <a:pt x="50" y="111"/>
                  <a:pt x="49" y="112"/>
                  <a:pt x="50" y="112"/>
                </a:cubicBezTo>
                <a:close/>
                <a:moveTo>
                  <a:pt x="24" y="113"/>
                </a:moveTo>
                <a:cubicBezTo>
                  <a:pt x="24" y="113"/>
                  <a:pt x="24" y="111"/>
                  <a:pt x="24" y="111"/>
                </a:cubicBezTo>
                <a:cubicBezTo>
                  <a:pt x="24" y="111"/>
                  <a:pt x="23" y="112"/>
                  <a:pt x="24" y="113"/>
                </a:cubicBezTo>
                <a:close/>
                <a:moveTo>
                  <a:pt x="35" y="112"/>
                </a:moveTo>
                <a:cubicBezTo>
                  <a:pt x="35" y="113"/>
                  <a:pt x="36" y="113"/>
                  <a:pt x="36" y="114"/>
                </a:cubicBezTo>
                <a:cubicBezTo>
                  <a:pt x="37" y="113"/>
                  <a:pt x="37" y="113"/>
                  <a:pt x="37" y="112"/>
                </a:cubicBezTo>
                <a:cubicBezTo>
                  <a:pt x="37" y="112"/>
                  <a:pt x="37" y="111"/>
                  <a:pt x="36" y="111"/>
                </a:cubicBezTo>
                <a:cubicBezTo>
                  <a:pt x="36" y="111"/>
                  <a:pt x="35" y="112"/>
                  <a:pt x="35" y="112"/>
                </a:cubicBezTo>
                <a:close/>
                <a:moveTo>
                  <a:pt x="38" y="112"/>
                </a:moveTo>
                <a:cubicBezTo>
                  <a:pt x="39" y="113"/>
                  <a:pt x="39" y="113"/>
                  <a:pt x="39" y="113"/>
                </a:cubicBezTo>
                <a:cubicBezTo>
                  <a:pt x="40" y="112"/>
                  <a:pt x="40" y="112"/>
                  <a:pt x="39" y="111"/>
                </a:cubicBezTo>
                <a:cubicBezTo>
                  <a:pt x="39" y="112"/>
                  <a:pt x="38" y="112"/>
                  <a:pt x="38" y="112"/>
                </a:cubicBezTo>
                <a:close/>
                <a:moveTo>
                  <a:pt x="52" y="113"/>
                </a:moveTo>
                <a:cubicBezTo>
                  <a:pt x="52" y="113"/>
                  <a:pt x="52" y="111"/>
                  <a:pt x="52" y="111"/>
                </a:cubicBezTo>
                <a:cubicBezTo>
                  <a:pt x="51" y="112"/>
                  <a:pt x="51" y="113"/>
                  <a:pt x="52" y="113"/>
                </a:cubicBezTo>
                <a:close/>
                <a:moveTo>
                  <a:pt x="33" y="112"/>
                </a:moveTo>
                <a:cubicBezTo>
                  <a:pt x="34" y="112"/>
                  <a:pt x="34" y="112"/>
                  <a:pt x="34" y="113"/>
                </a:cubicBezTo>
                <a:cubicBezTo>
                  <a:pt x="34" y="112"/>
                  <a:pt x="34" y="112"/>
                  <a:pt x="34" y="112"/>
                </a:cubicBezTo>
                <a:cubicBezTo>
                  <a:pt x="34" y="112"/>
                  <a:pt x="33" y="112"/>
                  <a:pt x="33" y="112"/>
                </a:cubicBezTo>
                <a:close/>
                <a:moveTo>
                  <a:pt x="46" y="114"/>
                </a:moveTo>
                <a:cubicBezTo>
                  <a:pt x="46" y="113"/>
                  <a:pt x="46" y="113"/>
                  <a:pt x="46" y="112"/>
                </a:cubicBezTo>
                <a:cubicBezTo>
                  <a:pt x="46" y="112"/>
                  <a:pt x="46" y="112"/>
                  <a:pt x="46" y="112"/>
                </a:cubicBezTo>
                <a:cubicBezTo>
                  <a:pt x="46" y="113"/>
                  <a:pt x="45" y="114"/>
                  <a:pt x="46" y="114"/>
                </a:cubicBezTo>
                <a:close/>
                <a:moveTo>
                  <a:pt x="53" y="117"/>
                </a:moveTo>
                <a:cubicBezTo>
                  <a:pt x="54" y="117"/>
                  <a:pt x="54" y="114"/>
                  <a:pt x="54" y="112"/>
                </a:cubicBezTo>
                <a:cubicBezTo>
                  <a:pt x="53" y="114"/>
                  <a:pt x="53" y="116"/>
                  <a:pt x="53" y="117"/>
                </a:cubicBezTo>
                <a:close/>
                <a:moveTo>
                  <a:pt x="29" y="114"/>
                </a:moveTo>
                <a:cubicBezTo>
                  <a:pt x="30" y="114"/>
                  <a:pt x="29" y="113"/>
                  <a:pt x="29" y="112"/>
                </a:cubicBezTo>
                <a:cubicBezTo>
                  <a:pt x="28" y="113"/>
                  <a:pt x="29" y="114"/>
                  <a:pt x="29" y="114"/>
                </a:cubicBezTo>
                <a:close/>
                <a:moveTo>
                  <a:pt x="31" y="114"/>
                </a:moveTo>
                <a:cubicBezTo>
                  <a:pt x="32" y="114"/>
                  <a:pt x="32" y="115"/>
                  <a:pt x="32" y="115"/>
                </a:cubicBezTo>
                <a:cubicBezTo>
                  <a:pt x="33" y="115"/>
                  <a:pt x="33" y="114"/>
                  <a:pt x="33" y="114"/>
                </a:cubicBezTo>
                <a:cubicBezTo>
                  <a:pt x="33" y="114"/>
                  <a:pt x="32" y="113"/>
                  <a:pt x="32" y="113"/>
                </a:cubicBezTo>
                <a:cubicBezTo>
                  <a:pt x="32" y="113"/>
                  <a:pt x="32" y="114"/>
                  <a:pt x="31" y="114"/>
                </a:cubicBezTo>
                <a:close/>
                <a:moveTo>
                  <a:pt x="40" y="115"/>
                </a:moveTo>
                <a:cubicBezTo>
                  <a:pt x="40" y="114"/>
                  <a:pt x="40" y="113"/>
                  <a:pt x="40" y="113"/>
                </a:cubicBezTo>
                <a:cubicBezTo>
                  <a:pt x="40" y="114"/>
                  <a:pt x="39" y="114"/>
                  <a:pt x="40" y="115"/>
                </a:cubicBezTo>
                <a:close/>
                <a:moveTo>
                  <a:pt x="34" y="114"/>
                </a:moveTo>
                <a:cubicBezTo>
                  <a:pt x="35" y="114"/>
                  <a:pt x="35" y="115"/>
                  <a:pt x="36" y="115"/>
                </a:cubicBezTo>
                <a:cubicBezTo>
                  <a:pt x="35" y="114"/>
                  <a:pt x="35" y="113"/>
                  <a:pt x="35" y="113"/>
                </a:cubicBezTo>
                <a:cubicBezTo>
                  <a:pt x="35" y="113"/>
                  <a:pt x="34" y="113"/>
                  <a:pt x="34" y="114"/>
                </a:cubicBezTo>
                <a:close/>
                <a:moveTo>
                  <a:pt x="37" y="115"/>
                </a:moveTo>
                <a:cubicBezTo>
                  <a:pt x="38" y="115"/>
                  <a:pt x="38" y="114"/>
                  <a:pt x="38" y="114"/>
                </a:cubicBezTo>
                <a:cubicBezTo>
                  <a:pt x="38" y="113"/>
                  <a:pt x="38" y="113"/>
                  <a:pt x="38" y="113"/>
                </a:cubicBezTo>
                <a:cubicBezTo>
                  <a:pt x="37" y="114"/>
                  <a:pt x="36" y="114"/>
                  <a:pt x="37" y="115"/>
                </a:cubicBezTo>
                <a:close/>
                <a:moveTo>
                  <a:pt x="50" y="115"/>
                </a:moveTo>
                <a:cubicBezTo>
                  <a:pt x="50" y="115"/>
                  <a:pt x="50" y="115"/>
                  <a:pt x="50" y="115"/>
                </a:cubicBezTo>
                <a:cubicBezTo>
                  <a:pt x="50" y="114"/>
                  <a:pt x="51" y="114"/>
                  <a:pt x="50" y="113"/>
                </a:cubicBezTo>
                <a:cubicBezTo>
                  <a:pt x="50" y="114"/>
                  <a:pt x="49" y="114"/>
                  <a:pt x="50" y="115"/>
                </a:cubicBezTo>
                <a:close/>
                <a:moveTo>
                  <a:pt x="43" y="116"/>
                </a:moveTo>
                <a:cubicBezTo>
                  <a:pt x="43" y="115"/>
                  <a:pt x="43" y="114"/>
                  <a:pt x="43" y="114"/>
                </a:cubicBezTo>
                <a:cubicBezTo>
                  <a:pt x="42" y="114"/>
                  <a:pt x="42" y="115"/>
                  <a:pt x="43" y="116"/>
                </a:cubicBezTo>
                <a:close/>
                <a:moveTo>
                  <a:pt x="46" y="115"/>
                </a:moveTo>
                <a:cubicBezTo>
                  <a:pt x="47" y="115"/>
                  <a:pt x="47" y="114"/>
                  <a:pt x="47" y="114"/>
                </a:cubicBezTo>
                <a:cubicBezTo>
                  <a:pt x="47" y="114"/>
                  <a:pt x="46" y="114"/>
                  <a:pt x="46" y="115"/>
                </a:cubicBezTo>
                <a:close/>
                <a:moveTo>
                  <a:pt x="29" y="116"/>
                </a:moveTo>
                <a:cubicBezTo>
                  <a:pt x="29" y="115"/>
                  <a:pt x="28" y="115"/>
                  <a:pt x="28" y="114"/>
                </a:cubicBezTo>
                <a:cubicBezTo>
                  <a:pt x="28" y="115"/>
                  <a:pt x="28" y="116"/>
                  <a:pt x="29" y="116"/>
                </a:cubicBezTo>
                <a:close/>
                <a:moveTo>
                  <a:pt x="44" y="116"/>
                </a:moveTo>
                <a:cubicBezTo>
                  <a:pt x="44" y="116"/>
                  <a:pt x="45" y="115"/>
                  <a:pt x="45" y="115"/>
                </a:cubicBezTo>
                <a:cubicBezTo>
                  <a:pt x="45" y="115"/>
                  <a:pt x="45" y="114"/>
                  <a:pt x="44" y="114"/>
                </a:cubicBezTo>
                <a:cubicBezTo>
                  <a:pt x="44" y="115"/>
                  <a:pt x="44" y="116"/>
                  <a:pt x="44" y="116"/>
                </a:cubicBezTo>
                <a:close/>
                <a:moveTo>
                  <a:pt x="26" y="116"/>
                </a:moveTo>
                <a:cubicBezTo>
                  <a:pt x="26" y="115"/>
                  <a:pt x="26" y="115"/>
                  <a:pt x="26" y="115"/>
                </a:cubicBezTo>
                <a:cubicBezTo>
                  <a:pt x="26" y="115"/>
                  <a:pt x="26" y="115"/>
                  <a:pt x="25" y="114"/>
                </a:cubicBezTo>
                <a:cubicBezTo>
                  <a:pt x="26" y="115"/>
                  <a:pt x="25" y="115"/>
                  <a:pt x="26" y="116"/>
                </a:cubicBezTo>
                <a:close/>
                <a:moveTo>
                  <a:pt x="41" y="115"/>
                </a:moveTo>
                <a:cubicBezTo>
                  <a:pt x="41" y="115"/>
                  <a:pt x="41" y="116"/>
                  <a:pt x="41" y="116"/>
                </a:cubicBezTo>
                <a:cubicBezTo>
                  <a:pt x="41" y="116"/>
                  <a:pt x="41" y="115"/>
                  <a:pt x="41" y="114"/>
                </a:cubicBezTo>
                <a:cubicBezTo>
                  <a:pt x="41" y="115"/>
                  <a:pt x="41" y="115"/>
                  <a:pt x="41" y="115"/>
                </a:cubicBezTo>
                <a:close/>
                <a:moveTo>
                  <a:pt x="23" y="115"/>
                </a:moveTo>
                <a:cubicBezTo>
                  <a:pt x="23" y="116"/>
                  <a:pt x="23" y="116"/>
                  <a:pt x="24" y="116"/>
                </a:cubicBezTo>
                <a:cubicBezTo>
                  <a:pt x="24" y="116"/>
                  <a:pt x="24" y="115"/>
                  <a:pt x="24" y="115"/>
                </a:cubicBezTo>
                <a:cubicBezTo>
                  <a:pt x="24" y="115"/>
                  <a:pt x="24" y="115"/>
                  <a:pt x="23" y="115"/>
                </a:cubicBezTo>
                <a:close/>
                <a:moveTo>
                  <a:pt x="32" y="116"/>
                </a:moveTo>
                <a:cubicBezTo>
                  <a:pt x="32" y="116"/>
                  <a:pt x="31" y="115"/>
                  <a:pt x="31" y="115"/>
                </a:cubicBezTo>
                <a:cubicBezTo>
                  <a:pt x="31" y="115"/>
                  <a:pt x="31" y="117"/>
                  <a:pt x="32" y="116"/>
                </a:cubicBezTo>
                <a:close/>
                <a:moveTo>
                  <a:pt x="39" y="118"/>
                </a:moveTo>
                <a:cubicBezTo>
                  <a:pt x="40" y="118"/>
                  <a:pt x="40" y="117"/>
                  <a:pt x="40" y="116"/>
                </a:cubicBezTo>
                <a:cubicBezTo>
                  <a:pt x="40" y="116"/>
                  <a:pt x="40" y="115"/>
                  <a:pt x="39" y="115"/>
                </a:cubicBezTo>
                <a:cubicBezTo>
                  <a:pt x="38" y="116"/>
                  <a:pt x="38" y="117"/>
                  <a:pt x="39" y="118"/>
                </a:cubicBezTo>
                <a:close/>
                <a:moveTo>
                  <a:pt x="33" y="116"/>
                </a:moveTo>
                <a:cubicBezTo>
                  <a:pt x="33" y="116"/>
                  <a:pt x="33" y="117"/>
                  <a:pt x="34" y="117"/>
                </a:cubicBezTo>
                <a:cubicBezTo>
                  <a:pt x="34" y="117"/>
                  <a:pt x="34" y="117"/>
                  <a:pt x="34" y="117"/>
                </a:cubicBezTo>
                <a:cubicBezTo>
                  <a:pt x="34" y="116"/>
                  <a:pt x="34" y="116"/>
                  <a:pt x="34" y="115"/>
                </a:cubicBezTo>
                <a:cubicBezTo>
                  <a:pt x="34" y="115"/>
                  <a:pt x="33" y="115"/>
                  <a:pt x="33" y="115"/>
                </a:cubicBezTo>
                <a:cubicBezTo>
                  <a:pt x="33" y="116"/>
                  <a:pt x="33" y="116"/>
                  <a:pt x="33" y="116"/>
                </a:cubicBezTo>
                <a:close/>
                <a:moveTo>
                  <a:pt x="52" y="119"/>
                </a:moveTo>
                <a:cubicBezTo>
                  <a:pt x="53" y="118"/>
                  <a:pt x="52" y="118"/>
                  <a:pt x="53" y="117"/>
                </a:cubicBezTo>
                <a:cubicBezTo>
                  <a:pt x="52" y="117"/>
                  <a:pt x="53" y="116"/>
                  <a:pt x="52" y="115"/>
                </a:cubicBezTo>
                <a:cubicBezTo>
                  <a:pt x="52" y="116"/>
                  <a:pt x="52" y="118"/>
                  <a:pt x="52" y="119"/>
                </a:cubicBezTo>
                <a:close/>
                <a:moveTo>
                  <a:pt x="31" y="117"/>
                </a:moveTo>
                <a:cubicBezTo>
                  <a:pt x="31" y="117"/>
                  <a:pt x="31" y="116"/>
                  <a:pt x="30" y="116"/>
                </a:cubicBezTo>
                <a:cubicBezTo>
                  <a:pt x="30" y="116"/>
                  <a:pt x="31" y="117"/>
                  <a:pt x="31" y="117"/>
                </a:cubicBezTo>
                <a:close/>
                <a:moveTo>
                  <a:pt x="37" y="117"/>
                </a:moveTo>
                <a:cubicBezTo>
                  <a:pt x="37" y="116"/>
                  <a:pt x="37" y="116"/>
                  <a:pt x="36" y="116"/>
                </a:cubicBezTo>
                <a:cubicBezTo>
                  <a:pt x="36" y="116"/>
                  <a:pt x="36" y="116"/>
                  <a:pt x="37" y="117"/>
                </a:cubicBezTo>
                <a:close/>
                <a:moveTo>
                  <a:pt x="41" y="116"/>
                </a:moveTo>
                <a:cubicBezTo>
                  <a:pt x="41" y="117"/>
                  <a:pt x="42" y="117"/>
                  <a:pt x="42" y="117"/>
                </a:cubicBezTo>
                <a:cubicBezTo>
                  <a:pt x="42" y="117"/>
                  <a:pt x="42" y="117"/>
                  <a:pt x="42" y="116"/>
                </a:cubicBezTo>
                <a:cubicBezTo>
                  <a:pt x="42" y="116"/>
                  <a:pt x="42" y="115"/>
                  <a:pt x="42" y="116"/>
                </a:cubicBezTo>
                <a:cubicBezTo>
                  <a:pt x="42" y="116"/>
                  <a:pt x="42" y="116"/>
                  <a:pt x="41" y="116"/>
                </a:cubicBezTo>
                <a:close/>
                <a:moveTo>
                  <a:pt x="28" y="117"/>
                </a:moveTo>
                <a:cubicBezTo>
                  <a:pt x="28" y="116"/>
                  <a:pt x="27" y="116"/>
                  <a:pt x="27" y="116"/>
                </a:cubicBezTo>
                <a:cubicBezTo>
                  <a:pt x="27" y="116"/>
                  <a:pt x="27" y="117"/>
                  <a:pt x="28" y="117"/>
                </a:cubicBezTo>
                <a:close/>
                <a:moveTo>
                  <a:pt x="44" y="118"/>
                </a:moveTo>
                <a:cubicBezTo>
                  <a:pt x="45" y="118"/>
                  <a:pt x="45" y="118"/>
                  <a:pt x="45" y="118"/>
                </a:cubicBezTo>
                <a:cubicBezTo>
                  <a:pt x="45" y="118"/>
                  <a:pt x="46" y="117"/>
                  <a:pt x="46" y="116"/>
                </a:cubicBezTo>
                <a:cubicBezTo>
                  <a:pt x="46" y="116"/>
                  <a:pt x="46" y="116"/>
                  <a:pt x="46" y="116"/>
                </a:cubicBezTo>
                <a:cubicBezTo>
                  <a:pt x="45" y="116"/>
                  <a:pt x="45" y="117"/>
                  <a:pt x="44" y="118"/>
                </a:cubicBezTo>
                <a:close/>
                <a:moveTo>
                  <a:pt x="24" y="120"/>
                </a:moveTo>
                <a:cubicBezTo>
                  <a:pt x="25" y="119"/>
                  <a:pt x="24" y="117"/>
                  <a:pt x="23" y="116"/>
                </a:cubicBezTo>
                <a:cubicBezTo>
                  <a:pt x="23" y="118"/>
                  <a:pt x="23" y="119"/>
                  <a:pt x="24" y="120"/>
                </a:cubicBezTo>
                <a:close/>
                <a:moveTo>
                  <a:pt x="27" y="118"/>
                </a:moveTo>
                <a:cubicBezTo>
                  <a:pt x="28" y="118"/>
                  <a:pt x="27" y="117"/>
                  <a:pt x="27" y="116"/>
                </a:cubicBezTo>
                <a:cubicBezTo>
                  <a:pt x="26" y="117"/>
                  <a:pt x="27" y="117"/>
                  <a:pt x="27" y="118"/>
                </a:cubicBezTo>
                <a:close/>
                <a:moveTo>
                  <a:pt x="33" y="119"/>
                </a:moveTo>
                <a:cubicBezTo>
                  <a:pt x="33" y="119"/>
                  <a:pt x="33" y="119"/>
                  <a:pt x="33" y="118"/>
                </a:cubicBezTo>
                <a:cubicBezTo>
                  <a:pt x="33" y="118"/>
                  <a:pt x="33" y="117"/>
                  <a:pt x="32" y="117"/>
                </a:cubicBezTo>
                <a:cubicBezTo>
                  <a:pt x="32" y="118"/>
                  <a:pt x="33" y="118"/>
                  <a:pt x="33" y="119"/>
                </a:cubicBezTo>
                <a:close/>
                <a:moveTo>
                  <a:pt x="30" y="119"/>
                </a:moveTo>
                <a:cubicBezTo>
                  <a:pt x="30" y="118"/>
                  <a:pt x="30" y="117"/>
                  <a:pt x="29" y="117"/>
                </a:cubicBezTo>
                <a:cubicBezTo>
                  <a:pt x="29" y="117"/>
                  <a:pt x="30" y="119"/>
                  <a:pt x="30" y="119"/>
                </a:cubicBezTo>
                <a:close/>
                <a:moveTo>
                  <a:pt x="43" y="118"/>
                </a:moveTo>
                <a:cubicBezTo>
                  <a:pt x="43" y="118"/>
                  <a:pt x="43" y="117"/>
                  <a:pt x="43" y="117"/>
                </a:cubicBezTo>
                <a:cubicBezTo>
                  <a:pt x="42" y="117"/>
                  <a:pt x="42" y="118"/>
                  <a:pt x="43" y="118"/>
                </a:cubicBezTo>
                <a:close/>
                <a:moveTo>
                  <a:pt x="45" y="119"/>
                </a:moveTo>
                <a:cubicBezTo>
                  <a:pt x="45" y="119"/>
                  <a:pt x="45" y="119"/>
                  <a:pt x="46" y="119"/>
                </a:cubicBezTo>
                <a:cubicBezTo>
                  <a:pt x="46" y="118"/>
                  <a:pt x="47" y="117"/>
                  <a:pt x="46" y="117"/>
                </a:cubicBezTo>
                <a:cubicBezTo>
                  <a:pt x="46" y="118"/>
                  <a:pt x="45" y="118"/>
                  <a:pt x="45" y="119"/>
                </a:cubicBezTo>
                <a:close/>
                <a:moveTo>
                  <a:pt x="38" y="119"/>
                </a:moveTo>
                <a:cubicBezTo>
                  <a:pt x="38" y="119"/>
                  <a:pt x="38" y="119"/>
                  <a:pt x="39" y="119"/>
                </a:cubicBezTo>
                <a:cubicBezTo>
                  <a:pt x="38" y="118"/>
                  <a:pt x="38" y="118"/>
                  <a:pt x="37" y="117"/>
                </a:cubicBezTo>
                <a:cubicBezTo>
                  <a:pt x="37" y="118"/>
                  <a:pt x="38" y="119"/>
                  <a:pt x="38" y="119"/>
                </a:cubicBezTo>
                <a:close/>
                <a:moveTo>
                  <a:pt x="49" y="119"/>
                </a:moveTo>
                <a:cubicBezTo>
                  <a:pt x="50" y="118"/>
                  <a:pt x="50" y="118"/>
                  <a:pt x="50" y="117"/>
                </a:cubicBezTo>
                <a:cubicBezTo>
                  <a:pt x="49" y="118"/>
                  <a:pt x="50" y="117"/>
                  <a:pt x="49" y="117"/>
                </a:cubicBezTo>
                <a:cubicBezTo>
                  <a:pt x="49" y="118"/>
                  <a:pt x="49" y="118"/>
                  <a:pt x="49" y="119"/>
                </a:cubicBezTo>
                <a:close/>
                <a:moveTo>
                  <a:pt x="40" y="120"/>
                </a:moveTo>
                <a:cubicBezTo>
                  <a:pt x="40" y="119"/>
                  <a:pt x="41" y="119"/>
                  <a:pt x="41" y="118"/>
                </a:cubicBezTo>
                <a:cubicBezTo>
                  <a:pt x="41" y="118"/>
                  <a:pt x="41" y="117"/>
                  <a:pt x="41" y="117"/>
                </a:cubicBezTo>
                <a:cubicBezTo>
                  <a:pt x="41" y="118"/>
                  <a:pt x="39" y="119"/>
                  <a:pt x="40" y="120"/>
                </a:cubicBezTo>
                <a:close/>
                <a:moveTo>
                  <a:pt x="35" y="118"/>
                </a:moveTo>
                <a:cubicBezTo>
                  <a:pt x="34" y="119"/>
                  <a:pt x="35" y="119"/>
                  <a:pt x="35" y="119"/>
                </a:cubicBezTo>
                <a:cubicBezTo>
                  <a:pt x="36" y="119"/>
                  <a:pt x="35" y="118"/>
                  <a:pt x="35" y="117"/>
                </a:cubicBezTo>
                <a:cubicBezTo>
                  <a:pt x="35" y="118"/>
                  <a:pt x="35" y="118"/>
                  <a:pt x="35" y="118"/>
                </a:cubicBezTo>
                <a:close/>
                <a:moveTo>
                  <a:pt x="29" y="120"/>
                </a:moveTo>
                <a:cubicBezTo>
                  <a:pt x="29" y="119"/>
                  <a:pt x="29" y="119"/>
                  <a:pt x="29" y="118"/>
                </a:cubicBezTo>
                <a:cubicBezTo>
                  <a:pt x="28" y="119"/>
                  <a:pt x="29" y="120"/>
                  <a:pt x="29" y="120"/>
                </a:cubicBezTo>
                <a:close/>
                <a:moveTo>
                  <a:pt x="47" y="120"/>
                </a:moveTo>
                <a:cubicBezTo>
                  <a:pt x="47" y="120"/>
                  <a:pt x="48" y="119"/>
                  <a:pt x="47" y="118"/>
                </a:cubicBezTo>
                <a:cubicBezTo>
                  <a:pt x="47" y="119"/>
                  <a:pt x="46" y="119"/>
                  <a:pt x="46" y="120"/>
                </a:cubicBezTo>
                <a:cubicBezTo>
                  <a:pt x="46" y="120"/>
                  <a:pt x="47" y="121"/>
                  <a:pt x="47" y="120"/>
                </a:cubicBezTo>
                <a:close/>
                <a:moveTo>
                  <a:pt x="41" y="120"/>
                </a:moveTo>
                <a:cubicBezTo>
                  <a:pt x="41" y="121"/>
                  <a:pt x="41" y="121"/>
                  <a:pt x="41" y="121"/>
                </a:cubicBezTo>
                <a:cubicBezTo>
                  <a:pt x="42" y="121"/>
                  <a:pt x="43" y="119"/>
                  <a:pt x="41" y="119"/>
                </a:cubicBezTo>
                <a:cubicBezTo>
                  <a:pt x="41" y="119"/>
                  <a:pt x="41" y="120"/>
                  <a:pt x="41" y="120"/>
                </a:cubicBezTo>
                <a:close/>
                <a:moveTo>
                  <a:pt x="31" y="119"/>
                </a:moveTo>
                <a:cubicBezTo>
                  <a:pt x="31" y="120"/>
                  <a:pt x="31" y="121"/>
                  <a:pt x="32" y="121"/>
                </a:cubicBezTo>
                <a:cubicBezTo>
                  <a:pt x="32" y="120"/>
                  <a:pt x="32" y="119"/>
                  <a:pt x="31" y="119"/>
                </a:cubicBezTo>
                <a:cubicBezTo>
                  <a:pt x="31" y="119"/>
                  <a:pt x="31" y="119"/>
                  <a:pt x="31" y="119"/>
                </a:cubicBezTo>
                <a:close/>
                <a:moveTo>
                  <a:pt x="28" y="120"/>
                </a:moveTo>
                <a:cubicBezTo>
                  <a:pt x="28" y="120"/>
                  <a:pt x="28" y="121"/>
                  <a:pt x="28" y="122"/>
                </a:cubicBezTo>
                <a:cubicBezTo>
                  <a:pt x="30" y="121"/>
                  <a:pt x="29" y="120"/>
                  <a:pt x="28" y="119"/>
                </a:cubicBezTo>
                <a:cubicBezTo>
                  <a:pt x="28" y="119"/>
                  <a:pt x="28" y="120"/>
                  <a:pt x="28" y="120"/>
                </a:cubicBezTo>
                <a:close/>
                <a:moveTo>
                  <a:pt x="53" y="121"/>
                </a:moveTo>
                <a:cubicBezTo>
                  <a:pt x="54" y="121"/>
                  <a:pt x="54" y="120"/>
                  <a:pt x="54" y="119"/>
                </a:cubicBezTo>
                <a:cubicBezTo>
                  <a:pt x="53" y="120"/>
                  <a:pt x="52" y="121"/>
                  <a:pt x="53" y="121"/>
                </a:cubicBezTo>
                <a:close/>
                <a:moveTo>
                  <a:pt x="37" y="122"/>
                </a:moveTo>
                <a:cubicBezTo>
                  <a:pt x="37" y="122"/>
                  <a:pt x="37" y="122"/>
                  <a:pt x="37" y="121"/>
                </a:cubicBezTo>
                <a:cubicBezTo>
                  <a:pt x="37" y="121"/>
                  <a:pt x="37" y="120"/>
                  <a:pt x="36" y="119"/>
                </a:cubicBezTo>
                <a:cubicBezTo>
                  <a:pt x="35" y="120"/>
                  <a:pt x="36" y="121"/>
                  <a:pt x="37" y="122"/>
                </a:cubicBezTo>
                <a:close/>
                <a:moveTo>
                  <a:pt x="50" y="120"/>
                </a:moveTo>
                <a:cubicBezTo>
                  <a:pt x="50" y="120"/>
                  <a:pt x="50" y="120"/>
                  <a:pt x="50" y="119"/>
                </a:cubicBezTo>
                <a:cubicBezTo>
                  <a:pt x="50" y="119"/>
                  <a:pt x="50" y="120"/>
                  <a:pt x="50" y="120"/>
                </a:cubicBezTo>
                <a:close/>
                <a:moveTo>
                  <a:pt x="34" y="121"/>
                </a:moveTo>
                <a:cubicBezTo>
                  <a:pt x="34" y="120"/>
                  <a:pt x="34" y="120"/>
                  <a:pt x="34" y="119"/>
                </a:cubicBezTo>
                <a:cubicBezTo>
                  <a:pt x="33" y="120"/>
                  <a:pt x="34" y="121"/>
                  <a:pt x="34" y="121"/>
                </a:cubicBezTo>
                <a:close/>
                <a:moveTo>
                  <a:pt x="44" y="120"/>
                </a:moveTo>
                <a:cubicBezTo>
                  <a:pt x="44" y="120"/>
                  <a:pt x="45" y="121"/>
                  <a:pt x="44" y="121"/>
                </a:cubicBezTo>
                <a:cubicBezTo>
                  <a:pt x="45" y="121"/>
                  <a:pt x="45" y="120"/>
                  <a:pt x="45" y="121"/>
                </a:cubicBezTo>
                <a:cubicBezTo>
                  <a:pt x="45" y="120"/>
                  <a:pt x="45" y="120"/>
                  <a:pt x="44" y="119"/>
                </a:cubicBezTo>
                <a:cubicBezTo>
                  <a:pt x="45" y="120"/>
                  <a:pt x="44" y="120"/>
                  <a:pt x="44" y="120"/>
                </a:cubicBezTo>
                <a:close/>
                <a:moveTo>
                  <a:pt x="24" y="121"/>
                </a:moveTo>
                <a:cubicBezTo>
                  <a:pt x="24" y="121"/>
                  <a:pt x="24" y="122"/>
                  <a:pt x="25" y="122"/>
                </a:cubicBezTo>
                <a:cubicBezTo>
                  <a:pt x="25" y="121"/>
                  <a:pt x="26" y="121"/>
                  <a:pt x="25" y="120"/>
                </a:cubicBezTo>
                <a:cubicBezTo>
                  <a:pt x="25" y="120"/>
                  <a:pt x="25" y="120"/>
                  <a:pt x="25" y="120"/>
                </a:cubicBezTo>
                <a:cubicBezTo>
                  <a:pt x="25" y="120"/>
                  <a:pt x="24" y="121"/>
                  <a:pt x="24" y="121"/>
                </a:cubicBezTo>
                <a:close/>
                <a:moveTo>
                  <a:pt x="39" y="121"/>
                </a:moveTo>
                <a:cubicBezTo>
                  <a:pt x="40" y="121"/>
                  <a:pt x="40" y="120"/>
                  <a:pt x="39" y="120"/>
                </a:cubicBezTo>
                <a:cubicBezTo>
                  <a:pt x="39" y="120"/>
                  <a:pt x="39" y="121"/>
                  <a:pt x="39" y="121"/>
                </a:cubicBezTo>
                <a:close/>
                <a:moveTo>
                  <a:pt x="42" y="122"/>
                </a:moveTo>
                <a:cubicBezTo>
                  <a:pt x="42" y="122"/>
                  <a:pt x="42" y="122"/>
                  <a:pt x="42" y="122"/>
                </a:cubicBezTo>
                <a:cubicBezTo>
                  <a:pt x="42" y="122"/>
                  <a:pt x="44" y="121"/>
                  <a:pt x="43" y="120"/>
                </a:cubicBezTo>
                <a:cubicBezTo>
                  <a:pt x="43" y="121"/>
                  <a:pt x="42" y="122"/>
                  <a:pt x="42" y="122"/>
                </a:cubicBezTo>
                <a:close/>
                <a:moveTo>
                  <a:pt x="30" y="122"/>
                </a:moveTo>
                <a:cubicBezTo>
                  <a:pt x="30" y="122"/>
                  <a:pt x="31" y="122"/>
                  <a:pt x="31" y="122"/>
                </a:cubicBezTo>
                <a:cubicBezTo>
                  <a:pt x="31" y="122"/>
                  <a:pt x="30" y="121"/>
                  <a:pt x="30" y="121"/>
                </a:cubicBezTo>
                <a:cubicBezTo>
                  <a:pt x="30" y="121"/>
                  <a:pt x="30" y="122"/>
                  <a:pt x="30" y="122"/>
                </a:cubicBezTo>
                <a:close/>
                <a:moveTo>
                  <a:pt x="45" y="122"/>
                </a:moveTo>
                <a:cubicBezTo>
                  <a:pt x="46" y="122"/>
                  <a:pt x="46" y="121"/>
                  <a:pt x="46" y="121"/>
                </a:cubicBezTo>
                <a:cubicBezTo>
                  <a:pt x="45" y="121"/>
                  <a:pt x="45" y="121"/>
                  <a:pt x="45" y="122"/>
                </a:cubicBezTo>
                <a:close/>
                <a:moveTo>
                  <a:pt x="49" y="123"/>
                </a:moveTo>
                <a:cubicBezTo>
                  <a:pt x="49" y="123"/>
                  <a:pt x="49" y="123"/>
                  <a:pt x="49" y="123"/>
                </a:cubicBezTo>
                <a:cubicBezTo>
                  <a:pt x="49" y="123"/>
                  <a:pt x="49" y="124"/>
                  <a:pt x="49" y="124"/>
                </a:cubicBezTo>
                <a:cubicBezTo>
                  <a:pt x="50" y="124"/>
                  <a:pt x="50" y="122"/>
                  <a:pt x="49" y="121"/>
                </a:cubicBezTo>
                <a:cubicBezTo>
                  <a:pt x="49" y="121"/>
                  <a:pt x="49" y="123"/>
                  <a:pt x="49" y="123"/>
                </a:cubicBezTo>
                <a:cubicBezTo>
                  <a:pt x="49" y="123"/>
                  <a:pt x="49" y="123"/>
                  <a:pt x="49" y="123"/>
                </a:cubicBezTo>
                <a:close/>
                <a:moveTo>
                  <a:pt x="40" y="123"/>
                </a:moveTo>
                <a:cubicBezTo>
                  <a:pt x="41" y="123"/>
                  <a:pt x="40" y="121"/>
                  <a:pt x="40" y="121"/>
                </a:cubicBezTo>
                <a:cubicBezTo>
                  <a:pt x="39" y="122"/>
                  <a:pt x="40" y="122"/>
                  <a:pt x="40" y="123"/>
                </a:cubicBezTo>
                <a:close/>
                <a:moveTo>
                  <a:pt x="32" y="122"/>
                </a:moveTo>
                <a:cubicBezTo>
                  <a:pt x="32" y="122"/>
                  <a:pt x="32" y="122"/>
                  <a:pt x="33" y="123"/>
                </a:cubicBezTo>
                <a:cubicBezTo>
                  <a:pt x="33" y="123"/>
                  <a:pt x="33" y="122"/>
                  <a:pt x="33" y="122"/>
                </a:cubicBezTo>
                <a:cubicBezTo>
                  <a:pt x="33" y="122"/>
                  <a:pt x="33" y="121"/>
                  <a:pt x="32" y="121"/>
                </a:cubicBezTo>
                <a:cubicBezTo>
                  <a:pt x="32" y="121"/>
                  <a:pt x="32" y="122"/>
                  <a:pt x="32" y="122"/>
                </a:cubicBezTo>
                <a:close/>
                <a:moveTo>
                  <a:pt x="35" y="122"/>
                </a:moveTo>
                <a:cubicBezTo>
                  <a:pt x="35" y="122"/>
                  <a:pt x="35" y="124"/>
                  <a:pt x="36" y="124"/>
                </a:cubicBezTo>
                <a:cubicBezTo>
                  <a:pt x="35" y="123"/>
                  <a:pt x="35" y="122"/>
                  <a:pt x="35" y="122"/>
                </a:cubicBezTo>
                <a:cubicBezTo>
                  <a:pt x="35" y="122"/>
                  <a:pt x="35" y="122"/>
                  <a:pt x="35" y="122"/>
                </a:cubicBezTo>
                <a:close/>
                <a:moveTo>
                  <a:pt x="42" y="123"/>
                </a:moveTo>
                <a:cubicBezTo>
                  <a:pt x="43" y="123"/>
                  <a:pt x="43" y="124"/>
                  <a:pt x="43" y="124"/>
                </a:cubicBezTo>
                <a:cubicBezTo>
                  <a:pt x="43" y="123"/>
                  <a:pt x="44" y="122"/>
                  <a:pt x="43" y="122"/>
                </a:cubicBezTo>
                <a:cubicBezTo>
                  <a:pt x="43" y="122"/>
                  <a:pt x="43" y="123"/>
                  <a:pt x="42" y="123"/>
                </a:cubicBezTo>
                <a:close/>
                <a:moveTo>
                  <a:pt x="52" y="122"/>
                </a:moveTo>
                <a:cubicBezTo>
                  <a:pt x="52" y="122"/>
                  <a:pt x="52" y="123"/>
                  <a:pt x="52" y="123"/>
                </a:cubicBezTo>
                <a:cubicBezTo>
                  <a:pt x="52" y="122"/>
                  <a:pt x="53" y="122"/>
                  <a:pt x="52" y="122"/>
                </a:cubicBezTo>
                <a:cubicBezTo>
                  <a:pt x="52" y="122"/>
                  <a:pt x="52" y="122"/>
                  <a:pt x="52" y="122"/>
                </a:cubicBezTo>
                <a:close/>
                <a:moveTo>
                  <a:pt x="46" y="123"/>
                </a:moveTo>
                <a:cubicBezTo>
                  <a:pt x="46" y="123"/>
                  <a:pt x="46" y="124"/>
                  <a:pt x="47" y="124"/>
                </a:cubicBezTo>
                <a:cubicBezTo>
                  <a:pt x="47" y="123"/>
                  <a:pt x="47" y="123"/>
                  <a:pt x="47" y="123"/>
                </a:cubicBezTo>
                <a:cubicBezTo>
                  <a:pt x="47" y="123"/>
                  <a:pt x="47" y="122"/>
                  <a:pt x="47" y="122"/>
                </a:cubicBezTo>
                <a:cubicBezTo>
                  <a:pt x="46" y="122"/>
                  <a:pt x="46" y="122"/>
                  <a:pt x="46" y="123"/>
                </a:cubicBezTo>
                <a:close/>
                <a:moveTo>
                  <a:pt x="30" y="124"/>
                </a:moveTo>
                <a:cubicBezTo>
                  <a:pt x="30" y="123"/>
                  <a:pt x="30" y="122"/>
                  <a:pt x="30" y="122"/>
                </a:cubicBezTo>
                <a:cubicBezTo>
                  <a:pt x="29" y="123"/>
                  <a:pt x="30" y="123"/>
                  <a:pt x="30" y="124"/>
                </a:cubicBezTo>
                <a:close/>
                <a:moveTo>
                  <a:pt x="37" y="123"/>
                </a:moveTo>
                <a:cubicBezTo>
                  <a:pt x="38" y="123"/>
                  <a:pt x="38" y="122"/>
                  <a:pt x="38" y="122"/>
                </a:cubicBezTo>
                <a:cubicBezTo>
                  <a:pt x="38" y="123"/>
                  <a:pt x="37" y="123"/>
                  <a:pt x="37" y="123"/>
                </a:cubicBezTo>
                <a:close/>
                <a:moveTo>
                  <a:pt x="44" y="123"/>
                </a:moveTo>
                <a:cubicBezTo>
                  <a:pt x="45" y="124"/>
                  <a:pt x="45" y="123"/>
                  <a:pt x="45" y="123"/>
                </a:cubicBezTo>
                <a:cubicBezTo>
                  <a:pt x="44" y="123"/>
                  <a:pt x="44" y="123"/>
                  <a:pt x="44" y="123"/>
                </a:cubicBezTo>
                <a:close/>
                <a:moveTo>
                  <a:pt x="26" y="124"/>
                </a:moveTo>
                <a:cubicBezTo>
                  <a:pt x="26" y="124"/>
                  <a:pt x="26" y="124"/>
                  <a:pt x="26" y="123"/>
                </a:cubicBezTo>
                <a:cubicBezTo>
                  <a:pt x="25" y="124"/>
                  <a:pt x="25" y="125"/>
                  <a:pt x="26" y="126"/>
                </a:cubicBezTo>
                <a:cubicBezTo>
                  <a:pt x="26" y="125"/>
                  <a:pt x="28" y="124"/>
                  <a:pt x="26" y="123"/>
                </a:cubicBezTo>
                <a:cubicBezTo>
                  <a:pt x="26" y="124"/>
                  <a:pt x="26" y="124"/>
                  <a:pt x="26" y="124"/>
                </a:cubicBezTo>
                <a:close/>
                <a:moveTo>
                  <a:pt x="32" y="124"/>
                </a:moveTo>
                <a:cubicBezTo>
                  <a:pt x="32" y="124"/>
                  <a:pt x="32" y="123"/>
                  <a:pt x="31" y="123"/>
                </a:cubicBezTo>
                <a:cubicBezTo>
                  <a:pt x="31" y="123"/>
                  <a:pt x="31" y="124"/>
                  <a:pt x="32" y="124"/>
                </a:cubicBezTo>
                <a:close/>
                <a:moveTo>
                  <a:pt x="33" y="124"/>
                </a:moveTo>
                <a:cubicBezTo>
                  <a:pt x="34" y="124"/>
                  <a:pt x="34" y="124"/>
                  <a:pt x="34" y="124"/>
                </a:cubicBezTo>
                <a:cubicBezTo>
                  <a:pt x="34" y="124"/>
                  <a:pt x="34" y="123"/>
                  <a:pt x="34" y="123"/>
                </a:cubicBezTo>
                <a:cubicBezTo>
                  <a:pt x="34" y="124"/>
                  <a:pt x="33" y="124"/>
                  <a:pt x="33" y="124"/>
                </a:cubicBezTo>
                <a:close/>
                <a:moveTo>
                  <a:pt x="41" y="124"/>
                </a:moveTo>
                <a:cubicBezTo>
                  <a:pt x="41" y="124"/>
                  <a:pt x="42" y="123"/>
                  <a:pt x="41" y="123"/>
                </a:cubicBezTo>
                <a:cubicBezTo>
                  <a:pt x="41" y="123"/>
                  <a:pt x="41" y="124"/>
                  <a:pt x="41" y="124"/>
                </a:cubicBezTo>
                <a:close/>
                <a:moveTo>
                  <a:pt x="38" y="124"/>
                </a:moveTo>
                <a:cubicBezTo>
                  <a:pt x="38" y="124"/>
                  <a:pt x="38" y="125"/>
                  <a:pt x="39" y="125"/>
                </a:cubicBezTo>
                <a:cubicBezTo>
                  <a:pt x="39" y="125"/>
                  <a:pt x="39" y="125"/>
                  <a:pt x="39" y="124"/>
                </a:cubicBezTo>
                <a:cubicBezTo>
                  <a:pt x="39" y="124"/>
                  <a:pt x="38" y="123"/>
                  <a:pt x="38" y="124"/>
                </a:cubicBezTo>
                <a:close/>
                <a:moveTo>
                  <a:pt x="44" y="125"/>
                </a:moveTo>
                <a:cubicBezTo>
                  <a:pt x="44" y="125"/>
                  <a:pt x="45" y="125"/>
                  <a:pt x="45" y="125"/>
                </a:cubicBezTo>
                <a:cubicBezTo>
                  <a:pt x="44" y="126"/>
                  <a:pt x="45" y="127"/>
                  <a:pt x="45" y="127"/>
                </a:cubicBezTo>
                <a:cubicBezTo>
                  <a:pt x="46" y="126"/>
                  <a:pt x="46" y="123"/>
                  <a:pt x="44" y="125"/>
                </a:cubicBezTo>
                <a:close/>
                <a:moveTo>
                  <a:pt x="53" y="125"/>
                </a:moveTo>
                <a:cubicBezTo>
                  <a:pt x="54" y="125"/>
                  <a:pt x="54" y="124"/>
                  <a:pt x="54" y="124"/>
                </a:cubicBezTo>
                <a:cubicBezTo>
                  <a:pt x="53" y="124"/>
                  <a:pt x="53" y="125"/>
                  <a:pt x="53" y="125"/>
                </a:cubicBezTo>
                <a:close/>
                <a:moveTo>
                  <a:pt x="28" y="125"/>
                </a:moveTo>
                <a:cubicBezTo>
                  <a:pt x="29" y="125"/>
                  <a:pt x="29" y="124"/>
                  <a:pt x="29" y="124"/>
                </a:cubicBezTo>
                <a:cubicBezTo>
                  <a:pt x="28" y="124"/>
                  <a:pt x="28" y="125"/>
                  <a:pt x="28" y="125"/>
                </a:cubicBezTo>
                <a:close/>
                <a:moveTo>
                  <a:pt x="52" y="125"/>
                </a:moveTo>
                <a:cubicBezTo>
                  <a:pt x="52" y="125"/>
                  <a:pt x="53" y="124"/>
                  <a:pt x="52" y="124"/>
                </a:cubicBezTo>
                <a:cubicBezTo>
                  <a:pt x="52" y="124"/>
                  <a:pt x="52" y="124"/>
                  <a:pt x="52" y="125"/>
                </a:cubicBezTo>
                <a:close/>
                <a:moveTo>
                  <a:pt x="30" y="124"/>
                </a:moveTo>
                <a:cubicBezTo>
                  <a:pt x="30" y="125"/>
                  <a:pt x="31" y="125"/>
                  <a:pt x="31" y="125"/>
                </a:cubicBezTo>
                <a:cubicBezTo>
                  <a:pt x="31" y="125"/>
                  <a:pt x="31" y="124"/>
                  <a:pt x="31" y="124"/>
                </a:cubicBezTo>
                <a:cubicBezTo>
                  <a:pt x="31" y="124"/>
                  <a:pt x="30" y="124"/>
                  <a:pt x="30" y="124"/>
                </a:cubicBezTo>
                <a:close/>
                <a:moveTo>
                  <a:pt x="42" y="125"/>
                </a:moveTo>
                <a:cubicBezTo>
                  <a:pt x="43" y="125"/>
                  <a:pt x="42" y="124"/>
                  <a:pt x="42" y="124"/>
                </a:cubicBezTo>
                <a:cubicBezTo>
                  <a:pt x="41" y="125"/>
                  <a:pt x="42" y="125"/>
                  <a:pt x="42" y="125"/>
                </a:cubicBezTo>
                <a:close/>
                <a:moveTo>
                  <a:pt x="34" y="126"/>
                </a:moveTo>
                <a:cubicBezTo>
                  <a:pt x="35" y="126"/>
                  <a:pt x="35" y="125"/>
                  <a:pt x="35" y="124"/>
                </a:cubicBezTo>
                <a:cubicBezTo>
                  <a:pt x="34" y="125"/>
                  <a:pt x="34" y="126"/>
                  <a:pt x="34" y="126"/>
                </a:cubicBezTo>
                <a:close/>
                <a:moveTo>
                  <a:pt x="29" y="127"/>
                </a:moveTo>
                <a:cubicBezTo>
                  <a:pt x="29" y="127"/>
                  <a:pt x="29" y="128"/>
                  <a:pt x="30" y="128"/>
                </a:cubicBezTo>
                <a:cubicBezTo>
                  <a:pt x="30" y="127"/>
                  <a:pt x="30" y="127"/>
                  <a:pt x="30" y="126"/>
                </a:cubicBezTo>
                <a:cubicBezTo>
                  <a:pt x="30" y="126"/>
                  <a:pt x="30" y="125"/>
                  <a:pt x="30" y="125"/>
                </a:cubicBezTo>
                <a:cubicBezTo>
                  <a:pt x="30" y="126"/>
                  <a:pt x="29" y="126"/>
                  <a:pt x="29" y="127"/>
                </a:cubicBezTo>
                <a:close/>
                <a:moveTo>
                  <a:pt x="24" y="127"/>
                </a:moveTo>
                <a:cubicBezTo>
                  <a:pt x="25" y="127"/>
                  <a:pt x="25" y="127"/>
                  <a:pt x="25" y="127"/>
                </a:cubicBezTo>
                <a:cubicBezTo>
                  <a:pt x="25" y="127"/>
                  <a:pt x="25" y="125"/>
                  <a:pt x="24" y="126"/>
                </a:cubicBezTo>
                <a:cubicBezTo>
                  <a:pt x="25" y="126"/>
                  <a:pt x="24" y="127"/>
                  <a:pt x="24" y="127"/>
                </a:cubicBezTo>
                <a:close/>
                <a:moveTo>
                  <a:pt x="47" y="128"/>
                </a:moveTo>
                <a:cubicBezTo>
                  <a:pt x="47" y="128"/>
                  <a:pt x="47" y="127"/>
                  <a:pt x="48" y="127"/>
                </a:cubicBezTo>
                <a:cubicBezTo>
                  <a:pt x="47" y="126"/>
                  <a:pt x="47" y="126"/>
                  <a:pt x="47" y="126"/>
                </a:cubicBezTo>
                <a:cubicBezTo>
                  <a:pt x="46" y="126"/>
                  <a:pt x="46" y="127"/>
                  <a:pt x="46" y="128"/>
                </a:cubicBezTo>
                <a:cubicBezTo>
                  <a:pt x="46" y="128"/>
                  <a:pt x="46" y="129"/>
                  <a:pt x="46" y="129"/>
                </a:cubicBezTo>
                <a:cubicBezTo>
                  <a:pt x="47" y="128"/>
                  <a:pt x="46" y="128"/>
                  <a:pt x="46" y="128"/>
                </a:cubicBezTo>
                <a:cubicBezTo>
                  <a:pt x="46" y="128"/>
                  <a:pt x="46" y="128"/>
                  <a:pt x="47" y="128"/>
                </a:cubicBezTo>
                <a:close/>
                <a:moveTo>
                  <a:pt x="53" y="127"/>
                </a:moveTo>
                <a:cubicBezTo>
                  <a:pt x="53" y="127"/>
                  <a:pt x="54" y="126"/>
                  <a:pt x="53" y="126"/>
                </a:cubicBezTo>
                <a:cubicBezTo>
                  <a:pt x="53" y="126"/>
                  <a:pt x="53" y="127"/>
                  <a:pt x="53" y="127"/>
                </a:cubicBezTo>
                <a:close/>
                <a:moveTo>
                  <a:pt x="27" y="128"/>
                </a:moveTo>
                <a:cubicBezTo>
                  <a:pt x="27" y="128"/>
                  <a:pt x="27" y="127"/>
                  <a:pt x="28" y="126"/>
                </a:cubicBezTo>
                <a:cubicBezTo>
                  <a:pt x="28" y="126"/>
                  <a:pt x="28" y="126"/>
                  <a:pt x="27" y="126"/>
                </a:cubicBezTo>
                <a:cubicBezTo>
                  <a:pt x="27" y="127"/>
                  <a:pt x="27" y="128"/>
                  <a:pt x="27" y="128"/>
                </a:cubicBezTo>
                <a:close/>
                <a:moveTo>
                  <a:pt x="44" y="129"/>
                </a:moveTo>
                <a:cubicBezTo>
                  <a:pt x="44" y="129"/>
                  <a:pt x="44" y="128"/>
                  <a:pt x="44" y="128"/>
                </a:cubicBezTo>
                <a:cubicBezTo>
                  <a:pt x="44" y="127"/>
                  <a:pt x="44" y="127"/>
                  <a:pt x="43" y="126"/>
                </a:cubicBezTo>
                <a:cubicBezTo>
                  <a:pt x="42" y="127"/>
                  <a:pt x="43" y="128"/>
                  <a:pt x="44" y="129"/>
                </a:cubicBezTo>
                <a:close/>
                <a:moveTo>
                  <a:pt x="40" y="129"/>
                </a:moveTo>
                <a:cubicBezTo>
                  <a:pt x="41" y="128"/>
                  <a:pt x="41" y="128"/>
                  <a:pt x="41" y="127"/>
                </a:cubicBezTo>
                <a:cubicBezTo>
                  <a:pt x="40" y="127"/>
                  <a:pt x="40" y="126"/>
                  <a:pt x="40" y="127"/>
                </a:cubicBezTo>
                <a:cubicBezTo>
                  <a:pt x="40" y="127"/>
                  <a:pt x="40" y="128"/>
                  <a:pt x="40" y="129"/>
                </a:cubicBezTo>
                <a:close/>
                <a:moveTo>
                  <a:pt x="33" y="127"/>
                </a:moveTo>
                <a:cubicBezTo>
                  <a:pt x="33" y="127"/>
                  <a:pt x="33" y="127"/>
                  <a:pt x="33" y="128"/>
                </a:cubicBezTo>
                <a:cubicBezTo>
                  <a:pt x="33" y="127"/>
                  <a:pt x="34" y="127"/>
                  <a:pt x="34" y="127"/>
                </a:cubicBezTo>
                <a:cubicBezTo>
                  <a:pt x="34" y="127"/>
                  <a:pt x="33" y="127"/>
                  <a:pt x="33" y="127"/>
                </a:cubicBezTo>
                <a:close/>
                <a:moveTo>
                  <a:pt x="36" y="127"/>
                </a:moveTo>
                <a:cubicBezTo>
                  <a:pt x="36" y="128"/>
                  <a:pt x="35" y="128"/>
                  <a:pt x="35" y="129"/>
                </a:cubicBezTo>
                <a:cubicBezTo>
                  <a:pt x="35" y="129"/>
                  <a:pt x="35" y="129"/>
                  <a:pt x="35" y="130"/>
                </a:cubicBezTo>
                <a:cubicBezTo>
                  <a:pt x="36" y="129"/>
                  <a:pt x="36" y="129"/>
                  <a:pt x="36" y="128"/>
                </a:cubicBezTo>
                <a:cubicBezTo>
                  <a:pt x="36" y="128"/>
                  <a:pt x="36" y="128"/>
                  <a:pt x="37" y="128"/>
                </a:cubicBezTo>
                <a:cubicBezTo>
                  <a:pt x="37" y="127"/>
                  <a:pt x="36" y="127"/>
                  <a:pt x="36" y="127"/>
                </a:cubicBezTo>
                <a:cubicBezTo>
                  <a:pt x="36" y="127"/>
                  <a:pt x="36" y="127"/>
                  <a:pt x="36" y="127"/>
                </a:cubicBezTo>
                <a:close/>
                <a:moveTo>
                  <a:pt x="22" y="128"/>
                </a:moveTo>
                <a:cubicBezTo>
                  <a:pt x="23" y="128"/>
                  <a:pt x="23" y="128"/>
                  <a:pt x="23" y="129"/>
                </a:cubicBezTo>
                <a:cubicBezTo>
                  <a:pt x="23" y="129"/>
                  <a:pt x="23" y="129"/>
                  <a:pt x="22" y="129"/>
                </a:cubicBezTo>
                <a:cubicBezTo>
                  <a:pt x="23" y="133"/>
                  <a:pt x="22" y="136"/>
                  <a:pt x="23" y="140"/>
                </a:cubicBezTo>
                <a:cubicBezTo>
                  <a:pt x="23" y="140"/>
                  <a:pt x="23" y="140"/>
                  <a:pt x="24" y="140"/>
                </a:cubicBezTo>
                <a:cubicBezTo>
                  <a:pt x="25" y="137"/>
                  <a:pt x="22" y="134"/>
                  <a:pt x="24" y="133"/>
                </a:cubicBezTo>
                <a:cubicBezTo>
                  <a:pt x="24" y="130"/>
                  <a:pt x="24" y="129"/>
                  <a:pt x="24" y="127"/>
                </a:cubicBezTo>
                <a:cubicBezTo>
                  <a:pt x="23" y="127"/>
                  <a:pt x="23" y="128"/>
                  <a:pt x="22" y="128"/>
                </a:cubicBezTo>
                <a:close/>
                <a:moveTo>
                  <a:pt x="53" y="128"/>
                </a:moveTo>
                <a:cubicBezTo>
                  <a:pt x="53" y="128"/>
                  <a:pt x="53" y="128"/>
                  <a:pt x="52" y="127"/>
                </a:cubicBezTo>
                <a:cubicBezTo>
                  <a:pt x="52" y="128"/>
                  <a:pt x="52" y="128"/>
                  <a:pt x="53" y="128"/>
                </a:cubicBezTo>
                <a:close/>
                <a:moveTo>
                  <a:pt x="30" y="129"/>
                </a:moveTo>
                <a:cubicBezTo>
                  <a:pt x="31" y="129"/>
                  <a:pt x="31" y="128"/>
                  <a:pt x="31" y="128"/>
                </a:cubicBezTo>
                <a:cubicBezTo>
                  <a:pt x="31" y="128"/>
                  <a:pt x="31" y="128"/>
                  <a:pt x="31" y="128"/>
                </a:cubicBezTo>
                <a:cubicBezTo>
                  <a:pt x="31" y="128"/>
                  <a:pt x="30" y="129"/>
                  <a:pt x="30" y="129"/>
                </a:cubicBezTo>
                <a:close/>
                <a:moveTo>
                  <a:pt x="33" y="128"/>
                </a:moveTo>
                <a:cubicBezTo>
                  <a:pt x="33" y="128"/>
                  <a:pt x="33" y="128"/>
                  <a:pt x="32" y="128"/>
                </a:cubicBezTo>
                <a:cubicBezTo>
                  <a:pt x="32" y="128"/>
                  <a:pt x="33" y="129"/>
                  <a:pt x="33" y="128"/>
                </a:cubicBezTo>
                <a:close/>
                <a:moveTo>
                  <a:pt x="27" y="129"/>
                </a:moveTo>
                <a:cubicBezTo>
                  <a:pt x="28" y="130"/>
                  <a:pt x="27" y="131"/>
                  <a:pt x="28" y="131"/>
                </a:cubicBezTo>
                <a:cubicBezTo>
                  <a:pt x="28" y="130"/>
                  <a:pt x="29" y="130"/>
                  <a:pt x="29" y="129"/>
                </a:cubicBezTo>
                <a:cubicBezTo>
                  <a:pt x="28" y="129"/>
                  <a:pt x="29" y="128"/>
                  <a:pt x="28" y="128"/>
                </a:cubicBezTo>
                <a:cubicBezTo>
                  <a:pt x="28" y="128"/>
                  <a:pt x="27" y="129"/>
                  <a:pt x="27" y="129"/>
                </a:cubicBezTo>
                <a:close/>
                <a:moveTo>
                  <a:pt x="31" y="131"/>
                </a:moveTo>
                <a:cubicBezTo>
                  <a:pt x="31" y="131"/>
                  <a:pt x="31" y="131"/>
                  <a:pt x="31" y="132"/>
                </a:cubicBezTo>
                <a:cubicBezTo>
                  <a:pt x="31" y="132"/>
                  <a:pt x="31" y="132"/>
                  <a:pt x="32" y="132"/>
                </a:cubicBezTo>
                <a:cubicBezTo>
                  <a:pt x="32" y="132"/>
                  <a:pt x="32" y="131"/>
                  <a:pt x="32" y="131"/>
                </a:cubicBezTo>
                <a:cubicBezTo>
                  <a:pt x="31" y="131"/>
                  <a:pt x="32" y="130"/>
                  <a:pt x="32" y="129"/>
                </a:cubicBezTo>
                <a:cubicBezTo>
                  <a:pt x="32" y="129"/>
                  <a:pt x="32" y="129"/>
                  <a:pt x="32" y="129"/>
                </a:cubicBezTo>
                <a:cubicBezTo>
                  <a:pt x="32" y="130"/>
                  <a:pt x="31" y="130"/>
                  <a:pt x="31" y="131"/>
                </a:cubicBezTo>
                <a:close/>
                <a:moveTo>
                  <a:pt x="45" y="131"/>
                </a:moveTo>
                <a:cubicBezTo>
                  <a:pt x="45" y="130"/>
                  <a:pt x="46" y="130"/>
                  <a:pt x="46" y="129"/>
                </a:cubicBezTo>
                <a:cubicBezTo>
                  <a:pt x="45" y="129"/>
                  <a:pt x="46" y="129"/>
                  <a:pt x="45" y="129"/>
                </a:cubicBezTo>
                <a:cubicBezTo>
                  <a:pt x="45" y="130"/>
                  <a:pt x="44" y="130"/>
                  <a:pt x="45" y="131"/>
                </a:cubicBezTo>
                <a:close/>
                <a:moveTo>
                  <a:pt x="41" y="130"/>
                </a:moveTo>
                <a:cubicBezTo>
                  <a:pt x="42" y="131"/>
                  <a:pt x="42" y="132"/>
                  <a:pt x="43" y="132"/>
                </a:cubicBezTo>
                <a:cubicBezTo>
                  <a:pt x="43" y="132"/>
                  <a:pt x="43" y="131"/>
                  <a:pt x="43" y="131"/>
                </a:cubicBezTo>
                <a:cubicBezTo>
                  <a:pt x="43" y="130"/>
                  <a:pt x="42" y="130"/>
                  <a:pt x="42" y="129"/>
                </a:cubicBezTo>
                <a:cubicBezTo>
                  <a:pt x="41" y="130"/>
                  <a:pt x="41" y="130"/>
                  <a:pt x="41" y="130"/>
                </a:cubicBezTo>
                <a:close/>
                <a:moveTo>
                  <a:pt x="49" y="131"/>
                </a:moveTo>
                <a:cubicBezTo>
                  <a:pt x="49" y="131"/>
                  <a:pt x="49" y="129"/>
                  <a:pt x="49" y="129"/>
                </a:cubicBezTo>
                <a:cubicBezTo>
                  <a:pt x="48" y="130"/>
                  <a:pt x="49" y="130"/>
                  <a:pt x="49" y="131"/>
                </a:cubicBezTo>
                <a:close/>
                <a:moveTo>
                  <a:pt x="27" y="133"/>
                </a:moveTo>
                <a:cubicBezTo>
                  <a:pt x="27" y="132"/>
                  <a:pt x="26" y="131"/>
                  <a:pt x="26" y="131"/>
                </a:cubicBezTo>
                <a:cubicBezTo>
                  <a:pt x="26" y="131"/>
                  <a:pt x="26" y="132"/>
                  <a:pt x="27" y="133"/>
                </a:cubicBezTo>
                <a:close/>
                <a:moveTo>
                  <a:pt x="45" y="132"/>
                </a:moveTo>
                <a:cubicBezTo>
                  <a:pt x="46" y="132"/>
                  <a:pt x="46" y="131"/>
                  <a:pt x="46" y="131"/>
                </a:cubicBezTo>
                <a:cubicBezTo>
                  <a:pt x="46" y="131"/>
                  <a:pt x="45" y="131"/>
                  <a:pt x="45" y="132"/>
                </a:cubicBezTo>
                <a:close/>
                <a:moveTo>
                  <a:pt x="29" y="132"/>
                </a:moveTo>
                <a:cubicBezTo>
                  <a:pt x="29" y="132"/>
                  <a:pt x="30" y="131"/>
                  <a:pt x="29" y="131"/>
                </a:cubicBezTo>
                <a:cubicBezTo>
                  <a:pt x="29" y="132"/>
                  <a:pt x="28" y="132"/>
                  <a:pt x="29" y="132"/>
                </a:cubicBezTo>
                <a:close/>
                <a:moveTo>
                  <a:pt x="30" y="133"/>
                </a:moveTo>
                <a:cubicBezTo>
                  <a:pt x="31" y="133"/>
                  <a:pt x="31" y="133"/>
                  <a:pt x="31" y="133"/>
                </a:cubicBezTo>
                <a:cubicBezTo>
                  <a:pt x="31" y="132"/>
                  <a:pt x="31" y="131"/>
                  <a:pt x="30" y="131"/>
                </a:cubicBezTo>
                <a:cubicBezTo>
                  <a:pt x="30" y="132"/>
                  <a:pt x="30" y="132"/>
                  <a:pt x="30" y="133"/>
                </a:cubicBezTo>
                <a:close/>
                <a:moveTo>
                  <a:pt x="33" y="135"/>
                </a:moveTo>
                <a:cubicBezTo>
                  <a:pt x="33" y="135"/>
                  <a:pt x="33" y="134"/>
                  <a:pt x="34" y="134"/>
                </a:cubicBezTo>
                <a:cubicBezTo>
                  <a:pt x="35" y="133"/>
                  <a:pt x="35" y="132"/>
                  <a:pt x="33" y="131"/>
                </a:cubicBezTo>
                <a:cubicBezTo>
                  <a:pt x="33" y="132"/>
                  <a:pt x="32" y="132"/>
                  <a:pt x="32" y="132"/>
                </a:cubicBezTo>
                <a:cubicBezTo>
                  <a:pt x="33" y="133"/>
                  <a:pt x="32" y="134"/>
                  <a:pt x="33" y="135"/>
                </a:cubicBezTo>
                <a:close/>
                <a:moveTo>
                  <a:pt x="41" y="134"/>
                </a:moveTo>
                <a:cubicBezTo>
                  <a:pt x="41" y="134"/>
                  <a:pt x="41" y="133"/>
                  <a:pt x="41" y="133"/>
                </a:cubicBezTo>
                <a:cubicBezTo>
                  <a:pt x="41" y="133"/>
                  <a:pt x="41" y="132"/>
                  <a:pt x="40" y="131"/>
                </a:cubicBezTo>
                <a:cubicBezTo>
                  <a:pt x="40" y="132"/>
                  <a:pt x="41" y="133"/>
                  <a:pt x="41" y="134"/>
                </a:cubicBezTo>
                <a:close/>
                <a:moveTo>
                  <a:pt x="47" y="134"/>
                </a:moveTo>
                <a:cubicBezTo>
                  <a:pt x="48" y="134"/>
                  <a:pt x="48" y="132"/>
                  <a:pt x="47" y="132"/>
                </a:cubicBezTo>
                <a:cubicBezTo>
                  <a:pt x="47" y="133"/>
                  <a:pt x="46" y="134"/>
                  <a:pt x="47" y="134"/>
                </a:cubicBezTo>
                <a:close/>
                <a:moveTo>
                  <a:pt x="5" y="134"/>
                </a:moveTo>
                <a:cubicBezTo>
                  <a:pt x="4" y="134"/>
                  <a:pt x="5" y="133"/>
                  <a:pt x="4" y="132"/>
                </a:cubicBezTo>
                <a:cubicBezTo>
                  <a:pt x="4" y="133"/>
                  <a:pt x="4" y="134"/>
                  <a:pt x="5" y="134"/>
                </a:cubicBezTo>
                <a:close/>
                <a:moveTo>
                  <a:pt x="25" y="136"/>
                </a:moveTo>
                <a:cubicBezTo>
                  <a:pt x="26" y="135"/>
                  <a:pt x="26" y="133"/>
                  <a:pt x="25" y="133"/>
                </a:cubicBezTo>
                <a:cubicBezTo>
                  <a:pt x="25" y="133"/>
                  <a:pt x="24" y="135"/>
                  <a:pt x="25" y="136"/>
                </a:cubicBezTo>
                <a:close/>
                <a:moveTo>
                  <a:pt x="30" y="134"/>
                </a:moveTo>
                <a:cubicBezTo>
                  <a:pt x="30" y="134"/>
                  <a:pt x="30" y="133"/>
                  <a:pt x="29" y="133"/>
                </a:cubicBezTo>
                <a:cubicBezTo>
                  <a:pt x="29" y="133"/>
                  <a:pt x="29" y="134"/>
                  <a:pt x="30" y="134"/>
                </a:cubicBezTo>
                <a:close/>
                <a:moveTo>
                  <a:pt x="44" y="134"/>
                </a:moveTo>
                <a:cubicBezTo>
                  <a:pt x="44" y="134"/>
                  <a:pt x="44" y="134"/>
                  <a:pt x="44" y="135"/>
                </a:cubicBezTo>
                <a:cubicBezTo>
                  <a:pt x="44" y="134"/>
                  <a:pt x="45" y="133"/>
                  <a:pt x="44" y="133"/>
                </a:cubicBezTo>
                <a:cubicBezTo>
                  <a:pt x="44" y="134"/>
                  <a:pt x="44" y="134"/>
                  <a:pt x="44" y="134"/>
                </a:cubicBezTo>
                <a:close/>
                <a:moveTo>
                  <a:pt x="31" y="137"/>
                </a:moveTo>
                <a:cubicBezTo>
                  <a:pt x="32" y="136"/>
                  <a:pt x="32" y="136"/>
                  <a:pt x="32" y="135"/>
                </a:cubicBezTo>
                <a:cubicBezTo>
                  <a:pt x="32" y="135"/>
                  <a:pt x="32" y="134"/>
                  <a:pt x="32" y="134"/>
                </a:cubicBezTo>
                <a:cubicBezTo>
                  <a:pt x="31" y="135"/>
                  <a:pt x="31" y="135"/>
                  <a:pt x="31" y="137"/>
                </a:cubicBezTo>
                <a:close/>
                <a:moveTo>
                  <a:pt x="52" y="137"/>
                </a:moveTo>
                <a:cubicBezTo>
                  <a:pt x="53" y="137"/>
                  <a:pt x="53" y="137"/>
                  <a:pt x="53" y="137"/>
                </a:cubicBezTo>
                <a:cubicBezTo>
                  <a:pt x="53" y="137"/>
                  <a:pt x="54" y="137"/>
                  <a:pt x="54" y="137"/>
                </a:cubicBezTo>
                <a:cubicBezTo>
                  <a:pt x="54" y="136"/>
                  <a:pt x="54" y="136"/>
                  <a:pt x="54" y="135"/>
                </a:cubicBezTo>
                <a:cubicBezTo>
                  <a:pt x="53" y="136"/>
                  <a:pt x="53" y="134"/>
                  <a:pt x="53" y="134"/>
                </a:cubicBezTo>
                <a:cubicBezTo>
                  <a:pt x="52" y="135"/>
                  <a:pt x="52" y="136"/>
                  <a:pt x="52" y="137"/>
                </a:cubicBezTo>
                <a:close/>
                <a:moveTo>
                  <a:pt x="6" y="137"/>
                </a:moveTo>
                <a:cubicBezTo>
                  <a:pt x="6" y="136"/>
                  <a:pt x="6" y="135"/>
                  <a:pt x="6" y="134"/>
                </a:cubicBezTo>
                <a:cubicBezTo>
                  <a:pt x="6" y="136"/>
                  <a:pt x="6" y="137"/>
                  <a:pt x="6" y="137"/>
                </a:cubicBezTo>
                <a:close/>
                <a:moveTo>
                  <a:pt x="45" y="136"/>
                </a:moveTo>
                <a:cubicBezTo>
                  <a:pt x="45" y="137"/>
                  <a:pt x="45" y="137"/>
                  <a:pt x="46" y="137"/>
                </a:cubicBezTo>
                <a:cubicBezTo>
                  <a:pt x="46" y="136"/>
                  <a:pt x="46" y="135"/>
                  <a:pt x="45" y="135"/>
                </a:cubicBezTo>
                <a:cubicBezTo>
                  <a:pt x="46" y="136"/>
                  <a:pt x="45" y="136"/>
                  <a:pt x="45" y="136"/>
                </a:cubicBezTo>
                <a:close/>
                <a:moveTo>
                  <a:pt x="28" y="136"/>
                </a:moveTo>
                <a:cubicBezTo>
                  <a:pt x="28" y="136"/>
                  <a:pt x="28" y="136"/>
                  <a:pt x="28" y="136"/>
                </a:cubicBezTo>
                <a:cubicBezTo>
                  <a:pt x="28" y="136"/>
                  <a:pt x="28" y="135"/>
                  <a:pt x="27" y="135"/>
                </a:cubicBezTo>
                <a:cubicBezTo>
                  <a:pt x="27" y="136"/>
                  <a:pt x="28" y="136"/>
                  <a:pt x="28" y="136"/>
                </a:cubicBezTo>
                <a:close/>
                <a:moveTo>
                  <a:pt x="5" y="137"/>
                </a:moveTo>
                <a:cubicBezTo>
                  <a:pt x="5" y="137"/>
                  <a:pt x="4" y="136"/>
                  <a:pt x="5" y="136"/>
                </a:cubicBezTo>
                <a:cubicBezTo>
                  <a:pt x="5" y="136"/>
                  <a:pt x="5" y="136"/>
                  <a:pt x="5" y="135"/>
                </a:cubicBezTo>
                <a:cubicBezTo>
                  <a:pt x="5" y="136"/>
                  <a:pt x="5" y="135"/>
                  <a:pt x="4" y="135"/>
                </a:cubicBezTo>
                <a:cubicBezTo>
                  <a:pt x="4" y="136"/>
                  <a:pt x="4" y="137"/>
                  <a:pt x="5" y="137"/>
                </a:cubicBezTo>
                <a:close/>
                <a:moveTo>
                  <a:pt x="30" y="140"/>
                </a:moveTo>
                <a:cubicBezTo>
                  <a:pt x="31" y="138"/>
                  <a:pt x="32" y="137"/>
                  <a:pt x="33" y="136"/>
                </a:cubicBezTo>
                <a:cubicBezTo>
                  <a:pt x="32" y="137"/>
                  <a:pt x="30" y="138"/>
                  <a:pt x="30" y="140"/>
                </a:cubicBezTo>
                <a:close/>
                <a:moveTo>
                  <a:pt x="25" y="137"/>
                </a:moveTo>
                <a:cubicBezTo>
                  <a:pt x="26" y="137"/>
                  <a:pt x="26" y="136"/>
                  <a:pt x="26" y="136"/>
                </a:cubicBezTo>
                <a:cubicBezTo>
                  <a:pt x="26" y="137"/>
                  <a:pt x="25" y="137"/>
                  <a:pt x="25" y="137"/>
                </a:cubicBezTo>
                <a:close/>
                <a:moveTo>
                  <a:pt x="2" y="141"/>
                </a:moveTo>
                <a:cubicBezTo>
                  <a:pt x="2" y="139"/>
                  <a:pt x="2" y="138"/>
                  <a:pt x="2" y="137"/>
                </a:cubicBezTo>
                <a:cubicBezTo>
                  <a:pt x="2" y="138"/>
                  <a:pt x="1" y="140"/>
                  <a:pt x="2" y="141"/>
                </a:cubicBezTo>
                <a:close/>
                <a:moveTo>
                  <a:pt x="30" y="141"/>
                </a:moveTo>
                <a:cubicBezTo>
                  <a:pt x="30" y="141"/>
                  <a:pt x="31" y="141"/>
                  <a:pt x="31" y="142"/>
                </a:cubicBezTo>
                <a:cubicBezTo>
                  <a:pt x="31" y="141"/>
                  <a:pt x="32" y="140"/>
                  <a:pt x="33" y="141"/>
                </a:cubicBezTo>
                <a:cubicBezTo>
                  <a:pt x="33" y="140"/>
                  <a:pt x="33" y="138"/>
                  <a:pt x="33" y="137"/>
                </a:cubicBezTo>
                <a:cubicBezTo>
                  <a:pt x="32" y="138"/>
                  <a:pt x="31" y="140"/>
                  <a:pt x="30" y="141"/>
                </a:cubicBezTo>
                <a:close/>
                <a:moveTo>
                  <a:pt x="26" y="139"/>
                </a:moveTo>
                <a:cubicBezTo>
                  <a:pt x="26" y="138"/>
                  <a:pt x="27" y="138"/>
                  <a:pt x="27" y="137"/>
                </a:cubicBezTo>
                <a:cubicBezTo>
                  <a:pt x="27" y="137"/>
                  <a:pt x="27" y="137"/>
                  <a:pt x="27" y="137"/>
                </a:cubicBezTo>
                <a:cubicBezTo>
                  <a:pt x="26" y="138"/>
                  <a:pt x="26" y="138"/>
                  <a:pt x="26" y="139"/>
                </a:cubicBezTo>
                <a:close/>
                <a:moveTo>
                  <a:pt x="42" y="138"/>
                </a:moveTo>
                <a:cubicBezTo>
                  <a:pt x="43" y="139"/>
                  <a:pt x="43" y="138"/>
                  <a:pt x="43" y="138"/>
                </a:cubicBezTo>
                <a:cubicBezTo>
                  <a:pt x="44" y="139"/>
                  <a:pt x="44" y="142"/>
                  <a:pt x="45" y="142"/>
                </a:cubicBezTo>
                <a:cubicBezTo>
                  <a:pt x="45" y="143"/>
                  <a:pt x="46" y="144"/>
                  <a:pt x="46" y="145"/>
                </a:cubicBezTo>
                <a:cubicBezTo>
                  <a:pt x="47" y="144"/>
                  <a:pt x="45" y="142"/>
                  <a:pt x="45" y="141"/>
                </a:cubicBezTo>
                <a:cubicBezTo>
                  <a:pt x="44" y="141"/>
                  <a:pt x="44" y="141"/>
                  <a:pt x="44" y="140"/>
                </a:cubicBezTo>
                <a:cubicBezTo>
                  <a:pt x="44" y="139"/>
                  <a:pt x="43" y="138"/>
                  <a:pt x="42" y="137"/>
                </a:cubicBezTo>
                <a:cubicBezTo>
                  <a:pt x="42" y="138"/>
                  <a:pt x="43" y="138"/>
                  <a:pt x="42" y="138"/>
                </a:cubicBezTo>
                <a:close/>
                <a:moveTo>
                  <a:pt x="5" y="140"/>
                </a:moveTo>
                <a:cubicBezTo>
                  <a:pt x="5" y="138"/>
                  <a:pt x="5" y="138"/>
                  <a:pt x="5" y="137"/>
                </a:cubicBezTo>
                <a:cubicBezTo>
                  <a:pt x="5" y="138"/>
                  <a:pt x="5" y="137"/>
                  <a:pt x="4" y="137"/>
                </a:cubicBezTo>
                <a:cubicBezTo>
                  <a:pt x="4" y="138"/>
                  <a:pt x="4" y="139"/>
                  <a:pt x="5" y="140"/>
                </a:cubicBezTo>
                <a:close/>
                <a:moveTo>
                  <a:pt x="46" y="138"/>
                </a:moveTo>
                <a:cubicBezTo>
                  <a:pt x="46" y="139"/>
                  <a:pt x="47" y="139"/>
                  <a:pt x="47" y="140"/>
                </a:cubicBezTo>
                <a:cubicBezTo>
                  <a:pt x="47" y="139"/>
                  <a:pt x="47" y="138"/>
                  <a:pt x="47" y="137"/>
                </a:cubicBezTo>
                <a:cubicBezTo>
                  <a:pt x="47" y="138"/>
                  <a:pt x="46" y="138"/>
                  <a:pt x="46" y="138"/>
                </a:cubicBezTo>
                <a:close/>
                <a:moveTo>
                  <a:pt x="29" y="138"/>
                </a:moveTo>
                <a:cubicBezTo>
                  <a:pt x="30" y="138"/>
                  <a:pt x="30" y="138"/>
                  <a:pt x="30" y="138"/>
                </a:cubicBezTo>
                <a:cubicBezTo>
                  <a:pt x="30" y="138"/>
                  <a:pt x="30" y="138"/>
                  <a:pt x="29" y="137"/>
                </a:cubicBezTo>
                <a:cubicBezTo>
                  <a:pt x="29" y="138"/>
                  <a:pt x="30" y="138"/>
                  <a:pt x="29" y="138"/>
                </a:cubicBezTo>
                <a:close/>
                <a:moveTo>
                  <a:pt x="52" y="143"/>
                </a:moveTo>
                <a:cubicBezTo>
                  <a:pt x="53" y="143"/>
                  <a:pt x="53" y="142"/>
                  <a:pt x="54" y="142"/>
                </a:cubicBezTo>
                <a:cubicBezTo>
                  <a:pt x="54" y="141"/>
                  <a:pt x="54" y="139"/>
                  <a:pt x="54" y="138"/>
                </a:cubicBezTo>
                <a:cubicBezTo>
                  <a:pt x="53" y="139"/>
                  <a:pt x="52" y="141"/>
                  <a:pt x="52" y="143"/>
                </a:cubicBezTo>
                <a:close/>
                <a:moveTo>
                  <a:pt x="29" y="139"/>
                </a:moveTo>
                <a:cubicBezTo>
                  <a:pt x="29" y="139"/>
                  <a:pt x="29" y="139"/>
                  <a:pt x="29" y="138"/>
                </a:cubicBezTo>
                <a:cubicBezTo>
                  <a:pt x="28" y="139"/>
                  <a:pt x="29" y="139"/>
                  <a:pt x="29" y="139"/>
                </a:cubicBezTo>
                <a:close/>
                <a:moveTo>
                  <a:pt x="51" y="140"/>
                </a:moveTo>
                <a:cubicBezTo>
                  <a:pt x="52" y="140"/>
                  <a:pt x="52" y="139"/>
                  <a:pt x="51" y="139"/>
                </a:cubicBezTo>
                <a:cubicBezTo>
                  <a:pt x="51" y="139"/>
                  <a:pt x="51" y="139"/>
                  <a:pt x="51" y="140"/>
                </a:cubicBezTo>
                <a:close/>
                <a:moveTo>
                  <a:pt x="7" y="144"/>
                </a:moveTo>
                <a:cubicBezTo>
                  <a:pt x="8" y="143"/>
                  <a:pt x="7" y="140"/>
                  <a:pt x="7" y="139"/>
                </a:cubicBezTo>
                <a:cubicBezTo>
                  <a:pt x="7" y="140"/>
                  <a:pt x="6" y="143"/>
                  <a:pt x="7" y="144"/>
                </a:cubicBezTo>
                <a:close/>
                <a:moveTo>
                  <a:pt x="26" y="140"/>
                </a:moveTo>
                <a:cubicBezTo>
                  <a:pt x="27" y="140"/>
                  <a:pt x="27" y="140"/>
                  <a:pt x="27" y="139"/>
                </a:cubicBezTo>
                <a:cubicBezTo>
                  <a:pt x="27" y="139"/>
                  <a:pt x="27" y="139"/>
                  <a:pt x="27" y="139"/>
                </a:cubicBezTo>
                <a:cubicBezTo>
                  <a:pt x="27" y="139"/>
                  <a:pt x="26" y="139"/>
                  <a:pt x="26" y="140"/>
                </a:cubicBezTo>
                <a:close/>
                <a:moveTo>
                  <a:pt x="5" y="141"/>
                </a:moveTo>
                <a:cubicBezTo>
                  <a:pt x="5" y="141"/>
                  <a:pt x="5" y="140"/>
                  <a:pt x="5" y="140"/>
                </a:cubicBezTo>
                <a:cubicBezTo>
                  <a:pt x="5" y="140"/>
                  <a:pt x="4" y="141"/>
                  <a:pt x="5" y="141"/>
                </a:cubicBezTo>
                <a:close/>
                <a:moveTo>
                  <a:pt x="3" y="149"/>
                </a:moveTo>
                <a:cubicBezTo>
                  <a:pt x="4" y="149"/>
                  <a:pt x="4" y="148"/>
                  <a:pt x="4" y="147"/>
                </a:cubicBezTo>
                <a:cubicBezTo>
                  <a:pt x="4" y="148"/>
                  <a:pt x="4" y="149"/>
                  <a:pt x="4" y="150"/>
                </a:cubicBezTo>
                <a:cubicBezTo>
                  <a:pt x="5" y="148"/>
                  <a:pt x="5" y="147"/>
                  <a:pt x="6" y="146"/>
                </a:cubicBezTo>
                <a:cubicBezTo>
                  <a:pt x="5" y="146"/>
                  <a:pt x="5" y="147"/>
                  <a:pt x="5" y="147"/>
                </a:cubicBezTo>
                <a:cubicBezTo>
                  <a:pt x="4" y="146"/>
                  <a:pt x="4" y="147"/>
                  <a:pt x="4" y="147"/>
                </a:cubicBezTo>
                <a:cubicBezTo>
                  <a:pt x="3" y="145"/>
                  <a:pt x="4" y="142"/>
                  <a:pt x="3" y="140"/>
                </a:cubicBezTo>
                <a:cubicBezTo>
                  <a:pt x="3" y="143"/>
                  <a:pt x="3" y="146"/>
                  <a:pt x="3" y="149"/>
                </a:cubicBezTo>
                <a:close/>
                <a:moveTo>
                  <a:pt x="22" y="146"/>
                </a:moveTo>
                <a:cubicBezTo>
                  <a:pt x="24" y="146"/>
                  <a:pt x="24" y="143"/>
                  <a:pt x="23" y="142"/>
                </a:cubicBezTo>
                <a:cubicBezTo>
                  <a:pt x="23" y="142"/>
                  <a:pt x="23" y="141"/>
                  <a:pt x="23" y="140"/>
                </a:cubicBezTo>
                <a:cubicBezTo>
                  <a:pt x="22" y="143"/>
                  <a:pt x="23" y="144"/>
                  <a:pt x="22" y="146"/>
                </a:cubicBezTo>
                <a:close/>
                <a:moveTo>
                  <a:pt x="27" y="141"/>
                </a:moveTo>
                <a:cubicBezTo>
                  <a:pt x="27" y="141"/>
                  <a:pt x="27" y="142"/>
                  <a:pt x="27" y="142"/>
                </a:cubicBezTo>
                <a:cubicBezTo>
                  <a:pt x="27" y="142"/>
                  <a:pt x="28" y="142"/>
                  <a:pt x="28" y="142"/>
                </a:cubicBezTo>
                <a:cubicBezTo>
                  <a:pt x="28" y="141"/>
                  <a:pt x="28" y="140"/>
                  <a:pt x="27" y="140"/>
                </a:cubicBezTo>
                <a:cubicBezTo>
                  <a:pt x="27" y="141"/>
                  <a:pt x="27" y="141"/>
                  <a:pt x="27" y="141"/>
                </a:cubicBezTo>
                <a:close/>
                <a:moveTo>
                  <a:pt x="49" y="143"/>
                </a:moveTo>
                <a:cubicBezTo>
                  <a:pt x="50" y="142"/>
                  <a:pt x="50" y="141"/>
                  <a:pt x="50" y="140"/>
                </a:cubicBezTo>
                <a:cubicBezTo>
                  <a:pt x="49" y="141"/>
                  <a:pt x="49" y="142"/>
                  <a:pt x="49" y="143"/>
                </a:cubicBezTo>
                <a:close/>
                <a:moveTo>
                  <a:pt x="44" y="147"/>
                </a:moveTo>
                <a:cubicBezTo>
                  <a:pt x="45" y="148"/>
                  <a:pt x="45" y="150"/>
                  <a:pt x="46" y="151"/>
                </a:cubicBezTo>
                <a:cubicBezTo>
                  <a:pt x="45" y="149"/>
                  <a:pt x="45" y="147"/>
                  <a:pt x="44" y="145"/>
                </a:cubicBezTo>
                <a:cubicBezTo>
                  <a:pt x="45" y="145"/>
                  <a:pt x="45" y="145"/>
                  <a:pt x="45" y="145"/>
                </a:cubicBezTo>
                <a:cubicBezTo>
                  <a:pt x="44" y="144"/>
                  <a:pt x="44" y="142"/>
                  <a:pt x="43" y="141"/>
                </a:cubicBezTo>
                <a:cubicBezTo>
                  <a:pt x="43" y="142"/>
                  <a:pt x="44" y="144"/>
                  <a:pt x="43" y="146"/>
                </a:cubicBezTo>
                <a:cubicBezTo>
                  <a:pt x="44" y="146"/>
                  <a:pt x="44" y="147"/>
                  <a:pt x="44" y="147"/>
                </a:cubicBezTo>
                <a:close/>
                <a:moveTo>
                  <a:pt x="25" y="143"/>
                </a:moveTo>
                <a:cubicBezTo>
                  <a:pt x="25" y="143"/>
                  <a:pt x="25" y="142"/>
                  <a:pt x="26" y="142"/>
                </a:cubicBezTo>
                <a:cubicBezTo>
                  <a:pt x="25" y="142"/>
                  <a:pt x="26" y="141"/>
                  <a:pt x="25" y="141"/>
                </a:cubicBezTo>
                <a:cubicBezTo>
                  <a:pt x="25" y="142"/>
                  <a:pt x="24" y="142"/>
                  <a:pt x="25" y="143"/>
                </a:cubicBezTo>
                <a:close/>
                <a:moveTo>
                  <a:pt x="29" y="142"/>
                </a:moveTo>
                <a:cubicBezTo>
                  <a:pt x="29" y="142"/>
                  <a:pt x="29" y="141"/>
                  <a:pt x="29" y="141"/>
                </a:cubicBezTo>
                <a:cubicBezTo>
                  <a:pt x="29" y="141"/>
                  <a:pt x="29" y="142"/>
                  <a:pt x="29" y="142"/>
                </a:cubicBezTo>
                <a:close/>
                <a:moveTo>
                  <a:pt x="32" y="145"/>
                </a:moveTo>
                <a:cubicBezTo>
                  <a:pt x="32" y="144"/>
                  <a:pt x="32" y="142"/>
                  <a:pt x="32" y="142"/>
                </a:cubicBezTo>
                <a:cubicBezTo>
                  <a:pt x="32" y="143"/>
                  <a:pt x="31" y="143"/>
                  <a:pt x="32" y="145"/>
                </a:cubicBezTo>
                <a:close/>
                <a:moveTo>
                  <a:pt x="27" y="143"/>
                </a:moveTo>
                <a:cubicBezTo>
                  <a:pt x="28" y="143"/>
                  <a:pt x="28" y="143"/>
                  <a:pt x="28" y="143"/>
                </a:cubicBezTo>
                <a:cubicBezTo>
                  <a:pt x="28" y="143"/>
                  <a:pt x="28" y="143"/>
                  <a:pt x="28" y="142"/>
                </a:cubicBezTo>
                <a:cubicBezTo>
                  <a:pt x="28" y="142"/>
                  <a:pt x="28" y="142"/>
                  <a:pt x="28" y="142"/>
                </a:cubicBezTo>
                <a:cubicBezTo>
                  <a:pt x="28" y="142"/>
                  <a:pt x="28" y="143"/>
                  <a:pt x="27" y="143"/>
                </a:cubicBezTo>
                <a:close/>
                <a:moveTo>
                  <a:pt x="29" y="143"/>
                </a:moveTo>
                <a:cubicBezTo>
                  <a:pt x="29" y="143"/>
                  <a:pt x="30" y="142"/>
                  <a:pt x="29" y="142"/>
                </a:cubicBezTo>
                <a:cubicBezTo>
                  <a:pt x="29" y="143"/>
                  <a:pt x="29" y="143"/>
                  <a:pt x="29" y="143"/>
                </a:cubicBezTo>
                <a:close/>
                <a:moveTo>
                  <a:pt x="51" y="143"/>
                </a:moveTo>
                <a:cubicBezTo>
                  <a:pt x="51" y="143"/>
                  <a:pt x="51" y="144"/>
                  <a:pt x="51" y="145"/>
                </a:cubicBezTo>
                <a:cubicBezTo>
                  <a:pt x="51" y="145"/>
                  <a:pt x="51" y="144"/>
                  <a:pt x="52" y="144"/>
                </a:cubicBezTo>
                <a:cubicBezTo>
                  <a:pt x="51" y="144"/>
                  <a:pt x="52" y="143"/>
                  <a:pt x="51" y="142"/>
                </a:cubicBezTo>
                <a:cubicBezTo>
                  <a:pt x="51" y="143"/>
                  <a:pt x="51" y="143"/>
                  <a:pt x="51" y="143"/>
                </a:cubicBezTo>
                <a:close/>
                <a:moveTo>
                  <a:pt x="25" y="144"/>
                </a:moveTo>
                <a:cubicBezTo>
                  <a:pt x="26" y="144"/>
                  <a:pt x="27" y="143"/>
                  <a:pt x="26" y="143"/>
                </a:cubicBezTo>
                <a:cubicBezTo>
                  <a:pt x="26" y="143"/>
                  <a:pt x="25" y="144"/>
                  <a:pt x="25" y="144"/>
                </a:cubicBezTo>
                <a:close/>
                <a:moveTo>
                  <a:pt x="52" y="148"/>
                </a:moveTo>
                <a:cubicBezTo>
                  <a:pt x="53" y="147"/>
                  <a:pt x="54" y="145"/>
                  <a:pt x="54" y="143"/>
                </a:cubicBezTo>
                <a:cubicBezTo>
                  <a:pt x="53" y="145"/>
                  <a:pt x="52" y="147"/>
                  <a:pt x="52" y="148"/>
                </a:cubicBezTo>
                <a:close/>
                <a:moveTo>
                  <a:pt x="26" y="146"/>
                </a:moveTo>
                <a:cubicBezTo>
                  <a:pt x="26" y="146"/>
                  <a:pt x="27" y="145"/>
                  <a:pt x="27" y="145"/>
                </a:cubicBezTo>
                <a:cubicBezTo>
                  <a:pt x="27" y="145"/>
                  <a:pt x="27" y="145"/>
                  <a:pt x="26" y="144"/>
                </a:cubicBezTo>
                <a:cubicBezTo>
                  <a:pt x="26" y="145"/>
                  <a:pt x="25" y="145"/>
                  <a:pt x="26" y="146"/>
                </a:cubicBezTo>
                <a:close/>
                <a:moveTo>
                  <a:pt x="30" y="148"/>
                </a:moveTo>
                <a:cubicBezTo>
                  <a:pt x="30" y="148"/>
                  <a:pt x="30" y="148"/>
                  <a:pt x="29" y="148"/>
                </a:cubicBezTo>
                <a:cubicBezTo>
                  <a:pt x="29" y="148"/>
                  <a:pt x="29" y="148"/>
                  <a:pt x="29" y="149"/>
                </a:cubicBezTo>
                <a:cubicBezTo>
                  <a:pt x="29" y="149"/>
                  <a:pt x="29" y="150"/>
                  <a:pt x="29" y="151"/>
                </a:cubicBezTo>
                <a:cubicBezTo>
                  <a:pt x="30" y="149"/>
                  <a:pt x="32" y="148"/>
                  <a:pt x="32" y="146"/>
                </a:cubicBezTo>
                <a:cubicBezTo>
                  <a:pt x="31" y="146"/>
                  <a:pt x="31" y="145"/>
                  <a:pt x="30" y="145"/>
                </a:cubicBezTo>
                <a:cubicBezTo>
                  <a:pt x="30" y="146"/>
                  <a:pt x="31" y="148"/>
                  <a:pt x="30" y="148"/>
                </a:cubicBezTo>
                <a:close/>
                <a:moveTo>
                  <a:pt x="27" y="147"/>
                </a:moveTo>
                <a:cubicBezTo>
                  <a:pt x="27" y="147"/>
                  <a:pt x="28" y="146"/>
                  <a:pt x="27" y="146"/>
                </a:cubicBezTo>
                <a:cubicBezTo>
                  <a:pt x="27" y="146"/>
                  <a:pt x="26" y="147"/>
                  <a:pt x="27" y="147"/>
                </a:cubicBezTo>
                <a:close/>
                <a:moveTo>
                  <a:pt x="28" y="147"/>
                </a:moveTo>
                <a:cubicBezTo>
                  <a:pt x="29" y="147"/>
                  <a:pt x="28" y="146"/>
                  <a:pt x="28" y="146"/>
                </a:cubicBezTo>
                <a:cubicBezTo>
                  <a:pt x="28" y="147"/>
                  <a:pt x="28" y="147"/>
                  <a:pt x="28" y="147"/>
                </a:cubicBezTo>
                <a:close/>
                <a:moveTo>
                  <a:pt x="27" y="149"/>
                </a:moveTo>
                <a:cubicBezTo>
                  <a:pt x="28" y="149"/>
                  <a:pt x="28" y="147"/>
                  <a:pt x="27" y="147"/>
                </a:cubicBezTo>
                <a:cubicBezTo>
                  <a:pt x="27" y="148"/>
                  <a:pt x="27" y="149"/>
                  <a:pt x="27" y="149"/>
                </a:cubicBezTo>
                <a:close/>
                <a:moveTo>
                  <a:pt x="52" y="149"/>
                </a:moveTo>
                <a:cubicBezTo>
                  <a:pt x="52" y="149"/>
                  <a:pt x="52" y="148"/>
                  <a:pt x="51" y="148"/>
                </a:cubicBezTo>
                <a:cubicBezTo>
                  <a:pt x="51" y="148"/>
                  <a:pt x="51" y="149"/>
                  <a:pt x="52" y="149"/>
                </a:cubicBezTo>
                <a:close/>
                <a:moveTo>
                  <a:pt x="52" y="151"/>
                </a:moveTo>
                <a:cubicBezTo>
                  <a:pt x="53" y="151"/>
                  <a:pt x="53" y="150"/>
                  <a:pt x="54" y="151"/>
                </a:cubicBezTo>
                <a:cubicBezTo>
                  <a:pt x="53" y="150"/>
                  <a:pt x="54" y="148"/>
                  <a:pt x="53" y="148"/>
                </a:cubicBezTo>
                <a:cubicBezTo>
                  <a:pt x="53" y="149"/>
                  <a:pt x="52" y="150"/>
                  <a:pt x="52" y="151"/>
                </a:cubicBezTo>
                <a:close/>
                <a:moveTo>
                  <a:pt x="24" y="150"/>
                </a:moveTo>
                <a:cubicBezTo>
                  <a:pt x="24" y="150"/>
                  <a:pt x="24" y="149"/>
                  <a:pt x="23" y="149"/>
                </a:cubicBezTo>
                <a:cubicBezTo>
                  <a:pt x="23" y="150"/>
                  <a:pt x="23" y="150"/>
                  <a:pt x="24" y="150"/>
                </a:cubicBezTo>
                <a:close/>
                <a:moveTo>
                  <a:pt x="23" y="152"/>
                </a:moveTo>
                <a:cubicBezTo>
                  <a:pt x="23" y="152"/>
                  <a:pt x="22" y="152"/>
                  <a:pt x="22" y="152"/>
                </a:cubicBezTo>
                <a:cubicBezTo>
                  <a:pt x="22" y="152"/>
                  <a:pt x="22" y="153"/>
                  <a:pt x="23" y="153"/>
                </a:cubicBezTo>
                <a:cubicBezTo>
                  <a:pt x="23" y="152"/>
                  <a:pt x="23" y="151"/>
                  <a:pt x="23" y="149"/>
                </a:cubicBezTo>
                <a:cubicBezTo>
                  <a:pt x="23" y="149"/>
                  <a:pt x="23" y="149"/>
                  <a:pt x="23" y="149"/>
                </a:cubicBezTo>
                <a:cubicBezTo>
                  <a:pt x="22" y="150"/>
                  <a:pt x="22" y="151"/>
                  <a:pt x="23" y="152"/>
                </a:cubicBezTo>
                <a:close/>
                <a:moveTo>
                  <a:pt x="26" y="150"/>
                </a:moveTo>
                <a:cubicBezTo>
                  <a:pt x="26" y="149"/>
                  <a:pt x="26" y="151"/>
                  <a:pt x="27" y="151"/>
                </a:cubicBezTo>
                <a:cubicBezTo>
                  <a:pt x="27" y="150"/>
                  <a:pt x="26" y="150"/>
                  <a:pt x="26" y="150"/>
                </a:cubicBezTo>
                <a:close/>
                <a:moveTo>
                  <a:pt x="30" y="154"/>
                </a:moveTo>
                <a:cubicBezTo>
                  <a:pt x="31" y="153"/>
                  <a:pt x="31" y="151"/>
                  <a:pt x="31" y="149"/>
                </a:cubicBezTo>
                <a:cubicBezTo>
                  <a:pt x="30" y="151"/>
                  <a:pt x="29" y="152"/>
                  <a:pt x="30" y="154"/>
                </a:cubicBezTo>
                <a:close/>
                <a:moveTo>
                  <a:pt x="28" y="150"/>
                </a:moveTo>
                <a:cubicBezTo>
                  <a:pt x="28" y="151"/>
                  <a:pt x="28" y="152"/>
                  <a:pt x="29" y="152"/>
                </a:cubicBezTo>
                <a:cubicBezTo>
                  <a:pt x="29" y="151"/>
                  <a:pt x="29" y="150"/>
                  <a:pt x="28" y="150"/>
                </a:cubicBezTo>
                <a:cubicBezTo>
                  <a:pt x="28" y="150"/>
                  <a:pt x="28" y="150"/>
                  <a:pt x="28" y="150"/>
                </a:cubicBezTo>
                <a:close/>
                <a:moveTo>
                  <a:pt x="26" y="152"/>
                </a:moveTo>
                <a:cubicBezTo>
                  <a:pt x="26" y="152"/>
                  <a:pt x="26" y="151"/>
                  <a:pt x="26" y="150"/>
                </a:cubicBezTo>
                <a:cubicBezTo>
                  <a:pt x="25" y="151"/>
                  <a:pt x="25" y="152"/>
                  <a:pt x="26" y="152"/>
                </a:cubicBezTo>
                <a:close/>
                <a:moveTo>
                  <a:pt x="47" y="151"/>
                </a:moveTo>
                <a:cubicBezTo>
                  <a:pt x="47" y="151"/>
                  <a:pt x="47" y="150"/>
                  <a:pt x="47" y="151"/>
                </a:cubicBezTo>
                <a:cubicBezTo>
                  <a:pt x="47" y="151"/>
                  <a:pt x="47" y="151"/>
                  <a:pt x="47" y="151"/>
                </a:cubicBezTo>
                <a:close/>
                <a:moveTo>
                  <a:pt x="52" y="152"/>
                </a:moveTo>
                <a:cubicBezTo>
                  <a:pt x="52" y="152"/>
                  <a:pt x="52" y="151"/>
                  <a:pt x="52" y="151"/>
                </a:cubicBezTo>
                <a:cubicBezTo>
                  <a:pt x="51" y="152"/>
                  <a:pt x="51" y="152"/>
                  <a:pt x="52" y="152"/>
                </a:cubicBezTo>
                <a:close/>
                <a:moveTo>
                  <a:pt x="53" y="153"/>
                </a:moveTo>
                <a:cubicBezTo>
                  <a:pt x="53" y="153"/>
                  <a:pt x="53" y="153"/>
                  <a:pt x="52" y="153"/>
                </a:cubicBezTo>
                <a:cubicBezTo>
                  <a:pt x="52" y="154"/>
                  <a:pt x="53" y="154"/>
                  <a:pt x="52" y="155"/>
                </a:cubicBezTo>
                <a:cubicBezTo>
                  <a:pt x="52" y="155"/>
                  <a:pt x="52" y="155"/>
                  <a:pt x="52" y="155"/>
                </a:cubicBezTo>
                <a:cubicBezTo>
                  <a:pt x="51" y="155"/>
                  <a:pt x="51" y="156"/>
                  <a:pt x="52" y="157"/>
                </a:cubicBezTo>
                <a:cubicBezTo>
                  <a:pt x="53" y="155"/>
                  <a:pt x="54" y="154"/>
                  <a:pt x="53" y="151"/>
                </a:cubicBezTo>
                <a:cubicBezTo>
                  <a:pt x="53" y="152"/>
                  <a:pt x="53" y="152"/>
                  <a:pt x="53" y="153"/>
                </a:cubicBezTo>
                <a:close/>
                <a:moveTo>
                  <a:pt x="27" y="153"/>
                </a:moveTo>
                <a:cubicBezTo>
                  <a:pt x="28" y="153"/>
                  <a:pt x="27" y="152"/>
                  <a:pt x="27" y="152"/>
                </a:cubicBezTo>
                <a:cubicBezTo>
                  <a:pt x="27" y="152"/>
                  <a:pt x="28" y="152"/>
                  <a:pt x="27" y="153"/>
                </a:cubicBezTo>
                <a:close/>
                <a:moveTo>
                  <a:pt x="49" y="153"/>
                </a:moveTo>
                <a:cubicBezTo>
                  <a:pt x="49" y="152"/>
                  <a:pt x="49" y="152"/>
                  <a:pt x="49" y="152"/>
                </a:cubicBezTo>
                <a:cubicBezTo>
                  <a:pt x="49" y="152"/>
                  <a:pt x="49" y="152"/>
                  <a:pt x="49" y="152"/>
                </a:cubicBezTo>
                <a:cubicBezTo>
                  <a:pt x="49" y="152"/>
                  <a:pt x="49" y="153"/>
                  <a:pt x="49" y="153"/>
                </a:cubicBezTo>
                <a:close/>
                <a:moveTo>
                  <a:pt x="25" y="153"/>
                </a:moveTo>
                <a:cubicBezTo>
                  <a:pt x="25" y="153"/>
                  <a:pt x="25" y="152"/>
                  <a:pt x="25" y="152"/>
                </a:cubicBezTo>
                <a:cubicBezTo>
                  <a:pt x="25" y="153"/>
                  <a:pt x="25" y="153"/>
                  <a:pt x="25" y="153"/>
                </a:cubicBezTo>
                <a:close/>
                <a:moveTo>
                  <a:pt x="44" y="153"/>
                </a:moveTo>
                <a:cubicBezTo>
                  <a:pt x="45" y="153"/>
                  <a:pt x="45" y="152"/>
                  <a:pt x="44" y="152"/>
                </a:cubicBezTo>
                <a:cubicBezTo>
                  <a:pt x="44" y="153"/>
                  <a:pt x="44" y="153"/>
                  <a:pt x="44" y="153"/>
                </a:cubicBezTo>
                <a:close/>
                <a:moveTo>
                  <a:pt x="27" y="155"/>
                </a:moveTo>
                <a:cubicBezTo>
                  <a:pt x="27" y="154"/>
                  <a:pt x="27" y="153"/>
                  <a:pt x="27" y="153"/>
                </a:cubicBezTo>
                <a:cubicBezTo>
                  <a:pt x="26" y="153"/>
                  <a:pt x="27" y="154"/>
                  <a:pt x="27" y="155"/>
                </a:cubicBezTo>
                <a:close/>
                <a:moveTo>
                  <a:pt x="24" y="153"/>
                </a:moveTo>
                <a:cubicBezTo>
                  <a:pt x="23" y="154"/>
                  <a:pt x="23" y="154"/>
                  <a:pt x="22" y="153"/>
                </a:cubicBezTo>
                <a:cubicBezTo>
                  <a:pt x="22" y="156"/>
                  <a:pt x="22" y="158"/>
                  <a:pt x="22" y="160"/>
                </a:cubicBezTo>
                <a:cubicBezTo>
                  <a:pt x="23" y="158"/>
                  <a:pt x="25" y="156"/>
                  <a:pt x="24" y="153"/>
                </a:cubicBezTo>
                <a:close/>
                <a:moveTo>
                  <a:pt x="30" y="155"/>
                </a:moveTo>
                <a:cubicBezTo>
                  <a:pt x="30" y="154"/>
                  <a:pt x="30" y="153"/>
                  <a:pt x="29" y="153"/>
                </a:cubicBezTo>
                <a:cubicBezTo>
                  <a:pt x="29" y="154"/>
                  <a:pt x="29" y="154"/>
                  <a:pt x="30" y="155"/>
                </a:cubicBezTo>
                <a:close/>
                <a:moveTo>
                  <a:pt x="4" y="155"/>
                </a:moveTo>
                <a:cubicBezTo>
                  <a:pt x="5" y="155"/>
                  <a:pt x="5" y="154"/>
                  <a:pt x="4" y="154"/>
                </a:cubicBezTo>
                <a:cubicBezTo>
                  <a:pt x="4" y="155"/>
                  <a:pt x="4" y="155"/>
                  <a:pt x="4" y="155"/>
                </a:cubicBezTo>
                <a:close/>
                <a:moveTo>
                  <a:pt x="26" y="156"/>
                </a:moveTo>
                <a:cubicBezTo>
                  <a:pt x="26" y="155"/>
                  <a:pt x="26" y="154"/>
                  <a:pt x="26" y="154"/>
                </a:cubicBezTo>
                <a:cubicBezTo>
                  <a:pt x="26" y="155"/>
                  <a:pt x="26" y="155"/>
                  <a:pt x="26" y="156"/>
                </a:cubicBezTo>
                <a:close/>
                <a:moveTo>
                  <a:pt x="29" y="156"/>
                </a:moveTo>
                <a:cubicBezTo>
                  <a:pt x="29" y="156"/>
                  <a:pt x="29" y="155"/>
                  <a:pt x="28" y="155"/>
                </a:cubicBezTo>
                <a:cubicBezTo>
                  <a:pt x="28" y="155"/>
                  <a:pt x="29" y="155"/>
                  <a:pt x="29" y="156"/>
                </a:cubicBezTo>
                <a:close/>
                <a:moveTo>
                  <a:pt x="45" y="157"/>
                </a:moveTo>
                <a:cubicBezTo>
                  <a:pt x="44" y="158"/>
                  <a:pt x="45" y="157"/>
                  <a:pt x="45" y="157"/>
                </a:cubicBezTo>
                <a:cubicBezTo>
                  <a:pt x="45" y="156"/>
                  <a:pt x="46" y="156"/>
                  <a:pt x="46" y="155"/>
                </a:cubicBezTo>
                <a:cubicBezTo>
                  <a:pt x="45" y="155"/>
                  <a:pt x="45" y="156"/>
                  <a:pt x="45" y="156"/>
                </a:cubicBezTo>
                <a:cubicBezTo>
                  <a:pt x="45" y="156"/>
                  <a:pt x="45" y="157"/>
                  <a:pt x="45" y="157"/>
                </a:cubicBezTo>
                <a:close/>
                <a:moveTo>
                  <a:pt x="25" y="157"/>
                </a:moveTo>
                <a:cubicBezTo>
                  <a:pt x="25" y="157"/>
                  <a:pt x="25" y="157"/>
                  <a:pt x="26" y="156"/>
                </a:cubicBezTo>
                <a:cubicBezTo>
                  <a:pt x="25" y="156"/>
                  <a:pt x="25" y="156"/>
                  <a:pt x="25" y="156"/>
                </a:cubicBezTo>
                <a:cubicBezTo>
                  <a:pt x="24" y="156"/>
                  <a:pt x="25" y="157"/>
                  <a:pt x="25" y="157"/>
                </a:cubicBezTo>
                <a:close/>
                <a:moveTo>
                  <a:pt x="28" y="157"/>
                </a:moveTo>
                <a:cubicBezTo>
                  <a:pt x="28" y="157"/>
                  <a:pt x="28" y="156"/>
                  <a:pt x="28" y="156"/>
                </a:cubicBezTo>
                <a:cubicBezTo>
                  <a:pt x="28" y="156"/>
                  <a:pt x="28" y="157"/>
                  <a:pt x="28" y="157"/>
                </a:cubicBezTo>
                <a:close/>
                <a:moveTo>
                  <a:pt x="49" y="157"/>
                </a:moveTo>
                <a:cubicBezTo>
                  <a:pt x="49" y="157"/>
                  <a:pt x="49" y="156"/>
                  <a:pt x="49" y="156"/>
                </a:cubicBezTo>
                <a:cubicBezTo>
                  <a:pt x="49" y="156"/>
                  <a:pt x="49" y="156"/>
                  <a:pt x="49" y="156"/>
                </a:cubicBezTo>
                <a:cubicBezTo>
                  <a:pt x="49" y="156"/>
                  <a:pt x="49" y="156"/>
                  <a:pt x="49" y="157"/>
                </a:cubicBezTo>
                <a:close/>
                <a:moveTo>
                  <a:pt x="29" y="157"/>
                </a:moveTo>
                <a:cubicBezTo>
                  <a:pt x="29" y="157"/>
                  <a:pt x="30" y="157"/>
                  <a:pt x="29" y="157"/>
                </a:cubicBezTo>
                <a:cubicBezTo>
                  <a:pt x="29" y="157"/>
                  <a:pt x="29" y="157"/>
                  <a:pt x="29" y="157"/>
                </a:cubicBezTo>
                <a:close/>
                <a:moveTo>
                  <a:pt x="52" y="158"/>
                </a:moveTo>
                <a:cubicBezTo>
                  <a:pt x="52" y="158"/>
                  <a:pt x="53" y="157"/>
                  <a:pt x="52" y="157"/>
                </a:cubicBezTo>
                <a:cubicBezTo>
                  <a:pt x="52" y="157"/>
                  <a:pt x="52" y="158"/>
                  <a:pt x="52" y="158"/>
                </a:cubicBezTo>
                <a:close/>
                <a:moveTo>
                  <a:pt x="27" y="159"/>
                </a:moveTo>
                <a:cubicBezTo>
                  <a:pt x="27" y="158"/>
                  <a:pt x="27" y="157"/>
                  <a:pt x="27" y="157"/>
                </a:cubicBezTo>
                <a:cubicBezTo>
                  <a:pt x="27" y="158"/>
                  <a:pt x="27" y="159"/>
                  <a:pt x="27" y="159"/>
                </a:cubicBezTo>
                <a:close/>
                <a:moveTo>
                  <a:pt x="45" y="159"/>
                </a:moveTo>
                <a:cubicBezTo>
                  <a:pt x="45" y="159"/>
                  <a:pt x="45" y="160"/>
                  <a:pt x="45" y="161"/>
                </a:cubicBezTo>
                <a:cubicBezTo>
                  <a:pt x="46" y="160"/>
                  <a:pt x="47" y="158"/>
                  <a:pt x="47" y="157"/>
                </a:cubicBezTo>
                <a:cubicBezTo>
                  <a:pt x="46" y="158"/>
                  <a:pt x="46" y="159"/>
                  <a:pt x="45" y="159"/>
                </a:cubicBezTo>
                <a:close/>
                <a:moveTo>
                  <a:pt x="29" y="159"/>
                </a:moveTo>
                <a:cubicBezTo>
                  <a:pt x="30" y="159"/>
                  <a:pt x="30" y="159"/>
                  <a:pt x="30" y="159"/>
                </a:cubicBezTo>
                <a:cubicBezTo>
                  <a:pt x="30" y="159"/>
                  <a:pt x="31" y="158"/>
                  <a:pt x="30" y="158"/>
                </a:cubicBezTo>
                <a:cubicBezTo>
                  <a:pt x="30" y="158"/>
                  <a:pt x="30" y="158"/>
                  <a:pt x="29" y="159"/>
                </a:cubicBezTo>
                <a:close/>
                <a:moveTo>
                  <a:pt x="52" y="160"/>
                </a:moveTo>
                <a:cubicBezTo>
                  <a:pt x="52" y="160"/>
                  <a:pt x="52" y="160"/>
                  <a:pt x="52" y="160"/>
                </a:cubicBezTo>
                <a:cubicBezTo>
                  <a:pt x="52" y="161"/>
                  <a:pt x="52" y="161"/>
                  <a:pt x="52" y="161"/>
                </a:cubicBezTo>
                <a:cubicBezTo>
                  <a:pt x="52" y="161"/>
                  <a:pt x="53" y="161"/>
                  <a:pt x="53" y="161"/>
                </a:cubicBezTo>
                <a:cubicBezTo>
                  <a:pt x="53" y="159"/>
                  <a:pt x="53" y="159"/>
                  <a:pt x="53" y="158"/>
                </a:cubicBezTo>
                <a:cubicBezTo>
                  <a:pt x="53" y="159"/>
                  <a:pt x="52" y="159"/>
                  <a:pt x="52" y="160"/>
                </a:cubicBezTo>
                <a:close/>
                <a:moveTo>
                  <a:pt x="26" y="159"/>
                </a:moveTo>
                <a:cubicBezTo>
                  <a:pt x="26" y="159"/>
                  <a:pt x="26" y="160"/>
                  <a:pt x="26" y="160"/>
                </a:cubicBezTo>
                <a:cubicBezTo>
                  <a:pt x="27" y="160"/>
                  <a:pt x="27" y="159"/>
                  <a:pt x="26" y="159"/>
                </a:cubicBezTo>
                <a:cubicBezTo>
                  <a:pt x="26" y="159"/>
                  <a:pt x="26" y="159"/>
                  <a:pt x="26" y="159"/>
                </a:cubicBezTo>
                <a:close/>
                <a:moveTo>
                  <a:pt x="47" y="160"/>
                </a:moveTo>
                <a:cubicBezTo>
                  <a:pt x="48" y="160"/>
                  <a:pt x="48" y="159"/>
                  <a:pt x="48" y="159"/>
                </a:cubicBezTo>
                <a:cubicBezTo>
                  <a:pt x="47" y="159"/>
                  <a:pt x="47" y="160"/>
                  <a:pt x="47" y="160"/>
                </a:cubicBezTo>
                <a:close/>
                <a:moveTo>
                  <a:pt x="23" y="160"/>
                </a:moveTo>
                <a:cubicBezTo>
                  <a:pt x="23" y="160"/>
                  <a:pt x="24" y="159"/>
                  <a:pt x="24" y="159"/>
                </a:cubicBezTo>
                <a:cubicBezTo>
                  <a:pt x="23" y="160"/>
                  <a:pt x="23" y="160"/>
                  <a:pt x="23" y="160"/>
                </a:cubicBezTo>
                <a:close/>
                <a:moveTo>
                  <a:pt x="25" y="162"/>
                </a:moveTo>
                <a:cubicBezTo>
                  <a:pt x="26" y="161"/>
                  <a:pt x="25" y="161"/>
                  <a:pt x="25" y="161"/>
                </a:cubicBezTo>
                <a:cubicBezTo>
                  <a:pt x="25" y="161"/>
                  <a:pt x="25" y="161"/>
                  <a:pt x="25" y="162"/>
                </a:cubicBezTo>
                <a:close/>
                <a:moveTo>
                  <a:pt x="27" y="162"/>
                </a:moveTo>
                <a:cubicBezTo>
                  <a:pt x="27" y="161"/>
                  <a:pt x="27" y="161"/>
                  <a:pt x="27" y="161"/>
                </a:cubicBezTo>
                <a:cubicBezTo>
                  <a:pt x="27" y="161"/>
                  <a:pt x="26" y="161"/>
                  <a:pt x="27" y="162"/>
                </a:cubicBezTo>
                <a:close/>
                <a:moveTo>
                  <a:pt x="29" y="162"/>
                </a:moveTo>
                <a:cubicBezTo>
                  <a:pt x="29" y="161"/>
                  <a:pt x="29" y="161"/>
                  <a:pt x="29" y="161"/>
                </a:cubicBezTo>
                <a:cubicBezTo>
                  <a:pt x="29" y="161"/>
                  <a:pt x="29" y="161"/>
                  <a:pt x="28" y="161"/>
                </a:cubicBezTo>
                <a:cubicBezTo>
                  <a:pt x="28" y="161"/>
                  <a:pt x="28" y="161"/>
                  <a:pt x="29" y="162"/>
                </a:cubicBezTo>
                <a:close/>
                <a:moveTo>
                  <a:pt x="27" y="163"/>
                </a:moveTo>
                <a:cubicBezTo>
                  <a:pt x="28" y="163"/>
                  <a:pt x="28" y="163"/>
                  <a:pt x="28" y="162"/>
                </a:cubicBezTo>
                <a:cubicBezTo>
                  <a:pt x="28" y="162"/>
                  <a:pt x="28" y="162"/>
                  <a:pt x="27" y="162"/>
                </a:cubicBezTo>
                <a:cubicBezTo>
                  <a:pt x="27" y="162"/>
                  <a:pt x="27" y="163"/>
                  <a:pt x="27" y="163"/>
                </a:cubicBezTo>
                <a:close/>
                <a:moveTo>
                  <a:pt x="29" y="162"/>
                </a:moveTo>
                <a:cubicBezTo>
                  <a:pt x="29" y="162"/>
                  <a:pt x="29" y="162"/>
                  <a:pt x="29" y="162"/>
                </a:cubicBezTo>
                <a:cubicBezTo>
                  <a:pt x="29" y="163"/>
                  <a:pt x="29" y="163"/>
                  <a:pt x="29" y="163"/>
                </a:cubicBezTo>
                <a:cubicBezTo>
                  <a:pt x="29" y="163"/>
                  <a:pt x="30" y="162"/>
                  <a:pt x="29" y="162"/>
                </a:cubicBezTo>
                <a:cubicBezTo>
                  <a:pt x="29" y="162"/>
                  <a:pt x="29" y="162"/>
                  <a:pt x="29" y="162"/>
                </a:cubicBezTo>
                <a:close/>
                <a:moveTo>
                  <a:pt x="45" y="164"/>
                </a:moveTo>
                <a:cubicBezTo>
                  <a:pt x="46" y="164"/>
                  <a:pt x="46" y="163"/>
                  <a:pt x="46" y="162"/>
                </a:cubicBezTo>
                <a:cubicBezTo>
                  <a:pt x="46" y="162"/>
                  <a:pt x="46" y="162"/>
                  <a:pt x="46" y="162"/>
                </a:cubicBezTo>
                <a:cubicBezTo>
                  <a:pt x="45" y="162"/>
                  <a:pt x="45" y="163"/>
                  <a:pt x="45" y="164"/>
                </a:cubicBezTo>
                <a:close/>
                <a:moveTo>
                  <a:pt x="49" y="163"/>
                </a:moveTo>
                <a:cubicBezTo>
                  <a:pt x="49" y="163"/>
                  <a:pt x="49" y="162"/>
                  <a:pt x="49" y="162"/>
                </a:cubicBezTo>
                <a:cubicBezTo>
                  <a:pt x="49" y="162"/>
                  <a:pt x="49" y="163"/>
                  <a:pt x="49" y="163"/>
                </a:cubicBezTo>
                <a:close/>
                <a:moveTo>
                  <a:pt x="23" y="162"/>
                </a:moveTo>
                <a:cubicBezTo>
                  <a:pt x="22" y="163"/>
                  <a:pt x="22" y="163"/>
                  <a:pt x="22" y="163"/>
                </a:cubicBezTo>
                <a:cubicBezTo>
                  <a:pt x="22" y="165"/>
                  <a:pt x="22" y="167"/>
                  <a:pt x="22" y="169"/>
                </a:cubicBezTo>
                <a:cubicBezTo>
                  <a:pt x="22" y="169"/>
                  <a:pt x="23" y="168"/>
                  <a:pt x="23" y="167"/>
                </a:cubicBezTo>
                <a:cubicBezTo>
                  <a:pt x="22" y="168"/>
                  <a:pt x="22" y="167"/>
                  <a:pt x="22" y="167"/>
                </a:cubicBezTo>
                <a:cubicBezTo>
                  <a:pt x="22" y="165"/>
                  <a:pt x="24" y="163"/>
                  <a:pt x="23" y="162"/>
                </a:cubicBezTo>
                <a:close/>
                <a:moveTo>
                  <a:pt x="47" y="163"/>
                </a:moveTo>
                <a:cubicBezTo>
                  <a:pt x="48" y="163"/>
                  <a:pt x="47" y="163"/>
                  <a:pt x="47" y="163"/>
                </a:cubicBezTo>
                <a:cubicBezTo>
                  <a:pt x="47" y="163"/>
                  <a:pt x="47" y="163"/>
                  <a:pt x="47" y="163"/>
                </a:cubicBezTo>
                <a:close/>
                <a:moveTo>
                  <a:pt x="28" y="165"/>
                </a:moveTo>
                <a:cubicBezTo>
                  <a:pt x="29" y="164"/>
                  <a:pt x="29" y="164"/>
                  <a:pt x="28" y="163"/>
                </a:cubicBezTo>
                <a:cubicBezTo>
                  <a:pt x="28" y="164"/>
                  <a:pt x="27" y="165"/>
                  <a:pt x="28" y="165"/>
                </a:cubicBezTo>
                <a:close/>
                <a:moveTo>
                  <a:pt x="48" y="165"/>
                </a:moveTo>
                <a:cubicBezTo>
                  <a:pt x="48" y="165"/>
                  <a:pt x="48" y="164"/>
                  <a:pt x="48" y="164"/>
                </a:cubicBezTo>
                <a:cubicBezTo>
                  <a:pt x="47" y="164"/>
                  <a:pt x="47" y="165"/>
                  <a:pt x="48" y="165"/>
                </a:cubicBezTo>
                <a:close/>
                <a:moveTo>
                  <a:pt x="26" y="165"/>
                </a:moveTo>
                <a:cubicBezTo>
                  <a:pt x="27" y="164"/>
                  <a:pt x="27" y="164"/>
                  <a:pt x="26" y="164"/>
                </a:cubicBezTo>
                <a:cubicBezTo>
                  <a:pt x="26" y="164"/>
                  <a:pt x="26" y="164"/>
                  <a:pt x="26" y="165"/>
                </a:cubicBezTo>
                <a:close/>
                <a:moveTo>
                  <a:pt x="46" y="166"/>
                </a:moveTo>
                <a:cubicBezTo>
                  <a:pt x="46" y="167"/>
                  <a:pt x="46" y="167"/>
                  <a:pt x="46" y="168"/>
                </a:cubicBezTo>
                <a:cubicBezTo>
                  <a:pt x="47" y="167"/>
                  <a:pt x="48" y="166"/>
                  <a:pt x="47" y="165"/>
                </a:cubicBezTo>
                <a:cubicBezTo>
                  <a:pt x="47" y="165"/>
                  <a:pt x="46" y="166"/>
                  <a:pt x="46" y="166"/>
                </a:cubicBezTo>
                <a:close/>
                <a:moveTo>
                  <a:pt x="25" y="166"/>
                </a:moveTo>
                <a:cubicBezTo>
                  <a:pt x="26" y="166"/>
                  <a:pt x="26" y="166"/>
                  <a:pt x="26" y="165"/>
                </a:cubicBezTo>
                <a:cubicBezTo>
                  <a:pt x="25" y="165"/>
                  <a:pt x="26" y="166"/>
                  <a:pt x="25" y="166"/>
                </a:cubicBezTo>
                <a:close/>
                <a:moveTo>
                  <a:pt x="27" y="167"/>
                </a:moveTo>
                <a:cubicBezTo>
                  <a:pt x="28" y="166"/>
                  <a:pt x="27" y="165"/>
                  <a:pt x="27" y="165"/>
                </a:cubicBezTo>
                <a:cubicBezTo>
                  <a:pt x="26" y="165"/>
                  <a:pt x="27" y="166"/>
                  <a:pt x="27" y="167"/>
                </a:cubicBezTo>
                <a:close/>
                <a:moveTo>
                  <a:pt x="29" y="168"/>
                </a:moveTo>
                <a:cubicBezTo>
                  <a:pt x="29" y="167"/>
                  <a:pt x="29" y="166"/>
                  <a:pt x="29" y="166"/>
                </a:cubicBezTo>
                <a:cubicBezTo>
                  <a:pt x="28" y="166"/>
                  <a:pt x="29" y="167"/>
                  <a:pt x="29" y="168"/>
                </a:cubicBezTo>
                <a:close/>
                <a:moveTo>
                  <a:pt x="50" y="167"/>
                </a:moveTo>
                <a:cubicBezTo>
                  <a:pt x="50" y="167"/>
                  <a:pt x="50" y="166"/>
                  <a:pt x="50" y="166"/>
                </a:cubicBezTo>
                <a:cubicBezTo>
                  <a:pt x="49" y="166"/>
                  <a:pt x="50" y="166"/>
                  <a:pt x="50" y="167"/>
                </a:cubicBezTo>
                <a:close/>
                <a:moveTo>
                  <a:pt x="48" y="167"/>
                </a:moveTo>
                <a:cubicBezTo>
                  <a:pt x="49" y="167"/>
                  <a:pt x="49" y="166"/>
                  <a:pt x="48" y="166"/>
                </a:cubicBezTo>
                <a:cubicBezTo>
                  <a:pt x="49" y="166"/>
                  <a:pt x="48" y="166"/>
                  <a:pt x="48" y="167"/>
                </a:cubicBezTo>
                <a:close/>
                <a:moveTo>
                  <a:pt x="26" y="168"/>
                </a:moveTo>
                <a:cubicBezTo>
                  <a:pt x="27" y="168"/>
                  <a:pt x="26" y="167"/>
                  <a:pt x="26" y="166"/>
                </a:cubicBezTo>
                <a:cubicBezTo>
                  <a:pt x="26" y="167"/>
                  <a:pt x="26" y="168"/>
                  <a:pt x="26" y="168"/>
                </a:cubicBezTo>
                <a:close/>
                <a:moveTo>
                  <a:pt x="52" y="168"/>
                </a:moveTo>
                <a:cubicBezTo>
                  <a:pt x="52" y="168"/>
                  <a:pt x="52" y="168"/>
                  <a:pt x="52" y="167"/>
                </a:cubicBezTo>
                <a:cubicBezTo>
                  <a:pt x="52" y="167"/>
                  <a:pt x="52" y="167"/>
                  <a:pt x="52" y="166"/>
                </a:cubicBezTo>
                <a:cubicBezTo>
                  <a:pt x="52" y="167"/>
                  <a:pt x="52" y="167"/>
                  <a:pt x="52" y="168"/>
                </a:cubicBezTo>
                <a:close/>
                <a:moveTo>
                  <a:pt x="28" y="170"/>
                </a:moveTo>
                <a:cubicBezTo>
                  <a:pt x="28" y="170"/>
                  <a:pt x="29" y="169"/>
                  <a:pt x="29" y="169"/>
                </a:cubicBezTo>
                <a:cubicBezTo>
                  <a:pt x="28" y="168"/>
                  <a:pt x="28" y="168"/>
                  <a:pt x="28" y="167"/>
                </a:cubicBezTo>
                <a:cubicBezTo>
                  <a:pt x="27" y="168"/>
                  <a:pt x="28" y="169"/>
                  <a:pt x="28" y="170"/>
                </a:cubicBezTo>
                <a:close/>
                <a:moveTo>
                  <a:pt x="47" y="168"/>
                </a:moveTo>
                <a:cubicBezTo>
                  <a:pt x="48" y="168"/>
                  <a:pt x="48" y="168"/>
                  <a:pt x="48" y="167"/>
                </a:cubicBezTo>
                <a:cubicBezTo>
                  <a:pt x="48" y="168"/>
                  <a:pt x="47" y="168"/>
                  <a:pt x="47" y="168"/>
                </a:cubicBezTo>
                <a:close/>
                <a:moveTo>
                  <a:pt x="49" y="169"/>
                </a:moveTo>
                <a:cubicBezTo>
                  <a:pt x="50" y="168"/>
                  <a:pt x="50" y="168"/>
                  <a:pt x="49" y="167"/>
                </a:cubicBezTo>
                <a:cubicBezTo>
                  <a:pt x="49" y="168"/>
                  <a:pt x="49" y="168"/>
                  <a:pt x="49" y="169"/>
                </a:cubicBezTo>
                <a:close/>
                <a:moveTo>
                  <a:pt x="26" y="169"/>
                </a:moveTo>
                <a:cubicBezTo>
                  <a:pt x="26" y="169"/>
                  <a:pt x="25" y="168"/>
                  <a:pt x="25" y="168"/>
                </a:cubicBezTo>
                <a:cubicBezTo>
                  <a:pt x="25" y="169"/>
                  <a:pt x="25" y="169"/>
                  <a:pt x="26" y="169"/>
                </a:cubicBezTo>
                <a:close/>
                <a:moveTo>
                  <a:pt x="48" y="170"/>
                </a:moveTo>
                <a:cubicBezTo>
                  <a:pt x="49" y="170"/>
                  <a:pt x="48" y="169"/>
                  <a:pt x="48" y="169"/>
                </a:cubicBezTo>
                <a:cubicBezTo>
                  <a:pt x="48" y="169"/>
                  <a:pt x="48" y="169"/>
                  <a:pt x="48" y="168"/>
                </a:cubicBezTo>
                <a:cubicBezTo>
                  <a:pt x="48" y="169"/>
                  <a:pt x="49" y="169"/>
                  <a:pt x="48" y="170"/>
                </a:cubicBezTo>
                <a:close/>
                <a:moveTo>
                  <a:pt x="22" y="171"/>
                </a:moveTo>
                <a:cubicBezTo>
                  <a:pt x="23" y="171"/>
                  <a:pt x="24" y="170"/>
                  <a:pt x="23" y="169"/>
                </a:cubicBezTo>
                <a:cubicBezTo>
                  <a:pt x="23" y="170"/>
                  <a:pt x="22" y="171"/>
                  <a:pt x="22" y="171"/>
                </a:cubicBezTo>
                <a:close/>
                <a:moveTo>
                  <a:pt x="49" y="170"/>
                </a:moveTo>
                <a:cubicBezTo>
                  <a:pt x="50" y="171"/>
                  <a:pt x="50" y="171"/>
                  <a:pt x="50" y="171"/>
                </a:cubicBezTo>
                <a:cubicBezTo>
                  <a:pt x="50" y="170"/>
                  <a:pt x="51" y="170"/>
                  <a:pt x="50" y="169"/>
                </a:cubicBezTo>
                <a:cubicBezTo>
                  <a:pt x="50" y="170"/>
                  <a:pt x="50" y="170"/>
                  <a:pt x="49" y="170"/>
                </a:cubicBezTo>
                <a:close/>
                <a:moveTo>
                  <a:pt x="48" y="172"/>
                </a:moveTo>
                <a:cubicBezTo>
                  <a:pt x="48" y="171"/>
                  <a:pt x="48" y="171"/>
                  <a:pt x="48" y="171"/>
                </a:cubicBezTo>
                <a:cubicBezTo>
                  <a:pt x="48" y="171"/>
                  <a:pt x="48" y="170"/>
                  <a:pt x="47" y="170"/>
                </a:cubicBezTo>
                <a:cubicBezTo>
                  <a:pt x="47" y="170"/>
                  <a:pt x="47" y="171"/>
                  <a:pt x="48" y="172"/>
                </a:cubicBezTo>
                <a:close/>
                <a:moveTo>
                  <a:pt x="26" y="172"/>
                </a:moveTo>
                <a:cubicBezTo>
                  <a:pt x="27" y="171"/>
                  <a:pt x="27" y="170"/>
                  <a:pt x="26" y="170"/>
                </a:cubicBezTo>
                <a:cubicBezTo>
                  <a:pt x="26" y="171"/>
                  <a:pt x="26" y="171"/>
                  <a:pt x="26" y="172"/>
                </a:cubicBezTo>
                <a:close/>
                <a:moveTo>
                  <a:pt x="46" y="174"/>
                </a:moveTo>
                <a:cubicBezTo>
                  <a:pt x="47" y="173"/>
                  <a:pt x="47" y="171"/>
                  <a:pt x="46" y="171"/>
                </a:cubicBezTo>
                <a:cubicBezTo>
                  <a:pt x="46" y="171"/>
                  <a:pt x="46" y="173"/>
                  <a:pt x="46" y="174"/>
                </a:cubicBezTo>
                <a:close/>
                <a:moveTo>
                  <a:pt x="22" y="173"/>
                </a:moveTo>
                <a:cubicBezTo>
                  <a:pt x="22" y="174"/>
                  <a:pt x="22" y="175"/>
                  <a:pt x="22" y="176"/>
                </a:cubicBezTo>
                <a:cubicBezTo>
                  <a:pt x="23" y="175"/>
                  <a:pt x="22" y="173"/>
                  <a:pt x="23" y="173"/>
                </a:cubicBezTo>
                <a:cubicBezTo>
                  <a:pt x="23" y="172"/>
                  <a:pt x="23" y="173"/>
                  <a:pt x="24" y="173"/>
                </a:cubicBezTo>
                <a:cubicBezTo>
                  <a:pt x="24" y="172"/>
                  <a:pt x="24" y="172"/>
                  <a:pt x="24" y="172"/>
                </a:cubicBezTo>
                <a:cubicBezTo>
                  <a:pt x="24" y="171"/>
                  <a:pt x="24" y="171"/>
                  <a:pt x="24" y="171"/>
                </a:cubicBezTo>
                <a:cubicBezTo>
                  <a:pt x="23" y="172"/>
                  <a:pt x="22" y="172"/>
                  <a:pt x="22" y="173"/>
                </a:cubicBezTo>
                <a:close/>
                <a:moveTo>
                  <a:pt x="51" y="174"/>
                </a:moveTo>
                <a:cubicBezTo>
                  <a:pt x="52" y="173"/>
                  <a:pt x="52" y="172"/>
                  <a:pt x="51" y="172"/>
                </a:cubicBezTo>
                <a:cubicBezTo>
                  <a:pt x="51" y="173"/>
                  <a:pt x="51" y="173"/>
                  <a:pt x="51" y="174"/>
                </a:cubicBezTo>
                <a:close/>
                <a:moveTo>
                  <a:pt x="28" y="175"/>
                </a:moveTo>
                <a:cubicBezTo>
                  <a:pt x="28" y="174"/>
                  <a:pt x="28" y="175"/>
                  <a:pt x="29" y="175"/>
                </a:cubicBezTo>
                <a:cubicBezTo>
                  <a:pt x="29" y="174"/>
                  <a:pt x="29" y="173"/>
                  <a:pt x="29" y="172"/>
                </a:cubicBezTo>
                <a:cubicBezTo>
                  <a:pt x="29" y="173"/>
                  <a:pt x="28" y="174"/>
                  <a:pt x="28" y="175"/>
                </a:cubicBezTo>
                <a:close/>
                <a:moveTo>
                  <a:pt x="48" y="173"/>
                </a:moveTo>
                <a:cubicBezTo>
                  <a:pt x="48" y="173"/>
                  <a:pt x="48" y="174"/>
                  <a:pt x="48" y="174"/>
                </a:cubicBezTo>
                <a:cubicBezTo>
                  <a:pt x="48" y="173"/>
                  <a:pt x="49" y="173"/>
                  <a:pt x="48" y="172"/>
                </a:cubicBezTo>
                <a:cubicBezTo>
                  <a:pt x="48" y="173"/>
                  <a:pt x="48" y="173"/>
                  <a:pt x="48" y="173"/>
                </a:cubicBezTo>
                <a:close/>
                <a:moveTo>
                  <a:pt x="27" y="174"/>
                </a:moveTo>
                <a:cubicBezTo>
                  <a:pt x="27" y="174"/>
                  <a:pt x="28" y="173"/>
                  <a:pt x="27" y="172"/>
                </a:cubicBezTo>
                <a:cubicBezTo>
                  <a:pt x="27" y="173"/>
                  <a:pt x="27" y="173"/>
                  <a:pt x="27" y="174"/>
                </a:cubicBezTo>
                <a:close/>
                <a:moveTo>
                  <a:pt x="47" y="176"/>
                </a:moveTo>
                <a:cubicBezTo>
                  <a:pt x="47" y="176"/>
                  <a:pt x="47" y="175"/>
                  <a:pt x="48" y="175"/>
                </a:cubicBezTo>
                <a:cubicBezTo>
                  <a:pt x="48" y="175"/>
                  <a:pt x="48" y="174"/>
                  <a:pt x="48" y="174"/>
                </a:cubicBezTo>
                <a:cubicBezTo>
                  <a:pt x="47" y="175"/>
                  <a:pt x="47" y="175"/>
                  <a:pt x="47" y="176"/>
                </a:cubicBezTo>
                <a:close/>
                <a:moveTo>
                  <a:pt x="24" y="175"/>
                </a:moveTo>
                <a:cubicBezTo>
                  <a:pt x="24" y="175"/>
                  <a:pt x="25" y="174"/>
                  <a:pt x="24" y="174"/>
                </a:cubicBezTo>
                <a:cubicBezTo>
                  <a:pt x="24" y="174"/>
                  <a:pt x="24" y="175"/>
                  <a:pt x="24" y="175"/>
                </a:cubicBezTo>
                <a:close/>
                <a:moveTo>
                  <a:pt x="49" y="177"/>
                </a:moveTo>
                <a:cubicBezTo>
                  <a:pt x="50" y="177"/>
                  <a:pt x="50" y="175"/>
                  <a:pt x="50" y="175"/>
                </a:cubicBezTo>
                <a:cubicBezTo>
                  <a:pt x="49" y="175"/>
                  <a:pt x="49" y="176"/>
                  <a:pt x="49" y="177"/>
                </a:cubicBezTo>
                <a:close/>
                <a:moveTo>
                  <a:pt x="52" y="177"/>
                </a:moveTo>
                <a:cubicBezTo>
                  <a:pt x="52" y="177"/>
                  <a:pt x="52" y="176"/>
                  <a:pt x="52" y="175"/>
                </a:cubicBezTo>
                <a:cubicBezTo>
                  <a:pt x="52" y="176"/>
                  <a:pt x="51" y="177"/>
                  <a:pt x="52" y="177"/>
                </a:cubicBezTo>
                <a:close/>
                <a:moveTo>
                  <a:pt x="25" y="177"/>
                </a:moveTo>
                <a:cubicBezTo>
                  <a:pt x="25" y="177"/>
                  <a:pt x="26" y="176"/>
                  <a:pt x="25" y="176"/>
                </a:cubicBezTo>
                <a:cubicBezTo>
                  <a:pt x="25" y="176"/>
                  <a:pt x="25" y="177"/>
                  <a:pt x="25" y="177"/>
                </a:cubicBezTo>
                <a:close/>
                <a:moveTo>
                  <a:pt x="23" y="178"/>
                </a:moveTo>
                <a:cubicBezTo>
                  <a:pt x="23" y="178"/>
                  <a:pt x="23" y="177"/>
                  <a:pt x="23" y="177"/>
                </a:cubicBezTo>
                <a:cubicBezTo>
                  <a:pt x="23" y="177"/>
                  <a:pt x="23" y="177"/>
                  <a:pt x="23" y="178"/>
                </a:cubicBezTo>
                <a:close/>
                <a:moveTo>
                  <a:pt x="47" y="178"/>
                </a:moveTo>
                <a:cubicBezTo>
                  <a:pt x="47" y="178"/>
                  <a:pt x="47" y="177"/>
                  <a:pt x="47" y="177"/>
                </a:cubicBezTo>
                <a:cubicBezTo>
                  <a:pt x="47" y="177"/>
                  <a:pt x="47" y="177"/>
                  <a:pt x="47" y="178"/>
                </a:cubicBezTo>
                <a:close/>
                <a:moveTo>
                  <a:pt x="27" y="178"/>
                </a:moveTo>
                <a:cubicBezTo>
                  <a:pt x="27" y="178"/>
                  <a:pt x="27" y="178"/>
                  <a:pt x="27" y="177"/>
                </a:cubicBezTo>
                <a:cubicBezTo>
                  <a:pt x="26" y="178"/>
                  <a:pt x="27" y="178"/>
                  <a:pt x="27" y="178"/>
                </a:cubicBezTo>
                <a:close/>
                <a:moveTo>
                  <a:pt x="26" y="178"/>
                </a:moveTo>
                <a:cubicBezTo>
                  <a:pt x="26" y="178"/>
                  <a:pt x="26" y="178"/>
                  <a:pt x="26" y="178"/>
                </a:cubicBezTo>
                <a:cubicBezTo>
                  <a:pt x="26" y="178"/>
                  <a:pt x="25" y="178"/>
                  <a:pt x="26" y="178"/>
                </a:cubicBezTo>
                <a:close/>
                <a:moveTo>
                  <a:pt x="24" y="180"/>
                </a:moveTo>
                <a:cubicBezTo>
                  <a:pt x="24" y="179"/>
                  <a:pt x="24" y="179"/>
                  <a:pt x="23" y="178"/>
                </a:cubicBezTo>
                <a:cubicBezTo>
                  <a:pt x="23" y="179"/>
                  <a:pt x="23" y="180"/>
                  <a:pt x="24" y="180"/>
                </a:cubicBezTo>
                <a:close/>
                <a:moveTo>
                  <a:pt x="26" y="180"/>
                </a:moveTo>
                <a:cubicBezTo>
                  <a:pt x="26" y="180"/>
                  <a:pt x="26" y="179"/>
                  <a:pt x="27" y="179"/>
                </a:cubicBezTo>
                <a:cubicBezTo>
                  <a:pt x="26" y="179"/>
                  <a:pt x="26" y="179"/>
                  <a:pt x="26" y="178"/>
                </a:cubicBezTo>
                <a:cubicBezTo>
                  <a:pt x="26" y="179"/>
                  <a:pt x="26" y="179"/>
                  <a:pt x="26" y="180"/>
                </a:cubicBezTo>
                <a:close/>
                <a:moveTo>
                  <a:pt x="47" y="181"/>
                </a:moveTo>
                <a:cubicBezTo>
                  <a:pt x="48" y="181"/>
                  <a:pt x="49" y="179"/>
                  <a:pt x="48" y="178"/>
                </a:cubicBezTo>
                <a:cubicBezTo>
                  <a:pt x="47" y="179"/>
                  <a:pt x="47" y="180"/>
                  <a:pt x="47" y="181"/>
                </a:cubicBezTo>
                <a:close/>
                <a:moveTo>
                  <a:pt x="27" y="180"/>
                </a:moveTo>
                <a:cubicBezTo>
                  <a:pt x="28" y="180"/>
                  <a:pt x="28" y="181"/>
                  <a:pt x="28" y="181"/>
                </a:cubicBezTo>
                <a:cubicBezTo>
                  <a:pt x="28" y="180"/>
                  <a:pt x="28" y="180"/>
                  <a:pt x="28" y="180"/>
                </a:cubicBezTo>
                <a:cubicBezTo>
                  <a:pt x="28" y="179"/>
                  <a:pt x="28" y="179"/>
                  <a:pt x="28" y="179"/>
                </a:cubicBezTo>
                <a:cubicBezTo>
                  <a:pt x="28" y="179"/>
                  <a:pt x="27" y="179"/>
                  <a:pt x="27" y="180"/>
                </a:cubicBezTo>
                <a:close/>
                <a:moveTo>
                  <a:pt x="25" y="181"/>
                </a:moveTo>
                <a:cubicBezTo>
                  <a:pt x="26" y="181"/>
                  <a:pt x="26" y="180"/>
                  <a:pt x="25" y="180"/>
                </a:cubicBezTo>
                <a:cubicBezTo>
                  <a:pt x="25" y="180"/>
                  <a:pt x="25" y="181"/>
                  <a:pt x="25" y="181"/>
                </a:cubicBezTo>
                <a:close/>
                <a:moveTo>
                  <a:pt x="52" y="183"/>
                </a:moveTo>
                <a:cubicBezTo>
                  <a:pt x="52" y="182"/>
                  <a:pt x="52" y="181"/>
                  <a:pt x="51" y="180"/>
                </a:cubicBezTo>
                <a:cubicBezTo>
                  <a:pt x="51" y="181"/>
                  <a:pt x="51" y="182"/>
                  <a:pt x="52" y="183"/>
                </a:cubicBezTo>
                <a:close/>
                <a:moveTo>
                  <a:pt x="26" y="182"/>
                </a:moveTo>
                <a:cubicBezTo>
                  <a:pt x="26" y="183"/>
                  <a:pt x="26" y="184"/>
                  <a:pt x="27" y="184"/>
                </a:cubicBezTo>
                <a:cubicBezTo>
                  <a:pt x="27" y="183"/>
                  <a:pt x="27" y="182"/>
                  <a:pt x="26" y="182"/>
                </a:cubicBezTo>
                <a:cubicBezTo>
                  <a:pt x="26" y="182"/>
                  <a:pt x="26" y="182"/>
                  <a:pt x="26" y="182"/>
                </a:cubicBezTo>
                <a:close/>
                <a:moveTo>
                  <a:pt x="47" y="184"/>
                </a:moveTo>
                <a:cubicBezTo>
                  <a:pt x="47" y="184"/>
                  <a:pt x="48" y="183"/>
                  <a:pt x="47" y="183"/>
                </a:cubicBezTo>
                <a:cubicBezTo>
                  <a:pt x="47" y="183"/>
                  <a:pt x="47" y="183"/>
                  <a:pt x="47" y="184"/>
                </a:cubicBezTo>
                <a:close/>
                <a:moveTo>
                  <a:pt x="51" y="185"/>
                </a:moveTo>
                <a:cubicBezTo>
                  <a:pt x="50" y="184"/>
                  <a:pt x="51" y="183"/>
                  <a:pt x="50" y="183"/>
                </a:cubicBezTo>
                <a:cubicBezTo>
                  <a:pt x="50" y="184"/>
                  <a:pt x="50" y="184"/>
                  <a:pt x="51" y="185"/>
                </a:cubicBezTo>
                <a:close/>
                <a:moveTo>
                  <a:pt x="27" y="185"/>
                </a:moveTo>
                <a:cubicBezTo>
                  <a:pt x="27" y="185"/>
                  <a:pt x="27" y="185"/>
                  <a:pt x="27" y="185"/>
                </a:cubicBezTo>
                <a:cubicBezTo>
                  <a:pt x="27" y="185"/>
                  <a:pt x="28" y="185"/>
                  <a:pt x="28" y="184"/>
                </a:cubicBezTo>
                <a:cubicBezTo>
                  <a:pt x="27" y="184"/>
                  <a:pt x="27" y="184"/>
                  <a:pt x="27" y="184"/>
                </a:cubicBezTo>
                <a:cubicBezTo>
                  <a:pt x="27" y="184"/>
                  <a:pt x="27" y="184"/>
                  <a:pt x="27" y="185"/>
                </a:cubicBezTo>
                <a:close/>
                <a:moveTo>
                  <a:pt x="23" y="185"/>
                </a:moveTo>
                <a:cubicBezTo>
                  <a:pt x="24" y="185"/>
                  <a:pt x="24" y="184"/>
                  <a:pt x="23" y="184"/>
                </a:cubicBezTo>
                <a:cubicBezTo>
                  <a:pt x="23" y="184"/>
                  <a:pt x="23" y="185"/>
                  <a:pt x="23" y="185"/>
                </a:cubicBezTo>
                <a:close/>
                <a:moveTo>
                  <a:pt x="25" y="186"/>
                </a:moveTo>
                <a:cubicBezTo>
                  <a:pt x="25" y="186"/>
                  <a:pt x="25" y="185"/>
                  <a:pt x="25" y="185"/>
                </a:cubicBezTo>
                <a:cubicBezTo>
                  <a:pt x="25" y="185"/>
                  <a:pt x="25" y="186"/>
                  <a:pt x="25" y="186"/>
                </a:cubicBezTo>
                <a:close/>
                <a:moveTo>
                  <a:pt x="50" y="185"/>
                </a:moveTo>
                <a:cubicBezTo>
                  <a:pt x="50" y="185"/>
                  <a:pt x="50" y="185"/>
                  <a:pt x="50" y="185"/>
                </a:cubicBezTo>
                <a:cubicBezTo>
                  <a:pt x="50" y="185"/>
                  <a:pt x="51" y="185"/>
                  <a:pt x="50" y="185"/>
                </a:cubicBezTo>
                <a:cubicBezTo>
                  <a:pt x="50" y="185"/>
                  <a:pt x="50" y="185"/>
                  <a:pt x="50" y="185"/>
                </a:cubicBezTo>
                <a:close/>
                <a:moveTo>
                  <a:pt x="49" y="187"/>
                </a:moveTo>
                <a:cubicBezTo>
                  <a:pt x="50" y="186"/>
                  <a:pt x="49" y="186"/>
                  <a:pt x="49" y="186"/>
                </a:cubicBezTo>
                <a:cubicBezTo>
                  <a:pt x="49" y="186"/>
                  <a:pt x="49" y="187"/>
                  <a:pt x="49" y="187"/>
                </a:cubicBezTo>
                <a:close/>
                <a:moveTo>
                  <a:pt x="47" y="187"/>
                </a:moveTo>
                <a:cubicBezTo>
                  <a:pt x="48" y="187"/>
                  <a:pt x="48" y="186"/>
                  <a:pt x="48" y="186"/>
                </a:cubicBezTo>
                <a:cubicBezTo>
                  <a:pt x="47" y="186"/>
                  <a:pt x="47" y="186"/>
                  <a:pt x="47" y="187"/>
                </a:cubicBezTo>
                <a:close/>
                <a:moveTo>
                  <a:pt x="26" y="188"/>
                </a:moveTo>
                <a:cubicBezTo>
                  <a:pt x="26" y="188"/>
                  <a:pt x="26" y="187"/>
                  <a:pt x="25" y="187"/>
                </a:cubicBezTo>
                <a:cubicBezTo>
                  <a:pt x="25" y="187"/>
                  <a:pt x="26" y="188"/>
                  <a:pt x="26" y="188"/>
                </a:cubicBezTo>
                <a:close/>
                <a:moveTo>
                  <a:pt x="48" y="188"/>
                </a:moveTo>
                <a:cubicBezTo>
                  <a:pt x="49" y="188"/>
                  <a:pt x="49" y="187"/>
                  <a:pt x="48" y="187"/>
                </a:cubicBezTo>
                <a:cubicBezTo>
                  <a:pt x="48" y="187"/>
                  <a:pt x="48" y="188"/>
                  <a:pt x="48" y="188"/>
                </a:cubicBezTo>
                <a:close/>
                <a:moveTo>
                  <a:pt x="50" y="190"/>
                </a:moveTo>
                <a:cubicBezTo>
                  <a:pt x="50" y="189"/>
                  <a:pt x="51" y="189"/>
                  <a:pt x="50" y="188"/>
                </a:cubicBezTo>
                <a:cubicBezTo>
                  <a:pt x="50" y="189"/>
                  <a:pt x="49" y="189"/>
                  <a:pt x="50" y="190"/>
                </a:cubicBezTo>
                <a:close/>
                <a:moveTo>
                  <a:pt x="25" y="190"/>
                </a:moveTo>
                <a:cubicBezTo>
                  <a:pt x="25" y="189"/>
                  <a:pt x="25" y="188"/>
                  <a:pt x="24" y="189"/>
                </a:cubicBezTo>
                <a:cubicBezTo>
                  <a:pt x="25" y="189"/>
                  <a:pt x="24" y="190"/>
                  <a:pt x="25" y="190"/>
                </a:cubicBezTo>
                <a:close/>
                <a:moveTo>
                  <a:pt x="27" y="190"/>
                </a:moveTo>
                <a:cubicBezTo>
                  <a:pt x="27" y="189"/>
                  <a:pt x="27" y="189"/>
                  <a:pt x="26" y="188"/>
                </a:cubicBezTo>
                <a:cubicBezTo>
                  <a:pt x="26" y="189"/>
                  <a:pt x="26" y="190"/>
                  <a:pt x="27" y="190"/>
                </a:cubicBezTo>
                <a:close/>
                <a:moveTo>
                  <a:pt x="22" y="191"/>
                </a:moveTo>
                <a:cubicBezTo>
                  <a:pt x="22" y="191"/>
                  <a:pt x="23" y="190"/>
                  <a:pt x="22" y="190"/>
                </a:cubicBezTo>
                <a:cubicBezTo>
                  <a:pt x="22" y="190"/>
                  <a:pt x="22" y="191"/>
                  <a:pt x="22" y="191"/>
                </a:cubicBezTo>
                <a:close/>
                <a:moveTo>
                  <a:pt x="51" y="194"/>
                </a:moveTo>
                <a:cubicBezTo>
                  <a:pt x="52" y="194"/>
                  <a:pt x="52" y="194"/>
                  <a:pt x="53" y="194"/>
                </a:cubicBezTo>
                <a:cubicBezTo>
                  <a:pt x="53" y="194"/>
                  <a:pt x="53" y="194"/>
                  <a:pt x="53" y="194"/>
                </a:cubicBezTo>
                <a:cubicBezTo>
                  <a:pt x="53" y="194"/>
                  <a:pt x="52" y="194"/>
                  <a:pt x="52" y="194"/>
                </a:cubicBezTo>
                <a:cubicBezTo>
                  <a:pt x="52" y="192"/>
                  <a:pt x="51" y="191"/>
                  <a:pt x="51" y="190"/>
                </a:cubicBezTo>
                <a:cubicBezTo>
                  <a:pt x="50" y="192"/>
                  <a:pt x="51" y="193"/>
                  <a:pt x="51" y="194"/>
                </a:cubicBezTo>
                <a:close/>
                <a:moveTo>
                  <a:pt x="25" y="191"/>
                </a:moveTo>
                <a:cubicBezTo>
                  <a:pt x="25" y="191"/>
                  <a:pt x="25" y="192"/>
                  <a:pt x="25" y="192"/>
                </a:cubicBezTo>
                <a:cubicBezTo>
                  <a:pt x="26" y="192"/>
                  <a:pt x="26" y="191"/>
                  <a:pt x="25" y="191"/>
                </a:cubicBezTo>
                <a:cubicBezTo>
                  <a:pt x="25" y="191"/>
                  <a:pt x="25" y="191"/>
                  <a:pt x="25" y="191"/>
                </a:cubicBezTo>
                <a:close/>
                <a:moveTo>
                  <a:pt x="47" y="196"/>
                </a:moveTo>
                <a:cubicBezTo>
                  <a:pt x="48" y="195"/>
                  <a:pt x="47" y="193"/>
                  <a:pt x="47" y="192"/>
                </a:cubicBezTo>
                <a:cubicBezTo>
                  <a:pt x="47" y="193"/>
                  <a:pt x="47" y="195"/>
                  <a:pt x="47" y="196"/>
                </a:cubicBezTo>
                <a:close/>
                <a:moveTo>
                  <a:pt x="26" y="194"/>
                </a:moveTo>
                <a:cubicBezTo>
                  <a:pt x="26" y="194"/>
                  <a:pt x="27" y="194"/>
                  <a:pt x="27" y="194"/>
                </a:cubicBezTo>
                <a:cubicBezTo>
                  <a:pt x="27" y="193"/>
                  <a:pt x="27" y="193"/>
                  <a:pt x="26" y="193"/>
                </a:cubicBezTo>
                <a:cubicBezTo>
                  <a:pt x="26" y="193"/>
                  <a:pt x="26" y="194"/>
                  <a:pt x="26" y="194"/>
                </a:cubicBezTo>
                <a:close/>
                <a:moveTo>
                  <a:pt x="28" y="193"/>
                </a:moveTo>
                <a:cubicBezTo>
                  <a:pt x="28" y="193"/>
                  <a:pt x="28" y="193"/>
                  <a:pt x="28" y="193"/>
                </a:cubicBezTo>
                <a:cubicBezTo>
                  <a:pt x="28" y="193"/>
                  <a:pt x="28" y="193"/>
                  <a:pt x="28" y="193"/>
                </a:cubicBezTo>
                <a:cubicBezTo>
                  <a:pt x="28" y="193"/>
                  <a:pt x="28" y="193"/>
                  <a:pt x="28" y="193"/>
                </a:cubicBezTo>
                <a:close/>
                <a:moveTo>
                  <a:pt x="27" y="196"/>
                </a:moveTo>
                <a:cubicBezTo>
                  <a:pt x="27" y="196"/>
                  <a:pt x="28" y="195"/>
                  <a:pt x="27" y="195"/>
                </a:cubicBezTo>
                <a:cubicBezTo>
                  <a:pt x="27" y="195"/>
                  <a:pt x="26" y="196"/>
                  <a:pt x="27" y="196"/>
                </a:cubicBezTo>
                <a:close/>
                <a:moveTo>
                  <a:pt x="24" y="197"/>
                </a:moveTo>
                <a:cubicBezTo>
                  <a:pt x="25" y="197"/>
                  <a:pt x="25" y="196"/>
                  <a:pt x="24" y="196"/>
                </a:cubicBezTo>
                <a:cubicBezTo>
                  <a:pt x="24" y="197"/>
                  <a:pt x="24" y="197"/>
                  <a:pt x="24" y="197"/>
                </a:cubicBezTo>
                <a:close/>
                <a:moveTo>
                  <a:pt x="53" y="197"/>
                </a:moveTo>
                <a:cubicBezTo>
                  <a:pt x="53" y="197"/>
                  <a:pt x="53" y="198"/>
                  <a:pt x="54" y="197"/>
                </a:cubicBezTo>
                <a:cubicBezTo>
                  <a:pt x="53" y="197"/>
                  <a:pt x="53" y="196"/>
                  <a:pt x="53" y="196"/>
                </a:cubicBezTo>
                <a:cubicBezTo>
                  <a:pt x="53" y="197"/>
                  <a:pt x="53" y="197"/>
                  <a:pt x="53" y="197"/>
                </a:cubicBezTo>
                <a:close/>
                <a:moveTo>
                  <a:pt x="50" y="198"/>
                </a:moveTo>
                <a:cubicBezTo>
                  <a:pt x="50" y="197"/>
                  <a:pt x="50" y="197"/>
                  <a:pt x="50" y="196"/>
                </a:cubicBezTo>
                <a:cubicBezTo>
                  <a:pt x="50" y="196"/>
                  <a:pt x="50" y="196"/>
                  <a:pt x="50" y="196"/>
                </a:cubicBezTo>
                <a:cubicBezTo>
                  <a:pt x="50" y="197"/>
                  <a:pt x="49" y="197"/>
                  <a:pt x="50" y="198"/>
                </a:cubicBezTo>
                <a:close/>
                <a:moveTo>
                  <a:pt x="47" y="198"/>
                </a:moveTo>
                <a:cubicBezTo>
                  <a:pt x="48" y="198"/>
                  <a:pt x="47" y="197"/>
                  <a:pt x="48" y="198"/>
                </a:cubicBezTo>
                <a:cubicBezTo>
                  <a:pt x="48" y="197"/>
                  <a:pt x="48" y="197"/>
                  <a:pt x="48" y="197"/>
                </a:cubicBezTo>
                <a:cubicBezTo>
                  <a:pt x="47" y="197"/>
                  <a:pt x="47" y="197"/>
                  <a:pt x="47" y="198"/>
                </a:cubicBezTo>
                <a:close/>
                <a:moveTo>
                  <a:pt x="25" y="199"/>
                </a:moveTo>
                <a:cubicBezTo>
                  <a:pt x="25" y="199"/>
                  <a:pt x="25" y="199"/>
                  <a:pt x="25" y="199"/>
                </a:cubicBezTo>
                <a:cubicBezTo>
                  <a:pt x="25" y="199"/>
                  <a:pt x="25" y="198"/>
                  <a:pt x="25" y="198"/>
                </a:cubicBezTo>
                <a:cubicBezTo>
                  <a:pt x="25" y="198"/>
                  <a:pt x="24" y="198"/>
                  <a:pt x="25" y="199"/>
                </a:cubicBezTo>
                <a:close/>
                <a:moveTo>
                  <a:pt x="54" y="199"/>
                </a:moveTo>
                <a:cubicBezTo>
                  <a:pt x="54" y="199"/>
                  <a:pt x="54" y="200"/>
                  <a:pt x="55" y="200"/>
                </a:cubicBezTo>
                <a:cubicBezTo>
                  <a:pt x="55" y="200"/>
                  <a:pt x="55" y="200"/>
                  <a:pt x="56" y="199"/>
                </a:cubicBezTo>
                <a:cubicBezTo>
                  <a:pt x="55" y="199"/>
                  <a:pt x="55" y="198"/>
                  <a:pt x="54" y="198"/>
                </a:cubicBezTo>
                <a:cubicBezTo>
                  <a:pt x="54" y="198"/>
                  <a:pt x="54" y="199"/>
                  <a:pt x="54" y="199"/>
                </a:cubicBezTo>
                <a:close/>
                <a:moveTo>
                  <a:pt x="51" y="200"/>
                </a:moveTo>
                <a:cubicBezTo>
                  <a:pt x="51" y="200"/>
                  <a:pt x="52" y="200"/>
                  <a:pt x="52" y="199"/>
                </a:cubicBezTo>
                <a:cubicBezTo>
                  <a:pt x="52" y="199"/>
                  <a:pt x="51" y="199"/>
                  <a:pt x="51" y="199"/>
                </a:cubicBezTo>
                <a:cubicBezTo>
                  <a:pt x="51" y="199"/>
                  <a:pt x="52" y="199"/>
                  <a:pt x="51" y="199"/>
                </a:cubicBezTo>
                <a:cubicBezTo>
                  <a:pt x="51" y="199"/>
                  <a:pt x="50" y="200"/>
                  <a:pt x="51" y="200"/>
                </a:cubicBezTo>
                <a:close/>
                <a:moveTo>
                  <a:pt x="45" y="201"/>
                </a:moveTo>
                <a:cubicBezTo>
                  <a:pt x="45" y="200"/>
                  <a:pt x="46" y="200"/>
                  <a:pt x="46" y="199"/>
                </a:cubicBezTo>
                <a:cubicBezTo>
                  <a:pt x="46" y="200"/>
                  <a:pt x="45" y="201"/>
                  <a:pt x="45" y="201"/>
                </a:cubicBezTo>
                <a:close/>
                <a:moveTo>
                  <a:pt x="54" y="202"/>
                </a:moveTo>
                <a:cubicBezTo>
                  <a:pt x="54" y="202"/>
                  <a:pt x="54" y="201"/>
                  <a:pt x="54" y="201"/>
                </a:cubicBezTo>
                <a:cubicBezTo>
                  <a:pt x="54" y="201"/>
                  <a:pt x="54" y="200"/>
                  <a:pt x="53" y="200"/>
                </a:cubicBezTo>
                <a:cubicBezTo>
                  <a:pt x="53" y="200"/>
                  <a:pt x="53" y="202"/>
                  <a:pt x="54" y="202"/>
                </a:cubicBezTo>
                <a:close/>
                <a:moveTo>
                  <a:pt x="22" y="202"/>
                </a:moveTo>
                <a:cubicBezTo>
                  <a:pt x="22" y="202"/>
                  <a:pt x="23" y="201"/>
                  <a:pt x="23" y="202"/>
                </a:cubicBezTo>
                <a:cubicBezTo>
                  <a:pt x="23" y="201"/>
                  <a:pt x="23" y="201"/>
                  <a:pt x="23" y="200"/>
                </a:cubicBezTo>
                <a:cubicBezTo>
                  <a:pt x="22" y="200"/>
                  <a:pt x="22" y="200"/>
                  <a:pt x="22" y="200"/>
                </a:cubicBezTo>
                <a:cubicBezTo>
                  <a:pt x="22" y="201"/>
                  <a:pt x="21" y="202"/>
                  <a:pt x="22" y="202"/>
                </a:cubicBezTo>
                <a:close/>
                <a:moveTo>
                  <a:pt x="48" y="201"/>
                </a:moveTo>
                <a:cubicBezTo>
                  <a:pt x="49" y="201"/>
                  <a:pt x="49" y="201"/>
                  <a:pt x="49" y="200"/>
                </a:cubicBezTo>
                <a:cubicBezTo>
                  <a:pt x="49" y="201"/>
                  <a:pt x="48" y="201"/>
                  <a:pt x="48" y="201"/>
                </a:cubicBezTo>
                <a:close/>
                <a:moveTo>
                  <a:pt x="18" y="201"/>
                </a:moveTo>
                <a:cubicBezTo>
                  <a:pt x="18" y="201"/>
                  <a:pt x="18" y="202"/>
                  <a:pt x="18" y="202"/>
                </a:cubicBezTo>
                <a:cubicBezTo>
                  <a:pt x="18" y="201"/>
                  <a:pt x="19" y="201"/>
                  <a:pt x="19" y="201"/>
                </a:cubicBezTo>
                <a:cubicBezTo>
                  <a:pt x="18" y="201"/>
                  <a:pt x="18" y="201"/>
                  <a:pt x="18" y="201"/>
                </a:cubicBezTo>
                <a:close/>
                <a:moveTo>
                  <a:pt x="57" y="203"/>
                </a:moveTo>
                <a:cubicBezTo>
                  <a:pt x="57" y="202"/>
                  <a:pt x="56" y="202"/>
                  <a:pt x="56" y="201"/>
                </a:cubicBezTo>
                <a:cubicBezTo>
                  <a:pt x="55" y="202"/>
                  <a:pt x="56" y="203"/>
                  <a:pt x="57" y="203"/>
                </a:cubicBezTo>
                <a:close/>
                <a:moveTo>
                  <a:pt x="19" y="203"/>
                </a:moveTo>
                <a:cubicBezTo>
                  <a:pt x="20" y="203"/>
                  <a:pt x="20" y="202"/>
                  <a:pt x="20" y="202"/>
                </a:cubicBezTo>
                <a:cubicBezTo>
                  <a:pt x="20" y="202"/>
                  <a:pt x="20" y="201"/>
                  <a:pt x="20" y="201"/>
                </a:cubicBezTo>
                <a:cubicBezTo>
                  <a:pt x="20" y="202"/>
                  <a:pt x="19" y="202"/>
                  <a:pt x="19" y="203"/>
                </a:cubicBezTo>
                <a:close/>
                <a:moveTo>
                  <a:pt x="27" y="203"/>
                </a:moveTo>
                <a:cubicBezTo>
                  <a:pt x="28" y="203"/>
                  <a:pt x="28" y="203"/>
                  <a:pt x="28" y="203"/>
                </a:cubicBezTo>
                <a:cubicBezTo>
                  <a:pt x="28" y="202"/>
                  <a:pt x="28" y="202"/>
                  <a:pt x="27" y="201"/>
                </a:cubicBezTo>
                <a:cubicBezTo>
                  <a:pt x="27" y="202"/>
                  <a:pt x="28" y="202"/>
                  <a:pt x="27" y="203"/>
                </a:cubicBezTo>
                <a:close/>
                <a:moveTo>
                  <a:pt x="16" y="202"/>
                </a:moveTo>
                <a:cubicBezTo>
                  <a:pt x="16" y="202"/>
                  <a:pt x="16" y="202"/>
                  <a:pt x="16" y="202"/>
                </a:cubicBezTo>
                <a:cubicBezTo>
                  <a:pt x="16" y="202"/>
                  <a:pt x="16" y="202"/>
                  <a:pt x="15" y="202"/>
                </a:cubicBezTo>
                <a:cubicBezTo>
                  <a:pt x="15" y="203"/>
                  <a:pt x="15" y="203"/>
                  <a:pt x="15" y="204"/>
                </a:cubicBezTo>
                <a:cubicBezTo>
                  <a:pt x="15" y="204"/>
                  <a:pt x="16" y="203"/>
                  <a:pt x="17" y="204"/>
                </a:cubicBezTo>
                <a:cubicBezTo>
                  <a:pt x="17" y="203"/>
                  <a:pt x="16" y="202"/>
                  <a:pt x="17" y="201"/>
                </a:cubicBezTo>
                <a:cubicBezTo>
                  <a:pt x="16" y="202"/>
                  <a:pt x="16" y="201"/>
                  <a:pt x="16" y="202"/>
                </a:cubicBezTo>
                <a:close/>
                <a:moveTo>
                  <a:pt x="53" y="202"/>
                </a:moveTo>
                <a:cubicBezTo>
                  <a:pt x="52" y="202"/>
                  <a:pt x="53" y="201"/>
                  <a:pt x="52" y="202"/>
                </a:cubicBezTo>
                <a:cubicBezTo>
                  <a:pt x="52" y="202"/>
                  <a:pt x="52" y="202"/>
                  <a:pt x="53" y="202"/>
                </a:cubicBezTo>
                <a:close/>
                <a:moveTo>
                  <a:pt x="49" y="202"/>
                </a:moveTo>
                <a:cubicBezTo>
                  <a:pt x="49" y="202"/>
                  <a:pt x="49" y="203"/>
                  <a:pt x="49" y="203"/>
                </a:cubicBezTo>
                <a:cubicBezTo>
                  <a:pt x="50" y="203"/>
                  <a:pt x="50" y="202"/>
                  <a:pt x="50" y="202"/>
                </a:cubicBezTo>
                <a:cubicBezTo>
                  <a:pt x="49" y="202"/>
                  <a:pt x="49" y="202"/>
                  <a:pt x="49" y="202"/>
                </a:cubicBezTo>
                <a:cubicBezTo>
                  <a:pt x="49" y="202"/>
                  <a:pt x="49" y="202"/>
                  <a:pt x="49" y="202"/>
                </a:cubicBezTo>
                <a:close/>
                <a:moveTo>
                  <a:pt x="46" y="204"/>
                </a:moveTo>
                <a:cubicBezTo>
                  <a:pt x="46" y="203"/>
                  <a:pt x="47" y="202"/>
                  <a:pt x="46" y="202"/>
                </a:cubicBezTo>
                <a:cubicBezTo>
                  <a:pt x="46" y="202"/>
                  <a:pt x="45" y="203"/>
                  <a:pt x="46" y="204"/>
                </a:cubicBezTo>
                <a:close/>
                <a:moveTo>
                  <a:pt x="23" y="202"/>
                </a:moveTo>
                <a:cubicBezTo>
                  <a:pt x="23" y="203"/>
                  <a:pt x="22" y="203"/>
                  <a:pt x="23" y="204"/>
                </a:cubicBezTo>
                <a:cubicBezTo>
                  <a:pt x="23" y="203"/>
                  <a:pt x="23" y="203"/>
                  <a:pt x="24" y="202"/>
                </a:cubicBezTo>
                <a:cubicBezTo>
                  <a:pt x="23" y="202"/>
                  <a:pt x="23" y="202"/>
                  <a:pt x="23" y="202"/>
                </a:cubicBezTo>
                <a:close/>
                <a:moveTo>
                  <a:pt x="54" y="205"/>
                </a:moveTo>
                <a:cubicBezTo>
                  <a:pt x="53" y="205"/>
                  <a:pt x="53" y="206"/>
                  <a:pt x="53" y="206"/>
                </a:cubicBezTo>
                <a:cubicBezTo>
                  <a:pt x="54" y="206"/>
                  <a:pt x="55" y="205"/>
                  <a:pt x="56" y="204"/>
                </a:cubicBezTo>
                <a:cubicBezTo>
                  <a:pt x="56" y="203"/>
                  <a:pt x="55" y="203"/>
                  <a:pt x="55" y="203"/>
                </a:cubicBezTo>
                <a:cubicBezTo>
                  <a:pt x="55" y="203"/>
                  <a:pt x="54" y="204"/>
                  <a:pt x="54" y="205"/>
                </a:cubicBezTo>
                <a:close/>
                <a:moveTo>
                  <a:pt x="26" y="203"/>
                </a:moveTo>
                <a:cubicBezTo>
                  <a:pt x="27" y="203"/>
                  <a:pt x="26" y="203"/>
                  <a:pt x="26" y="204"/>
                </a:cubicBezTo>
                <a:cubicBezTo>
                  <a:pt x="27" y="203"/>
                  <a:pt x="27" y="204"/>
                  <a:pt x="27" y="204"/>
                </a:cubicBezTo>
                <a:cubicBezTo>
                  <a:pt x="27" y="204"/>
                  <a:pt x="27" y="203"/>
                  <a:pt x="27" y="203"/>
                </a:cubicBezTo>
                <a:cubicBezTo>
                  <a:pt x="27" y="203"/>
                  <a:pt x="27" y="203"/>
                  <a:pt x="27" y="203"/>
                </a:cubicBezTo>
                <a:cubicBezTo>
                  <a:pt x="27" y="203"/>
                  <a:pt x="27" y="203"/>
                  <a:pt x="26" y="203"/>
                </a:cubicBezTo>
                <a:close/>
                <a:moveTo>
                  <a:pt x="51" y="203"/>
                </a:moveTo>
                <a:cubicBezTo>
                  <a:pt x="51" y="204"/>
                  <a:pt x="51" y="204"/>
                  <a:pt x="51" y="204"/>
                </a:cubicBezTo>
                <a:cubicBezTo>
                  <a:pt x="52" y="205"/>
                  <a:pt x="52" y="204"/>
                  <a:pt x="52" y="204"/>
                </a:cubicBezTo>
                <a:cubicBezTo>
                  <a:pt x="52" y="203"/>
                  <a:pt x="52" y="203"/>
                  <a:pt x="51" y="203"/>
                </a:cubicBezTo>
                <a:cubicBezTo>
                  <a:pt x="51" y="203"/>
                  <a:pt x="51" y="203"/>
                  <a:pt x="51" y="203"/>
                </a:cubicBezTo>
                <a:close/>
                <a:moveTo>
                  <a:pt x="19" y="204"/>
                </a:moveTo>
                <a:cubicBezTo>
                  <a:pt x="19" y="204"/>
                  <a:pt x="20" y="205"/>
                  <a:pt x="20" y="205"/>
                </a:cubicBezTo>
                <a:cubicBezTo>
                  <a:pt x="20" y="204"/>
                  <a:pt x="21" y="204"/>
                  <a:pt x="21" y="203"/>
                </a:cubicBezTo>
                <a:cubicBezTo>
                  <a:pt x="20" y="203"/>
                  <a:pt x="20" y="204"/>
                  <a:pt x="19" y="204"/>
                </a:cubicBezTo>
                <a:close/>
                <a:moveTo>
                  <a:pt x="48" y="205"/>
                </a:moveTo>
                <a:cubicBezTo>
                  <a:pt x="48" y="204"/>
                  <a:pt x="49" y="204"/>
                  <a:pt x="48" y="203"/>
                </a:cubicBezTo>
                <a:cubicBezTo>
                  <a:pt x="48" y="204"/>
                  <a:pt x="47" y="204"/>
                  <a:pt x="48" y="205"/>
                </a:cubicBezTo>
                <a:close/>
                <a:moveTo>
                  <a:pt x="57" y="207"/>
                </a:moveTo>
                <a:cubicBezTo>
                  <a:pt x="58" y="206"/>
                  <a:pt x="59" y="205"/>
                  <a:pt x="59" y="204"/>
                </a:cubicBezTo>
                <a:cubicBezTo>
                  <a:pt x="58" y="204"/>
                  <a:pt x="58" y="205"/>
                  <a:pt x="58" y="205"/>
                </a:cubicBezTo>
                <a:cubicBezTo>
                  <a:pt x="57" y="205"/>
                  <a:pt x="57" y="207"/>
                  <a:pt x="57" y="207"/>
                </a:cubicBezTo>
                <a:close/>
                <a:moveTo>
                  <a:pt x="10" y="206"/>
                </a:moveTo>
                <a:cubicBezTo>
                  <a:pt x="11" y="206"/>
                  <a:pt x="11" y="205"/>
                  <a:pt x="12" y="205"/>
                </a:cubicBezTo>
                <a:cubicBezTo>
                  <a:pt x="12" y="205"/>
                  <a:pt x="14" y="204"/>
                  <a:pt x="13" y="204"/>
                </a:cubicBezTo>
                <a:cubicBezTo>
                  <a:pt x="12" y="204"/>
                  <a:pt x="11" y="205"/>
                  <a:pt x="10" y="206"/>
                </a:cubicBezTo>
                <a:close/>
                <a:moveTo>
                  <a:pt x="23" y="205"/>
                </a:moveTo>
                <a:cubicBezTo>
                  <a:pt x="24" y="205"/>
                  <a:pt x="24" y="204"/>
                  <a:pt x="24" y="204"/>
                </a:cubicBezTo>
                <a:cubicBezTo>
                  <a:pt x="23" y="204"/>
                  <a:pt x="23" y="204"/>
                  <a:pt x="23" y="205"/>
                </a:cubicBezTo>
                <a:close/>
                <a:moveTo>
                  <a:pt x="46" y="204"/>
                </a:moveTo>
                <a:cubicBezTo>
                  <a:pt x="46" y="204"/>
                  <a:pt x="46" y="204"/>
                  <a:pt x="46" y="204"/>
                </a:cubicBezTo>
                <a:cubicBezTo>
                  <a:pt x="46" y="204"/>
                  <a:pt x="45" y="205"/>
                  <a:pt x="46" y="205"/>
                </a:cubicBezTo>
                <a:cubicBezTo>
                  <a:pt x="46" y="205"/>
                  <a:pt x="47" y="204"/>
                  <a:pt x="47" y="204"/>
                </a:cubicBezTo>
                <a:cubicBezTo>
                  <a:pt x="47" y="204"/>
                  <a:pt x="47" y="204"/>
                  <a:pt x="46" y="204"/>
                </a:cubicBezTo>
                <a:cubicBezTo>
                  <a:pt x="46" y="204"/>
                  <a:pt x="46" y="204"/>
                  <a:pt x="46" y="204"/>
                </a:cubicBezTo>
                <a:close/>
                <a:moveTo>
                  <a:pt x="13" y="205"/>
                </a:moveTo>
                <a:cubicBezTo>
                  <a:pt x="14" y="205"/>
                  <a:pt x="14" y="205"/>
                  <a:pt x="14" y="205"/>
                </a:cubicBezTo>
                <a:cubicBezTo>
                  <a:pt x="14" y="205"/>
                  <a:pt x="14" y="204"/>
                  <a:pt x="14" y="204"/>
                </a:cubicBezTo>
                <a:cubicBezTo>
                  <a:pt x="14" y="204"/>
                  <a:pt x="13" y="204"/>
                  <a:pt x="13" y="205"/>
                </a:cubicBezTo>
                <a:close/>
                <a:moveTo>
                  <a:pt x="51" y="206"/>
                </a:moveTo>
                <a:cubicBezTo>
                  <a:pt x="51" y="206"/>
                  <a:pt x="51" y="206"/>
                  <a:pt x="52" y="206"/>
                </a:cubicBezTo>
                <a:cubicBezTo>
                  <a:pt x="52" y="206"/>
                  <a:pt x="52" y="205"/>
                  <a:pt x="53" y="204"/>
                </a:cubicBezTo>
                <a:cubicBezTo>
                  <a:pt x="52" y="204"/>
                  <a:pt x="51" y="206"/>
                  <a:pt x="51" y="206"/>
                </a:cubicBezTo>
                <a:close/>
                <a:moveTo>
                  <a:pt x="55" y="205"/>
                </a:moveTo>
                <a:cubicBezTo>
                  <a:pt x="55" y="205"/>
                  <a:pt x="56" y="205"/>
                  <a:pt x="55" y="205"/>
                </a:cubicBezTo>
                <a:cubicBezTo>
                  <a:pt x="54" y="205"/>
                  <a:pt x="54" y="207"/>
                  <a:pt x="54" y="207"/>
                </a:cubicBezTo>
                <a:cubicBezTo>
                  <a:pt x="54" y="207"/>
                  <a:pt x="54" y="208"/>
                  <a:pt x="55" y="208"/>
                </a:cubicBezTo>
                <a:cubicBezTo>
                  <a:pt x="56" y="207"/>
                  <a:pt x="58" y="203"/>
                  <a:pt x="55" y="205"/>
                </a:cubicBezTo>
                <a:close/>
                <a:moveTo>
                  <a:pt x="16" y="205"/>
                </a:moveTo>
                <a:cubicBezTo>
                  <a:pt x="16" y="205"/>
                  <a:pt x="16" y="205"/>
                  <a:pt x="17" y="205"/>
                </a:cubicBezTo>
                <a:cubicBezTo>
                  <a:pt x="17" y="205"/>
                  <a:pt x="17" y="205"/>
                  <a:pt x="17" y="204"/>
                </a:cubicBezTo>
                <a:cubicBezTo>
                  <a:pt x="17" y="205"/>
                  <a:pt x="16" y="204"/>
                  <a:pt x="16" y="205"/>
                </a:cubicBezTo>
                <a:close/>
                <a:moveTo>
                  <a:pt x="25" y="207"/>
                </a:moveTo>
                <a:cubicBezTo>
                  <a:pt x="27" y="207"/>
                  <a:pt x="26" y="205"/>
                  <a:pt x="25" y="205"/>
                </a:cubicBezTo>
                <a:cubicBezTo>
                  <a:pt x="25" y="205"/>
                  <a:pt x="26" y="207"/>
                  <a:pt x="25" y="207"/>
                </a:cubicBezTo>
                <a:close/>
                <a:moveTo>
                  <a:pt x="29" y="207"/>
                </a:moveTo>
                <a:cubicBezTo>
                  <a:pt x="30" y="209"/>
                  <a:pt x="31" y="206"/>
                  <a:pt x="31" y="204"/>
                </a:cubicBezTo>
                <a:cubicBezTo>
                  <a:pt x="30" y="205"/>
                  <a:pt x="29" y="206"/>
                  <a:pt x="29" y="207"/>
                </a:cubicBezTo>
                <a:close/>
                <a:moveTo>
                  <a:pt x="19" y="207"/>
                </a:moveTo>
                <a:cubicBezTo>
                  <a:pt x="19" y="207"/>
                  <a:pt x="19" y="206"/>
                  <a:pt x="19" y="206"/>
                </a:cubicBezTo>
                <a:cubicBezTo>
                  <a:pt x="19" y="206"/>
                  <a:pt x="19" y="205"/>
                  <a:pt x="18" y="205"/>
                </a:cubicBezTo>
                <a:cubicBezTo>
                  <a:pt x="18" y="205"/>
                  <a:pt x="18" y="206"/>
                  <a:pt x="19" y="207"/>
                </a:cubicBezTo>
                <a:close/>
                <a:moveTo>
                  <a:pt x="43" y="206"/>
                </a:moveTo>
                <a:cubicBezTo>
                  <a:pt x="44" y="206"/>
                  <a:pt x="45" y="205"/>
                  <a:pt x="44" y="205"/>
                </a:cubicBezTo>
                <a:cubicBezTo>
                  <a:pt x="44" y="205"/>
                  <a:pt x="44" y="206"/>
                  <a:pt x="43" y="206"/>
                </a:cubicBezTo>
                <a:close/>
                <a:moveTo>
                  <a:pt x="48" y="208"/>
                </a:moveTo>
                <a:cubicBezTo>
                  <a:pt x="48" y="207"/>
                  <a:pt x="48" y="207"/>
                  <a:pt x="48" y="207"/>
                </a:cubicBezTo>
                <a:cubicBezTo>
                  <a:pt x="48" y="206"/>
                  <a:pt x="49" y="206"/>
                  <a:pt x="49" y="205"/>
                </a:cubicBezTo>
                <a:cubicBezTo>
                  <a:pt x="48" y="205"/>
                  <a:pt x="48" y="206"/>
                  <a:pt x="48" y="208"/>
                </a:cubicBezTo>
                <a:close/>
                <a:moveTo>
                  <a:pt x="21" y="206"/>
                </a:moveTo>
                <a:cubicBezTo>
                  <a:pt x="21" y="206"/>
                  <a:pt x="22" y="205"/>
                  <a:pt x="21" y="205"/>
                </a:cubicBezTo>
                <a:cubicBezTo>
                  <a:pt x="21" y="205"/>
                  <a:pt x="21" y="206"/>
                  <a:pt x="21" y="206"/>
                </a:cubicBezTo>
                <a:close/>
                <a:moveTo>
                  <a:pt x="18" y="207"/>
                </a:moveTo>
                <a:cubicBezTo>
                  <a:pt x="18" y="207"/>
                  <a:pt x="18" y="206"/>
                  <a:pt x="17" y="206"/>
                </a:cubicBezTo>
                <a:cubicBezTo>
                  <a:pt x="17" y="206"/>
                  <a:pt x="17" y="207"/>
                  <a:pt x="18" y="207"/>
                </a:cubicBezTo>
                <a:close/>
                <a:moveTo>
                  <a:pt x="44" y="207"/>
                </a:moveTo>
                <a:cubicBezTo>
                  <a:pt x="44" y="208"/>
                  <a:pt x="46" y="208"/>
                  <a:pt x="47" y="208"/>
                </a:cubicBezTo>
                <a:cubicBezTo>
                  <a:pt x="47" y="207"/>
                  <a:pt x="46" y="207"/>
                  <a:pt x="46" y="208"/>
                </a:cubicBezTo>
                <a:cubicBezTo>
                  <a:pt x="45" y="207"/>
                  <a:pt x="46" y="206"/>
                  <a:pt x="45" y="206"/>
                </a:cubicBezTo>
                <a:cubicBezTo>
                  <a:pt x="44" y="206"/>
                  <a:pt x="44" y="207"/>
                  <a:pt x="44" y="207"/>
                </a:cubicBezTo>
                <a:close/>
                <a:moveTo>
                  <a:pt x="31" y="208"/>
                </a:moveTo>
                <a:cubicBezTo>
                  <a:pt x="31" y="209"/>
                  <a:pt x="30" y="209"/>
                  <a:pt x="30" y="210"/>
                </a:cubicBezTo>
                <a:cubicBezTo>
                  <a:pt x="31" y="210"/>
                  <a:pt x="32" y="210"/>
                  <a:pt x="33" y="210"/>
                </a:cubicBezTo>
                <a:cubicBezTo>
                  <a:pt x="33" y="209"/>
                  <a:pt x="33" y="207"/>
                  <a:pt x="33" y="206"/>
                </a:cubicBezTo>
                <a:cubicBezTo>
                  <a:pt x="32" y="207"/>
                  <a:pt x="32" y="209"/>
                  <a:pt x="31" y="208"/>
                </a:cubicBezTo>
                <a:close/>
                <a:moveTo>
                  <a:pt x="22" y="210"/>
                </a:moveTo>
                <a:cubicBezTo>
                  <a:pt x="23" y="209"/>
                  <a:pt x="24" y="208"/>
                  <a:pt x="25" y="207"/>
                </a:cubicBezTo>
                <a:cubicBezTo>
                  <a:pt x="25" y="207"/>
                  <a:pt x="24" y="207"/>
                  <a:pt x="24" y="207"/>
                </a:cubicBezTo>
                <a:cubicBezTo>
                  <a:pt x="23" y="208"/>
                  <a:pt x="22" y="209"/>
                  <a:pt x="22" y="210"/>
                </a:cubicBezTo>
                <a:close/>
                <a:moveTo>
                  <a:pt x="27" y="208"/>
                </a:moveTo>
                <a:cubicBezTo>
                  <a:pt x="27" y="208"/>
                  <a:pt x="27" y="208"/>
                  <a:pt x="27" y="207"/>
                </a:cubicBezTo>
                <a:cubicBezTo>
                  <a:pt x="27" y="207"/>
                  <a:pt x="27" y="207"/>
                  <a:pt x="27" y="207"/>
                </a:cubicBezTo>
                <a:cubicBezTo>
                  <a:pt x="27" y="207"/>
                  <a:pt x="26" y="208"/>
                  <a:pt x="27" y="208"/>
                </a:cubicBezTo>
                <a:close/>
                <a:moveTo>
                  <a:pt x="16" y="208"/>
                </a:moveTo>
                <a:cubicBezTo>
                  <a:pt x="16" y="208"/>
                  <a:pt x="17" y="208"/>
                  <a:pt x="17" y="208"/>
                </a:cubicBezTo>
                <a:cubicBezTo>
                  <a:pt x="17" y="208"/>
                  <a:pt x="16" y="207"/>
                  <a:pt x="16" y="207"/>
                </a:cubicBezTo>
                <a:cubicBezTo>
                  <a:pt x="16" y="208"/>
                  <a:pt x="16" y="208"/>
                  <a:pt x="16" y="208"/>
                </a:cubicBezTo>
                <a:close/>
                <a:moveTo>
                  <a:pt x="21" y="209"/>
                </a:moveTo>
                <a:cubicBezTo>
                  <a:pt x="21" y="207"/>
                  <a:pt x="19" y="209"/>
                  <a:pt x="19" y="210"/>
                </a:cubicBezTo>
                <a:cubicBezTo>
                  <a:pt x="20" y="210"/>
                  <a:pt x="22" y="210"/>
                  <a:pt x="21" y="209"/>
                </a:cubicBezTo>
                <a:close/>
                <a:moveTo>
                  <a:pt x="28" y="209"/>
                </a:moveTo>
                <a:cubicBezTo>
                  <a:pt x="28" y="209"/>
                  <a:pt x="28" y="209"/>
                  <a:pt x="29" y="209"/>
                </a:cubicBezTo>
                <a:cubicBezTo>
                  <a:pt x="29" y="208"/>
                  <a:pt x="28" y="208"/>
                  <a:pt x="28" y="209"/>
                </a:cubicBezTo>
                <a:close/>
                <a:moveTo>
                  <a:pt x="14" y="212"/>
                </a:moveTo>
                <a:cubicBezTo>
                  <a:pt x="15" y="212"/>
                  <a:pt x="15" y="211"/>
                  <a:pt x="16" y="210"/>
                </a:cubicBezTo>
                <a:cubicBezTo>
                  <a:pt x="16" y="210"/>
                  <a:pt x="16" y="210"/>
                  <a:pt x="15" y="209"/>
                </a:cubicBezTo>
                <a:cubicBezTo>
                  <a:pt x="15" y="210"/>
                  <a:pt x="14" y="211"/>
                  <a:pt x="14" y="212"/>
                </a:cubicBezTo>
                <a:close/>
              </a:path>
            </a:pathLst>
          </a:custGeom>
          <a:solidFill>
            <a:srgbClr val="EC6D7B"/>
          </a:solidFill>
          <a:ln>
            <a:noFill/>
          </a:ln>
        </p:spPr>
        <p:txBody>
          <a:bodyPr vert="horz" wrap="square" lIns="91440" tIns="45720" rIns="91440" bIns="45720" numCol="1" anchor="t" anchorCtr="0" compatLnSpc="1"/>
          <a:lstStyle/>
          <a:p>
            <a:endParaRPr lang="zh-CN" altLang="en-US"/>
          </a:p>
        </p:txBody>
      </p:sp>
      <p:grpSp>
        <p:nvGrpSpPr>
          <p:cNvPr id="60" name="Group 8"/>
          <p:cNvGrpSpPr>
            <a:grpSpLocks noChangeAspect="1"/>
          </p:cNvGrpSpPr>
          <p:nvPr/>
        </p:nvGrpSpPr>
        <p:grpSpPr bwMode="auto">
          <a:xfrm>
            <a:off x="6413497" y="3014662"/>
            <a:ext cx="1155700" cy="2827338"/>
            <a:chOff x="3720" y="1563"/>
            <a:chExt cx="728" cy="1781"/>
          </a:xfrm>
          <a:solidFill>
            <a:srgbClr val="5DC2D0"/>
          </a:solidFill>
        </p:grpSpPr>
        <p:sp>
          <p:nvSpPr>
            <p:cNvPr id="61" name="Freeform 9"/>
            <p:cNvSpPr/>
            <p:nvPr/>
          </p:nvSpPr>
          <p:spPr bwMode="auto">
            <a:xfrm>
              <a:off x="4405" y="1985"/>
              <a:ext cx="8" cy="17"/>
            </a:xfrm>
            <a:custGeom>
              <a:avLst/>
              <a:gdLst>
                <a:gd name="T0" fmla="*/ 0 w 1"/>
                <a:gd name="T1" fmla="*/ 0 h 2"/>
                <a:gd name="T2" fmla="*/ 1 w 1"/>
                <a:gd name="T3" fmla="*/ 0 h 2"/>
                <a:gd name="T4" fmla="*/ 0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1" y="0"/>
                    <a:pt x="1" y="0"/>
                    <a:pt x="1" y="0"/>
                  </a:cubicBezTo>
                  <a:cubicBezTo>
                    <a:pt x="0" y="0"/>
                    <a:pt x="1" y="1"/>
                    <a:pt x="0" y="2"/>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10"/>
            <p:cNvSpPr>
              <a:spLocks noEditPoints="1"/>
            </p:cNvSpPr>
            <p:nvPr/>
          </p:nvSpPr>
          <p:spPr bwMode="auto">
            <a:xfrm>
              <a:off x="3931" y="1563"/>
              <a:ext cx="298" cy="379"/>
            </a:xfrm>
            <a:custGeom>
              <a:avLst/>
              <a:gdLst>
                <a:gd name="T0" fmla="*/ 4 w 34"/>
                <a:gd name="T1" fmla="*/ 34 h 44"/>
                <a:gd name="T2" fmla="*/ 26 w 34"/>
                <a:gd name="T3" fmla="*/ 5 h 44"/>
                <a:gd name="T4" fmla="*/ 14 w 34"/>
                <a:gd name="T5" fmla="*/ 6 h 44"/>
                <a:gd name="T6" fmla="*/ 17 w 34"/>
                <a:gd name="T7" fmla="*/ 4 h 44"/>
                <a:gd name="T8" fmla="*/ 7 w 34"/>
                <a:gd name="T9" fmla="*/ 13 h 44"/>
                <a:gd name="T10" fmla="*/ 22 w 34"/>
                <a:gd name="T11" fmla="*/ 8 h 44"/>
                <a:gd name="T12" fmla="*/ 17 w 34"/>
                <a:gd name="T13" fmla="*/ 6 h 44"/>
                <a:gd name="T14" fmla="*/ 17 w 34"/>
                <a:gd name="T15" fmla="*/ 8 h 44"/>
                <a:gd name="T16" fmla="*/ 15 w 34"/>
                <a:gd name="T17" fmla="*/ 8 h 44"/>
                <a:gd name="T18" fmla="*/ 19 w 34"/>
                <a:gd name="T19" fmla="*/ 9 h 44"/>
                <a:gd name="T20" fmla="*/ 27 w 34"/>
                <a:gd name="T21" fmla="*/ 12 h 44"/>
                <a:gd name="T22" fmla="*/ 31 w 34"/>
                <a:gd name="T23" fmla="*/ 29 h 44"/>
                <a:gd name="T24" fmla="*/ 21 w 34"/>
                <a:gd name="T25" fmla="*/ 11 h 44"/>
                <a:gd name="T26" fmla="*/ 17 w 34"/>
                <a:gd name="T27" fmla="*/ 12 h 44"/>
                <a:gd name="T28" fmla="*/ 20 w 34"/>
                <a:gd name="T29" fmla="*/ 12 h 44"/>
                <a:gd name="T30" fmla="*/ 15 w 34"/>
                <a:gd name="T31" fmla="*/ 15 h 44"/>
                <a:gd name="T32" fmla="*/ 11 w 34"/>
                <a:gd name="T33" fmla="*/ 15 h 44"/>
                <a:gd name="T34" fmla="*/ 17 w 34"/>
                <a:gd name="T35" fmla="*/ 16 h 44"/>
                <a:gd name="T36" fmla="*/ 29 w 34"/>
                <a:gd name="T37" fmla="*/ 17 h 44"/>
                <a:gd name="T38" fmla="*/ 27 w 34"/>
                <a:gd name="T39" fmla="*/ 18 h 44"/>
                <a:gd name="T40" fmla="*/ 20 w 34"/>
                <a:gd name="T41" fmla="*/ 18 h 44"/>
                <a:gd name="T42" fmla="*/ 15 w 34"/>
                <a:gd name="T43" fmla="*/ 17 h 44"/>
                <a:gd name="T44" fmla="*/ 12 w 34"/>
                <a:gd name="T45" fmla="*/ 20 h 44"/>
                <a:gd name="T46" fmla="*/ 19 w 34"/>
                <a:gd name="T47" fmla="*/ 18 h 44"/>
                <a:gd name="T48" fmla="*/ 22 w 34"/>
                <a:gd name="T49" fmla="*/ 20 h 44"/>
                <a:gd name="T50" fmla="*/ 15 w 34"/>
                <a:gd name="T51" fmla="*/ 21 h 44"/>
                <a:gd name="T52" fmla="*/ 8 w 34"/>
                <a:gd name="T53" fmla="*/ 20 h 44"/>
                <a:gd name="T54" fmla="*/ 16 w 34"/>
                <a:gd name="T55" fmla="*/ 21 h 44"/>
                <a:gd name="T56" fmla="*/ 1 w 34"/>
                <a:gd name="T57" fmla="*/ 23 h 44"/>
                <a:gd name="T58" fmla="*/ 4 w 34"/>
                <a:gd name="T59" fmla="*/ 21 h 44"/>
                <a:gd name="T60" fmla="*/ 8 w 34"/>
                <a:gd name="T61" fmla="*/ 23 h 44"/>
                <a:gd name="T62" fmla="*/ 28 w 34"/>
                <a:gd name="T63" fmla="*/ 22 h 44"/>
                <a:gd name="T64" fmla="*/ 25 w 34"/>
                <a:gd name="T65" fmla="*/ 24 h 44"/>
                <a:gd name="T66" fmla="*/ 29 w 34"/>
                <a:gd name="T67" fmla="*/ 24 h 44"/>
                <a:gd name="T68" fmla="*/ 18 w 34"/>
                <a:gd name="T69" fmla="*/ 24 h 44"/>
                <a:gd name="T70" fmla="*/ 21 w 34"/>
                <a:gd name="T71" fmla="*/ 25 h 44"/>
                <a:gd name="T72" fmla="*/ 19 w 34"/>
                <a:gd name="T73" fmla="*/ 26 h 44"/>
                <a:gd name="T74" fmla="*/ 8 w 34"/>
                <a:gd name="T75" fmla="*/ 25 h 44"/>
                <a:gd name="T76" fmla="*/ 24 w 34"/>
                <a:gd name="T77" fmla="*/ 26 h 44"/>
                <a:gd name="T78" fmla="*/ 22 w 34"/>
                <a:gd name="T79" fmla="*/ 27 h 44"/>
                <a:gd name="T80" fmla="*/ 13 w 34"/>
                <a:gd name="T81" fmla="*/ 27 h 44"/>
                <a:gd name="T82" fmla="*/ 19 w 34"/>
                <a:gd name="T83" fmla="*/ 29 h 44"/>
                <a:gd name="T84" fmla="*/ 27 w 34"/>
                <a:gd name="T85" fmla="*/ 29 h 44"/>
                <a:gd name="T86" fmla="*/ 29 w 34"/>
                <a:gd name="T87" fmla="*/ 29 h 44"/>
                <a:gd name="T88" fmla="*/ 21 w 34"/>
                <a:gd name="T89" fmla="*/ 30 h 44"/>
                <a:gd name="T90" fmla="*/ 6 w 34"/>
                <a:gd name="T91" fmla="*/ 31 h 44"/>
                <a:gd name="T92" fmla="*/ 8 w 34"/>
                <a:gd name="T93" fmla="*/ 30 h 44"/>
                <a:gd name="T94" fmla="*/ 12 w 34"/>
                <a:gd name="T95" fmla="*/ 31 h 44"/>
                <a:gd name="T96" fmla="*/ 17 w 34"/>
                <a:gd name="T97" fmla="*/ 32 h 44"/>
                <a:gd name="T98" fmla="*/ 21 w 34"/>
                <a:gd name="T99" fmla="*/ 32 h 44"/>
                <a:gd name="T100" fmla="*/ 21 w 34"/>
                <a:gd name="T101" fmla="*/ 32 h 44"/>
                <a:gd name="T102" fmla="*/ 14 w 34"/>
                <a:gd name="T103" fmla="*/ 33 h 44"/>
                <a:gd name="T104" fmla="*/ 17 w 34"/>
                <a:gd name="T105" fmla="*/ 35 h 44"/>
                <a:gd name="T106" fmla="*/ 23 w 34"/>
                <a:gd name="T107" fmla="*/ 34 h 44"/>
                <a:gd name="T108" fmla="*/ 14 w 34"/>
                <a:gd name="T109" fmla="*/ 35 h 44"/>
                <a:gd name="T110" fmla="*/ 12 w 34"/>
                <a:gd name="T111" fmla="*/ 36 h 44"/>
                <a:gd name="T112" fmla="*/ 19 w 34"/>
                <a:gd name="T113" fmla="*/ 38 h 44"/>
                <a:gd name="T114" fmla="*/ 21 w 34"/>
                <a:gd name="T115" fmla="*/ 37 h 44"/>
                <a:gd name="T116" fmla="*/ 24 w 34"/>
                <a:gd name="T117"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4" h="44">
                  <a:moveTo>
                    <a:pt x="24" y="42"/>
                  </a:moveTo>
                  <a:cubicBezTo>
                    <a:pt x="24" y="42"/>
                    <a:pt x="24" y="42"/>
                    <a:pt x="25" y="42"/>
                  </a:cubicBezTo>
                  <a:cubicBezTo>
                    <a:pt x="24" y="42"/>
                    <a:pt x="24" y="42"/>
                    <a:pt x="23" y="43"/>
                  </a:cubicBezTo>
                  <a:cubicBezTo>
                    <a:pt x="23" y="43"/>
                    <a:pt x="23" y="42"/>
                    <a:pt x="23" y="42"/>
                  </a:cubicBezTo>
                  <a:cubicBezTo>
                    <a:pt x="21" y="42"/>
                    <a:pt x="18" y="44"/>
                    <a:pt x="16" y="44"/>
                  </a:cubicBezTo>
                  <a:cubicBezTo>
                    <a:pt x="14" y="44"/>
                    <a:pt x="13" y="42"/>
                    <a:pt x="12" y="41"/>
                  </a:cubicBezTo>
                  <a:cubicBezTo>
                    <a:pt x="11" y="42"/>
                    <a:pt x="10" y="41"/>
                    <a:pt x="10" y="41"/>
                  </a:cubicBezTo>
                  <a:cubicBezTo>
                    <a:pt x="9" y="40"/>
                    <a:pt x="8" y="39"/>
                    <a:pt x="7" y="38"/>
                  </a:cubicBezTo>
                  <a:cubicBezTo>
                    <a:pt x="5" y="37"/>
                    <a:pt x="5" y="36"/>
                    <a:pt x="4" y="34"/>
                  </a:cubicBezTo>
                  <a:cubicBezTo>
                    <a:pt x="2" y="32"/>
                    <a:pt x="1" y="29"/>
                    <a:pt x="0" y="26"/>
                  </a:cubicBezTo>
                  <a:cubicBezTo>
                    <a:pt x="0" y="19"/>
                    <a:pt x="0" y="10"/>
                    <a:pt x="5" y="6"/>
                  </a:cubicBezTo>
                  <a:cubicBezTo>
                    <a:pt x="6" y="6"/>
                    <a:pt x="6" y="6"/>
                    <a:pt x="6" y="6"/>
                  </a:cubicBezTo>
                  <a:cubicBezTo>
                    <a:pt x="6" y="6"/>
                    <a:pt x="6" y="5"/>
                    <a:pt x="7" y="5"/>
                  </a:cubicBezTo>
                  <a:cubicBezTo>
                    <a:pt x="8" y="4"/>
                    <a:pt x="10" y="3"/>
                    <a:pt x="11" y="1"/>
                  </a:cubicBezTo>
                  <a:cubicBezTo>
                    <a:pt x="14" y="0"/>
                    <a:pt x="18" y="0"/>
                    <a:pt x="20" y="2"/>
                  </a:cubicBezTo>
                  <a:cubicBezTo>
                    <a:pt x="21" y="1"/>
                    <a:pt x="22" y="4"/>
                    <a:pt x="24" y="4"/>
                  </a:cubicBezTo>
                  <a:cubicBezTo>
                    <a:pt x="24" y="4"/>
                    <a:pt x="25" y="4"/>
                    <a:pt x="25" y="5"/>
                  </a:cubicBezTo>
                  <a:cubicBezTo>
                    <a:pt x="26" y="5"/>
                    <a:pt x="26" y="5"/>
                    <a:pt x="26" y="5"/>
                  </a:cubicBezTo>
                  <a:cubicBezTo>
                    <a:pt x="30" y="9"/>
                    <a:pt x="33" y="13"/>
                    <a:pt x="33" y="21"/>
                  </a:cubicBezTo>
                  <a:cubicBezTo>
                    <a:pt x="34" y="21"/>
                    <a:pt x="33" y="21"/>
                    <a:pt x="33" y="21"/>
                  </a:cubicBezTo>
                  <a:cubicBezTo>
                    <a:pt x="34" y="27"/>
                    <a:pt x="33" y="33"/>
                    <a:pt x="29" y="37"/>
                  </a:cubicBezTo>
                  <a:cubicBezTo>
                    <a:pt x="28" y="38"/>
                    <a:pt x="27" y="39"/>
                    <a:pt x="26" y="40"/>
                  </a:cubicBezTo>
                  <a:cubicBezTo>
                    <a:pt x="26" y="41"/>
                    <a:pt x="25" y="41"/>
                    <a:pt x="25" y="42"/>
                  </a:cubicBezTo>
                  <a:cubicBezTo>
                    <a:pt x="25" y="41"/>
                    <a:pt x="24" y="42"/>
                    <a:pt x="24" y="42"/>
                  </a:cubicBezTo>
                  <a:close/>
                  <a:moveTo>
                    <a:pt x="14" y="6"/>
                  </a:moveTo>
                  <a:cubicBezTo>
                    <a:pt x="14" y="5"/>
                    <a:pt x="15" y="4"/>
                    <a:pt x="16" y="3"/>
                  </a:cubicBezTo>
                  <a:cubicBezTo>
                    <a:pt x="14" y="3"/>
                    <a:pt x="14" y="5"/>
                    <a:pt x="14" y="6"/>
                  </a:cubicBezTo>
                  <a:close/>
                  <a:moveTo>
                    <a:pt x="18" y="6"/>
                  </a:moveTo>
                  <a:cubicBezTo>
                    <a:pt x="19" y="5"/>
                    <a:pt x="19" y="5"/>
                    <a:pt x="20" y="4"/>
                  </a:cubicBezTo>
                  <a:cubicBezTo>
                    <a:pt x="20" y="4"/>
                    <a:pt x="20" y="5"/>
                    <a:pt x="20" y="5"/>
                  </a:cubicBezTo>
                  <a:cubicBezTo>
                    <a:pt x="20" y="5"/>
                    <a:pt x="20" y="5"/>
                    <a:pt x="20" y="6"/>
                  </a:cubicBezTo>
                  <a:cubicBezTo>
                    <a:pt x="21" y="5"/>
                    <a:pt x="21" y="6"/>
                    <a:pt x="21" y="6"/>
                  </a:cubicBezTo>
                  <a:cubicBezTo>
                    <a:pt x="22" y="6"/>
                    <a:pt x="22" y="5"/>
                    <a:pt x="22" y="4"/>
                  </a:cubicBezTo>
                  <a:cubicBezTo>
                    <a:pt x="22" y="4"/>
                    <a:pt x="21" y="4"/>
                    <a:pt x="20" y="3"/>
                  </a:cubicBezTo>
                  <a:cubicBezTo>
                    <a:pt x="20" y="4"/>
                    <a:pt x="18" y="4"/>
                    <a:pt x="18" y="6"/>
                  </a:cubicBezTo>
                  <a:close/>
                  <a:moveTo>
                    <a:pt x="17" y="4"/>
                  </a:moveTo>
                  <a:cubicBezTo>
                    <a:pt x="17" y="4"/>
                    <a:pt x="18" y="4"/>
                    <a:pt x="17" y="3"/>
                  </a:cubicBezTo>
                  <a:cubicBezTo>
                    <a:pt x="17" y="4"/>
                    <a:pt x="17" y="4"/>
                    <a:pt x="17" y="4"/>
                  </a:cubicBezTo>
                  <a:close/>
                  <a:moveTo>
                    <a:pt x="10" y="4"/>
                  </a:moveTo>
                  <a:cubicBezTo>
                    <a:pt x="10" y="4"/>
                    <a:pt x="10" y="4"/>
                    <a:pt x="10" y="4"/>
                  </a:cubicBezTo>
                  <a:cubicBezTo>
                    <a:pt x="10" y="4"/>
                    <a:pt x="10" y="4"/>
                    <a:pt x="10" y="4"/>
                  </a:cubicBezTo>
                  <a:close/>
                  <a:moveTo>
                    <a:pt x="16" y="5"/>
                  </a:moveTo>
                  <a:cubicBezTo>
                    <a:pt x="16" y="5"/>
                    <a:pt x="17" y="4"/>
                    <a:pt x="17" y="4"/>
                  </a:cubicBezTo>
                  <a:cubicBezTo>
                    <a:pt x="16" y="5"/>
                    <a:pt x="16" y="5"/>
                    <a:pt x="16" y="5"/>
                  </a:cubicBezTo>
                  <a:close/>
                  <a:moveTo>
                    <a:pt x="7" y="13"/>
                  </a:moveTo>
                  <a:cubicBezTo>
                    <a:pt x="8" y="10"/>
                    <a:pt x="9" y="8"/>
                    <a:pt x="10" y="6"/>
                  </a:cubicBezTo>
                  <a:cubicBezTo>
                    <a:pt x="9" y="7"/>
                    <a:pt x="7" y="10"/>
                    <a:pt x="7" y="13"/>
                  </a:cubicBezTo>
                  <a:close/>
                  <a:moveTo>
                    <a:pt x="3" y="14"/>
                  </a:moveTo>
                  <a:cubicBezTo>
                    <a:pt x="4" y="11"/>
                    <a:pt x="5" y="9"/>
                    <a:pt x="7" y="6"/>
                  </a:cubicBezTo>
                  <a:cubicBezTo>
                    <a:pt x="7" y="6"/>
                    <a:pt x="7" y="6"/>
                    <a:pt x="7" y="6"/>
                  </a:cubicBezTo>
                  <a:cubicBezTo>
                    <a:pt x="4" y="8"/>
                    <a:pt x="2" y="10"/>
                    <a:pt x="3" y="14"/>
                  </a:cubicBezTo>
                  <a:close/>
                  <a:moveTo>
                    <a:pt x="22" y="8"/>
                  </a:moveTo>
                  <a:cubicBezTo>
                    <a:pt x="23" y="7"/>
                    <a:pt x="23" y="7"/>
                    <a:pt x="23" y="6"/>
                  </a:cubicBezTo>
                  <a:cubicBezTo>
                    <a:pt x="23" y="6"/>
                    <a:pt x="22" y="7"/>
                    <a:pt x="22" y="8"/>
                  </a:cubicBezTo>
                  <a:close/>
                  <a:moveTo>
                    <a:pt x="23" y="9"/>
                  </a:moveTo>
                  <a:cubicBezTo>
                    <a:pt x="24" y="9"/>
                    <a:pt x="24" y="7"/>
                    <a:pt x="26" y="7"/>
                  </a:cubicBezTo>
                  <a:cubicBezTo>
                    <a:pt x="26" y="7"/>
                    <a:pt x="25" y="6"/>
                    <a:pt x="25" y="6"/>
                  </a:cubicBezTo>
                  <a:cubicBezTo>
                    <a:pt x="24" y="7"/>
                    <a:pt x="24" y="8"/>
                    <a:pt x="23" y="9"/>
                  </a:cubicBezTo>
                  <a:close/>
                  <a:moveTo>
                    <a:pt x="13" y="8"/>
                  </a:moveTo>
                  <a:cubicBezTo>
                    <a:pt x="14" y="8"/>
                    <a:pt x="14" y="7"/>
                    <a:pt x="14" y="6"/>
                  </a:cubicBezTo>
                  <a:cubicBezTo>
                    <a:pt x="14" y="7"/>
                    <a:pt x="13" y="8"/>
                    <a:pt x="13" y="8"/>
                  </a:cubicBezTo>
                  <a:close/>
                  <a:moveTo>
                    <a:pt x="17" y="8"/>
                  </a:moveTo>
                  <a:cubicBezTo>
                    <a:pt x="17" y="7"/>
                    <a:pt x="18" y="7"/>
                    <a:pt x="17" y="6"/>
                  </a:cubicBezTo>
                  <a:cubicBezTo>
                    <a:pt x="17" y="7"/>
                    <a:pt x="16" y="7"/>
                    <a:pt x="17" y="8"/>
                  </a:cubicBezTo>
                  <a:close/>
                  <a:moveTo>
                    <a:pt x="19" y="7"/>
                  </a:moveTo>
                  <a:cubicBezTo>
                    <a:pt x="20" y="7"/>
                    <a:pt x="19" y="8"/>
                    <a:pt x="20" y="8"/>
                  </a:cubicBezTo>
                  <a:cubicBezTo>
                    <a:pt x="20" y="7"/>
                    <a:pt x="20" y="7"/>
                    <a:pt x="20" y="6"/>
                  </a:cubicBezTo>
                  <a:cubicBezTo>
                    <a:pt x="20" y="7"/>
                    <a:pt x="19" y="7"/>
                    <a:pt x="19" y="7"/>
                  </a:cubicBezTo>
                  <a:close/>
                  <a:moveTo>
                    <a:pt x="17" y="8"/>
                  </a:moveTo>
                  <a:cubicBezTo>
                    <a:pt x="17" y="9"/>
                    <a:pt x="17" y="9"/>
                    <a:pt x="17" y="9"/>
                  </a:cubicBezTo>
                  <a:cubicBezTo>
                    <a:pt x="18" y="9"/>
                    <a:pt x="18" y="8"/>
                    <a:pt x="17" y="7"/>
                  </a:cubicBezTo>
                  <a:cubicBezTo>
                    <a:pt x="17" y="7"/>
                    <a:pt x="17" y="8"/>
                    <a:pt x="17" y="8"/>
                  </a:cubicBezTo>
                  <a:close/>
                  <a:moveTo>
                    <a:pt x="24" y="11"/>
                  </a:moveTo>
                  <a:cubicBezTo>
                    <a:pt x="25" y="11"/>
                    <a:pt x="25" y="11"/>
                    <a:pt x="25" y="11"/>
                  </a:cubicBezTo>
                  <a:cubicBezTo>
                    <a:pt x="26" y="11"/>
                    <a:pt x="26" y="10"/>
                    <a:pt x="26" y="9"/>
                  </a:cubicBezTo>
                  <a:cubicBezTo>
                    <a:pt x="26" y="9"/>
                    <a:pt x="27" y="9"/>
                    <a:pt x="27" y="9"/>
                  </a:cubicBezTo>
                  <a:cubicBezTo>
                    <a:pt x="27" y="9"/>
                    <a:pt x="26" y="8"/>
                    <a:pt x="26" y="8"/>
                  </a:cubicBezTo>
                  <a:cubicBezTo>
                    <a:pt x="25" y="9"/>
                    <a:pt x="25" y="9"/>
                    <a:pt x="24" y="11"/>
                  </a:cubicBezTo>
                  <a:close/>
                  <a:moveTo>
                    <a:pt x="14" y="9"/>
                  </a:moveTo>
                  <a:cubicBezTo>
                    <a:pt x="14" y="9"/>
                    <a:pt x="14" y="10"/>
                    <a:pt x="14" y="10"/>
                  </a:cubicBezTo>
                  <a:cubicBezTo>
                    <a:pt x="14" y="9"/>
                    <a:pt x="15" y="9"/>
                    <a:pt x="15" y="8"/>
                  </a:cubicBezTo>
                  <a:cubicBezTo>
                    <a:pt x="14" y="8"/>
                    <a:pt x="14" y="9"/>
                    <a:pt x="14" y="9"/>
                  </a:cubicBezTo>
                  <a:close/>
                  <a:moveTo>
                    <a:pt x="10" y="10"/>
                  </a:moveTo>
                  <a:cubicBezTo>
                    <a:pt x="10" y="10"/>
                    <a:pt x="11" y="10"/>
                    <a:pt x="11" y="9"/>
                  </a:cubicBezTo>
                  <a:cubicBezTo>
                    <a:pt x="10" y="9"/>
                    <a:pt x="10" y="10"/>
                    <a:pt x="10" y="10"/>
                  </a:cubicBezTo>
                  <a:close/>
                  <a:moveTo>
                    <a:pt x="17" y="10"/>
                  </a:moveTo>
                  <a:cubicBezTo>
                    <a:pt x="17" y="10"/>
                    <a:pt x="16" y="9"/>
                    <a:pt x="16" y="9"/>
                  </a:cubicBezTo>
                  <a:cubicBezTo>
                    <a:pt x="16" y="10"/>
                    <a:pt x="16" y="11"/>
                    <a:pt x="17" y="10"/>
                  </a:cubicBezTo>
                  <a:close/>
                  <a:moveTo>
                    <a:pt x="20" y="10"/>
                  </a:moveTo>
                  <a:cubicBezTo>
                    <a:pt x="20" y="10"/>
                    <a:pt x="20" y="9"/>
                    <a:pt x="19" y="9"/>
                  </a:cubicBezTo>
                  <a:cubicBezTo>
                    <a:pt x="19" y="10"/>
                    <a:pt x="20" y="10"/>
                    <a:pt x="20" y="10"/>
                  </a:cubicBezTo>
                  <a:close/>
                  <a:moveTo>
                    <a:pt x="15" y="11"/>
                  </a:moveTo>
                  <a:cubicBezTo>
                    <a:pt x="15" y="11"/>
                    <a:pt x="15" y="12"/>
                    <a:pt x="16" y="12"/>
                  </a:cubicBezTo>
                  <a:cubicBezTo>
                    <a:pt x="16" y="11"/>
                    <a:pt x="16" y="10"/>
                    <a:pt x="15" y="10"/>
                  </a:cubicBezTo>
                  <a:cubicBezTo>
                    <a:pt x="15" y="10"/>
                    <a:pt x="15" y="11"/>
                    <a:pt x="15" y="11"/>
                  </a:cubicBezTo>
                  <a:close/>
                  <a:moveTo>
                    <a:pt x="19" y="12"/>
                  </a:moveTo>
                  <a:cubicBezTo>
                    <a:pt x="20" y="11"/>
                    <a:pt x="19" y="10"/>
                    <a:pt x="19" y="10"/>
                  </a:cubicBezTo>
                  <a:cubicBezTo>
                    <a:pt x="18" y="11"/>
                    <a:pt x="18" y="11"/>
                    <a:pt x="19" y="12"/>
                  </a:cubicBezTo>
                  <a:close/>
                  <a:moveTo>
                    <a:pt x="27" y="12"/>
                  </a:moveTo>
                  <a:cubicBezTo>
                    <a:pt x="27" y="12"/>
                    <a:pt x="28" y="12"/>
                    <a:pt x="28" y="12"/>
                  </a:cubicBezTo>
                  <a:cubicBezTo>
                    <a:pt x="27" y="13"/>
                    <a:pt x="28" y="15"/>
                    <a:pt x="29" y="16"/>
                  </a:cubicBezTo>
                  <a:cubicBezTo>
                    <a:pt x="28" y="15"/>
                    <a:pt x="29" y="14"/>
                    <a:pt x="29" y="14"/>
                  </a:cubicBezTo>
                  <a:cubicBezTo>
                    <a:pt x="29" y="13"/>
                    <a:pt x="28" y="11"/>
                    <a:pt x="27" y="10"/>
                  </a:cubicBezTo>
                  <a:cubicBezTo>
                    <a:pt x="27" y="11"/>
                    <a:pt x="27" y="11"/>
                    <a:pt x="27" y="12"/>
                  </a:cubicBezTo>
                  <a:close/>
                  <a:moveTo>
                    <a:pt x="31" y="15"/>
                  </a:moveTo>
                  <a:cubicBezTo>
                    <a:pt x="31" y="16"/>
                    <a:pt x="31" y="16"/>
                    <a:pt x="31" y="17"/>
                  </a:cubicBezTo>
                  <a:cubicBezTo>
                    <a:pt x="31" y="18"/>
                    <a:pt x="31" y="20"/>
                    <a:pt x="32" y="21"/>
                  </a:cubicBezTo>
                  <a:cubicBezTo>
                    <a:pt x="31" y="23"/>
                    <a:pt x="32" y="26"/>
                    <a:pt x="31" y="29"/>
                  </a:cubicBezTo>
                  <a:cubicBezTo>
                    <a:pt x="31" y="29"/>
                    <a:pt x="30" y="30"/>
                    <a:pt x="30" y="30"/>
                  </a:cubicBezTo>
                  <a:cubicBezTo>
                    <a:pt x="30" y="31"/>
                    <a:pt x="30" y="31"/>
                    <a:pt x="30" y="32"/>
                  </a:cubicBezTo>
                  <a:cubicBezTo>
                    <a:pt x="29" y="34"/>
                    <a:pt x="27" y="36"/>
                    <a:pt x="27" y="38"/>
                  </a:cubicBezTo>
                  <a:cubicBezTo>
                    <a:pt x="31" y="36"/>
                    <a:pt x="32" y="30"/>
                    <a:pt x="33" y="24"/>
                  </a:cubicBezTo>
                  <a:cubicBezTo>
                    <a:pt x="33" y="19"/>
                    <a:pt x="32" y="13"/>
                    <a:pt x="29" y="10"/>
                  </a:cubicBezTo>
                  <a:cubicBezTo>
                    <a:pt x="29" y="12"/>
                    <a:pt x="30" y="13"/>
                    <a:pt x="31" y="15"/>
                  </a:cubicBezTo>
                  <a:close/>
                  <a:moveTo>
                    <a:pt x="21" y="12"/>
                  </a:moveTo>
                  <a:cubicBezTo>
                    <a:pt x="21" y="12"/>
                    <a:pt x="21" y="12"/>
                    <a:pt x="21" y="11"/>
                  </a:cubicBezTo>
                  <a:cubicBezTo>
                    <a:pt x="21" y="11"/>
                    <a:pt x="21" y="11"/>
                    <a:pt x="21" y="11"/>
                  </a:cubicBezTo>
                  <a:cubicBezTo>
                    <a:pt x="21" y="11"/>
                    <a:pt x="21" y="12"/>
                    <a:pt x="21" y="12"/>
                  </a:cubicBezTo>
                  <a:close/>
                  <a:moveTo>
                    <a:pt x="13" y="12"/>
                  </a:moveTo>
                  <a:cubicBezTo>
                    <a:pt x="13" y="12"/>
                    <a:pt x="13" y="11"/>
                    <a:pt x="12" y="11"/>
                  </a:cubicBezTo>
                  <a:cubicBezTo>
                    <a:pt x="12" y="12"/>
                    <a:pt x="12" y="12"/>
                    <a:pt x="13" y="12"/>
                  </a:cubicBezTo>
                  <a:close/>
                  <a:moveTo>
                    <a:pt x="17" y="12"/>
                  </a:moveTo>
                  <a:cubicBezTo>
                    <a:pt x="18" y="12"/>
                    <a:pt x="18" y="13"/>
                    <a:pt x="18" y="13"/>
                  </a:cubicBezTo>
                  <a:cubicBezTo>
                    <a:pt x="19" y="13"/>
                    <a:pt x="18" y="12"/>
                    <a:pt x="17" y="12"/>
                  </a:cubicBezTo>
                  <a:cubicBezTo>
                    <a:pt x="17" y="12"/>
                    <a:pt x="18" y="12"/>
                    <a:pt x="18" y="11"/>
                  </a:cubicBezTo>
                  <a:cubicBezTo>
                    <a:pt x="17" y="11"/>
                    <a:pt x="17" y="12"/>
                    <a:pt x="17" y="12"/>
                  </a:cubicBezTo>
                  <a:close/>
                  <a:moveTo>
                    <a:pt x="24" y="13"/>
                  </a:moveTo>
                  <a:cubicBezTo>
                    <a:pt x="25" y="12"/>
                    <a:pt x="24" y="12"/>
                    <a:pt x="24" y="11"/>
                  </a:cubicBezTo>
                  <a:cubicBezTo>
                    <a:pt x="23" y="12"/>
                    <a:pt x="24" y="12"/>
                    <a:pt x="24" y="13"/>
                  </a:cubicBezTo>
                  <a:close/>
                  <a:moveTo>
                    <a:pt x="15" y="14"/>
                  </a:moveTo>
                  <a:cubicBezTo>
                    <a:pt x="15" y="13"/>
                    <a:pt x="15" y="12"/>
                    <a:pt x="14" y="12"/>
                  </a:cubicBezTo>
                  <a:cubicBezTo>
                    <a:pt x="14" y="12"/>
                    <a:pt x="15" y="13"/>
                    <a:pt x="15" y="14"/>
                  </a:cubicBezTo>
                  <a:close/>
                  <a:moveTo>
                    <a:pt x="20" y="13"/>
                  </a:moveTo>
                  <a:cubicBezTo>
                    <a:pt x="20" y="13"/>
                    <a:pt x="20" y="13"/>
                    <a:pt x="20" y="13"/>
                  </a:cubicBezTo>
                  <a:cubicBezTo>
                    <a:pt x="21" y="13"/>
                    <a:pt x="20" y="12"/>
                    <a:pt x="20" y="12"/>
                  </a:cubicBezTo>
                  <a:cubicBezTo>
                    <a:pt x="20" y="12"/>
                    <a:pt x="20" y="12"/>
                    <a:pt x="20" y="13"/>
                  </a:cubicBezTo>
                  <a:close/>
                  <a:moveTo>
                    <a:pt x="10" y="13"/>
                  </a:moveTo>
                  <a:cubicBezTo>
                    <a:pt x="10" y="13"/>
                    <a:pt x="10" y="13"/>
                    <a:pt x="10" y="13"/>
                  </a:cubicBezTo>
                  <a:cubicBezTo>
                    <a:pt x="10" y="13"/>
                    <a:pt x="10" y="13"/>
                    <a:pt x="10" y="13"/>
                  </a:cubicBezTo>
                  <a:cubicBezTo>
                    <a:pt x="10" y="13"/>
                    <a:pt x="11" y="12"/>
                    <a:pt x="11" y="12"/>
                  </a:cubicBezTo>
                  <a:cubicBezTo>
                    <a:pt x="11" y="12"/>
                    <a:pt x="10" y="12"/>
                    <a:pt x="10" y="13"/>
                  </a:cubicBezTo>
                  <a:close/>
                  <a:moveTo>
                    <a:pt x="15" y="15"/>
                  </a:moveTo>
                  <a:cubicBezTo>
                    <a:pt x="15" y="14"/>
                    <a:pt x="14" y="13"/>
                    <a:pt x="14" y="13"/>
                  </a:cubicBezTo>
                  <a:cubicBezTo>
                    <a:pt x="13" y="14"/>
                    <a:pt x="14" y="15"/>
                    <a:pt x="15" y="15"/>
                  </a:cubicBezTo>
                  <a:close/>
                  <a:moveTo>
                    <a:pt x="18" y="14"/>
                  </a:moveTo>
                  <a:cubicBezTo>
                    <a:pt x="17" y="14"/>
                    <a:pt x="17" y="13"/>
                    <a:pt x="17" y="13"/>
                  </a:cubicBezTo>
                  <a:cubicBezTo>
                    <a:pt x="17" y="13"/>
                    <a:pt x="17" y="13"/>
                    <a:pt x="17" y="14"/>
                  </a:cubicBezTo>
                  <a:cubicBezTo>
                    <a:pt x="17" y="14"/>
                    <a:pt x="17" y="14"/>
                    <a:pt x="18" y="14"/>
                  </a:cubicBezTo>
                  <a:close/>
                  <a:moveTo>
                    <a:pt x="22" y="14"/>
                  </a:moveTo>
                  <a:cubicBezTo>
                    <a:pt x="22" y="14"/>
                    <a:pt x="22" y="15"/>
                    <a:pt x="23" y="15"/>
                  </a:cubicBezTo>
                  <a:cubicBezTo>
                    <a:pt x="23" y="14"/>
                    <a:pt x="23" y="14"/>
                    <a:pt x="23" y="13"/>
                  </a:cubicBezTo>
                  <a:cubicBezTo>
                    <a:pt x="23" y="14"/>
                    <a:pt x="23" y="14"/>
                    <a:pt x="22" y="14"/>
                  </a:cubicBezTo>
                  <a:close/>
                  <a:moveTo>
                    <a:pt x="11" y="15"/>
                  </a:moveTo>
                  <a:cubicBezTo>
                    <a:pt x="12" y="15"/>
                    <a:pt x="12" y="14"/>
                    <a:pt x="12" y="14"/>
                  </a:cubicBezTo>
                  <a:cubicBezTo>
                    <a:pt x="12" y="14"/>
                    <a:pt x="12" y="14"/>
                    <a:pt x="11" y="14"/>
                  </a:cubicBezTo>
                  <a:cubicBezTo>
                    <a:pt x="11" y="14"/>
                    <a:pt x="11" y="14"/>
                    <a:pt x="11" y="15"/>
                  </a:cubicBezTo>
                  <a:close/>
                  <a:moveTo>
                    <a:pt x="19" y="15"/>
                  </a:moveTo>
                  <a:cubicBezTo>
                    <a:pt x="19" y="15"/>
                    <a:pt x="19" y="15"/>
                    <a:pt x="20" y="15"/>
                  </a:cubicBezTo>
                  <a:cubicBezTo>
                    <a:pt x="20" y="15"/>
                    <a:pt x="20" y="14"/>
                    <a:pt x="19" y="14"/>
                  </a:cubicBezTo>
                  <a:cubicBezTo>
                    <a:pt x="19" y="14"/>
                    <a:pt x="19" y="15"/>
                    <a:pt x="19" y="15"/>
                  </a:cubicBezTo>
                  <a:close/>
                  <a:moveTo>
                    <a:pt x="17" y="16"/>
                  </a:moveTo>
                  <a:cubicBezTo>
                    <a:pt x="17" y="16"/>
                    <a:pt x="17" y="16"/>
                    <a:pt x="17" y="16"/>
                  </a:cubicBezTo>
                  <a:cubicBezTo>
                    <a:pt x="17" y="15"/>
                    <a:pt x="17" y="15"/>
                    <a:pt x="16" y="14"/>
                  </a:cubicBezTo>
                  <a:cubicBezTo>
                    <a:pt x="16" y="15"/>
                    <a:pt x="16" y="16"/>
                    <a:pt x="17" y="16"/>
                  </a:cubicBezTo>
                  <a:close/>
                  <a:moveTo>
                    <a:pt x="22" y="15"/>
                  </a:moveTo>
                  <a:cubicBezTo>
                    <a:pt x="22" y="15"/>
                    <a:pt x="22" y="16"/>
                    <a:pt x="22" y="16"/>
                  </a:cubicBezTo>
                  <a:cubicBezTo>
                    <a:pt x="23" y="16"/>
                    <a:pt x="22" y="15"/>
                    <a:pt x="22" y="15"/>
                  </a:cubicBezTo>
                  <a:close/>
                  <a:moveTo>
                    <a:pt x="13" y="18"/>
                  </a:moveTo>
                  <a:cubicBezTo>
                    <a:pt x="14" y="17"/>
                    <a:pt x="13" y="16"/>
                    <a:pt x="12" y="15"/>
                  </a:cubicBezTo>
                  <a:cubicBezTo>
                    <a:pt x="12" y="16"/>
                    <a:pt x="13" y="17"/>
                    <a:pt x="13" y="18"/>
                  </a:cubicBezTo>
                  <a:close/>
                  <a:moveTo>
                    <a:pt x="29" y="17"/>
                  </a:moveTo>
                  <a:cubicBezTo>
                    <a:pt x="30" y="17"/>
                    <a:pt x="31" y="16"/>
                    <a:pt x="30" y="15"/>
                  </a:cubicBezTo>
                  <a:cubicBezTo>
                    <a:pt x="29" y="16"/>
                    <a:pt x="29" y="17"/>
                    <a:pt x="29" y="17"/>
                  </a:cubicBezTo>
                  <a:close/>
                  <a:moveTo>
                    <a:pt x="2" y="18"/>
                  </a:moveTo>
                  <a:cubicBezTo>
                    <a:pt x="2" y="18"/>
                    <a:pt x="2" y="16"/>
                    <a:pt x="2" y="16"/>
                  </a:cubicBezTo>
                  <a:cubicBezTo>
                    <a:pt x="2" y="17"/>
                    <a:pt x="1" y="18"/>
                    <a:pt x="2" y="18"/>
                  </a:cubicBezTo>
                  <a:close/>
                  <a:moveTo>
                    <a:pt x="17" y="17"/>
                  </a:moveTo>
                  <a:cubicBezTo>
                    <a:pt x="17" y="17"/>
                    <a:pt x="16" y="16"/>
                    <a:pt x="16" y="16"/>
                  </a:cubicBezTo>
                  <a:cubicBezTo>
                    <a:pt x="15" y="16"/>
                    <a:pt x="16" y="17"/>
                    <a:pt x="17" y="17"/>
                  </a:cubicBezTo>
                  <a:close/>
                  <a:moveTo>
                    <a:pt x="27" y="18"/>
                  </a:moveTo>
                  <a:cubicBezTo>
                    <a:pt x="28" y="17"/>
                    <a:pt x="27" y="16"/>
                    <a:pt x="27" y="16"/>
                  </a:cubicBezTo>
                  <a:cubicBezTo>
                    <a:pt x="27" y="16"/>
                    <a:pt x="27" y="17"/>
                    <a:pt x="27" y="18"/>
                  </a:cubicBezTo>
                  <a:close/>
                  <a:moveTo>
                    <a:pt x="24" y="18"/>
                  </a:moveTo>
                  <a:cubicBezTo>
                    <a:pt x="25" y="17"/>
                    <a:pt x="25" y="16"/>
                    <a:pt x="24" y="16"/>
                  </a:cubicBezTo>
                  <a:cubicBezTo>
                    <a:pt x="24" y="16"/>
                    <a:pt x="24" y="17"/>
                    <a:pt x="24" y="18"/>
                  </a:cubicBezTo>
                  <a:close/>
                  <a:moveTo>
                    <a:pt x="9" y="18"/>
                  </a:moveTo>
                  <a:cubicBezTo>
                    <a:pt x="10" y="18"/>
                    <a:pt x="11" y="17"/>
                    <a:pt x="11" y="16"/>
                  </a:cubicBezTo>
                  <a:cubicBezTo>
                    <a:pt x="10" y="16"/>
                    <a:pt x="9" y="17"/>
                    <a:pt x="9" y="18"/>
                  </a:cubicBezTo>
                  <a:close/>
                  <a:moveTo>
                    <a:pt x="20" y="18"/>
                  </a:moveTo>
                  <a:cubicBezTo>
                    <a:pt x="21" y="17"/>
                    <a:pt x="21" y="18"/>
                    <a:pt x="21" y="18"/>
                  </a:cubicBezTo>
                  <a:cubicBezTo>
                    <a:pt x="21" y="17"/>
                    <a:pt x="22" y="16"/>
                    <a:pt x="21" y="16"/>
                  </a:cubicBezTo>
                  <a:cubicBezTo>
                    <a:pt x="21" y="17"/>
                    <a:pt x="20" y="17"/>
                    <a:pt x="20" y="18"/>
                  </a:cubicBezTo>
                  <a:close/>
                  <a:moveTo>
                    <a:pt x="18" y="18"/>
                  </a:moveTo>
                  <a:cubicBezTo>
                    <a:pt x="18" y="18"/>
                    <a:pt x="18" y="17"/>
                    <a:pt x="18" y="17"/>
                  </a:cubicBezTo>
                  <a:cubicBezTo>
                    <a:pt x="18" y="17"/>
                    <a:pt x="18" y="16"/>
                    <a:pt x="18" y="17"/>
                  </a:cubicBezTo>
                  <a:cubicBezTo>
                    <a:pt x="18" y="17"/>
                    <a:pt x="17" y="17"/>
                    <a:pt x="18" y="18"/>
                  </a:cubicBezTo>
                  <a:close/>
                  <a:moveTo>
                    <a:pt x="16" y="18"/>
                  </a:moveTo>
                  <a:cubicBezTo>
                    <a:pt x="16" y="18"/>
                    <a:pt x="15" y="17"/>
                    <a:pt x="15" y="17"/>
                  </a:cubicBezTo>
                  <a:cubicBezTo>
                    <a:pt x="15" y="17"/>
                    <a:pt x="15" y="18"/>
                    <a:pt x="16" y="18"/>
                  </a:cubicBezTo>
                  <a:close/>
                  <a:moveTo>
                    <a:pt x="24" y="18"/>
                  </a:moveTo>
                  <a:cubicBezTo>
                    <a:pt x="24" y="18"/>
                    <a:pt x="24" y="17"/>
                    <a:pt x="23" y="17"/>
                  </a:cubicBezTo>
                  <a:cubicBezTo>
                    <a:pt x="23" y="18"/>
                    <a:pt x="24" y="18"/>
                    <a:pt x="24" y="18"/>
                  </a:cubicBezTo>
                  <a:close/>
                  <a:moveTo>
                    <a:pt x="26" y="20"/>
                  </a:moveTo>
                  <a:cubicBezTo>
                    <a:pt x="26" y="20"/>
                    <a:pt x="27" y="19"/>
                    <a:pt x="27" y="19"/>
                  </a:cubicBezTo>
                  <a:cubicBezTo>
                    <a:pt x="26" y="19"/>
                    <a:pt x="26" y="18"/>
                    <a:pt x="25" y="17"/>
                  </a:cubicBezTo>
                  <a:cubicBezTo>
                    <a:pt x="24" y="18"/>
                    <a:pt x="26" y="20"/>
                    <a:pt x="26" y="20"/>
                  </a:cubicBezTo>
                  <a:close/>
                  <a:moveTo>
                    <a:pt x="12" y="20"/>
                  </a:moveTo>
                  <a:cubicBezTo>
                    <a:pt x="12" y="20"/>
                    <a:pt x="12" y="20"/>
                    <a:pt x="12" y="19"/>
                  </a:cubicBezTo>
                  <a:cubicBezTo>
                    <a:pt x="12" y="19"/>
                    <a:pt x="12" y="18"/>
                    <a:pt x="11" y="18"/>
                  </a:cubicBezTo>
                  <a:cubicBezTo>
                    <a:pt x="10" y="18"/>
                    <a:pt x="11" y="20"/>
                    <a:pt x="12" y="20"/>
                  </a:cubicBezTo>
                  <a:close/>
                  <a:moveTo>
                    <a:pt x="14" y="19"/>
                  </a:moveTo>
                  <a:cubicBezTo>
                    <a:pt x="15" y="19"/>
                    <a:pt x="15" y="21"/>
                    <a:pt x="16" y="19"/>
                  </a:cubicBezTo>
                  <a:cubicBezTo>
                    <a:pt x="15" y="19"/>
                    <a:pt x="15" y="18"/>
                    <a:pt x="14" y="18"/>
                  </a:cubicBezTo>
                  <a:cubicBezTo>
                    <a:pt x="14" y="18"/>
                    <a:pt x="14" y="18"/>
                    <a:pt x="14" y="19"/>
                  </a:cubicBezTo>
                  <a:close/>
                  <a:moveTo>
                    <a:pt x="18" y="19"/>
                  </a:moveTo>
                  <a:cubicBezTo>
                    <a:pt x="19" y="19"/>
                    <a:pt x="19" y="18"/>
                    <a:pt x="19" y="18"/>
                  </a:cubicBezTo>
                  <a:cubicBezTo>
                    <a:pt x="19" y="18"/>
                    <a:pt x="19" y="19"/>
                    <a:pt x="18" y="19"/>
                  </a:cubicBezTo>
                  <a:close/>
                  <a:moveTo>
                    <a:pt x="17" y="19"/>
                  </a:moveTo>
                  <a:cubicBezTo>
                    <a:pt x="17" y="18"/>
                    <a:pt x="17" y="18"/>
                    <a:pt x="17" y="18"/>
                  </a:cubicBezTo>
                  <a:cubicBezTo>
                    <a:pt x="17" y="18"/>
                    <a:pt x="17" y="19"/>
                    <a:pt x="17" y="19"/>
                  </a:cubicBezTo>
                  <a:close/>
                  <a:moveTo>
                    <a:pt x="22" y="20"/>
                  </a:moveTo>
                  <a:cubicBezTo>
                    <a:pt x="22" y="20"/>
                    <a:pt x="22" y="21"/>
                    <a:pt x="23" y="21"/>
                  </a:cubicBezTo>
                  <a:cubicBezTo>
                    <a:pt x="23" y="20"/>
                    <a:pt x="23" y="20"/>
                    <a:pt x="24" y="19"/>
                  </a:cubicBezTo>
                  <a:cubicBezTo>
                    <a:pt x="23" y="19"/>
                    <a:pt x="23" y="19"/>
                    <a:pt x="23" y="18"/>
                  </a:cubicBezTo>
                  <a:cubicBezTo>
                    <a:pt x="23" y="19"/>
                    <a:pt x="22" y="19"/>
                    <a:pt x="22" y="20"/>
                  </a:cubicBezTo>
                  <a:close/>
                  <a:moveTo>
                    <a:pt x="19" y="20"/>
                  </a:moveTo>
                  <a:cubicBezTo>
                    <a:pt x="20" y="20"/>
                    <a:pt x="20" y="20"/>
                    <a:pt x="20" y="20"/>
                  </a:cubicBezTo>
                  <a:cubicBezTo>
                    <a:pt x="20" y="20"/>
                    <a:pt x="20" y="20"/>
                    <a:pt x="20" y="19"/>
                  </a:cubicBezTo>
                  <a:cubicBezTo>
                    <a:pt x="20" y="19"/>
                    <a:pt x="20" y="19"/>
                    <a:pt x="20" y="19"/>
                  </a:cubicBezTo>
                  <a:cubicBezTo>
                    <a:pt x="20" y="19"/>
                    <a:pt x="19" y="20"/>
                    <a:pt x="19" y="20"/>
                  </a:cubicBezTo>
                  <a:close/>
                  <a:moveTo>
                    <a:pt x="17" y="20"/>
                  </a:moveTo>
                  <a:cubicBezTo>
                    <a:pt x="17" y="20"/>
                    <a:pt x="17" y="19"/>
                    <a:pt x="17" y="19"/>
                  </a:cubicBezTo>
                  <a:cubicBezTo>
                    <a:pt x="16" y="20"/>
                    <a:pt x="17" y="20"/>
                    <a:pt x="17" y="20"/>
                  </a:cubicBezTo>
                  <a:close/>
                  <a:moveTo>
                    <a:pt x="15" y="21"/>
                  </a:moveTo>
                  <a:cubicBezTo>
                    <a:pt x="14" y="20"/>
                    <a:pt x="14" y="20"/>
                    <a:pt x="13" y="19"/>
                  </a:cubicBezTo>
                  <a:cubicBezTo>
                    <a:pt x="14" y="20"/>
                    <a:pt x="14" y="21"/>
                    <a:pt x="15" y="21"/>
                  </a:cubicBezTo>
                  <a:close/>
                  <a:moveTo>
                    <a:pt x="20" y="21"/>
                  </a:moveTo>
                  <a:cubicBezTo>
                    <a:pt x="20" y="21"/>
                    <a:pt x="21" y="20"/>
                    <a:pt x="21" y="20"/>
                  </a:cubicBezTo>
                  <a:cubicBezTo>
                    <a:pt x="21" y="20"/>
                    <a:pt x="21" y="20"/>
                    <a:pt x="20" y="20"/>
                  </a:cubicBezTo>
                  <a:cubicBezTo>
                    <a:pt x="20" y="20"/>
                    <a:pt x="20" y="21"/>
                    <a:pt x="20" y="21"/>
                  </a:cubicBezTo>
                  <a:close/>
                  <a:moveTo>
                    <a:pt x="8" y="21"/>
                  </a:moveTo>
                  <a:cubicBezTo>
                    <a:pt x="8" y="21"/>
                    <a:pt x="8" y="21"/>
                    <a:pt x="9" y="21"/>
                  </a:cubicBezTo>
                  <a:cubicBezTo>
                    <a:pt x="8" y="20"/>
                    <a:pt x="8" y="20"/>
                    <a:pt x="8" y="20"/>
                  </a:cubicBezTo>
                  <a:cubicBezTo>
                    <a:pt x="8" y="20"/>
                    <a:pt x="8" y="21"/>
                    <a:pt x="8" y="21"/>
                  </a:cubicBezTo>
                  <a:close/>
                  <a:moveTo>
                    <a:pt x="12" y="21"/>
                  </a:moveTo>
                  <a:cubicBezTo>
                    <a:pt x="13" y="22"/>
                    <a:pt x="13" y="22"/>
                    <a:pt x="14" y="23"/>
                  </a:cubicBezTo>
                  <a:cubicBezTo>
                    <a:pt x="14" y="22"/>
                    <a:pt x="14" y="22"/>
                    <a:pt x="14" y="22"/>
                  </a:cubicBezTo>
                  <a:cubicBezTo>
                    <a:pt x="14" y="21"/>
                    <a:pt x="14" y="20"/>
                    <a:pt x="13" y="20"/>
                  </a:cubicBezTo>
                  <a:cubicBezTo>
                    <a:pt x="13" y="21"/>
                    <a:pt x="12" y="21"/>
                    <a:pt x="12" y="21"/>
                  </a:cubicBezTo>
                  <a:close/>
                  <a:moveTo>
                    <a:pt x="16" y="21"/>
                  </a:moveTo>
                  <a:cubicBezTo>
                    <a:pt x="17" y="21"/>
                    <a:pt x="17" y="20"/>
                    <a:pt x="16" y="20"/>
                  </a:cubicBezTo>
                  <a:cubicBezTo>
                    <a:pt x="16" y="21"/>
                    <a:pt x="16" y="21"/>
                    <a:pt x="16" y="21"/>
                  </a:cubicBezTo>
                  <a:close/>
                  <a:moveTo>
                    <a:pt x="28" y="22"/>
                  </a:moveTo>
                  <a:cubicBezTo>
                    <a:pt x="27" y="21"/>
                    <a:pt x="27" y="21"/>
                    <a:pt x="27" y="20"/>
                  </a:cubicBezTo>
                  <a:cubicBezTo>
                    <a:pt x="27" y="20"/>
                    <a:pt x="27" y="20"/>
                    <a:pt x="27" y="20"/>
                  </a:cubicBezTo>
                  <a:cubicBezTo>
                    <a:pt x="27" y="21"/>
                    <a:pt x="27" y="22"/>
                    <a:pt x="28" y="22"/>
                  </a:cubicBezTo>
                  <a:close/>
                  <a:moveTo>
                    <a:pt x="11" y="21"/>
                  </a:moveTo>
                  <a:cubicBezTo>
                    <a:pt x="11" y="21"/>
                    <a:pt x="11" y="21"/>
                    <a:pt x="11" y="21"/>
                  </a:cubicBezTo>
                  <a:cubicBezTo>
                    <a:pt x="11" y="21"/>
                    <a:pt x="11" y="20"/>
                    <a:pt x="10" y="20"/>
                  </a:cubicBezTo>
                  <a:cubicBezTo>
                    <a:pt x="10" y="21"/>
                    <a:pt x="11" y="22"/>
                    <a:pt x="11" y="21"/>
                  </a:cubicBezTo>
                  <a:close/>
                  <a:moveTo>
                    <a:pt x="1" y="23"/>
                  </a:moveTo>
                  <a:cubicBezTo>
                    <a:pt x="2" y="23"/>
                    <a:pt x="2" y="21"/>
                    <a:pt x="1" y="20"/>
                  </a:cubicBezTo>
                  <a:cubicBezTo>
                    <a:pt x="1" y="22"/>
                    <a:pt x="1" y="22"/>
                    <a:pt x="1" y="23"/>
                  </a:cubicBezTo>
                  <a:close/>
                  <a:moveTo>
                    <a:pt x="24" y="22"/>
                  </a:moveTo>
                  <a:cubicBezTo>
                    <a:pt x="24" y="22"/>
                    <a:pt x="24" y="23"/>
                    <a:pt x="24" y="23"/>
                  </a:cubicBezTo>
                  <a:cubicBezTo>
                    <a:pt x="25" y="23"/>
                    <a:pt x="25" y="22"/>
                    <a:pt x="25" y="22"/>
                  </a:cubicBezTo>
                  <a:cubicBezTo>
                    <a:pt x="25" y="21"/>
                    <a:pt x="25" y="21"/>
                    <a:pt x="24" y="20"/>
                  </a:cubicBezTo>
                  <a:cubicBezTo>
                    <a:pt x="24" y="21"/>
                    <a:pt x="24" y="21"/>
                    <a:pt x="24" y="22"/>
                  </a:cubicBezTo>
                  <a:close/>
                  <a:moveTo>
                    <a:pt x="4" y="22"/>
                  </a:moveTo>
                  <a:cubicBezTo>
                    <a:pt x="4" y="22"/>
                    <a:pt x="4" y="21"/>
                    <a:pt x="4" y="21"/>
                  </a:cubicBezTo>
                  <a:cubicBezTo>
                    <a:pt x="4" y="21"/>
                    <a:pt x="4" y="21"/>
                    <a:pt x="4" y="22"/>
                  </a:cubicBezTo>
                  <a:close/>
                  <a:moveTo>
                    <a:pt x="21" y="22"/>
                  </a:moveTo>
                  <a:cubicBezTo>
                    <a:pt x="21" y="23"/>
                    <a:pt x="21" y="23"/>
                    <a:pt x="22" y="23"/>
                  </a:cubicBezTo>
                  <a:cubicBezTo>
                    <a:pt x="22" y="23"/>
                    <a:pt x="22" y="23"/>
                    <a:pt x="22" y="22"/>
                  </a:cubicBezTo>
                  <a:cubicBezTo>
                    <a:pt x="22" y="22"/>
                    <a:pt x="22" y="21"/>
                    <a:pt x="21" y="21"/>
                  </a:cubicBezTo>
                  <a:cubicBezTo>
                    <a:pt x="21" y="21"/>
                    <a:pt x="21" y="22"/>
                    <a:pt x="21" y="22"/>
                  </a:cubicBezTo>
                  <a:close/>
                  <a:moveTo>
                    <a:pt x="8" y="23"/>
                  </a:moveTo>
                  <a:cubicBezTo>
                    <a:pt x="8" y="22"/>
                    <a:pt x="8" y="22"/>
                    <a:pt x="7" y="22"/>
                  </a:cubicBezTo>
                  <a:cubicBezTo>
                    <a:pt x="7" y="22"/>
                    <a:pt x="7" y="23"/>
                    <a:pt x="8" y="23"/>
                  </a:cubicBezTo>
                  <a:close/>
                  <a:moveTo>
                    <a:pt x="9" y="24"/>
                  </a:moveTo>
                  <a:cubicBezTo>
                    <a:pt x="10" y="24"/>
                    <a:pt x="10" y="23"/>
                    <a:pt x="10" y="23"/>
                  </a:cubicBezTo>
                  <a:cubicBezTo>
                    <a:pt x="10" y="22"/>
                    <a:pt x="10" y="22"/>
                    <a:pt x="9" y="22"/>
                  </a:cubicBezTo>
                  <a:cubicBezTo>
                    <a:pt x="9" y="23"/>
                    <a:pt x="9" y="23"/>
                    <a:pt x="9" y="24"/>
                  </a:cubicBezTo>
                  <a:close/>
                  <a:moveTo>
                    <a:pt x="16" y="23"/>
                  </a:moveTo>
                  <a:cubicBezTo>
                    <a:pt x="16" y="22"/>
                    <a:pt x="16" y="22"/>
                    <a:pt x="15" y="22"/>
                  </a:cubicBezTo>
                  <a:cubicBezTo>
                    <a:pt x="15" y="22"/>
                    <a:pt x="15" y="22"/>
                    <a:pt x="16" y="23"/>
                  </a:cubicBezTo>
                  <a:close/>
                  <a:moveTo>
                    <a:pt x="29" y="23"/>
                  </a:moveTo>
                  <a:cubicBezTo>
                    <a:pt x="29" y="23"/>
                    <a:pt x="29" y="22"/>
                    <a:pt x="28" y="22"/>
                  </a:cubicBezTo>
                  <a:cubicBezTo>
                    <a:pt x="28" y="23"/>
                    <a:pt x="28" y="23"/>
                    <a:pt x="29" y="23"/>
                  </a:cubicBezTo>
                  <a:close/>
                  <a:moveTo>
                    <a:pt x="17" y="23"/>
                  </a:moveTo>
                  <a:cubicBezTo>
                    <a:pt x="18" y="24"/>
                    <a:pt x="19" y="23"/>
                    <a:pt x="18" y="23"/>
                  </a:cubicBezTo>
                  <a:cubicBezTo>
                    <a:pt x="18" y="23"/>
                    <a:pt x="18" y="23"/>
                    <a:pt x="17" y="23"/>
                  </a:cubicBezTo>
                  <a:close/>
                  <a:moveTo>
                    <a:pt x="25" y="24"/>
                  </a:moveTo>
                  <a:cubicBezTo>
                    <a:pt x="25" y="24"/>
                    <a:pt x="25" y="25"/>
                    <a:pt x="26" y="25"/>
                  </a:cubicBezTo>
                  <a:cubicBezTo>
                    <a:pt x="26" y="25"/>
                    <a:pt x="26" y="24"/>
                    <a:pt x="27" y="24"/>
                  </a:cubicBezTo>
                  <a:cubicBezTo>
                    <a:pt x="26" y="23"/>
                    <a:pt x="26" y="23"/>
                    <a:pt x="26" y="23"/>
                  </a:cubicBezTo>
                  <a:cubicBezTo>
                    <a:pt x="25" y="23"/>
                    <a:pt x="25" y="24"/>
                    <a:pt x="25" y="24"/>
                  </a:cubicBezTo>
                  <a:close/>
                  <a:moveTo>
                    <a:pt x="15" y="24"/>
                  </a:moveTo>
                  <a:cubicBezTo>
                    <a:pt x="15" y="24"/>
                    <a:pt x="16" y="23"/>
                    <a:pt x="15" y="23"/>
                  </a:cubicBezTo>
                  <a:cubicBezTo>
                    <a:pt x="15" y="23"/>
                    <a:pt x="14" y="24"/>
                    <a:pt x="15" y="24"/>
                  </a:cubicBezTo>
                  <a:close/>
                  <a:moveTo>
                    <a:pt x="7" y="24"/>
                  </a:moveTo>
                  <a:cubicBezTo>
                    <a:pt x="7" y="24"/>
                    <a:pt x="7" y="23"/>
                    <a:pt x="6" y="23"/>
                  </a:cubicBezTo>
                  <a:cubicBezTo>
                    <a:pt x="6" y="24"/>
                    <a:pt x="7" y="24"/>
                    <a:pt x="7" y="24"/>
                  </a:cubicBezTo>
                  <a:close/>
                  <a:moveTo>
                    <a:pt x="29" y="24"/>
                  </a:moveTo>
                  <a:cubicBezTo>
                    <a:pt x="29" y="24"/>
                    <a:pt x="29" y="24"/>
                    <a:pt x="30" y="23"/>
                  </a:cubicBezTo>
                  <a:cubicBezTo>
                    <a:pt x="29" y="23"/>
                    <a:pt x="28" y="24"/>
                    <a:pt x="29" y="24"/>
                  </a:cubicBezTo>
                  <a:close/>
                  <a:moveTo>
                    <a:pt x="22" y="24"/>
                  </a:moveTo>
                  <a:cubicBezTo>
                    <a:pt x="23" y="24"/>
                    <a:pt x="23" y="25"/>
                    <a:pt x="23" y="25"/>
                  </a:cubicBezTo>
                  <a:cubicBezTo>
                    <a:pt x="24" y="24"/>
                    <a:pt x="24" y="23"/>
                    <a:pt x="23" y="23"/>
                  </a:cubicBezTo>
                  <a:cubicBezTo>
                    <a:pt x="22" y="23"/>
                    <a:pt x="23" y="24"/>
                    <a:pt x="22" y="24"/>
                  </a:cubicBezTo>
                  <a:close/>
                  <a:moveTo>
                    <a:pt x="8" y="25"/>
                  </a:moveTo>
                  <a:cubicBezTo>
                    <a:pt x="9" y="24"/>
                    <a:pt x="9" y="25"/>
                    <a:pt x="9" y="25"/>
                  </a:cubicBezTo>
                  <a:cubicBezTo>
                    <a:pt x="9" y="24"/>
                    <a:pt x="9" y="24"/>
                    <a:pt x="8" y="23"/>
                  </a:cubicBezTo>
                  <a:cubicBezTo>
                    <a:pt x="8" y="24"/>
                    <a:pt x="8" y="24"/>
                    <a:pt x="8" y="25"/>
                  </a:cubicBezTo>
                  <a:close/>
                  <a:moveTo>
                    <a:pt x="18" y="24"/>
                  </a:moveTo>
                  <a:cubicBezTo>
                    <a:pt x="19" y="24"/>
                    <a:pt x="19" y="24"/>
                    <a:pt x="19" y="24"/>
                  </a:cubicBezTo>
                  <a:cubicBezTo>
                    <a:pt x="19" y="24"/>
                    <a:pt x="18" y="24"/>
                    <a:pt x="18" y="24"/>
                  </a:cubicBezTo>
                  <a:cubicBezTo>
                    <a:pt x="18" y="24"/>
                    <a:pt x="18" y="24"/>
                    <a:pt x="18" y="24"/>
                  </a:cubicBezTo>
                  <a:close/>
                  <a:moveTo>
                    <a:pt x="4" y="30"/>
                  </a:moveTo>
                  <a:cubicBezTo>
                    <a:pt x="3" y="28"/>
                    <a:pt x="3" y="25"/>
                    <a:pt x="2" y="24"/>
                  </a:cubicBezTo>
                  <a:cubicBezTo>
                    <a:pt x="2" y="26"/>
                    <a:pt x="3" y="29"/>
                    <a:pt x="4" y="30"/>
                  </a:cubicBezTo>
                  <a:close/>
                  <a:moveTo>
                    <a:pt x="21" y="25"/>
                  </a:moveTo>
                  <a:cubicBezTo>
                    <a:pt x="20" y="25"/>
                    <a:pt x="20" y="24"/>
                    <a:pt x="20" y="24"/>
                  </a:cubicBezTo>
                  <a:cubicBezTo>
                    <a:pt x="20" y="24"/>
                    <a:pt x="20" y="25"/>
                    <a:pt x="21" y="25"/>
                  </a:cubicBezTo>
                  <a:close/>
                  <a:moveTo>
                    <a:pt x="11" y="27"/>
                  </a:moveTo>
                  <a:cubicBezTo>
                    <a:pt x="12" y="26"/>
                    <a:pt x="12" y="26"/>
                    <a:pt x="12" y="25"/>
                  </a:cubicBezTo>
                  <a:cubicBezTo>
                    <a:pt x="12" y="25"/>
                    <a:pt x="12" y="24"/>
                    <a:pt x="11" y="24"/>
                  </a:cubicBezTo>
                  <a:cubicBezTo>
                    <a:pt x="10" y="25"/>
                    <a:pt x="10" y="26"/>
                    <a:pt x="11" y="27"/>
                  </a:cubicBezTo>
                  <a:close/>
                  <a:moveTo>
                    <a:pt x="14" y="25"/>
                  </a:moveTo>
                  <a:cubicBezTo>
                    <a:pt x="14" y="25"/>
                    <a:pt x="14" y="25"/>
                    <a:pt x="14" y="25"/>
                  </a:cubicBezTo>
                  <a:cubicBezTo>
                    <a:pt x="14" y="25"/>
                    <a:pt x="14" y="25"/>
                    <a:pt x="14" y="25"/>
                  </a:cubicBezTo>
                  <a:cubicBezTo>
                    <a:pt x="14" y="25"/>
                    <a:pt x="14" y="25"/>
                    <a:pt x="14" y="25"/>
                  </a:cubicBezTo>
                  <a:close/>
                  <a:moveTo>
                    <a:pt x="19" y="26"/>
                  </a:moveTo>
                  <a:cubicBezTo>
                    <a:pt x="20" y="26"/>
                    <a:pt x="20" y="27"/>
                    <a:pt x="20" y="26"/>
                  </a:cubicBezTo>
                  <a:cubicBezTo>
                    <a:pt x="21" y="26"/>
                    <a:pt x="20" y="25"/>
                    <a:pt x="20" y="25"/>
                  </a:cubicBezTo>
                  <a:cubicBezTo>
                    <a:pt x="19" y="25"/>
                    <a:pt x="19" y="25"/>
                    <a:pt x="19" y="26"/>
                  </a:cubicBezTo>
                  <a:close/>
                  <a:moveTo>
                    <a:pt x="27" y="27"/>
                  </a:moveTo>
                  <a:cubicBezTo>
                    <a:pt x="27" y="27"/>
                    <a:pt x="27" y="27"/>
                    <a:pt x="27" y="27"/>
                  </a:cubicBezTo>
                  <a:cubicBezTo>
                    <a:pt x="27" y="26"/>
                    <a:pt x="28" y="26"/>
                    <a:pt x="27" y="25"/>
                  </a:cubicBezTo>
                  <a:cubicBezTo>
                    <a:pt x="27" y="25"/>
                    <a:pt x="26" y="26"/>
                    <a:pt x="27" y="27"/>
                  </a:cubicBezTo>
                  <a:close/>
                  <a:moveTo>
                    <a:pt x="8" y="27"/>
                  </a:moveTo>
                  <a:cubicBezTo>
                    <a:pt x="9" y="26"/>
                    <a:pt x="8" y="25"/>
                    <a:pt x="8" y="25"/>
                  </a:cubicBezTo>
                  <a:cubicBezTo>
                    <a:pt x="7" y="26"/>
                    <a:pt x="8" y="26"/>
                    <a:pt x="8" y="27"/>
                  </a:cubicBezTo>
                  <a:close/>
                  <a:moveTo>
                    <a:pt x="16" y="26"/>
                  </a:moveTo>
                  <a:cubicBezTo>
                    <a:pt x="17" y="26"/>
                    <a:pt x="17" y="25"/>
                    <a:pt x="17" y="25"/>
                  </a:cubicBezTo>
                  <a:cubicBezTo>
                    <a:pt x="17" y="25"/>
                    <a:pt x="16" y="26"/>
                    <a:pt x="16" y="26"/>
                  </a:cubicBezTo>
                  <a:close/>
                  <a:moveTo>
                    <a:pt x="24" y="27"/>
                  </a:moveTo>
                  <a:cubicBezTo>
                    <a:pt x="24" y="27"/>
                    <a:pt x="24" y="27"/>
                    <a:pt x="25" y="27"/>
                  </a:cubicBezTo>
                  <a:cubicBezTo>
                    <a:pt x="25" y="27"/>
                    <a:pt x="25" y="27"/>
                    <a:pt x="25" y="26"/>
                  </a:cubicBezTo>
                  <a:cubicBezTo>
                    <a:pt x="25" y="26"/>
                    <a:pt x="25" y="26"/>
                    <a:pt x="25" y="25"/>
                  </a:cubicBezTo>
                  <a:cubicBezTo>
                    <a:pt x="24" y="25"/>
                    <a:pt x="24" y="26"/>
                    <a:pt x="24" y="26"/>
                  </a:cubicBezTo>
                  <a:cubicBezTo>
                    <a:pt x="24" y="26"/>
                    <a:pt x="25" y="26"/>
                    <a:pt x="25" y="26"/>
                  </a:cubicBezTo>
                  <a:cubicBezTo>
                    <a:pt x="24" y="26"/>
                    <a:pt x="24" y="26"/>
                    <a:pt x="24" y="27"/>
                  </a:cubicBezTo>
                  <a:close/>
                  <a:moveTo>
                    <a:pt x="17" y="27"/>
                  </a:moveTo>
                  <a:cubicBezTo>
                    <a:pt x="17" y="27"/>
                    <a:pt x="17" y="27"/>
                    <a:pt x="18" y="26"/>
                  </a:cubicBezTo>
                  <a:cubicBezTo>
                    <a:pt x="17" y="26"/>
                    <a:pt x="17" y="26"/>
                    <a:pt x="17" y="26"/>
                  </a:cubicBezTo>
                  <a:cubicBezTo>
                    <a:pt x="17" y="26"/>
                    <a:pt x="17" y="27"/>
                    <a:pt x="17" y="27"/>
                  </a:cubicBezTo>
                  <a:close/>
                  <a:moveTo>
                    <a:pt x="22" y="27"/>
                  </a:moveTo>
                  <a:cubicBezTo>
                    <a:pt x="22" y="27"/>
                    <a:pt x="22" y="26"/>
                    <a:pt x="22" y="26"/>
                  </a:cubicBezTo>
                  <a:cubicBezTo>
                    <a:pt x="22" y="27"/>
                    <a:pt x="22" y="27"/>
                    <a:pt x="22" y="27"/>
                  </a:cubicBezTo>
                  <a:close/>
                  <a:moveTo>
                    <a:pt x="5" y="28"/>
                  </a:moveTo>
                  <a:cubicBezTo>
                    <a:pt x="5" y="27"/>
                    <a:pt x="5" y="27"/>
                    <a:pt x="4" y="26"/>
                  </a:cubicBezTo>
                  <a:cubicBezTo>
                    <a:pt x="5" y="27"/>
                    <a:pt x="5" y="28"/>
                    <a:pt x="5" y="28"/>
                  </a:cubicBezTo>
                  <a:close/>
                  <a:moveTo>
                    <a:pt x="7" y="27"/>
                  </a:moveTo>
                  <a:cubicBezTo>
                    <a:pt x="7" y="27"/>
                    <a:pt x="8" y="28"/>
                    <a:pt x="8" y="27"/>
                  </a:cubicBezTo>
                  <a:cubicBezTo>
                    <a:pt x="8" y="27"/>
                    <a:pt x="8" y="26"/>
                    <a:pt x="7" y="26"/>
                  </a:cubicBezTo>
                  <a:cubicBezTo>
                    <a:pt x="7" y="27"/>
                    <a:pt x="7" y="27"/>
                    <a:pt x="7" y="27"/>
                  </a:cubicBezTo>
                  <a:close/>
                  <a:moveTo>
                    <a:pt x="13" y="29"/>
                  </a:moveTo>
                  <a:cubicBezTo>
                    <a:pt x="13" y="28"/>
                    <a:pt x="14" y="28"/>
                    <a:pt x="13" y="27"/>
                  </a:cubicBezTo>
                  <a:cubicBezTo>
                    <a:pt x="13" y="27"/>
                    <a:pt x="13" y="27"/>
                    <a:pt x="13" y="27"/>
                  </a:cubicBezTo>
                  <a:cubicBezTo>
                    <a:pt x="13" y="27"/>
                    <a:pt x="12" y="28"/>
                    <a:pt x="13" y="29"/>
                  </a:cubicBezTo>
                  <a:close/>
                  <a:moveTo>
                    <a:pt x="20" y="28"/>
                  </a:moveTo>
                  <a:cubicBezTo>
                    <a:pt x="20" y="27"/>
                    <a:pt x="19" y="27"/>
                    <a:pt x="19" y="27"/>
                  </a:cubicBezTo>
                  <a:cubicBezTo>
                    <a:pt x="19" y="27"/>
                    <a:pt x="19" y="28"/>
                    <a:pt x="20" y="28"/>
                  </a:cubicBezTo>
                  <a:close/>
                  <a:moveTo>
                    <a:pt x="22" y="28"/>
                  </a:moveTo>
                  <a:cubicBezTo>
                    <a:pt x="22" y="28"/>
                    <a:pt x="21" y="27"/>
                    <a:pt x="21" y="27"/>
                  </a:cubicBezTo>
                  <a:cubicBezTo>
                    <a:pt x="21" y="28"/>
                    <a:pt x="21" y="28"/>
                    <a:pt x="22" y="28"/>
                  </a:cubicBezTo>
                  <a:close/>
                  <a:moveTo>
                    <a:pt x="19" y="29"/>
                  </a:moveTo>
                  <a:cubicBezTo>
                    <a:pt x="19" y="29"/>
                    <a:pt x="19" y="29"/>
                    <a:pt x="19" y="29"/>
                  </a:cubicBezTo>
                  <a:cubicBezTo>
                    <a:pt x="19" y="28"/>
                    <a:pt x="19" y="27"/>
                    <a:pt x="18" y="27"/>
                  </a:cubicBezTo>
                  <a:cubicBezTo>
                    <a:pt x="18" y="28"/>
                    <a:pt x="18" y="29"/>
                    <a:pt x="19" y="29"/>
                  </a:cubicBezTo>
                  <a:close/>
                  <a:moveTo>
                    <a:pt x="10" y="29"/>
                  </a:moveTo>
                  <a:cubicBezTo>
                    <a:pt x="10" y="29"/>
                    <a:pt x="10" y="29"/>
                    <a:pt x="10" y="29"/>
                  </a:cubicBezTo>
                  <a:cubicBezTo>
                    <a:pt x="10" y="28"/>
                    <a:pt x="10" y="28"/>
                    <a:pt x="10" y="27"/>
                  </a:cubicBezTo>
                  <a:cubicBezTo>
                    <a:pt x="9" y="28"/>
                    <a:pt x="10" y="29"/>
                    <a:pt x="10" y="29"/>
                  </a:cubicBezTo>
                  <a:close/>
                  <a:moveTo>
                    <a:pt x="26" y="30"/>
                  </a:moveTo>
                  <a:cubicBezTo>
                    <a:pt x="27" y="29"/>
                    <a:pt x="27" y="29"/>
                    <a:pt x="27" y="29"/>
                  </a:cubicBezTo>
                  <a:cubicBezTo>
                    <a:pt x="27" y="28"/>
                    <a:pt x="26" y="28"/>
                    <a:pt x="26" y="27"/>
                  </a:cubicBezTo>
                  <a:cubicBezTo>
                    <a:pt x="25" y="28"/>
                    <a:pt x="25" y="29"/>
                    <a:pt x="26" y="30"/>
                  </a:cubicBezTo>
                  <a:close/>
                  <a:moveTo>
                    <a:pt x="16" y="29"/>
                  </a:moveTo>
                  <a:cubicBezTo>
                    <a:pt x="16" y="29"/>
                    <a:pt x="17" y="28"/>
                    <a:pt x="16" y="28"/>
                  </a:cubicBezTo>
                  <a:cubicBezTo>
                    <a:pt x="16" y="28"/>
                    <a:pt x="16" y="28"/>
                    <a:pt x="16" y="29"/>
                  </a:cubicBezTo>
                  <a:close/>
                  <a:moveTo>
                    <a:pt x="29" y="29"/>
                  </a:moveTo>
                  <a:cubicBezTo>
                    <a:pt x="30" y="29"/>
                    <a:pt x="29" y="28"/>
                    <a:pt x="30" y="28"/>
                  </a:cubicBezTo>
                  <a:cubicBezTo>
                    <a:pt x="29" y="28"/>
                    <a:pt x="30" y="28"/>
                    <a:pt x="29" y="28"/>
                  </a:cubicBezTo>
                  <a:cubicBezTo>
                    <a:pt x="29" y="29"/>
                    <a:pt x="28" y="29"/>
                    <a:pt x="29" y="29"/>
                  </a:cubicBezTo>
                  <a:close/>
                  <a:moveTo>
                    <a:pt x="7" y="29"/>
                  </a:moveTo>
                  <a:cubicBezTo>
                    <a:pt x="8" y="29"/>
                    <a:pt x="7" y="28"/>
                    <a:pt x="7" y="28"/>
                  </a:cubicBezTo>
                  <a:cubicBezTo>
                    <a:pt x="7" y="28"/>
                    <a:pt x="7" y="28"/>
                    <a:pt x="7" y="29"/>
                  </a:cubicBezTo>
                  <a:close/>
                  <a:moveTo>
                    <a:pt x="24" y="29"/>
                  </a:moveTo>
                  <a:cubicBezTo>
                    <a:pt x="24" y="29"/>
                    <a:pt x="24" y="29"/>
                    <a:pt x="23" y="28"/>
                  </a:cubicBezTo>
                  <a:cubicBezTo>
                    <a:pt x="23" y="29"/>
                    <a:pt x="23" y="29"/>
                    <a:pt x="24" y="29"/>
                  </a:cubicBezTo>
                  <a:close/>
                  <a:moveTo>
                    <a:pt x="21" y="30"/>
                  </a:moveTo>
                  <a:cubicBezTo>
                    <a:pt x="21" y="29"/>
                    <a:pt x="21" y="28"/>
                    <a:pt x="20" y="29"/>
                  </a:cubicBezTo>
                  <a:cubicBezTo>
                    <a:pt x="20" y="29"/>
                    <a:pt x="21" y="29"/>
                    <a:pt x="21" y="30"/>
                  </a:cubicBezTo>
                  <a:close/>
                  <a:moveTo>
                    <a:pt x="18" y="31"/>
                  </a:moveTo>
                  <a:cubicBezTo>
                    <a:pt x="18" y="31"/>
                    <a:pt x="18" y="31"/>
                    <a:pt x="18" y="31"/>
                  </a:cubicBezTo>
                  <a:cubicBezTo>
                    <a:pt x="18" y="30"/>
                    <a:pt x="18" y="29"/>
                    <a:pt x="17" y="29"/>
                  </a:cubicBezTo>
                  <a:cubicBezTo>
                    <a:pt x="17" y="30"/>
                    <a:pt x="17" y="30"/>
                    <a:pt x="18" y="31"/>
                  </a:cubicBezTo>
                  <a:close/>
                  <a:moveTo>
                    <a:pt x="15" y="32"/>
                  </a:moveTo>
                  <a:cubicBezTo>
                    <a:pt x="15" y="31"/>
                    <a:pt x="15" y="31"/>
                    <a:pt x="16" y="30"/>
                  </a:cubicBezTo>
                  <a:cubicBezTo>
                    <a:pt x="15" y="30"/>
                    <a:pt x="15" y="29"/>
                    <a:pt x="15" y="29"/>
                  </a:cubicBezTo>
                  <a:cubicBezTo>
                    <a:pt x="15" y="30"/>
                    <a:pt x="14" y="31"/>
                    <a:pt x="15" y="32"/>
                  </a:cubicBezTo>
                  <a:close/>
                  <a:moveTo>
                    <a:pt x="6" y="31"/>
                  </a:moveTo>
                  <a:cubicBezTo>
                    <a:pt x="6" y="31"/>
                    <a:pt x="6" y="30"/>
                    <a:pt x="6" y="30"/>
                  </a:cubicBezTo>
                  <a:cubicBezTo>
                    <a:pt x="5" y="30"/>
                    <a:pt x="5" y="31"/>
                    <a:pt x="6" y="31"/>
                  </a:cubicBezTo>
                  <a:close/>
                  <a:moveTo>
                    <a:pt x="23" y="30"/>
                  </a:moveTo>
                  <a:cubicBezTo>
                    <a:pt x="23" y="30"/>
                    <a:pt x="23" y="30"/>
                    <a:pt x="23" y="30"/>
                  </a:cubicBezTo>
                  <a:cubicBezTo>
                    <a:pt x="23" y="30"/>
                    <a:pt x="23" y="30"/>
                    <a:pt x="23" y="30"/>
                  </a:cubicBezTo>
                  <a:cubicBezTo>
                    <a:pt x="23" y="30"/>
                    <a:pt x="23" y="30"/>
                    <a:pt x="23" y="30"/>
                  </a:cubicBezTo>
                  <a:close/>
                  <a:moveTo>
                    <a:pt x="9" y="31"/>
                  </a:moveTo>
                  <a:cubicBezTo>
                    <a:pt x="9" y="31"/>
                    <a:pt x="9" y="31"/>
                    <a:pt x="9" y="30"/>
                  </a:cubicBezTo>
                  <a:cubicBezTo>
                    <a:pt x="9" y="30"/>
                    <a:pt x="9" y="30"/>
                    <a:pt x="8" y="30"/>
                  </a:cubicBezTo>
                  <a:cubicBezTo>
                    <a:pt x="8" y="30"/>
                    <a:pt x="8" y="31"/>
                    <a:pt x="9" y="31"/>
                  </a:cubicBezTo>
                  <a:close/>
                  <a:moveTo>
                    <a:pt x="20" y="30"/>
                  </a:moveTo>
                  <a:cubicBezTo>
                    <a:pt x="20" y="30"/>
                    <a:pt x="20" y="30"/>
                    <a:pt x="20" y="30"/>
                  </a:cubicBezTo>
                  <a:cubicBezTo>
                    <a:pt x="20" y="30"/>
                    <a:pt x="20" y="31"/>
                    <a:pt x="20" y="31"/>
                  </a:cubicBezTo>
                  <a:cubicBezTo>
                    <a:pt x="20" y="30"/>
                    <a:pt x="20" y="30"/>
                    <a:pt x="20" y="30"/>
                  </a:cubicBezTo>
                  <a:cubicBezTo>
                    <a:pt x="20" y="30"/>
                    <a:pt x="20" y="30"/>
                    <a:pt x="20" y="30"/>
                  </a:cubicBezTo>
                  <a:close/>
                  <a:moveTo>
                    <a:pt x="12" y="31"/>
                  </a:moveTo>
                  <a:cubicBezTo>
                    <a:pt x="12" y="31"/>
                    <a:pt x="12" y="30"/>
                    <a:pt x="11" y="30"/>
                  </a:cubicBezTo>
                  <a:cubicBezTo>
                    <a:pt x="11" y="30"/>
                    <a:pt x="11" y="31"/>
                    <a:pt x="12" y="31"/>
                  </a:cubicBezTo>
                  <a:close/>
                  <a:moveTo>
                    <a:pt x="25" y="31"/>
                  </a:moveTo>
                  <a:cubicBezTo>
                    <a:pt x="26" y="31"/>
                    <a:pt x="25" y="30"/>
                    <a:pt x="24" y="30"/>
                  </a:cubicBezTo>
                  <a:cubicBezTo>
                    <a:pt x="24" y="31"/>
                    <a:pt x="25" y="31"/>
                    <a:pt x="25" y="31"/>
                  </a:cubicBezTo>
                  <a:close/>
                  <a:moveTo>
                    <a:pt x="28" y="33"/>
                  </a:moveTo>
                  <a:cubicBezTo>
                    <a:pt x="28" y="32"/>
                    <a:pt x="29" y="32"/>
                    <a:pt x="29" y="31"/>
                  </a:cubicBezTo>
                  <a:cubicBezTo>
                    <a:pt x="28" y="31"/>
                    <a:pt x="28" y="32"/>
                    <a:pt x="28" y="33"/>
                  </a:cubicBezTo>
                  <a:close/>
                  <a:moveTo>
                    <a:pt x="15" y="33"/>
                  </a:moveTo>
                  <a:cubicBezTo>
                    <a:pt x="16" y="33"/>
                    <a:pt x="16" y="33"/>
                    <a:pt x="16" y="34"/>
                  </a:cubicBezTo>
                  <a:cubicBezTo>
                    <a:pt x="17" y="33"/>
                    <a:pt x="17" y="33"/>
                    <a:pt x="17" y="32"/>
                  </a:cubicBezTo>
                  <a:cubicBezTo>
                    <a:pt x="17" y="32"/>
                    <a:pt x="17" y="31"/>
                    <a:pt x="16" y="31"/>
                  </a:cubicBezTo>
                  <a:cubicBezTo>
                    <a:pt x="16" y="31"/>
                    <a:pt x="16" y="32"/>
                    <a:pt x="15" y="33"/>
                  </a:cubicBezTo>
                  <a:close/>
                  <a:moveTo>
                    <a:pt x="22" y="31"/>
                  </a:moveTo>
                  <a:cubicBezTo>
                    <a:pt x="22" y="31"/>
                    <a:pt x="22" y="32"/>
                    <a:pt x="22" y="32"/>
                  </a:cubicBezTo>
                  <a:cubicBezTo>
                    <a:pt x="22" y="31"/>
                    <a:pt x="23" y="31"/>
                    <a:pt x="22" y="31"/>
                  </a:cubicBezTo>
                  <a:cubicBezTo>
                    <a:pt x="22" y="31"/>
                    <a:pt x="22" y="31"/>
                    <a:pt x="22" y="31"/>
                  </a:cubicBezTo>
                  <a:close/>
                  <a:moveTo>
                    <a:pt x="21" y="32"/>
                  </a:moveTo>
                  <a:cubicBezTo>
                    <a:pt x="21" y="32"/>
                    <a:pt x="21" y="31"/>
                    <a:pt x="21" y="31"/>
                  </a:cubicBezTo>
                  <a:cubicBezTo>
                    <a:pt x="21" y="31"/>
                    <a:pt x="21" y="32"/>
                    <a:pt x="21" y="32"/>
                  </a:cubicBezTo>
                  <a:close/>
                  <a:moveTo>
                    <a:pt x="19" y="32"/>
                  </a:moveTo>
                  <a:cubicBezTo>
                    <a:pt x="19" y="32"/>
                    <a:pt x="19" y="31"/>
                    <a:pt x="19" y="31"/>
                  </a:cubicBezTo>
                  <a:cubicBezTo>
                    <a:pt x="19" y="31"/>
                    <a:pt x="19" y="32"/>
                    <a:pt x="19" y="32"/>
                  </a:cubicBezTo>
                  <a:close/>
                  <a:moveTo>
                    <a:pt x="10" y="34"/>
                  </a:moveTo>
                  <a:cubicBezTo>
                    <a:pt x="11" y="33"/>
                    <a:pt x="11" y="33"/>
                    <a:pt x="11" y="33"/>
                  </a:cubicBezTo>
                  <a:cubicBezTo>
                    <a:pt x="11" y="32"/>
                    <a:pt x="11" y="32"/>
                    <a:pt x="10" y="32"/>
                  </a:cubicBezTo>
                  <a:cubicBezTo>
                    <a:pt x="10" y="32"/>
                    <a:pt x="9" y="34"/>
                    <a:pt x="10" y="34"/>
                  </a:cubicBezTo>
                  <a:close/>
                  <a:moveTo>
                    <a:pt x="22" y="33"/>
                  </a:moveTo>
                  <a:cubicBezTo>
                    <a:pt x="22" y="32"/>
                    <a:pt x="22" y="32"/>
                    <a:pt x="21" y="32"/>
                  </a:cubicBezTo>
                  <a:cubicBezTo>
                    <a:pt x="21" y="32"/>
                    <a:pt x="21" y="33"/>
                    <a:pt x="22" y="33"/>
                  </a:cubicBezTo>
                  <a:close/>
                  <a:moveTo>
                    <a:pt x="23" y="33"/>
                  </a:moveTo>
                  <a:cubicBezTo>
                    <a:pt x="23" y="33"/>
                    <a:pt x="23" y="33"/>
                    <a:pt x="24" y="33"/>
                  </a:cubicBezTo>
                  <a:cubicBezTo>
                    <a:pt x="24" y="33"/>
                    <a:pt x="24" y="33"/>
                    <a:pt x="24" y="33"/>
                  </a:cubicBezTo>
                  <a:cubicBezTo>
                    <a:pt x="24" y="33"/>
                    <a:pt x="24" y="32"/>
                    <a:pt x="23" y="32"/>
                  </a:cubicBezTo>
                  <a:cubicBezTo>
                    <a:pt x="23" y="32"/>
                    <a:pt x="23" y="32"/>
                    <a:pt x="23" y="33"/>
                  </a:cubicBezTo>
                  <a:close/>
                  <a:moveTo>
                    <a:pt x="13" y="34"/>
                  </a:moveTo>
                  <a:cubicBezTo>
                    <a:pt x="14" y="34"/>
                    <a:pt x="14" y="33"/>
                    <a:pt x="14" y="33"/>
                  </a:cubicBezTo>
                  <a:cubicBezTo>
                    <a:pt x="14" y="33"/>
                    <a:pt x="14" y="32"/>
                    <a:pt x="14" y="33"/>
                  </a:cubicBezTo>
                  <a:cubicBezTo>
                    <a:pt x="13" y="33"/>
                    <a:pt x="13" y="33"/>
                    <a:pt x="13" y="34"/>
                  </a:cubicBezTo>
                  <a:close/>
                  <a:moveTo>
                    <a:pt x="20" y="33"/>
                  </a:moveTo>
                  <a:cubicBezTo>
                    <a:pt x="20" y="33"/>
                    <a:pt x="20" y="33"/>
                    <a:pt x="20" y="33"/>
                  </a:cubicBezTo>
                  <a:cubicBezTo>
                    <a:pt x="20" y="33"/>
                    <a:pt x="20" y="33"/>
                    <a:pt x="20" y="33"/>
                  </a:cubicBezTo>
                  <a:close/>
                  <a:moveTo>
                    <a:pt x="17" y="35"/>
                  </a:moveTo>
                  <a:cubicBezTo>
                    <a:pt x="17" y="35"/>
                    <a:pt x="17" y="36"/>
                    <a:pt x="17" y="36"/>
                  </a:cubicBezTo>
                  <a:cubicBezTo>
                    <a:pt x="18" y="35"/>
                    <a:pt x="18" y="34"/>
                    <a:pt x="18" y="33"/>
                  </a:cubicBezTo>
                  <a:cubicBezTo>
                    <a:pt x="18" y="33"/>
                    <a:pt x="18" y="33"/>
                    <a:pt x="18" y="33"/>
                  </a:cubicBezTo>
                  <a:cubicBezTo>
                    <a:pt x="18" y="34"/>
                    <a:pt x="17" y="34"/>
                    <a:pt x="17" y="35"/>
                  </a:cubicBezTo>
                  <a:close/>
                  <a:moveTo>
                    <a:pt x="25" y="36"/>
                  </a:moveTo>
                  <a:cubicBezTo>
                    <a:pt x="26" y="35"/>
                    <a:pt x="27" y="34"/>
                    <a:pt x="26" y="33"/>
                  </a:cubicBezTo>
                  <a:cubicBezTo>
                    <a:pt x="26" y="34"/>
                    <a:pt x="25" y="35"/>
                    <a:pt x="25" y="36"/>
                  </a:cubicBezTo>
                  <a:close/>
                  <a:moveTo>
                    <a:pt x="21" y="34"/>
                  </a:moveTo>
                  <a:cubicBezTo>
                    <a:pt x="21" y="34"/>
                    <a:pt x="21" y="33"/>
                    <a:pt x="21" y="33"/>
                  </a:cubicBezTo>
                  <a:cubicBezTo>
                    <a:pt x="21" y="34"/>
                    <a:pt x="20" y="34"/>
                    <a:pt x="21" y="34"/>
                  </a:cubicBezTo>
                  <a:close/>
                  <a:moveTo>
                    <a:pt x="23" y="34"/>
                  </a:moveTo>
                  <a:cubicBezTo>
                    <a:pt x="23" y="34"/>
                    <a:pt x="23" y="33"/>
                    <a:pt x="22" y="33"/>
                  </a:cubicBezTo>
                  <a:cubicBezTo>
                    <a:pt x="22" y="34"/>
                    <a:pt x="23" y="34"/>
                    <a:pt x="23" y="34"/>
                  </a:cubicBezTo>
                  <a:close/>
                  <a:moveTo>
                    <a:pt x="8" y="34"/>
                  </a:moveTo>
                  <a:cubicBezTo>
                    <a:pt x="9" y="34"/>
                    <a:pt x="9" y="34"/>
                    <a:pt x="9" y="34"/>
                  </a:cubicBezTo>
                  <a:cubicBezTo>
                    <a:pt x="8" y="34"/>
                    <a:pt x="9" y="34"/>
                    <a:pt x="8" y="34"/>
                  </a:cubicBezTo>
                  <a:close/>
                  <a:moveTo>
                    <a:pt x="14" y="35"/>
                  </a:moveTo>
                  <a:cubicBezTo>
                    <a:pt x="14" y="35"/>
                    <a:pt x="14" y="35"/>
                    <a:pt x="14" y="35"/>
                  </a:cubicBezTo>
                  <a:cubicBezTo>
                    <a:pt x="13" y="37"/>
                    <a:pt x="12" y="38"/>
                    <a:pt x="14" y="39"/>
                  </a:cubicBezTo>
                  <a:cubicBezTo>
                    <a:pt x="14" y="37"/>
                    <a:pt x="15" y="36"/>
                    <a:pt x="16" y="35"/>
                  </a:cubicBezTo>
                  <a:cubicBezTo>
                    <a:pt x="15" y="35"/>
                    <a:pt x="15" y="34"/>
                    <a:pt x="15" y="34"/>
                  </a:cubicBezTo>
                  <a:cubicBezTo>
                    <a:pt x="14" y="34"/>
                    <a:pt x="15" y="35"/>
                    <a:pt x="14" y="35"/>
                  </a:cubicBezTo>
                  <a:close/>
                  <a:moveTo>
                    <a:pt x="9" y="36"/>
                  </a:moveTo>
                  <a:cubicBezTo>
                    <a:pt x="10" y="35"/>
                    <a:pt x="10" y="34"/>
                    <a:pt x="9" y="34"/>
                  </a:cubicBezTo>
                  <a:cubicBezTo>
                    <a:pt x="8" y="35"/>
                    <a:pt x="9" y="36"/>
                    <a:pt x="9" y="36"/>
                  </a:cubicBezTo>
                  <a:close/>
                  <a:moveTo>
                    <a:pt x="12" y="37"/>
                  </a:moveTo>
                  <a:cubicBezTo>
                    <a:pt x="12" y="37"/>
                    <a:pt x="12" y="37"/>
                    <a:pt x="12" y="37"/>
                  </a:cubicBezTo>
                  <a:cubicBezTo>
                    <a:pt x="12" y="37"/>
                    <a:pt x="12" y="37"/>
                    <a:pt x="12" y="37"/>
                  </a:cubicBezTo>
                  <a:cubicBezTo>
                    <a:pt x="12" y="36"/>
                    <a:pt x="13" y="35"/>
                    <a:pt x="13" y="35"/>
                  </a:cubicBezTo>
                  <a:cubicBezTo>
                    <a:pt x="13" y="35"/>
                    <a:pt x="13" y="34"/>
                    <a:pt x="13" y="34"/>
                  </a:cubicBezTo>
                  <a:cubicBezTo>
                    <a:pt x="12" y="35"/>
                    <a:pt x="12" y="35"/>
                    <a:pt x="12" y="36"/>
                  </a:cubicBezTo>
                  <a:cubicBezTo>
                    <a:pt x="12" y="36"/>
                    <a:pt x="12" y="36"/>
                    <a:pt x="12" y="37"/>
                  </a:cubicBezTo>
                  <a:cubicBezTo>
                    <a:pt x="12" y="36"/>
                    <a:pt x="12" y="36"/>
                    <a:pt x="12" y="37"/>
                  </a:cubicBezTo>
                  <a:close/>
                  <a:moveTo>
                    <a:pt x="22" y="36"/>
                  </a:moveTo>
                  <a:cubicBezTo>
                    <a:pt x="22" y="36"/>
                    <a:pt x="22" y="35"/>
                    <a:pt x="22" y="35"/>
                  </a:cubicBezTo>
                  <a:cubicBezTo>
                    <a:pt x="21" y="35"/>
                    <a:pt x="22" y="35"/>
                    <a:pt x="22" y="36"/>
                  </a:cubicBezTo>
                  <a:close/>
                  <a:moveTo>
                    <a:pt x="19" y="38"/>
                  </a:moveTo>
                  <a:cubicBezTo>
                    <a:pt x="19" y="37"/>
                    <a:pt x="20" y="36"/>
                    <a:pt x="20" y="35"/>
                  </a:cubicBezTo>
                  <a:cubicBezTo>
                    <a:pt x="20" y="35"/>
                    <a:pt x="20" y="35"/>
                    <a:pt x="20" y="35"/>
                  </a:cubicBezTo>
                  <a:cubicBezTo>
                    <a:pt x="19" y="36"/>
                    <a:pt x="18" y="37"/>
                    <a:pt x="19" y="38"/>
                  </a:cubicBezTo>
                  <a:close/>
                  <a:moveTo>
                    <a:pt x="14" y="39"/>
                  </a:moveTo>
                  <a:cubicBezTo>
                    <a:pt x="15" y="40"/>
                    <a:pt x="16" y="40"/>
                    <a:pt x="18" y="40"/>
                  </a:cubicBezTo>
                  <a:cubicBezTo>
                    <a:pt x="18" y="40"/>
                    <a:pt x="18" y="39"/>
                    <a:pt x="18" y="38"/>
                  </a:cubicBezTo>
                  <a:cubicBezTo>
                    <a:pt x="18" y="38"/>
                    <a:pt x="18" y="39"/>
                    <a:pt x="17" y="39"/>
                  </a:cubicBezTo>
                  <a:cubicBezTo>
                    <a:pt x="17" y="39"/>
                    <a:pt x="16" y="39"/>
                    <a:pt x="16" y="38"/>
                  </a:cubicBezTo>
                  <a:cubicBezTo>
                    <a:pt x="17" y="38"/>
                    <a:pt x="17" y="36"/>
                    <a:pt x="16" y="36"/>
                  </a:cubicBezTo>
                  <a:cubicBezTo>
                    <a:pt x="16" y="37"/>
                    <a:pt x="15" y="38"/>
                    <a:pt x="14" y="39"/>
                  </a:cubicBezTo>
                  <a:close/>
                  <a:moveTo>
                    <a:pt x="20" y="39"/>
                  </a:moveTo>
                  <a:cubicBezTo>
                    <a:pt x="20" y="38"/>
                    <a:pt x="21" y="38"/>
                    <a:pt x="21" y="37"/>
                  </a:cubicBezTo>
                  <a:cubicBezTo>
                    <a:pt x="21" y="37"/>
                    <a:pt x="21" y="36"/>
                    <a:pt x="21" y="36"/>
                  </a:cubicBezTo>
                  <a:cubicBezTo>
                    <a:pt x="20" y="37"/>
                    <a:pt x="19" y="38"/>
                    <a:pt x="20" y="39"/>
                  </a:cubicBezTo>
                  <a:close/>
                  <a:moveTo>
                    <a:pt x="23" y="39"/>
                  </a:moveTo>
                  <a:cubicBezTo>
                    <a:pt x="22" y="39"/>
                    <a:pt x="22" y="38"/>
                    <a:pt x="21" y="38"/>
                  </a:cubicBezTo>
                  <a:cubicBezTo>
                    <a:pt x="21" y="38"/>
                    <a:pt x="21" y="39"/>
                    <a:pt x="20" y="40"/>
                  </a:cubicBezTo>
                  <a:cubicBezTo>
                    <a:pt x="22" y="39"/>
                    <a:pt x="24" y="39"/>
                    <a:pt x="25" y="37"/>
                  </a:cubicBezTo>
                  <a:cubicBezTo>
                    <a:pt x="24" y="37"/>
                    <a:pt x="23" y="38"/>
                    <a:pt x="23" y="39"/>
                  </a:cubicBezTo>
                  <a:close/>
                  <a:moveTo>
                    <a:pt x="22" y="41"/>
                  </a:moveTo>
                  <a:cubicBezTo>
                    <a:pt x="23" y="41"/>
                    <a:pt x="24" y="40"/>
                    <a:pt x="24" y="39"/>
                  </a:cubicBezTo>
                  <a:cubicBezTo>
                    <a:pt x="23" y="40"/>
                    <a:pt x="23" y="40"/>
                    <a:pt x="22" y="41"/>
                  </a:cubicBezTo>
                  <a:close/>
                  <a:moveTo>
                    <a:pt x="16" y="42"/>
                  </a:moveTo>
                  <a:cubicBezTo>
                    <a:pt x="14" y="41"/>
                    <a:pt x="13" y="40"/>
                    <a:pt x="11" y="40"/>
                  </a:cubicBezTo>
                  <a:cubicBezTo>
                    <a:pt x="13" y="41"/>
                    <a:pt x="14" y="42"/>
                    <a:pt x="16" y="42"/>
                  </a:cubicBezTo>
                  <a:close/>
                  <a:moveTo>
                    <a:pt x="16" y="43"/>
                  </a:moveTo>
                  <a:cubicBezTo>
                    <a:pt x="16" y="43"/>
                    <a:pt x="15" y="42"/>
                    <a:pt x="15" y="43"/>
                  </a:cubicBezTo>
                  <a:cubicBezTo>
                    <a:pt x="15" y="43"/>
                    <a:pt x="16" y="43"/>
                    <a:pt x="16"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1"/>
            <p:cNvSpPr>
              <a:spLocks noEditPoints="1"/>
            </p:cNvSpPr>
            <p:nvPr/>
          </p:nvSpPr>
          <p:spPr bwMode="auto">
            <a:xfrm>
              <a:off x="3720" y="1701"/>
              <a:ext cx="728" cy="1643"/>
            </a:xfrm>
            <a:custGeom>
              <a:avLst/>
              <a:gdLst>
                <a:gd name="T0" fmla="*/ 43 w 83"/>
                <a:gd name="T1" fmla="*/ 174 h 191"/>
                <a:gd name="T2" fmla="*/ 23 w 83"/>
                <a:gd name="T3" fmla="*/ 32 h 191"/>
                <a:gd name="T4" fmla="*/ 79 w 83"/>
                <a:gd name="T5" fmla="*/ 13 h 191"/>
                <a:gd name="T6" fmla="*/ 64 w 83"/>
                <a:gd name="T7" fmla="*/ 165 h 191"/>
                <a:gd name="T8" fmla="*/ 56 w 83"/>
                <a:gd name="T9" fmla="*/ 34 h 191"/>
                <a:gd name="T10" fmla="*/ 43 w 83"/>
                <a:gd name="T11" fmla="*/ 32 h 191"/>
                <a:gd name="T12" fmla="*/ 45 w 83"/>
                <a:gd name="T13" fmla="*/ 36 h 191"/>
                <a:gd name="T14" fmla="*/ 39 w 83"/>
                <a:gd name="T15" fmla="*/ 37 h 191"/>
                <a:gd name="T16" fmla="*/ 27 w 83"/>
                <a:gd name="T17" fmla="*/ 40 h 191"/>
                <a:gd name="T18" fmla="*/ 36 w 83"/>
                <a:gd name="T19" fmla="*/ 40 h 191"/>
                <a:gd name="T20" fmla="*/ 57 w 83"/>
                <a:gd name="T21" fmla="*/ 40 h 191"/>
                <a:gd name="T22" fmla="*/ 25 w 83"/>
                <a:gd name="T23" fmla="*/ 42 h 191"/>
                <a:gd name="T24" fmla="*/ 33 w 83"/>
                <a:gd name="T25" fmla="*/ 42 h 191"/>
                <a:gd name="T26" fmla="*/ 51 w 83"/>
                <a:gd name="T27" fmla="*/ 45 h 191"/>
                <a:gd name="T28" fmla="*/ 46 w 83"/>
                <a:gd name="T29" fmla="*/ 48 h 191"/>
                <a:gd name="T30" fmla="*/ 55 w 83"/>
                <a:gd name="T31" fmla="*/ 47 h 191"/>
                <a:gd name="T32" fmla="*/ 75 w 83"/>
                <a:gd name="T33" fmla="*/ 48 h 191"/>
                <a:gd name="T34" fmla="*/ 51 w 83"/>
                <a:gd name="T35" fmla="*/ 50 h 191"/>
                <a:gd name="T36" fmla="*/ 34 w 83"/>
                <a:gd name="T37" fmla="*/ 54 h 191"/>
                <a:gd name="T38" fmla="*/ 46 w 83"/>
                <a:gd name="T39" fmla="*/ 54 h 191"/>
                <a:gd name="T40" fmla="*/ 42 w 83"/>
                <a:gd name="T41" fmla="*/ 56 h 191"/>
                <a:gd name="T42" fmla="*/ 55 w 83"/>
                <a:gd name="T43" fmla="*/ 58 h 191"/>
                <a:gd name="T44" fmla="*/ 40 w 83"/>
                <a:gd name="T45" fmla="*/ 61 h 191"/>
                <a:gd name="T46" fmla="*/ 52 w 83"/>
                <a:gd name="T47" fmla="*/ 63 h 191"/>
                <a:gd name="T48" fmla="*/ 39 w 83"/>
                <a:gd name="T49" fmla="*/ 64 h 191"/>
                <a:gd name="T50" fmla="*/ 33 w 83"/>
                <a:gd name="T51" fmla="*/ 66 h 191"/>
                <a:gd name="T52" fmla="*/ 32 w 83"/>
                <a:gd name="T53" fmla="*/ 67 h 191"/>
                <a:gd name="T54" fmla="*/ 42 w 83"/>
                <a:gd name="T55" fmla="*/ 70 h 191"/>
                <a:gd name="T56" fmla="*/ 41 w 83"/>
                <a:gd name="T57" fmla="*/ 73 h 191"/>
                <a:gd name="T58" fmla="*/ 55 w 83"/>
                <a:gd name="T59" fmla="*/ 73 h 191"/>
                <a:gd name="T60" fmla="*/ 47 w 83"/>
                <a:gd name="T61" fmla="*/ 76 h 191"/>
                <a:gd name="T62" fmla="*/ 43 w 83"/>
                <a:gd name="T63" fmla="*/ 77 h 191"/>
                <a:gd name="T64" fmla="*/ 35 w 83"/>
                <a:gd name="T65" fmla="*/ 79 h 191"/>
                <a:gd name="T66" fmla="*/ 45 w 83"/>
                <a:gd name="T67" fmla="*/ 80 h 191"/>
                <a:gd name="T68" fmla="*/ 42 w 83"/>
                <a:gd name="T69" fmla="*/ 82 h 191"/>
                <a:gd name="T70" fmla="*/ 31 w 83"/>
                <a:gd name="T71" fmla="*/ 84 h 191"/>
                <a:gd name="T72" fmla="*/ 33 w 83"/>
                <a:gd name="T73" fmla="*/ 87 h 191"/>
                <a:gd name="T74" fmla="*/ 48 w 83"/>
                <a:gd name="T75" fmla="*/ 89 h 191"/>
                <a:gd name="T76" fmla="*/ 54 w 83"/>
                <a:gd name="T77" fmla="*/ 93 h 191"/>
                <a:gd name="T78" fmla="*/ 40 w 83"/>
                <a:gd name="T79" fmla="*/ 93 h 191"/>
                <a:gd name="T80" fmla="*/ 36 w 83"/>
                <a:gd name="T81" fmla="*/ 95 h 191"/>
                <a:gd name="T82" fmla="*/ 43 w 83"/>
                <a:gd name="T83" fmla="*/ 97 h 191"/>
                <a:gd name="T84" fmla="*/ 41 w 83"/>
                <a:gd name="T85" fmla="*/ 99 h 191"/>
                <a:gd name="T86" fmla="*/ 46 w 83"/>
                <a:gd name="T87" fmla="*/ 101 h 191"/>
                <a:gd name="T88" fmla="*/ 57 w 83"/>
                <a:gd name="T89" fmla="*/ 102 h 191"/>
                <a:gd name="T90" fmla="*/ 57 w 83"/>
                <a:gd name="T91" fmla="*/ 105 h 191"/>
                <a:gd name="T92" fmla="*/ 57 w 83"/>
                <a:gd name="T93" fmla="*/ 108 h 191"/>
                <a:gd name="T94" fmla="*/ 55 w 83"/>
                <a:gd name="T95" fmla="*/ 111 h 191"/>
                <a:gd name="T96" fmla="*/ 38 w 83"/>
                <a:gd name="T97" fmla="*/ 115 h 191"/>
                <a:gd name="T98" fmla="*/ 53 w 83"/>
                <a:gd name="T99" fmla="*/ 120 h 191"/>
                <a:gd name="T100" fmla="*/ 38 w 83"/>
                <a:gd name="T101" fmla="*/ 125 h 191"/>
                <a:gd name="T102" fmla="*/ 57 w 83"/>
                <a:gd name="T103" fmla="*/ 130 h 191"/>
                <a:gd name="T104" fmla="*/ 37 w 83"/>
                <a:gd name="T105" fmla="*/ 137 h 191"/>
                <a:gd name="T106" fmla="*/ 41 w 83"/>
                <a:gd name="T107" fmla="*/ 142 h 191"/>
                <a:gd name="T108" fmla="*/ 56 w 83"/>
                <a:gd name="T109" fmla="*/ 150 h 191"/>
                <a:gd name="T110" fmla="*/ 58 w 83"/>
                <a:gd name="T111" fmla="*/ 156 h 191"/>
                <a:gd name="T112" fmla="*/ 62 w 83"/>
                <a:gd name="T113" fmla="*/ 160 h 191"/>
                <a:gd name="T114" fmla="*/ 40 w 83"/>
                <a:gd name="T115" fmla="*/ 169 h 191"/>
                <a:gd name="T116" fmla="*/ 42 w 83"/>
                <a:gd name="T117" fmla="*/ 177 h 191"/>
                <a:gd name="T118" fmla="*/ 62 w 83"/>
                <a:gd name="T119" fmla="*/ 179 h 191"/>
                <a:gd name="T120" fmla="*/ 65 w 83"/>
                <a:gd name="T121" fmla="*/ 182 h 191"/>
                <a:gd name="T122" fmla="*/ 45 w 83"/>
                <a:gd name="T123" fmla="*/ 184 h 191"/>
                <a:gd name="T124" fmla="*/ 63 w 83"/>
                <a:gd name="T125" fmla="*/ 18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3" h="191">
                  <a:moveTo>
                    <a:pt x="56" y="186"/>
                  </a:moveTo>
                  <a:cubicBezTo>
                    <a:pt x="56" y="187"/>
                    <a:pt x="55" y="188"/>
                    <a:pt x="53" y="188"/>
                  </a:cubicBezTo>
                  <a:cubicBezTo>
                    <a:pt x="53" y="189"/>
                    <a:pt x="53" y="189"/>
                    <a:pt x="53" y="189"/>
                  </a:cubicBezTo>
                  <a:cubicBezTo>
                    <a:pt x="51" y="189"/>
                    <a:pt x="51" y="187"/>
                    <a:pt x="50" y="186"/>
                  </a:cubicBezTo>
                  <a:cubicBezTo>
                    <a:pt x="50" y="185"/>
                    <a:pt x="51" y="185"/>
                    <a:pt x="51" y="185"/>
                  </a:cubicBezTo>
                  <a:cubicBezTo>
                    <a:pt x="50" y="184"/>
                    <a:pt x="50" y="183"/>
                    <a:pt x="50" y="182"/>
                  </a:cubicBezTo>
                  <a:cubicBezTo>
                    <a:pt x="50" y="182"/>
                    <a:pt x="50" y="182"/>
                    <a:pt x="50" y="182"/>
                  </a:cubicBezTo>
                  <a:cubicBezTo>
                    <a:pt x="51" y="182"/>
                    <a:pt x="51" y="182"/>
                    <a:pt x="52" y="183"/>
                  </a:cubicBezTo>
                  <a:cubicBezTo>
                    <a:pt x="52" y="182"/>
                    <a:pt x="51" y="182"/>
                    <a:pt x="51" y="182"/>
                  </a:cubicBezTo>
                  <a:cubicBezTo>
                    <a:pt x="51" y="181"/>
                    <a:pt x="51" y="180"/>
                    <a:pt x="51" y="180"/>
                  </a:cubicBezTo>
                  <a:cubicBezTo>
                    <a:pt x="52" y="176"/>
                    <a:pt x="55" y="175"/>
                    <a:pt x="57" y="173"/>
                  </a:cubicBezTo>
                  <a:cubicBezTo>
                    <a:pt x="57" y="172"/>
                    <a:pt x="57" y="172"/>
                    <a:pt x="58" y="171"/>
                  </a:cubicBezTo>
                  <a:cubicBezTo>
                    <a:pt x="57" y="170"/>
                    <a:pt x="58" y="168"/>
                    <a:pt x="57" y="168"/>
                  </a:cubicBezTo>
                  <a:cubicBezTo>
                    <a:pt x="58" y="164"/>
                    <a:pt x="56" y="161"/>
                    <a:pt x="57" y="157"/>
                  </a:cubicBezTo>
                  <a:cubicBezTo>
                    <a:pt x="56" y="157"/>
                    <a:pt x="56" y="157"/>
                    <a:pt x="56" y="157"/>
                  </a:cubicBezTo>
                  <a:cubicBezTo>
                    <a:pt x="57" y="154"/>
                    <a:pt x="56" y="151"/>
                    <a:pt x="55" y="149"/>
                  </a:cubicBezTo>
                  <a:cubicBezTo>
                    <a:pt x="55" y="149"/>
                    <a:pt x="55" y="150"/>
                    <a:pt x="54" y="150"/>
                  </a:cubicBezTo>
                  <a:cubicBezTo>
                    <a:pt x="54" y="148"/>
                    <a:pt x="55" y="147"/>
                    <a:pt x="55" y="146"/>
                  </a:cubicBezTo>
                  <a:cubicBezTo>
                    <a:pt x="55" y="145"/>
                    <a:pt x="55" y="144"/>
                    <a:pt x="55" y="144"/>
                  </a:cubicBezTo>
                  <a:cubicBezTo>
                    <a:pt x="54" y="144"/>
                    <a:pt x="54" y="144"/>
                    <a:pt x="54" y="144"/>
                  </a:cubicBezTo>
                  <a:cubicBezTo>
                    <a:pt x="54" y="142"/>
                    <a:pt x="55" y="140"/>
                    <a:pt x="54" y="138"/>
                  </a:cubicBezTo>
                  <a:cubicBezTo>
                    <a:pt x="54" y="133"/>
                    <a:pt x="53" y="128"/>
                    <a:pt x="52" y="124"/>
                  </a:cubicBezTo>
                  <a:cubicBezTo>
                    <a:pt x="52" y="124"/>
                    <a:pt x="52" y="123"/>
                    <a:pt x="51" y="123"/>
                  </a:cubicBezTo>
                  <a:cubicBezTo>
                    <a:pt x="53" y="120"/>
                    <a:pt x="50" y="117"/>
                    <a:pt x="51" y="113"/>
                  </a:cubicBezTo>
                  <a:cubicBezTo>
                    <a:pt x="50" y="113"/>
                    <a:pt x="50" y="113"/>
                    <a:pt x="49" y="113"/>
                  </a:cubicBezTo>
                  <a:cubicBezTo>
                    <a:pt x="49" y="112"/>
                    <a:pt x="50" y="111"/>
                    <a:pt x="50" y="111"/>
                  </a:cubicBezTo>
                  <a:cubicBezTo>
                    <a:pt x="50" y="110"/>
                    <a:pt x="50" y="110"/>
                    <a:pt x="50" y="109"/>
                  </a:cubicBezTo>
                  <a:cubicBezTo>
                    <a:pt x="50" y="109"/>
                    <a:pt x="51" y="109"/>
                    <a:pt x="50" y="108"/>
                  </a:cubicBezTo>
                  <a:cubicBezTo>
                    <a:pt x="50" y="108"/>
                    <a:pt x="50" y="109"/>
                    <a:pt x="49" y="109"/>
                  </a:cubicBezTo>
                  <a:cubicBezTo>
                    <a:pt x="48" y="108"/>
                    <a:pt x="47" y="108"/>
                    <a:pt x="47" y="107"/>
                  </a:cubicBezTo>
                  <a:cubicBezTo>
                    <a:pt x="46" y="108"/>
                    <a:pt x="46" y="108"/>
                    <a:pt x="46" y="109"/>
                  </a:cubicBezTo>
                  <a:cubicBezTo>
                    <a:pt x="46" y="109"/>
                    <a:pt x="46" y="109"/>
                    <a:pt x="46" y="109"/>
                  </a:cubicBezTo>
                  <a:cubicBezTo>
                    <a:pt x="43" y="113"/>
                    <a:pt x="43" y="118"/>
                    <a:pt x="42" y="124"/>
                  </a:cubicBezTo>
                  <a:cubicBezTo>
                    <a:pt x="43" y="125"/>
                    <a:pt x="42" y="126"/>
                    <a:pt x="42" y="127"/>
                  </a:cubicBezTo>
                  <a:cubicBezTo>
                    <a:pt x="41" y="128"/>
                    <a:pt x="42" y="130"/>
                    <a:pt x="42" y="131"/>
                  </a:cubicBezTo>
                  <a:cubicBezTo>
                    <a:pt x="41" y="136"/>
                    <a:pt x="42" y="141"/>
                    <a:pt x="42" y="147"/>
                  </a:cubicBezTo>
                  <a:cubicBezTo>
                    <a:pt x="42" y="147"/>
                    <a:pt x="43" y="146"/>
                    <a:pt x="43" y="147"/>
                  </a:cubicBezTo>
                  <a:cubicBezTo>
                    <a:pt x="43" y="148"/>
                    <a:pt x="42" y="148"/>
                    <a:pt x="42" y="149"/>
                  </a:cubicBezTo>
                  <a:cubicBezTo>
                    <a:pt x="42" y="150"/>
                    <a:pt x="42" y="150"/>
                    <a:pt x="42" y="150"/>
                  </a:cubicBezTo>
                  <a:cubicBezTo>
                    <a:pt x="42" y="151"/>
                    <a:pt x="42" y="153"/>
                    <a:pt x="42" y="154"/>
                  </a:cubicBezTo>
                  <a:cubicBezTo>
                    <a:pt x="42" y="155"/>
                    <a:pt x="43" y="156"/>
                    <a:pt x="43" y="157"/>
                  </a:cubicBezTo>
                  <a:cubicBezTo>
                    <a:pt x="42" y="157"/>
                    <a:pt x="43" y="157"/>
                    <a:pt x="42" y="157"/>
                  </a:cubicBezTo>
                  <a:cubicBezTo>
                    <a:pt x="42" y="159"/>
                    <a:pt x="44" y="160"/>
                    <a:pt x="44" y="162"/>
                  </a:cubicBezTo>
                  <a:cubicBezTo>
                    <a:pt x="43" y="162"/>
                    <a:pt x="43" y="162"/>
                    <a:pt x="42" y="162"/>
                  </a:cubicBezTo>
                  <a:cubicBezTo>
                    <a:pt x="43" y="165"/>
                    <a:pt x="42" y="169"/>
                    <a:pt x="43" y="171"/>
                  </a:cubicBezTo>
                  <a:cubicBezTo>
                    <a:pt x="43" y="172"/>
                    <a:pt x="44" y="173"/>
                    <a:pt x="43" y="174"/>
                  </a:cubicBezTo>
                  <a:cubicBezTo>
                    <a:pt x="43" y="174"/>
                    <a:pt x="43" y="174"/>
                    <a:pt x="43" y="174"/>
                  </a:cubicBezTo>
                  <a:cubicBezTo>
                    <a:pt x="42" y="174"/>
                    <a:pt x="43" y="173"/>
                    <a:pt x="42" y="173"/>
                  </a:cubicBezTo>
                  <a:cubicBezTo>
                    <a:pt x="41" y="173"/>
                    <a:pt x="43" y="174"/>
                    <a:pt x="43" y="175"/>
                  </a:cubicBezTo>
                  <a:cubicBezTo>
                    <a:pt x="44" y="175"/>
                    <a:pt x="45" y="176"/>
                    <a:pt x="46" y="176"/>
                  </a:cubicBezTo>
                  <a:cubicBezTo>
                    <a:pt x="47" y="177"/>
                    <a:pt x="48" y="177"/>
                    <a:pt x="48" y="178"/>
                  </a:cubicBezTo>
                  <a:cubicBezTo>
                    <a:pt x="48" y="179"/>
                    <a:pt x="48" y="181"/>
                    <a:pt x="48" y="182"/>
                  </a:cubicBezTo>
                  <a:cubicBezTo>
                    <a:pt x="48" y="182"/>
                    <a:pt x="48" y="182"/>
                    <a:pt x="49" y="182"/>
                  </a:cubicBezTo>
                  <a:cubicBezTo>
                    <a:pt x="48" y="183"/>
                    <a:pt x="48" y="183"/>
                    <a:pt x="48" y="183"/>
                  </a:cubicBezTo>
                  <a:cubicBezTo>
                    <a:pt x="48" y="184"/>
                    <a:pt x="49" y="184"/>
                    <a:pt x="49" y="184"/>
                  </a:cubicBezTo>
                  <a:cubicBezTo>
                    <a:pt x="49" y="185"/>
                    <a:pt x="50" y="185"/>
                    <a:pt x="50" y="185"/>
                  </a:cubicBezTo>
                  <a:cubicBezTo>
                    <a:pt x="49" y="186"/>
                    <a:pt x="48" y="185"/>
                    <a:pt x="48" y="184"/>
                  </a:cubicBezTo>
                  <a:cubicBezTo>
                    <a:pt x="47" y="185"/>
                    <a:pt x="48" y="186"/>
                    <a:pt x="48" y="187"/>
                  </a:cubicBezTo>
                  <a:cubicBezTo>
                    <a:pt x="46" y="187"/>
                    <a:pt x="46" y="186"/>
                    <a:pt x="45" y="186"/>
                  </a:cubicBezTo>
                  <a:cubicBezTo>
                    <a:pt x="44" y="187"/>
                    <a:pt x="45" y="188"/>
                    <a:pt x="47" y="188"/>
                  </a:cubicBezTo>
                  <a:cubicBezTo>
                    <a:pt x="47" y="190"/>
                    <a:pt x="43" y="189"/>
                    <a:pt x="41" y="189"/>
                  </a:cubicBezTo>
                  <a:cubicBezTo>
                    <a:pt x="38" y="189"/>
                    <a:pt x="35" y="191"/>
                    <a:pt x="33" y="190"/>
                  </a:cubicBezTo>
                  <a:cubicBezTo>
                    <a:pt x="32" y="190"/>
                    <a:pt x="32" y="190"/>
                    <a:pt x="32" y="190"/>
                  </a:cubicBezTo>
                  <a:cubicBezTo>
                    <a:pt x="31" y="189"/>
                    <a:pt x="31" y="189"/>
                    <a:pt x="30" y="188"/>
                  </a:cubicBezTo>
                  <a:cubicBezTo>
                    <a:pt x="30" y="188"/>
                    <a:pt x="30" y="188"/>
                    <a:pt x="30" y="187"/>
                  </a:cubicBezTo>
                  <a:cubicBezTo>
                    <a:pt x="29" y="187"/>
                    <a:pt x="28" y="185"/>
                    <a:pt x="29" y="184"/>
                  </a:cubicBezTo>
                  <a:cubicBezTo>
                    <a:pt x="30" y="185"/>
                    <a:pt x="30" y="185"/>
                    <a:pt x="30" y="186"/>
                  </a:cubicBezTo>
                  <a:cubicBezTo>
                    <a:pt x="30" y="185"/>
                    <a:pt x="29" y="184"/>
                    <a:pt x="29" y="182"/>
                  </a:cubicBezTo>
                  <a:cubicBezTo>
                    <a:pt x="30" y="182"/>
                    <a:pt x="31" y="181"/>
                    <a:pt x="31" y="180"/>
                  </a:cubicBezTo>
                  <a:cubicBezTo>
                    <a:pt x="33" y="179"/>
                    <a:pt x="35" y="177"/>
                    <a:pt x="37" y="175"/>
                  </a:cubicBezTo>
                  <a:cubicBezTo>
                    <a:pt x="37" y="174"/>
                    <a:pt x="37" y="173"/>
                    <a:pt x="37" y="173"/>
                  </a:cubicBezTo>
                  <a:cubicBezTo>
                    <a:pt x="37" y="172"/>
                    <a:pt x="37" y="172"/>
                    <a:pt x="37" y="172"/>
                  </a:cubicBezTo>
                  <a:cubicBezTo>
                    <a:pt x="37" y="171"/>
                    <a:pt x="37" y="171"/>
                    <a:pt x="37" y="170"/>
                  </a:cubicBezTo>
                  <a:cubicBezTo>
                    <a:pt x="36" y="162"/>
                    <a:pt x="36" y="153"/>
                    <a:pt x="35" y="144"/>
                  </a:cubicBezTo>
                  <a:cubicBezTo>
                    <a:pt x="35" y="139"/>
                    <a:pt x="35" y="135"/>
                    <a:pt x="34" y="129"/>
                  </a:cubicBezTo>
                  <a:cubicBezTo>
                    <a:pt x="34" y="127"/>
                    <a:pt x="34" y="125"/>
                    <a:pt x="34" y="124"/>
                  </a:cubicBezTo>
                  <a:cubicBezTo>
                    <a:pt x="33" y="119"/>
                    <a:pt x="32" y="115"/>
                    <a:pt x="32" y="111"/>
                  </a:cubicBezTo>
                  <a:cubicBezTo>
                    <a:pt x="32" y="111"/>
                    <a:pt x="32" y="112"/>
                    <a:pt x="31" y="111"/>
                  </a:cubicBezTo>
                  <a:cubicBezTo>
                    <a:pt x="31" y="111"/>
                    <a:pt x="31" y="110"/>
                    <a:pt x="32" y="110"/>
                  </a:cubicBezTo>
                  <a:cubicBezTo>
                    <a:pt x="30" y="107"/>
                    <a:pt x="27" y="104"/>
                    <a:pt x="25" y="103"/>
                  </a:cubicBezTo>
                  <a:cubicBezTo>
                    <a:pt x="24" y="101"/>
                    <a:pt x="23" y="99"/>
                    <a:pt x="22" y="98"/>
                  </a:cubicBezTo>
                  <a:cubicBezTo>
                    <a:pt x="23" y="95"/>
                    <a:pt x="24" y="92"/>
                    <a:pt x="24" y="88"/>
                  </a:cubicBezTo>
                  <a:cubicBezTo>
                    <a:pt x="18" y="82"/>
                    <a:pt x="13" y="74"/>
                    <a:pt x="6" y="69"/>
                  </a:cubicBezTo>
                  <a:cubicBezTo>
                    <a:pt x="5" y="67"/>
                    <a:pt x="3" y="67"/>
                    <a:pt x="2" y="66"/>
                  </a:cubicBezTo>
                  <a:cubicBezTo>
                    <a:pt x="1" y="66"/>
                    <a:pt x="1" y="66"/>
                    <a:pt x="1" y="66"/>
                  </a:cubicBezTo>
                  <a:cubicBezTo>
                    <a:pt x="0" y="66"/>
                    <a:pt x="0" y="66"/>
                    <a:pt x="0" y="66"/>
                  </a:cubicBezTo>
                  <a:cubicBezTo>
                    <a:pt x="0" y="65"/>
                    <a:pt x="2" y="64"/>
                    <a:pt x="2" y="63"/>
                  </a:cubicBezTo>
                  <a:cubicBezTo>
                    <a:pt x="2" y="63"/>
                    <a:pt x="2" y="63"/>
                    <a:pt x="2" y="62"/>
                  </a:cubicBezTo>
                  <a:cubicBezTo>
                    <a:pt x="3" y="62"/>
                    <a:pt x="2" y="61"/>
                    <a:pt x="3" y="61"/>
                  </a:cubicBezTo>
                  <a:cubicBezTo>
                    <a:pt x="6" y="53"/>
                    <a:pt x="12" y="48"/>
                    <a:pt x="17" y="42"/>
                  </a:cubicBezTo>
                  <a:cubicBezTo>
                    <a:pt x="19" y="39"/>
                    <a:pt x="20" y="37"/>
                    <a:pt x="22" y="34"/>
                  </a:cubicBezTo>
                  <a:cubicBezTo>
                    <a:pt x="22" y="33"/>
                    <a:pt x="23" y="32"/>
                    <a:pt x="23" y="32"/>
                  </a:cubicBezTo>
                  <a:cubicBezTo>
                    <a:pt x="24" y="31"/>
                    <a:pt x="23" y="31"/>
                    <a:pt x="23" y="31"/>
                  </a:cubicBezTo>
                  <a:cubicBezTo>
                    <a:pt x="24" y="30"/>
                    <a:pt x="24" y="30"/>
                    <a:pt x="25" y="29"/>
                  </a:cubicBezTo>
                  <a:cubicBezTo>
                    <a:pt x="27" y="30"/>
                    <a:pt x="28" y="29"/>
                    <a:pt x="31" y="29"/>
                  </a:cubicBezTo>
                  <a:cubicBezTo>
                    <a:pt x="32" y="30"/>
                    <a:pt x="33" y="29"/>
                    <a:pt x="35" y="30"/>
                  </a:cubicBezTo>
                  <a:cubicBezTo>
                    <a:pt x="35" y="30"/>
                    <a:pt x="35" y="30"/>
                    <a:pt x="35" y="30"/>
                  </a:cubicBezTo>
                  <a:cubicBezTo>
                    <a:pt x="37" y="30"/>
                    <a:pt x="39" y="31"/>
                    <a:pt x="40" y="30"/>
                  </a:cubicBezTo>
                  <a:cubicBezTo>
                    <a:pt x="41" y="30"/>
                    <a:pt x="40" y="30"/>
                    <a:pt x="41" y="31"/>
                  </a:cubicBezTo>
                  <a:cubicBezTo>
                    <a:pt x="47" y="31"/>
                    <a:pt x="50" y="29"/>
                    <a:pt x="56" y="28"/>
                  </a:cubicBezTo>
                  <a:cubicBezTo>
                    <a:pt x="56" y="27"/>
                    <a:pt x="55" y="27"/>
                    <a:pt x="55" y="26"/>
                  </a:cubicBezTo>
                  <a:cubicBezTo>
                    <a:pt x="56" y="26"/>
                    <a:pt x="56" y="27"/>
                    <a:pt x="56" y="27"/>
                  </a:cubicBezTo>
                  <a:cubicBezTo>
                    <a:pt x="57" y="28"/>
                    <a:pt x="58" y="29"/>
                    <a:pt x="58" y="30"/>
                  </a:cubicBezTo>
                  <a:cubicBezTo>
                    <a:pt x="59" y="30"/>
                    <a:pt x="59" y="32"/>
                    <a:pt x="60" y="32"/>
                  </a:cubicBezTo>
                  <a:cubicBezTo>
                    <a:pt x="60" y="32"/>
                    <a:pt x="60" y="31"/>
                    <a:pt x="61" y="31"/>
                  </a:cubicBezTo>
                  <a:cubicBezTo>
                    <a:pt x="61" y="31"/>
                    <a:pt x="61" y="32"/>
                    <a:pt x="62" y="32"/>
                  </a:cubicBezTo>
                  <a:cubicBezTo>
                    <a:pt x="62" y="32"/>
                    <a:pt x="61" y="32"/>
                    <a:pt x="62" y="33"/>
                  </a:cubicBezTo>
                  <a:cubicBezTo>
                    <a:pt x="62" y="33"/>
                    <a:pt x="62" y="34"/>
                    <a:pt x="62" y="34"/>
                  </a:cubicBezTo>
                  <a:cubicBezTo>
                    <a:pt x="63" y="38"/>
                    <a:pt x="64" y="41"/>
                    <a:pt x="65" y="44"/>
                  </a:cubicBezTo>
                  <a:cubicBezTo>
                    <a:pt x="65" y="42"/>
                    <a:pt x="65" y="41"/>
                    <a:pt x="65" y="39"/>
                  </a:cubicBezTo>
                  <a:cubicBezTo>
                    <a:pt x="65" y="39"/>
                    <a:pt x="65" y="39"/>
                    <a:pt x="65" y="39"/>
                  </a:cubicBezTo>
                  <a:cubicBezTo>
                    <a:pt x="64" y="36"/>
                    <a:pt x="62" y="32"/>
                    <a:pt x="61" y="28"/>
                  </a:cubicBezTo>
                  <a:cubicBezTo>
                    <a:pt x="62" y="29"/>
                    <a:pt x="61" y="28"/>
                    <a:pt x="62" y="28"/>
                  </a:cubicBezTo>
                  <a:cubicBezTo>
                    <a:pt x="62" y="28"/>
                    <a:pt x="62" y="29"/>
                    <a:pt x="62" y="29"/>
                  </a:cubicBezTo>
                  <a:cubicBezTo>
                    <a:pt x="63" y="31"/>
                    <a:pt x="63" y="32"/>
                    <a:pt x="63" y="33"/>
                  </a:cubicBezTo>
                  <a:cubicBezTo>
                    <a:pt x="63" y="34"/>
                    <a:pt x="64" y="34"/>
                    <a:pt x="64" y="34"/>
                  </a:cubicBezTo>
                  <a:cubicBezTo>
                    <a:pt x="65" y="37"/>
                    <a:pt x="66" y="40"/>
                    <a:pt x="67" y="43"/>
                  </a:cubicBezTo>
                  <a:cubicBezTo>
                    <a:pt x="69" y="47"/>
                    <a:pt x="70" y="50"/>
                    <a:pt x="72" y="53"/>
                  </a:cubicBezTo>
                  <a:cubicBezTo>
                    <a:pt x="72" y="53"/>
                    <a:pt x="72" y="53"/>
                    <a:pt x="73" y="53"/>
                  </a:cubicBezTo>
                  <a:cubicBezTo>
                    <a:pt x="74" y="48"/>
                    <a:pt x="75" y="43"/>
                    <a:pt x="76" y="37"/>
                  </a:cubicBezTo>
                  <a:cubicBezTo>
                    <a:pt x="76" y="33"/>
                    <a:pt x="75" y="29"/>
                    <a:pt x="75" y="25"/>
                  </a:cubicBezTo>
                  <a:cubicBezTo>
                    <a:pt x="75" y="24"/>
                    <a:pt x="75" y="24"/>
                    <a:pt x="76" y="23"/>
                  </a:cubicBezTo>
                  <a:cubicBezTo>
                    <a:pt x="77" y="23"/>
                    <a:pt x="77" y="23"/>
                    <a:pt x="77" y="23"/>
                  </a:cubicBezTo>
                  <a:cubicBezTo>
                    <a:pt x="78" y="22"/>
                    <a:pt x="77" y="20"/>
                    <a:pt x="77" y="18"/>
                  </a:cubicBezTo>
                  <a:cubicBezTo>
                    <a:pt x="77" y="18"/>
                    <a:pt x="77" y="19"/>
                    <a:pt x="76" y="18"/>
                  </a:cubicBezTo>
                  <a:cubicBezTo>
                    <a:pt x="76" y="19"/>
                    <a:pt x="76" y="20"/>
                    <a:pt x="76" y="20"/>
                  </a:cubicBezTo>
                  <a:cubicBezTo>
                    <a:pt x="74" y="19"/>
                    <a:pt x="75" y="17"/>
                    <a:pt x="75" y="15"/>
                  </a:cubicBezTo>
                  <a:cubicBezTo>
                    <a:pt x="76" y="11"/>
                    <a:pt x="75" y="6"/>
                    <a:pt x="74" y="2"/>
                  </a:cubicBezTo>
                  <a:cubicBezTo>
                    <a:pt x="74" y="2"/>
                    <a:pt x="75" y="2"/>
                    <a:pt x="75" y="2"/>
                  </a:cubicBezTo>
                  <a:cubicBezTo>
                    <a:pt x="76" y="4"/>
                    <a:pt x="76" y="6"/>
                    <a:pt x="76" y="9"/>
                  </a:cubicBezTo>
                  <a:cubicBezTo>
                    <a:pt x="76" y="9"/>
                    <a:pt x="76" y="9"/>
                    <a:pt x="77" y="9"/>
                  </a:cubicBezTo>
                  <a:cubicBezTo>
                    <a:pt x="76" y="6"/>
                    <a:pt x="77" y="4"/>
                    <a:pt x="76" y="2"/>
                  </a:cubicBezTo>
                  <a:cubicBezTo>
                    <a:pt x="76" y="1"/>
                    <a:pt x="75" y="1"/>
                    <a:pt x="75" y="0"/>
                  </a:cubicBezTo>
                  <a:cubicBezTo>
                    <a:pt x="75" y="0"/>
                    <a:pt x="75" y="0"/>
                    <a:pt x="75" y="0"/>
                  </a:cubicBezTo>
                  <a:cubicBezTo>
                    <a:pt x="76" y="0"/>
                    <a:pt x="76" y="0"/>
                    <a:pt x="76" y="1"/>
                  </a:cubicBezTo>
                  <a:cubicBezTo>
                    <a:pt x="77" y="0"/>
                    <a:pt x="77" y="0"/>
                    <a:pt x="78" y="0"/>
                  </a:cubicBezTo>
                  <a:cubicBezTo>
                    <a:pt x="78" y="3"/>
                    <a:pt x="77" y="6"/>
                    <a:pt x="78" y="9"/>
                  </a:cubicBezTo>
                  <a:cubicBezTo>
                    <a:pt x="78" y="10"/>
                    <a:pt x="79" y="12"/>
                    <a:pt x="79" y="13"/>
                  </a:cubicBezTo>
                  <a:cubicBezTo>
                    <a:pt x="79" y="14"/>
                    <a:pt x="80" y="14"/>
                    <a:pt x="80" y="15"/>
                  </a:cubicBezTo>
                  <a:cubicBezTo>
                    <a:pt x="80" y="15"/>
                    <a:pt x="80" y="16"/>
                    <a:pt x="81" y="16"/>
                  </a:cubicBezTo>
                  <a:cubicBezTo>
                    <a:pt x="81" y="17"/>
                    <a:pt x="82" y="17"/>
                    <a:pt x="83" y="17"/>
                  </a:cubicBezTo>
                  <a:cubicBezTo>
                    <a:pt x="82" y="20"/>
                    <a:pt x="82" y="23"/>
                    <a:pt x="81" y="26"/>
                  </a:cubicBezTo>
                  <a:cubicBezTo>
                    <a:pt x="80" y="27"/>
                    <a:pt x="80" y="29"/>
                    <a:pt x="80" y="30"/>
                  </a:cubicBezTo>
                  <a:cubicBezTo>
                    <a:pt x="79" y="31"/>
                    <a:pt x="80" y="32"/>
                    <a:pt x="79" y="32"/>
                  </a:cubicBezTo>
                  <a:cubicBezTo>
                    <a:pt x="79" y="33"/>
                    <a:pt x="78" y="32"/>
                    <a:pt x="78" y="32"/>
                  </a:cubicBezTo>
                  <a:cubicBezTo>
                    <a:pt x="77" y="37"/>
                    <a:pt x="77" y="45"/>
                    <a:pt x="76" y="51"/>
                  </a:cubicBezTo>
                  <a:cubicBezTo>
                    <a:pt x="77" y="54"/>
                    <a:pt x="77" y="60"/>
                    <a:pt x="75" y="64"/>
                  </a:cubicBezTo>
                  <a:cubicBezTo>
                    <a:pt x="75" y="64"/>
                    <a:pt x="75" y="65"/>
                    <a:pt x="76" y="66"/>
                  </a:cubicBezTo>
                  <a:cubicBezTo>
                    <a:pt x="75" y="66"/>
                    <a:pt x="73" y="66"/>
                    <a:pt x="74" y="65"/>
                  </a:cubicBezTo>
                  <a:cubicBezTo>
                    <a:pt x="74" y="64"/>
                    <a:pt x="73" y="65"/>
                    <a:pt x="73" y="64"/>
                  </a:cubicBezTo>
                  <a:cubicBezTo>
                    <a:pt x="73" y="65"/>
                    <a:pt x="74" y="65"/>
                    <a:pt x="74" y="66"/>
                  </a:cubicBezTo>
                  <a:cubicBezTo>
                    <a:pt x="73" y="66"/>
                    <a:pt x="73" y="66"/>
                    <a:pt x="73" y="66"/>
                  </a:cubicBezTo>
                  <a:cubicBezTo>
                    <a:pt x="72" y="66"/>
                    <a:pt x="72" y="64"/>
                    <a:pt x="72" y="63"/>
                  </a:cubicBezTo>
                  <a:cubicBezTo>
                    <a:pt x="71" y="60"/>
                    <a:pt x="69" y="58"/>
                    <a:pt x="68" y="55"/>
                  </a:cubicBezTo>
                  <a:cubicBezTo>
                    <a:pt x="67" y="53"/>
                    <a:pt x="67" y="52"/>
                    <a:pt x="66" y="50"/>
                  </a:cubicBezTo>
                  <a:cubicBezTo>
                    <a:pt x="65" y="48"/>
                    <a:pt x="64" y="46"/>
                    <a:pt x="63" y="44"/>
                  </a:cubicBezTo>
                  <a:cubicBezTo>
                    <a:pt x="63" y="45"/>
                    <a:pt x="63" y="47"/>
                    <a:pt x="63" y="48"/>
                  </a:cubicBezTo>
                  <a:cubicBezTo>
                    <a:pt x="63" y="55"/>
                    <a:pt x="62" y="64"/>
                    <a:pt x="61" y="70"/>
                  </a:cubicBezTo>
                  <a:cubicBezTo>
                    <a:pt x="62" y="70"/>
                    <a:pt x="62" y="71"/>
                    <a:pt x="62" y="71"/>
                  </a:cubicBezTo>
                  <a:cubicBezTo>
                    <a:pt x="62" y="72"/>
                    <a:pt x="61" y="71"/>
                    <a:pt x="61" y="71"/>
                  </a:cubicBezTo>
                  <a:cubicBezTo>
                    <a:pt x="62" y="73"/>
                    <a:pt x="60" y="74"/>
                    <a:pt x="61" y="76"/>
                  </a:cubicBezTo>
                  <a:cubicBezTo>
                    <a:pt x="61" y="77"/>
                    <a:pt x="63" y="78"/>
                    <a:pt x="63" y="79"/>
                  </a:cubicBezTo>
                  <a:cubicBezTo>
                    <a:pt x="62" y="79"/>
                    <a:pt x="62" y="77"/>
                    <a:pt x="61" y="77"/>
                  </a:cubicBezTo>
                  <a:cubicBezTo>
                    <a:pt x="61" y="79"/>
                    <a:pt x="61" y="80"/>
                    <a:pt x="60" y="81"/>
                  </a:cubicBezTo>
                  <a:cubicBezTo>
                    <a:pt x="61" y="82"/>
                    <a:pt x="60" y="82"/>
                    <a:pt x="60" y="82"/>
                  </a:cubicBezTo>
                  <a:cubicBezTo>
                    <a:pt x="60" y="83"/>
                    <a:pt x="61" y="84"/>
                    <a:pt x="60" y="86"/>
                  </a:cubicBezTo>
                  <a:cubicBezTo>
                    <a:pt x="60" y="88"/>
                    <a:pt x="60" y="91"/>
                    <a:pt x="60" y="93"/>
                  </a:cubicBezTo>
                  <a:cubicBezTo>
                    <a:pt x="60" y="94"/>
                    <a:pt x="60" y="93"/>
                    <a:pt x="59" y="93"/>
                  </a:cubicBezTo>
                  <a:cubicBezTo>
                    <a:pt x="59" y="94"/>
                    <a:pt x="59" y="95"/>
                    <a:pt x="59" y="96"/>
                  </a:cubicBezTo>
                  <a:cubicBezTo>
                    <a:pt x="60" y="96"/>
                    <a:pt x="60" y="96"/>
                    <a:pt x="60" y="96"/>
                  </a:cubicBezTo>
                  <a:cubicBezTo>
                    <a:pt x="60" y="102"/>
                    <a:pt x="61" y="107"/>
                    <a:pt x="61" y="113"/>
                  </a:cubicBezTo>
                  <a:cubicBezTo>
                    <a:pt x="61" y="113"/>
                    <a:pt x="61" y="113"/>
                    <a:pt x="61" y="114"/>
                  </a:cubicBezTo>
                  <a:cubicBezTo>
                    <a:pt x="61" y="116"/>
                    <a:pt x="61" y="119"/>
                    <a:pt x="61" y="122"/>
                  </a:cubicBezTo>
                  <a:cubicBezTo>
                    <a:pt x="61" y="122"/>
                    <a:pt x="62" y="122"/>
                    <a:pt x="62" y="122"/>
                  </a:cubicBezTo>
                  <a:cubicBezTo>
                    <a:pt x="62" y="123"/>
                    <a:pt x="61" y="123"/>
                    <a:pt x="61" y="124"/>
                  </a:cubicBezTo>
                  <a:cubicBezTo>
                    <a:pt x="62" y="131"/>
                    <a:pt x="61" y="137"/>
                    <a:pt x="62" y="143"/>
                  </a:cubicBezTo>
                  <a:cubicBezTo>
                    <a:pt x="61" y="144"/>
                    <a:pt x="61" y="145"/>
                    <a:pt x="62" y="146"/>
                  </a:cubicBezTo>
                  <a:cubicBezTo>
                    <a:pt x="61" y="147"/>
                    <a:pt x="62" y="148"/>
                    <a:pt x="62" y="149"/>
                  </a:cubicBezTo>
                  <a:cubicBezTo>
                    <a:pt x="62" y="150"/>
                    <a:pt x="62" y="150"/>
                    <a:pt x="62" y="150"/>
                  </a:cubicBezTo>
                  <a:cubicBezTo>
                    <a:pt x="61" y="153"/>
                    <a:pt x="63" y="156"/>
                    <a:pt x="63" y="158"/>
                  </a:cubicBezTo>
                  <a:cubicBezTo>
                    <a:pt x="63" y="159"/>
                    <a:pt x="63" y="159"/>
                    <a:pt x="63" y="160"/>
                  </a:cubicBezTo>
                  <a:cubicBezTo>
                    <a:pt x="63" y="160"/>
                    <a:pt x="64" y="160"/>
                    <a:pt x="64" y="160"/>
                  </a:cubicBezTo>
                  <a:cubicBezTo>
                    <a:pt x="64" y="161"/>
                    <a:pt x="63" y="163"/>
                    <a:pt x="63" y="165"/>
                  </a:cubicBezTo>
                  <a:cubicBezTo>
                    <a:pt x="63" y="165"/>
                    <a:pt x="64" y="165"/>
                    <a:pt x="64" y="165"/>
                  </a:cubicBezTo>
                  <a:cubicBezTo>
                    <a:pt x="63" y="167"/>
                    <a:pt x="63" y="169"/>
                    <a:pt x="63" y="172"/>
                  </a:cubicBezTo>
                  <a:cubicBezTo>
                    <a:pt x="63" y="173"/>
                    <a:pt x="64" y="174"/>
                    <a:pt x="64" y="174"/>
                  </a:cubicBezTo>
                  <a:cubicBezTo>
                    <a:pt x="64" y="174"/>
                    <a:pt x="64" y="175"/>
                    <a:pt x="64" y="175"/>
                  </a:cubicBezTo>
                  <a:cubicBezTo>
                    <a:pt x="64" y="175"/>
                    <a:pt x="65" y="176"/>
                    <a:pt x="65" y="176"/>
                  </a:cubicBezTo>
                  <a:cubicBezTo>
                    <a:pt x="65" y="176"/>
                    <a:pt x="65" y="177"/>
                    <a:pt x="65" y="177"/>
                  </a:cubicBezTo>
                  <a:cubicBezTo>
                    <a:pt x="67" y="179"/>
                    <a:pt x="70" y="180"/>
                    <a:pt x="69" y="183"/>
                  </a:cubicBezTo>
                  <a:cubicBezTo>
                    <a:pt x="69" y="184"/>
                    <a:pt x="70" y="184"/>
                    <a:pt x="70" y="185"/>
                  </a:cubicBezTo>
                  <a:cubicBezTo>
                    <a:pt x="69" y="185"/>
                    <a:pt x="69" y="185"/>
                    <a:pt x="69" y="185"/>
                  </a:cubicBezTo>
                  <a:cubicBezTo>
                    <a:pt x="69" y="186"/>
                    <a:pt x="69" y="186"/>
                    <a:pt x="70" y="187"/>
                  </a:cubicBezTo>
                  <a:cubicBezTo>
                    <a:pt x="69" y="188"/>
                    <a:pt x="67" y="188"/>
                    <a:pt x="67" y="188"/>
                  </a:cubicBezTo>
                  <a:cubicBezTo>
                    <a:pt x="66" y="188"/>
                    <a:pt x="65" y="188"/>
                    <a:pt x="64" y="188"/>
                  </a:cubicBezTo>
                  <a:cubicBezTo>
                    <a:pt x="63" y="188"/>
                    <a:pt x="62" y="188"/>
                    <a:pt x="62" y="188"/>
                  </a:cubicBezTo>
                  <a:cubicBezTo>
                    <a:pt x="61" y="188"/>
                    <a:pt x="61" y="188"/>
                    <a:pt x="61" y="189"/>
                  </a:cubicBezTo>
                  <a:cubicBezTo>
                    <a:pt x="58" y="188"/>
                    <a:pt x="57" y="191"/>
                    <a:pt x="55" y="191"/>
                  </a:cubicBezTo>
                  <a:cubicBezTo>
                    <a:pt x="54" y="189"/>
                    <a:pt x="56" y="187"/>
                    <a:pt x="56" y="186"/>
                  </a:cubicBezTo>
                  <a:close/>
                  <a:moveTo>
                    <a:pt x="76" y="14"/>
                  </a:moveTo>
                  <a:cubicBezTo>
                    <a:pt x="77" y="14"/>
                    <a:pt x="76" y="14"/>
                    <a:pt x="77" y="14"/>
                  </a:cubicBezTo>
                  <a:cubicBezTo>
                    <a:pt x="77" y="13"/>
                    <a:pt x="77" y="12"/>
                    <a:pt x="77" y="11"/>
                  </a:cubicBezTo>
                  <a:cubicBezTo>
                    <a:pt x="76" y="12"/>
                    <a:pt x="76" y="13"/>
                    <a:pt x="76" y="14"/>
                  </a:cubicBezTo>
                  <a:close/>
                  <a:moveTo>
                    <a:pt x="77" y="14"/>
                  </a:moveTo>
                  <a:cubicBezTo>
                    <a:pt x="78" y="14"/>
                    <a:pt x="78" y="14"/>
                    <a:pt x="79" y="14"/>
                  </a:cubicBezTo>
                  <a:cubicBezTo>
                    <a:pt x="78" y="13"/>
                    <a:pt x="78" y="12"/>
                    <a:pt x="78" y="12"/>
                  </a:cubicBezTo>
                  <a:cubicBezTo>
                    <a:pt x="77" y="12"/>
                    <a:pt x="78" y="13"/>
                    <a:pt x="77" y="14"/>
                  </a:cubicBezTo>
                  <a:close/>
                  <a:moveTo>
                    <a:pt x="79" y="25"/>
                  </a:moveTo>
                  <a:cubicBezTo>
                    <a:pt x="79" y="23"/>
                    <a:pt x="80" y="20"/>
                    <a:pt x="79" y="19"/>
                  </a:cubicBezTo>
                  <a:cubicBezTo>
                    <a:pt x="79" y="17"/>
                    <a:pt x="79" y="16"/>
                    <a:pt x="78" y="15"/>
                  </a:cubicBezTo>
                  <a:cubicBezTo>
                    <a:pt x="78" y="18"/>
                    <a:pt x="78" y="23"/>
                    <a:pt x="79" y="25"/>
                  </a:cubicBezTo>
                  <a:close/>
                  <a:moveTo>
                    <a:pt x="80" y="26"/>
                  </a:moveTo>
                  <a:cubicBezTo>
                    <a:pt x="81" y="23"/>
                    <a:pt x="81" y="21"/>
                    <a:pt x="82" y="18"/>
                  </a:cubicBezTo>
                  <a:cubicBezTo>
                    <a:pt x="81" y="19"/>
                    <a:pt x="80" y="17"/>
                    <a:pt x="80" y="17"/>
                  </a:cubicBezTo>
                  <a:cubicBezTo>
                    <a:pt x="80" y="19"/>
                    <a:pt x="80" y="24"/>
                    <a:pt x="80" y="26"/>
                  </a:cubicBezTo>
                  <a:close/>
                  <a:moveTo>
                    <a:pt x="78" y="27"/>
                  </a:moveTo>
                  <a:cubicBezTo>
                    <a:pt x="78" y="27"/>
                    <a:pt x="78" y="26"/>
                    <a:pt x="78" y="26"/>
                  </a:cubicBezTo>
                  <a:cubicBezTo>
                    <a:pt x="77" y="26"/>
                    <a:pt x="78" y="27"/>
                    <a:pt x="78" y="27"/>
                  </a:cubicBezTo>
                  <a:close/>
                  <a:moveTo>
                    <a:pt x="78" y="29"/>
                  </a:moveTo>
                  <a:cubicBezTo>
                    <a:pt x="78" y="29"/>
                    <a:pt x="78" y="29"/>
                    <a:pt x="78" y="29"/>
                  </a:cubicBezTo>
                  <a:cubicBezTo>
                    <a:pt x="78" y="29"/>
                    <a:pt x="78" y="28"/>
                    <a:pt x="78" y="28"/>
                  </a:cubicBezTo>
                  <a:cubicBezTo>
                    <a:pt x="78" y="29"/>
                    <a:pt x="78" y="29"/>
                    <a:pt x="78" y="29"/>
                  </a:cubicBezTo>
                  <a:close/>
                  <a:moveTo>
                    <a:pt x="52" y="31"/>
                  </a:moveTo>
                  <a:cubicBezTo>
                    <a:pt x="52" y="31"/>
                    <a:pt x="53" y="31"/>
                    <a:pt x="53" y="31"/>
                  </a:cubicBezTo>
                  <a:cubicBezTo>
                    <a:pt x="53" y="32"/>
                    <a:pt x="53" y="31"/>
                    <a:pt x="54" y="31"/>
                  </a:cubicBezTo>
                  <a:cubicBezTo>
                    <a:pt x="54" y="32"/>
                    <a:pt x="54" y="31"/>
                    <a:pt x="54" y="32"/>
                  </a:cubicBezTo>
                  <a:cubicBezTo>
                    <a:pt x="54" y="32"/>
                    <a:pt x="53" y="32"/>
                    <a:pt x="53" y="33"/>
                  </a:cubicBezTo>
                  <a:cubicBezTo>
                    <a:pt x="54" y="33"/>
                    <a:pt x="54" y="33"/>
                    <a:pt x="54" y="34"/>
                  </a:cubicBezTo>
                  <a:cubicBezTo>
                    <a:pt x="55" y="34"/>
                    <a:pt x="55" y="35"/>
                    <a:pt x="56" y="35"/>
                  </a:cubicBezTo>
                  <a:cubicBezTo>
                    <a:pt x="56" y="35"/>
                    <a:pt x="56" y="35"/>
                    <a:pt x="56" y="34"/>
                  </a:cubicBezTo>
                  <a:cubicBezTo>
                    <a:pt x="56" y="33"/>
                    <a:pt x="55" y="33"/>
                    <a:pt x="55" y="32"/>
                  </a:cubicBezTo>
                  <a:cubicBezTo>
                    <a:pt x="55" y="32"/>
                    <a:pt x="55" y="31"/>
                    <a:pt x="55" y="31"/>
                  </a:cubicBezTo>
                  <a:cubicBezTo>
                    <a:pt x="56" y="31"/>
                    <a:pt x="56" y="33"/>
                    <a:pt x="57" y="34"/>
                  </a:cubicBezTo>
                  <a:cubicBezTo>
                    <a:pt x="57" y="33"/>
                    <a:pt x="57" y="33"/>
                    <a:pt x="57" y="33"/>
                  </a:cubicBezTo>
                  <a:cubicBezTo>
                    <a:pt x="57" y="32"/>
                    <a:pt x="57" y="33"/>
                    <a:pt x="57" y="33"/>
                  </a:cubicBezTo>
                  <a:cubicBezTo>
                    <a:pt x="57" y="32"/>
                    <a:pt x="55" y="31"/>
                    <a:pt x="57" y="30"/>
                  </a:cubicBezTo>
                  <a:cubicBezTo>
                    <a:pt x="56" y="30"/>
                    <a:pt x="56" y="30"/>
                    <a:pt x="56" y="30"/>
                  </a:cubicBezTo>
                  <a:cubicBezTo>
                    <a:pt x="55" y="30"/>
                    <a:pt x="53" y="30"/>
                    <a:pt x="52" y="31"/>
                  </a:cubicBezTo>
                  <a:close/>
                  <a:moveTo>
                    <a:pt x="25" y="32"/>
                  </a:moveTo>
                  <a:cubicBezTo>
                    <a:pt x="25" y="31"/>
                    <a:pt x="25" y="32"/>
                    <a:pt x="25" y="32"/>
                  </a:cubicBezTo>
                  <a:cubicBezTo>
                    <a:pt x="26" y="31"/>
                    <a:pt x="27" y="31"/>
                    <a:pt x="28" y="30"/>
                  </a:cubicBezTo>
                  <a:cubicBezTo>
                    <a:pt x="27" y="30"/>
                    <a:pt x="25" y="31"/>
                    <a:pt x="25" y="32"/>
                  </a:cubicBezTo>
                  <a:close/>
                  <a:moveTo>
                    <a:pt x="29" y="31"/>
                  </a:moveTo>
                  <a:cubicBezTo>
                    <a:pt x="30" y="32"/>
                    <a:pt x="29" y="32"/>
                    <a:pt x="29" y="32"/>
                  </a:cubicBezTo>
                  <a:cubicBezTo>
                    <a:pt x="30" y="32"/>
                    <a:pt x="30" y="32"/>
                    <a:pt x="30" y="32"/>
                  </a:cubicBezTo>
                  <a:cubicBezTo>
                    <a:pt x="30" y="31"/>
                    <a:pt x="30" y="31"/>
                    <a:pt x="30" y="31"/>
                  </a:cubicBezTo>
                  <a:cubicBezTo>
                    <a:pt x="30" y="31"/>
                    <a:pt x="30" y="32"/>
                    <a:pt x="30" y="32"/>
                  </a:cubicBezTo>
                  <a:cubicBezTo>
                    <a:pt x="29" y="31"/>
                    <a:pt x="30" y="31"/>
                    <a:pt x="29" y="31"/>
                  </a:cubicBezTo>
                  <a:cubicBezTo>
                    <a:pt x="29" y="31"/>
                    <a:pt x="29" y="31"/>
                    <a:pt x="29" y="31"/>
                  </a:cubicBezTo>
                  <a:close/>
                  <a:moveTo>
                    <a:pt x="32" y="32"/>
                  </a:moveTo>
                  <a:cubicBezTo>
                    <a:pt x="32" y="32"/>
                    <a:pt x="33" y="32"/>
                    <a:pt x="33" y="31"/>
                  </a:cubicBezTo>
                  <a:cubicBezTo>
                    <a:pt x="33" y="31"/>
                    <a:pt x="32" y="31"/>
                    <a:pt x="32" y="31"/>
                  </a:cubicBezTo>
                  <a:cubicBezTo>
                    <a:pt x="32" y="32"/>
                    <a:pt x="32" y="32"/>
                    <a:pt x="32" y="32"/>
                  </a:cubicBezTo>
                  <a:close/>
                  <a:moveTo>
                    <a:pt x="34" y="32"/>
                  </a:moveTo>
                  <a:cubicBezTo>
                    <a:pt x="34" y="32"/>
                    <a:pt x="35" y="32"/>
                    <a:pt x="35" y="31"/>
                  </a:cubicBezTo>
                  <a:cubicBezTo>
                    <a:pt x="34" y="31"/>
                    <a:pt x="34" y="32"/>
                    <a:pt x="34" y="32"/>
                  </a:cubicBezTo>
                  <a:close/>
                  <a:moveTo>
                    <a:pt x="36" y="33"/>
                  </a:moveTo>
                  <a:cubicBezTo>
                    <a:pt x="37" y="33"/>
                    <a:pt x="36" y="33"/>
                    <a:pt x="37" y="33"/>
                  </a:cubicBezTo>
                  <a:cubicBezTo>
                    <a:pt x="37" y="33"/>
                    <a:pt x="38" y="32"/>
                    <a:pt x="38" y="31"/>
                  </a:cubicBezTo>
                  <a:cubicBezTo>
                    <a:pt x="37" y="31"/>
                    <a:pt x="36" y="32"/>
                    <a:pt x="36" y="33"/>
                  </a:cubicBezTo>
                  <a:close/>
                  <a:moveTo>
                    <a:pt x="47" y="32"/>
                  </a:moveTo>
                  <a:cubicBezTo>
                    <a:pt x="47" y="32"/>
                    <a:pt x="47" y="33"/>
                    <a:pt x="48" y="34"/>
                  </a:cubicBezTo>
                  <a:cubicBezTo>
                    <a:pt x="48" y="33"/>
                    <a:pt x="49" y="33"/>
                    <a:pt x="49" y="32"/>
                  </a:cubicBezTo>
                  <a:cubicBezTo>
                    <a:pt x="49" y="32"/>
                    <a:pt x="49" y="32"/>
                    <a:pt x="49" y="31"/>
                  </a:cubicBezTo>
                  <a:cubicBezTo>
                    <a:pt x="48" y="31"/>
                    <a:pt x="47" y="32"/>
                    <a:pt x="47" y="32"/>
                  </a:cubicBezTo>
                  <a:close/>
                  <a:moveTo>
                    <a:pt x="51" y="33"/>
                  </a:moveTo>
                  <a:cubicBezTo>
                    <a:pt x="51" y="33"/>
                    <a:pt x="52" y="33"/>
                    <a:pt x="52" y="32"/>
                  </a:cubicBezTo>
                  <a:cubicBezTo>
                    <a:pt x="52" y="32"/>
                    <a:pt x="52" y="32"/>
                    <a:pt x="51" y="31"/>
                  </a:cubicBezTo>
                  <a:cubicBezTo>
                    <a:pt x="51" y="32"/>
                    <a:pt x="50" y="32"/>
                    <a:pt x="51" y="33"/>
                  </a:cubicBezTo>
                  <a:close/>
                  <a:moveTo>
                    <a:pt x="37" y="34"/>
                  </a:moveTo>
                  <a:cubicBezTo>
                    <a:pt x="38" y="33"/>
                    <a:pt x="38" y="32"/>
                    <a:pt x="39" y="32"/>
                  </a:cubicBezTo>
                  <a:cubicBezTo>
                    <a:pt x="38" y="32"/>
                    <a:pt x="37" y="33"/>
                    <a:pt x="37" y="34"/>
                  </a:cubicBezTo>
                  <a:close/>
                  <a:moveTo>
                    <a:pt x="43" y="32"/>
                  </a:moveTo>
                  <a:cubicBezTo>
                    <a:pt x="44" y="33"/>
                    <a:pt x="45" y="35"/>
                    <a:pt x="47" y="35"/>
                  </a:cubicBezTo>
                  <a:cubicBezTo>
                    <a:pt x="47" y="34"/>
                    <a:pt x="45" y="33"/>
                    <a:pt x="45" y="32"/>
                  </a:cubicBezTo>
                  <a:cubicBezTo>
                    <a:pt x="44" y="32"/>
                    <a:pt x="44" y="32"/>
                    <a:pt x="43" y="32"/>
                  </a:cubicBezTo>
                  <a:close/>
                  <a:moveTo>
                    <a:pt x="27" y="34"/>
                  </a:moveTo>
                  <a:cubicBezTo>
                    <a:pt x="27" y="33"/>
                    <a:pt x="28" y="33"/>
                    <a:pt x="28" y="32"/>
                  </a:cubicBezTo>
                  <a:cubicBezTo>
                    <a:pt x="28" y="32"/>
                    <a:pt x="28" y="32"/>
                    <a:pt x="27" y="32"/>
                  </a:cubicBezTo>
                  <a:cubicBezTo>
                    <a:pt x="27" y="33"/>
                    <a:pt x="26" y="33"/>
                    <a:pt x="27" y="34"/>
                  </a:cubicBezTo>
                  <a:close/>
                  <a:moveTo>
                    <a:pt x="33" y="35"/>
                  </a:moveTo>
                  <a:cubicBezTo>
                    <a:pt x="34" y="34"/>
                    <a:pt x="35" y="33"/>
                    <a:pt x="35" y="32"/>
                  </a:cubicBezTo>
                  <a:cubicBezTo>
                    <a:pt x="35" y="33"/>
                    <a:pt x="33" y="34"/>
                    <a:pt x="33" y="35"/>
                  </a:cubicBezTo>
                  <a:close/>
                  <a:moveTo>
                    <a:pt x="40" y="34"/>
                  </a:moveTo>
                  <a:cubicBezTo>
                    <a:pt x="40" y="33"/>
                    <a:pt x="41" y="33"/>
                    <a:pt x="41" y="33"/>
                  </a:cubicBezTo>
                  <a:cubicBezTo>
                    <a:pt x="40" y="33"/>
                    <a:pt x="40" y="32"/>
                    <a:pt x="40" y="32"/>
                  </a:cubicBezTo>
                  <a:cubicBezTo>
                    <a:pt x="39" y="33"/>
                    <a:pt x="40" y="33"/>
                    <a:pt x="40" y="34"/>
                  </a:cubicBezTo>
                  <a:close/>
                  <a:moveTo>
                    <a:pt x="41" y="35"/>
                  </a:moveTo>
                  <a:cubicBezTo>
                    <a:pt x="42" y="35"/>
                    <a:pt x="42" y="34"/>
                    <a:pt x="43" y="34"/>
                  </a:cubicBezTo>
                  <a:cubicBezTo>
                    <a:pt x="43" y="34"/>
                    <a:pt x="42" y="33"/>
                    <a:pt x="42" y="33"/>
                  </a:cubicBezTo>
                  <a:cubicBezTo>
                    <a:pt x="42" y="34"/>
                    <a:pt x="41" y="34"/>
                    <a:pt x="41" y="35"/>
                  </a:cubicBezTo>
                  <a:close/>
                  <a:moveTo>
                    <a:pt x="52" y="34"/>
                  </a:moveTo>
                  <a:cubicBezTo>
                    <a:pt x="52" y="35"/>
                    <a:pt x="52" y="35"/>
                    <a:pt x="52" y="35"/>
                  </a:cubicBezTo>
                  <a:cubicBezTo>
                    <a:pt x="53" y="35"/>
                    <a:pt x="53" y="34"/>
                    <a:pt x="53" y="33"/>
                  </a:cubicBezTo>
                  <a:cubicBezTo>
                    <a:pt x="52" y="34"/>
                    <a:pt x="52" y="34"/>
                    <a:pt x="52" y="34"/>
                  </a:cubicBezTo>
                  <a:close/>
                  <a:moveTo>
                    <a:pt x="25" y="35"/>
                  </a:moveTo>
                  <a:cubicBezTo>
                    <a:pt x="24" y="35"/>
                    <a:pt x="25" y="34"/>
                    <a:pt x="25" y="34"/>
                  </a:cubicBezTo>
                  <a:cubicBezTo>
                    <a:pt x="24" y="34"/>
                    <a:pt x="24" y="34"/>
                    <a:pt x="24" y="35"/>
                  </a:cubicBezTo>
                  <a:cubicBezTo>
                    <a:pt x="24" y="35"/>
                    <a:pt x="25" y="35"/>
                    <a:pt x="25" y="35"/>
                  </a:cubicBezTo>
                  <a:close/>
                  <a:moveTo>
                    <a:pt x="31" y="35"/>
                  </a:moveTo>
                  <a:cubicBezTo>
                    <a:pt x="31" y="34"/>
                    <a:pt x="32" y="34"/>
                    <a:pt x="32" y="34"/>
                  </a:cubicBezTo>
                  <a:cubicBezTo>
                    <a:pt x="31" y="34"/>
                    <a:pt x="30" y="34"/>
                    <a:pt x="31" y="35"/>
                  </a:cubicBezTo>
                  <a:close/>
                  <a:moveTo>
                    <a:pt x="34" y="36"/>
                  </a:moveTo>
                  <a:cubicBezTo>
                    <a:pt x="35" y="35"/>
                    <a:pt x="36" y="34"/>
                    <a:pt x="35" y="34"/>
                  </a:cubicBezTo>
                  <a:cubicBezTo>
                    <a:pt x="35" y="34"/>
                    <a:pt x="34" y="35"/>
                    <a:pt x="34" y="36"/>
                  </a:cubicBezTo>
                  <a:close/>
                  <a:moveTo>
                    <a:pt x="38" y="35"/>
                  </a:moveTo>
                  <a:cubicBezTo>
                    <a:pt x="38" y="35"/>
                    <a:pt x="38" y="35"/>
                    <a:pt x="38" y="35"/>
                  </a:cubicBezTo>
                  <a:cubicBezTo>
                    <a:pt x="39" y="35"/>
                    <a:pt x="39" y="35"/>
                    <a:pt x="39" y="34"/>
                  </a:cubicBezTo>
                  <a:cubicBezTo>
                    <a:pt x="39" y="33"/>
                    <a:pt x="38" y="34"/>
                    <a:pt x="38" y="35"/>
                  </a:cubicBezTo>
                  <a:close/>
                  <a:moveTo>
                    <a:pt x="58" y="35"/>
                  </a:moveTo>
                  <a:cubicBezTo>
                    <a:pt x="58" y="35"/>
                    <a:pt x="58" y="35"/>
                    <a:pt x="58" y="35"/>
                  </a:cubicBezTo>
                  <a:cubicBezTo>
                    <a:pt x="58" y="35"/>
                    <a:pt x="58" y="35"/>
                    <a:pt x="59" y="35"/>
                  </a:cubicBezTo>
                  <a:cubicBezTo>
                    <a:pt x="58" y="35"/>
                    <a:pt x="59" y="35"/>
                    <a:pt x="59" y="35"/>
                  </a:cubicBezTo>
                  <a:cubicBezTo>
                    <a:pt x="58" y="35"/>
                    <a:pt x="58" y="34"/>
                    <a:pt x="58" y="34"/>
                  </a:cubicBezTo>
                  <a:cubicBezTo>
                    <a:pt x="58" y="34"/>
                    <a:pt x="58" y="34"/>
                    <a:pt x="58" y="35"/>
                  </a:cubicBezTo>
                  <a:close/>
                  <a:moveTo>
                    <a:pt x="49" y="35"/>
                  </a:moveTo>
                  <a:cubicBezTo>
                    <a:pt x="50" y="36"/>
                    <a:pt x="50" y="35"/>
                    <a:pt x="50" y="35"/>
                  </a:cubicBezTo>
                  <a:cubicBezTo>
                    <a:pt x="50" y="35"/>
                    <a:pt x="50" y="35"/>
                    <a:pt x="50" y="34"/>
                  </a:cubicBezTo>
                  <a:cubicBezTo>
                    <a:pt x="50" y="34"/>
                    <a:pt x="50" y="34"/>
                    <a:pt x="50" y="34"/>
                  </a:cubicBezTo>
                  <a:cubicBezTo>
                    <a:pt x="50" y="35"/>
                    <a:pt x="49" y="35"/>
                    <a:pt x="49" y="35"/>
                  </a:cubicBezTo>
                  <a:close/>
                  <a:moveTo>
                    <a:pt x="45" y="36"/>
                  </a:moveTo>
                  <a:cubicBezTo>
                    <a:pt x="45" y="36"/>
                    <a:pt x="45" y="36"/>
                    <a:pt x="45" y="36"/>
                  </a:cubicBezTo>
                  <a:cubicBezTo>
                    <a:pt x="45" y="35"/>
                    <a:pt x="44" y="34"/>
                    <a:pt x="44" y="35"/>
                  </a:cubicBezTo>
                  <a:cubicBezTo>
                    <a:pt x="44" y="35"/>
                    <a:pt x="44" y="36"/>
                    <a:pt x="45" y="36"/>
                  </a:cubicBezTo>
                  <a:close/>
                  <a:moveTo>
                    <a:pt x="35" y="36"/>
                  </a:moveTo>
                  <a:cubicBezTo>
                    <a:pt x="36" y="36"/>
                    <a:pt x="36" y="35"/>
                    <a:pt x="36" y="35"/>
                  </a:cubicBezTo>
                  <a:cubicBezTo>
                    <a:pt x="36" y="35"/>
                    <a:pt x="36" y="35"/>
                    <a:pt x="36" y="35"/>
                  </a:cubicBezTo>
                  <a:cubicBezTo>
                    <a:pt x="36" y="35"/>
                    <a:pt x="35" y="36"/>
                    <a:pt x="35" y="36"/>
                  </a:cubicBezTo>
                  <a:close/>
                  <a:moveTo>
                    <a:pt x="31" y="36"/>
                  </a:moveTo>
                  <a:cubicBezTo>
                    <a:pt x="32" y="36"/>
                    <a:pt x="32" y="36"/>
                    <a:pt x="32" y="36"/>
                  </a:cubicBezTo>
                  <a:cubicBezTo>
                    <a:pt x="33" y="36"/>
                    <a:pt x="34" y="35"/>
                    <a:pt x="33" y="35"/>
                  </a:cubicBezTo>
                  <a:cubicBezTo>
                    <a:pt x="32" y="35"/>
                    <a:pt x="31" y="35"/>
                    <a:pt x="31" y="36"/>
                  </a:cubicBezTo>
                  <a:close/>
                  <a:moveTo>
                    <a:pt x="43" y="37"/>
                  </a:moveTo>
                  <a:cubicBezTo>
                    <a:pt x="44" y="37"/>
                    <a:pt x="44" y="37"/>
                    <a:pt x="44" y="36"/>
                  </a:cubicBezTo>
                  <a:cubicBezTo>
                    <a:pt x="44" y="36"/>
                    <a:pt x="44" y="35"/>
                    <a:pt x="43" y="35"/>
                  </a:cubicBezTo>
                  <a:cubicBezTo>
                    <a:pt x="43" y="36"/>
                    <a:pt x="42" y="37"/>
                    <a:pt x="43" y="37"/>
                  </a:cubicBezTo>
                  <a:close/>
                  <a:moveTo>
                    <a:pt x="39" y="36"/>
                  </a:moveTo>
                  <a:cubicBezTo>
                    <a:pt x="39" y="36"/>
                    <a:pt x="40" y="35"/>
                    <a:pt x="39" y="35"/>
                  </a:cubicBezTo>
                  <a:cubicBezTo>
                    <a:pt x="39" y="35"/>
                    <a:pt x="39" y="36"/>
                    <a:pt x="39" y="36"/>
                  </a:cubicBezTo>
                  <a:close/>
                  <a:moveTo>
                    <a:pt x="53" y="36"/>
                  </a:moveTo>
                  <a:cubicBezTo>
                    <a:pt x="53" y="36"/>
                    <a:pt x="53" y="37"/>
                    <a:pt x="54" y="37"/>
                  </a:cubicBezTo>
                  <a:cubicBezTo>
                    <a:pt x="54" y="37"/>
                    <a:pt x="54" y="36"/>
                    <a:pt x="54" y="36"/>
                  </a:cubicBezTo>
                  <a:cubicBezTo>
                    <a:pt x="54" y="36"/>
                    <a:pt x="54" y="35"/>
                    <a:pt x="54" y="35"/>
                  </a:cubicBezTo>
                  <a:cubicBezTo>
                    <a:pt x="54" y="36"/>
                    <a:pt x="53" y="36"/>
                    <a:pt x="53" y="36"/>
                  </a:cubicBezTo>
                  <a:close/>
                  <a:moveTo>
                    <a:pt x="46" y="36"/>
                  </a:moveTo>
                  <a:cubicBezTo>
                    <a:pt x="47" y="36"/>
                    <a:pt x="47" y="36"/>
                    <a:pt x="47" y="35"/>
                  </a:cubicBezTo>
                  <a:cubicBezTo>
                    <a:pt x="47" y="35"/>
                    <a:pt x="46" y="36"/>
                    <a:pt x="46" y="36"/>
                  </a:cubicBezTo>
                  <a:close/>
                  <a:moveTo>
                    <a:pt x="50" y="36"/>
                  </a:moveTo>
                  <a:cubicBezTo>
                    <a:pt x="50" y="37"/>
                    <a:pt x="50" y="37"/>
                    <a:pt x="51" y="37"/>
                  </a:cubicBezTo>
                  <a:cubicBezTo>
                    <a:pt x="51" y="37"/>
                    <a:pt x="51" y="36"/>
                    <a:pt x="51" y="36"/>
                  </a:cubicBezTo>
                  <a:cubicBezTo>
                    <a:pt x="51" y="36"/>
                    <a:pt x="51" y="35"/>
                    <a:pt x="51" y="35"/>
                  </a:cubicBezTo>
                  <a:cubicBezTo>
                    <a:pt x="51" y="36"/>
                    <a:pt x="50" y="36"/>
                    <a:pt x="50" y="36"/>
                  </a:cubicBezTo>
                  <a:close/>
                  <a:moveTo>
                    <a:pt x="58" y="37"/>
                  </a:moveTo>
                  <a:cubicBezTo>
                    <a:pt x="57" y="37"/>
                    <a:pt x="57" y="36"/>
                    <a:pt x="57" y="36"/>
                  </a:cubicBezTo>
                  <a:cubicBezTo>
                    <a:pt x="57" y="36"/>
                    <a:pt x="56" y="36"/>
                    <a:pt x="56" y="36"/>
                  </a:cubicBezTo>
                  <a:cubicBezTo>
                    <a:pt x="56" y="36"/>
                    <a:pt x="57" y="37"/>
                    <a:pt x="58" y="37"/>
                  </a:cubicBezTo>
                  <a:close/>
                  <a:moveTo>
                    <a:pt x="29" y="36"/>
                  </a:moveTo>
                  <a:cubicBezTo>
                    <a:pt x="29" y="36"/>
                    <a:pt x="29" y="36"/>
                    <a:pt x="29" y="37"/>
                  </a:cubicBezTo>
                  <a:cubicBezTo>
                    <a:pt x="30" y="37"/>
                    <a:pt x="30" y="36"/>
                    <a:pt x="30" y="36"/>
                  </a:cubicBezTo>
                  <a:cubicBezTo>
                    <a:pt x="30" y="36"/>
                    <a:pt x="29" y="36"/>
                    <a:pt x="29" y="36"/>
                  </a:cubicBezTo>
                  <a:close/>
                  <a:moveTo>
                    <a:pt x="36" y="37"/>
                  </a:moveTo>
                  <a:cubicBezTo>
                    <a:pt x="36" y="37"/>
                    <a:pt x="36" y="38"/>
                    <a:pt x="36" y="38"/>
                  </a:cubicBezTo>
                  <a:cubicBezTo>
                    <a:pt x="37" y="37"/>
                    <a:pt x="38" y="37"/>
                    <a:pt x="37" y="36"/>
                  </a:cubicBezTo>
                  <a:cubicBezTo>
                    <a:pt x="37" y="36"/>
                    <a:pt x="37" y="36"/>
                    <a:pt x="37" y="36"/>
                  </a:cubicBezTo>
                  <a:cubicBezTo>
                    <a:pt x="37" y="37"/>
                    <a:pt x="36" y="37"/>
                    <a:pt x="36" y="37"/>
                  </a:cubicBezTo>
                  <a:close/>
                  <a:moveTo>
                    <a:pt x="39" y="37"/>
                  </a:moveTo>
                  <a:cubicBezTo>
                    <a:pt x="40" y="37"/>
                    <a:pt x="40" y="36"/>
                    <a:pt x="40" y="36"/>
                  </a:cubicBezTo>
                  <a:cubicBezTo>
                    <a:pt x="40" y="36"/>
                    <a:pt x="39" y="36"/>
                    <a:pt x="39" y="37"/>
                  </a:cubicBezTo>
                  <a:close/>
                  <a:moveTo>
                    <a:pt x="60" y="37"/>
                  </a:moveTo>
                  <a:cubicBezTo>
                    <a:pt x="60" y="37"/>
                    <a:pt x="60" y="36"/>
                    <a:pt x="59" y="36"/>
                  </a:cubicBezTo>
                  <a:cubicBezTo>
                    <a:pt x="60" y="36"/>
                    <a:pt x="60" y="37"/>
                    <a:pt x="60" y="37"/>
                  </a:cubicBezTo>
                  <a:close/>
                  <a:moveTo>
                    <a:pt x="33" y="38"/>
                  </a:moveTo>
                  <a:cubicBezTo>
                    <a:pt x="33" y="37"/>
                    <a:pt x="34" y="37"/>
                    <a:pt x="34" y="36"/>
                  </a:cubicBezTo>
                  <a:cubicBezTo>
                    <a:pt x="34" y="37"/>
                    <a:pt x="33" y="37"/>
                    <a:pt x="33" y="38"/>
                  </a:cubicBezTo>
                  <a:close/>
                  <a:moveTo>
                    <a:pt x="48" y="37"/>
                  </a:moveTo>
                  <a:cubicBezTo>
                    <a:pt x="48" y="37"/>
                    <a:pt x="48" y="37"/>
                    <a:pt x="48" y="37"/>
                  </a:cubicBezTo>
                  <a:cubicBezTo>
                    <a:pt x="48" y="37"/>
                    <a:pt x="48" y="36"/>
                    <a:pt x="48" y="37"/>
                  </a:cubicBezTo>
                  <a:cubicBezTo>
                    <a:pt x="48" y="37"/>
                    <a:pt x="48" y="37"/>
                    <a:pt x="48" y="37"/>
                  </a:cubicBezTo>
                  <a:close/>
                  <a:moveTo>
                    <a:pt x="46" y="37"/>
                  </a:moveTo>
                  <a:cubicBezTo>
                    <a:pt x="46" y="37"/>
                    <a:pt x="46" y="36"/>
                    <a:pt x="46" y="37"/>
                  </a:cubicBezTo>
                  <a:cubicBezTo>
                    <a:pt x="45" y="38"/>
                    <a:pt x="46" y="38"/>
                    <a:pt x="46" y="37"/>
                  </a:cubicBezTo>
                  <a:close/>
                  <a:moveTo>
                    <a:pt x="40" y="38"/>
                  </a:moveTo>
                  <a:cubicBezTo>
                    <a:pt x="41" y="38"/>
                    <a:pt x="41" y="37"/>
                    <a:pt x="40" y="37"/>
                  </a:cubicBezTo>
                  <a:cubicBezTo>
                    <a:pt x="40" y="37"/>
                    <a:pt x="40" y="37"/>
                    <a:pt x="40" y="38"/>
                  </a:cubicBezTo>
                  <a:close/>
                  <a:moveTo>
                    <a:pt x="30" y="37"/>
                  </a:moveTo>
                  <a:cubicBezTo>
                    <a:pt x="30" y="38"/>
                    <a:pt x="31" y="38"/>
                    <a:pt x="31" y="38"/>
                  </a:cubicBezTo>
                  <a:cubicBezTo>
                    <a:pt x="31" y="39"/>
                    <a:pt x="31" y="38"/>
                    <a:pt x="31" y="38"/>
                  </a:cubicBezTo>
                  <a:cubicBezTo>
                    <a:pt x="31" y="37"/>
                    <a:pt x="31" y="37"/>
                    <a:pt x="30" y="37"/>
                  </a:cubicBezTo>
                  <a:cubicBezTo>
                    <a:pt x="30" y="37"/>
                    <a:pt x="30" y="37"/>
                    <a:pt x="30" y="37"/>
                  </a:cubicBezTo>
                  <a:close/>
                  <a:moveTo>
                    <a:pt x="34" y="38"/>
                  </a:moveTo>
                  <a:cubicBezTo>
                    <a:pt x="34" y="38"/>
                    <a:pt x="34" y="38"/>
                    <a:pt x="34" y="37"/>
                  </a:cubicBezTo>
                  <a:cubicBezTo>
                    <a:pt x="34" y="37"/>
                    <a:pt x="34" y="37"/>
                    <a:pt x="34" y="37"/>
                  </a:cubicBezTo>
                  <a:cubicBezTo>
                    <a:pt x="34" y="37"/>
                    <a:pt x="33" y="38"/>
                    <a:pt x="34" y="38"/>
                  </a:cubicBezTo>
                  <a:close/>
                  <a:moveTo>
                    <a:pt x="42" y="37"/>
                  </a:moveTo>
                  <a:cubicBezTo>
                    <a:pt x="42" y="38"/>
                    <a:pt x="42" y="38"/>
                    <a:pt x="42" y="38"/>
                  </a:cubicBezTo>
                  <a:cubicBezTo>
                    <a:pt x="43" y="38"/>
                    <a:pt x="42" y="37"/>
                    <a:pt x="42" y="37"/>
                  </a:cubicBezTo>
                  <a:close/>
                  <a:moveTo>
                    <a:pt x="54" y="38"/>
                  </a:moveTo>
                  <a:cubicBezTo>
                    <a:pt x="55" y="38"/>
                    <a:pt x="55" y="38"/>
                    <a:pt x="55" y="39"/>
                  </a:cubicBezTo>
                  <a:cubicBezTo>
                    <a:pt x="56" y="39"/>
                    <a:pt x="56" y="39"/>
                    <a:pt x="56" y="38"/>
                  </a:cubicBezTo>
                  <a:cubicBezTo>
                    <a:pt x="56" y="38"/>
                    <a:pt x="55" y="37"/>
                    <a:pt x="54" y="38"/>
                  </a:cubicBezTo>
                  <a:close/>
                  <a:moveTo>
                    <a:pt x="37" y="38"/>
                  </a:moveTo>
                  <a:cubicBezTo>
                    <a:pt x="37" y="39"/>
                    <a:pt x="38" y="38"/>
                    <a:pt x="38" y="37"/>
                  </a:cubicBezTo>
                  <a:cubicBezTo>
                    <a:pt x="37" y="37"/>
                    <a:pt x="37" y="38"/>
                    <a:pt x="37" y="38"/>
                  </a:cubicBezTo>
                  <a:close/>
                  <a:moveTo>
                    <a:pt x="52" y="38"/>
                  </a:moveTo>
                  <a:cubicBezTo>
                    <a:pt x="52" y="38"/>
                    <a:pt x="52" y="38"/>
                    <a:pt x="53" y="38"/>
                  </a:cubicBezTo>
                  <a:cubicBezTo>
                    <a:pt x="53" y="37"/>
                    <a:pt x="52" y="37"/>
                    <a:pt x="52" y="38"/>
                  </a:cubicBezTo>
                  <a:close/>
                  <a:moveTo>
                    <a:pt x="61" y="40"/>
                  </a:moveTo>
                  <a:cubicBezTo>
                    <a:pt x="60" y="39"/>
                    <a:pt x="59" y="38"/>
                    <a:pt x="59" y="38"/>
                  </a:cubicBezTo>
                  <a:cubicBezTo>
                    <a:pt x="59" y="38"/>
                    <a:pt x="60" y="39"/>
                    <a:pt x="61" y="40"/>
                  </a:cubicBezTo>
                  <a:close/>
                  <a:moveTo>
                    <a:pt x="44" y="39"/>
                  </a:moveTo>
                  <a:cubicBezTo>
                    <a:pt x="45" y="39"/>
                    <a:pt x="45" y="39"/>
                    <a:pt x="45" y="38"/>
                  </a:cubicBezTo>
                  <a:cubicBezTo>
                    <a:pt x="45" y="38"/>
                    <a:pt x="45" y="38"/>
                    <a:pt x="45" y="38"/>
                  </a:cubicBezTo>
                  <a:cubicBezTo>
                    <a:pt x="45" y="38"/>
                    <a:pt x="44" y="38"/>
                    <a:pt x="44" y="39"/>
                  </a:cubicBezTo>
                  <a:close/>
                  <a:moveTo>
                    <a:pt x="27" y="40"/>
                  </a:moveTo>
                  <a:cubicBezTo>
                    <a:pt x="27" y="40"/>
                    <a:pt x="27" y="40"/>
                    <a:pt x="27" y="39"/>
                  </a:cubicBezTo>
                  <a:cubicBezTo>
                    <a:pt x="27" y="39"/>
                    <a:pt x="27" y="39"/>
                    <a:pt x="27" y="39"/>
                  </a:cubicBezTo>
                  <a:cubicBezTo>
                    <a:pt x="27" y="39"/>
                    <a:pt x="27" y="39"/>
                    <a:pt x="27" y="38"/>
                  </a:cubicBezTo>
                  <a:cubicBezTo>
                    <a:pt x="27" y="38"/>
                    <a:pt x="26" y="38"/>
                    <a:pt x="26" y="38"/>
                  </a:cubicBezTo>
                  <a:cubicBezTo>
                    <a:pt x="27" y="39"/>
                    <a:pt x="26" y="40"/>
                    <a:pt x="27" y="40"/>
                  </a:cubicBezTo>
                  <a:close/>
                  <a:moveTo>
                    <a:pt x="46" y="39"/>
                  </a:moveTo>
                  <a:cubicBezTo>
                    <a:pt x="47" y="39"/>
                    <a:pt x="46" y="39"/>
                    <a:pt x="47" y="39"/>
                  </a:cubicBezTo>
                  <a:cubicBezTo>
                    <a:pt x="47" y="39"/>
                    <a:pt x="47" y="39"/>
                    <a:pt x="47" y="38"/>
                  </a:cubicBezTo>
                  <a:cubicBezTo>
                    <a:pt x="47" y="38"/>
                    <a:pt x="47" y="38"/>
                    <a:pt x="47" y="38"/>
                  </a:cubicBezTo>
                  <a:cubicBezTo>
                    <a:pt x="47" y="38"/>
                    <a:pt x="46" y="38"/>
                    <a:pt x="46" y="39"/>
                  </a:cubicBezTo>
                  <a:close/>
                  <a:moveTo>
                    <a:pt x="49" y="39"/>
                  </a:moveTo>
                  <a:cubicBezTo>
                    <a:pt x="49" y="39"/>
                    <a:pt x="49" y="38"/>
                    <a:pt x="49" y="38"/>
                  </a:cubicBezTo>
                  <a:cubicBezTo>
                    <a:pt x="49" y="38"/>
                    <a:pt x="49" y="38"/>
                    <a:pt x="49" y="39"/>
                  </a:cubicBezTo>
                  <a:close/>
                  <a:moveTo>
                    <a:pt x="41" y="39"/>
                  </a:moveTo>
                  <a:cubicBezTo>
                    <a:pt x="41" y="39"/>
                    <a:pt x="41" y="39"/>
                    <a:pt x="42" y="39"/>
                  </a:cubicBezTo>
                  <a:cubicBezTo>
                    <a:pt x="42" y="39"/>
                    <a:pt x="42" y="39"/>
                    <a:pt x="42" y="39"/>
                  </a:cubicBezTo>
                  <a:cubicBezTo>
                    <a:pt x="42" y="39"/>
                    <a:pt x="42" y="38"/>
                    <a:pt x="41" y="38"/>
                  </a:cubicBezTo>
                  <a:cubicBezTo>
                    <a:pt x="41" y="38"/>
                    <a:pt x="41" y="38"/>
                    <a:pt x="41" y="39"/>
                  </a:cubicBezTo>
                  <a:close/>
                  <a:moveTo>
                    <a:pt x="30" y="39"/>
                  </a:moveTo>
                  <a:cubicBezTo>
                    <a:pt x="31" y="39"/>
                    <a:pt x="30" y="38"/>
                    <a:pt x="29" y="38"/>
                  </a:cubicBezTo>
                  <a:cubicBezTo>
                    <a:pt x="29" y="39"/>
                    <a:pt x="30" y="39"/>
                    <a:pt x="30" y="39"/>
                  </a:cubicBezTo>
                  <a:close/>
                  <a:moveTo>
                    <a:pt x="34" y="39"/>
                  </a:moveTo>
                  <a:cubicBezTo>
                    <a:pt x="34" y="39"/>
                    <a:pt x="35" y="39"/>
                    <a:pt x="35" y="39"/>
                  </a:cubicBezTo>
                  <a:cubicBezTo>
                    <a:pt x="35" y="39"/>
                    <a:pt x="35" y="39"/>
                    <a:pt x="36" y="38"/>
                  </a:cubicBezTo>
                  <a:cubicBezTo>
                    <a:pt x="35" y="38"/>
                    <a:pt x="35" y="38"/>
                    <a:pt x="35" y="38"/>
                  </a:cubicBezTo>
                  <a:cubicBezTo>
                    <a:pt x="35" y="39"/>
                    <a:pt x="34" y="39"/>
                    <a:pt x="34" y="39"/>
                  </a:cubicBezTo>
                  <a:close/>
                  <a:moveTo>
                    <a:pt x="39" y="39"/>
                  </a:moveTo>
                  <a:cubicBezTo>
                    <a:pt x="40" y="39"/>
                    <a:pt x="39" y="38"/>
                    <a:pt x="39" y="38"/>
                  </a:cubicBezTo>
                  <a:cubicBezTo>
                    <a:pt x="39" y="38"/>
                    <a:pt x="39" y="39"/>
                    <a:pt x="39" y="39"/>
                  </a:cubicBezTo>
                  <a:close/>
                  <a:moveTo>
                    <a:pt x="25" y="40"/>
                  </a:moveTo>
                  <a:cubicBezTo>
                    <a:pt x="25" y="39"/>
                    <a:pt x="25" y="39"/>
                    <a:pt x="25" y="38"/>
                  </a:cubicBezTo>
                  <a:cubicBezTo>
                    <a:pt x="25" y="38"/>
                    <a:pt x="25" y="39"/>
                    <a:pt x="25" y="40"/>
                  </a:cubicBezTo>
                  <a:cubicBezTo>
                    <a:pt x="25" y="40"/>
                    <a:pt x="25" y="39"/>
                    <a:pt x="25" y="40"/>
                  </a:cubicBezTo>
                  <a:close/>
                  <a:moveTo>
                    <a:pt x="33" y="39"/>
                  </a:moveTo>
                  <a:cubicBezTo>
                    <a:pt x="33" y="39"/>
                    <a:pt x="33" y="39"/>
                    <a:pt x="33" y="39"/>
                  </a:cubicBezTo>
                  <a:cubicBezTo>
                    <a:pt x="33" y="39"/>
                    <a:pt x="33" y="39"/>
                    <a:pt x="33" y="39"/>
                  </a:cubicBezTo>
                  <a:cubicBezTo>
                    <a:pt x="33" y="39"/>
                    <a:pt x="33" y="39"/>
                    <a:pt x="33" y="39"/>
                  </a:cubicBezTo>
                  <a:close/>
                  <a:moveTo>
                    <a:pt x="51" y="39"/>
                  </a:moveTo>
                  <a:cubicBezTo>
                    <a:pt x="51" y="39"/>
                    <a:pt x="51" y="39"/>
                    <a:pt x="51" y="39"/>
                  </a:cubicBezTo>
                  <a:cubicBezTo>
                    <a:pt x="51" y="39"/>
                    <a:pt x="51" y="39"/>
                    <a:pt x="51" y="39"/>
                  </a:cubicBezTo>
                  <a:close/>
                  <a:moveTo>
                    <a:pt x="47" y="40"/>
                  </a:moveTo>
                  <a:cubicBezTo>
                    <a:pt x="48" y="40"/>
                    <a:pt x="48" y="39"/>
                    <a:pt x="48" y="39"/>
                  </a:cubicBezTo>
                  <a:cubicBezTo>
                    <a:pt x="48" y="39"/>
                    <a:pt x="47" y="39"/>
                    <a:pt x="47" y="40"/>
                  </a:cubicBezTo>
                  <a:close/>
                  <a:moveTo>
                    <a:pt x="36" y="40"/>
                  </a:moveTo>
                  <a:cubicBezTo>
                    <a:pt x="36" y="40"/>
                    <a:pt x="37" y="39"/>
                    <a:pt x="36" y="39"/>
                  </a:cubicBezTo>
                  <a:cubicBezTo>
                    <a:pt x="36" y="39"/>
                    <a:pt x="35" y="40"/>
                    <a:pt x="36" y="40"/>
                  </a:cubicBezTo>
                  <a:close/>
                  <a:moveTo>
                    <a:pt x="38" y="40"/>
                  </a:moveTo>
                  <a:cubicBezTo>
                    <a:pt x="38" y="40"/>
                    <a:pt x="38" y="40"/>
                    <a:pt x="38" y="40"/>
                  </a:cubicBezTo>
                  <a:cubicBezTo>
                    <a:pt x="39" y="40"/>
                    <a:pt x="39" y="40"/>
                    <a:pt x="39" y="40"/>
                  </a:cubicBezTo>
                  <a:cubicBezTo>
                    <a:pt x="39" y="39"/>
                    <a:pt x="39" y="39"/>
                    <a:pt x="38" y="39"/>
                  </a:cubicBezTo>
                  <a:cubicBezTo>
                    <a:pt x="38" y="39"/>
                    <a:pt x="38" y="39"/>
                    <a:pt x="38" y="40"/>
                  </a:cubicBezTo>
                  <a:close/>
                  <a:moveTo>
                    <a:pt x="54" y="41"/>
                  </a:moveTo>
                  <a:cubicBezTo>
                    <a:pt x="54" y="40"/>
                    <a:pt x="54" y="39"/>
                    <a:pt x="53" y="39"/>
                  </a:cubicBezTo>
                  <a:cubicBezTo>
                    <a:pt x="53" y="40"/>
                    <a:pt x="54" y="40"/>
                    <a:pt x="54" y="41"/>
                  </a:cubicBezTo>
                  <a:close/>
                  <a:moveTo>
                    <a:pt x="22" y="41"/>
                  </a:moveTo>
                  <a:cubicBezTo>
                    <a:pt x="21" y="43"/>
                    <a:pt x="20" y="45"/>
                    <a:pt x="18" y="47"/>
                  </a:cubicBezTo>
                  <a:cubicBezTo>
                    <a:pt x="18" y="47"/>
                    <a:pt x="18" y="47"/>
                    <a:pt x="18" y="47"/>
                  </a:cubicBezTo>
                  <a:cubicBezTo>
                    <a:pt x="17" y="47"/>
                    <a:pt x="17" y="48"/>
                    <a:pt x="17" y="48"/>
                  </a:cubicBezTo>
                  <a:cubicBezTo>
                    <a:pt x="17" y="48"/>
                    <a:pt x="17" y="48"/>
                    <a:pt x="17" y="48"/>
                  </a:cubicBezTo>
                  <a:cubicBezTo>
                    <a:pt x="14" y="52"/>
                    <a:pt x="12" y="55"/>
                    <a:pt x="9" y="59"/>
                  </a:cubicBezTo>
                  <a:cubicBezTo>
                    <a:pt x="9" y="59"/>
                    <a:pt x="9" y="60"/>
                    <a:pt x="8" y="60"/>
                  </a:cubicBezTo>
                  <a:cubicBezTo>
                    <a:pt x="8" y="60"/>
                    <a:pt x="8" y="60"/>
                    <a:pt x="8" y="60"/>
                  </a:cubicBezTo>
                  <a:cubicBezTo>
                    <a:pt x="8" y="60"/>
                    <a:pt x="8" y="61"/>
                    <a:pt x="7" y="61"/>
                  </a:cubicBezTo>
                  <a:cubicBezTo>
                    <a:pt x="7" y="62"/>
                    <a:pt x="5" y="63"/>
                    <a:pt x="6" y="64"/>
                  </a:cubicBezTo>
                  <a:cubicBezTo>
                    <a:pt x="7" y="63"/>
                    <a:pt x="6" y="63"/>
                    <a:pt x="7" y="63"/>
                  </a:cubicBezTo>
                  <a:cubicBezTo>
                    <a:pt x="7" y="63"/>
                    <a:pt x="7" y="64"/>
                    <a:pt x="7" y="64"/>
                  </a:cubicBezTo>
                  <a:cubicBezTo>
                    <a:pt x="8" y="64"/>
                    <a:pt x="8" y="65"/>
                    <a:pt x="8" y="66"/>
                  </a:cubicBezTo>
                  <a:cubicBezTo>
                    <a:pt x="9" y="66"/>
                    <a:pt x="9" y="66"/>
                    <a:pt x="9" y="66"/>
                  </a:cubicBezTo>
                  <a:cubicBezTo>
                    <a:pt x="11" y="68"/>
                    <a:pt x="14" y="70"/>
                    <a:pt x="15" y="73"/>
                  </a:cubicBezTo>
                  <a:cubicBezTo>
                    <a:pt x="20" y="77"/>
                    <a:pt x="22" y="82"/>
                    <a:pt x="27" y="86"/>
                  </a:cubicBezTo>
                  <a:cubicBezTo>
                    <a:pt x="28" y="85"/>
                    <a:pt x="28" y="88"/>
                    <a:pt x="27" y="87"/>
                  </a:cubicBezTo>
                  <a:cubicBezTo>
                    <a:pt x="27" y="88"/>
                    <a:pt x="28" y="89"/>
                    <a:pt x="28" y="89"/>
                  </a:cubicBezTo>
                  <a:cubicBezTo>
                    <a:pt x="29" y="89"/>
                    <a:pt x="28" y="89"/>
                    <a:pt x="29" y="89"/>
                  </a:cubicBezTo>
                  <a:cubicBezTo>
                    <a:pt x="29" y="89"/>
                    <a:pt x="29" y="89"/>
                    <a:pt x="29" y="89"/>
                  </a:cubicBezTo>
                  <a:cubicBezTo>
                    <a:pt x="29" y="87"/>
                    <a:pt x="28" y="85"/>
                    <a:pt x="29" y="83"/>
                  </a:cubicBezTo>
                  <a:cubicBezTo>
                    <a:pt x="28" y="81"/>
                    <a:pt x="27" y="79"/>
                    <a:pt x="27" y="76"/>
                  </a:cubicBezTo>
                  <a:cubicBezTo>
                    <a:pt x="27" y="74"/>
                    <a:pt x="27" y="72"/>
                    <a:pt x="26" y="69"/>
                  </a:cubicBezTo>
                  <a:cubicBezTo>
                    <a:pt x="26" y="66"/>
                    <a:pt x="26" y="63"/>
                    <a:pt x="26" y="60"/>
                  </a:cubicBezTo>
                  <a:cubicBezTo>
                    <a:pt x="25" y="54"/>
                    <a:pt x="25" y="47"/>
                    <a:pt x="23" y="40"/>
                  </a:cubicBezTo>
                  <a:cubicBezTo>
                    <a:pt x="23" y="39"/>
                    <a:pt x="23" y="39"/>
                    <a:pt x="23" y="39"/>
                  </a:cubicBezTo>
                  <a:cubicBezTo>
                    <a:pt x="23" y="40"/>
                    <a:pt x="23" y="40"/>
                    <a:pt x="22" y="41"/>
                  </a:cubicBezTo>
                  <a:close/>
                  <a:moveTo>
                    <a:pt x="29" y="40"/>
                  </a:moveTo>
                  <a:cubicBezTo>
                    <a:pt x="29" y="40"/>
                    <a:pt x="29" y="40"/>
                    <a:pt x="29" y="40"/>
                  </a:cubicBezTo>
                  <a:cubicBezTo>
                    <a:pt x="29" y="40"/>
                    <a:pt x="30" y="40"/>
                    <a:pt x="30" y="40"/>
                  </a:cubicBezTo>
                  <a:cubicBezTo>
                    <a:pt x="29" y="39"/>
                    <a:pt x="29" y="39"/>
                    <a:pt x="29" y="40"/>
                  </a:cubicBezTo>
                  <a:close/>
                  <a:moveTo>
                    <a:pt x="40" y="41"/>
                  </a:moveTo>
                  <a:cubicBezTo>
                    <a:pt x="41" y="40"/>
                    <a:pt x="41" y="40"/>
                    <a:pt x="41" y="40"/>
                  </a:cubicBezTo>
                  <a:cubicBezTo>
                    <a:pt x="41" y="40"/>
                    <a:pt x="41" y="39"/>
                    <a:pt x="40" y="39"/>
                  </a:cubicBezTo>
                  <a:cubicBezTo>
                    <a:pt x="40" y="40"/>
                    <a:pt x="40" y="40"/>
                    <a:pt x="40" y="41"/>
                  </a:cubicBezTo>
                  <a:close/>
                  <a:moveTo>
                    <a:pt x="57" y="40"/>
                  </a:moveTo>
                  <a:cubicBezTo>
                    <a:pt x="57" y="40"/>
                    <a:pt x="57" y="40"/>
                    <a:pt x="57" y="40"/>
                  </a:cubicBezTo>
                  <a:cubicBezTo>
                    <a:pt x="57" y="40"/>
                    <a:pt x="57" y="40"/>
                    <a:pt x="57" y="40"/>
                  </a:cubicBezTo>
                  <a:cubicBezTo>
                    <a:pt x="57" y="40"/>
                    <a:pt x="57" y="39"/>
                    <a:pt x="57" y="39"/>
                  </a:cubicBezTo>
                  <a:cubicBezTo>
                    <a:pt x="57" y="40"/>
                    <a:pt x="57" y="40"/>
                    <a:pt x="57" y="40"/>
                  </a:cubicBezTo>
                  <a:close/>
                  <a:moveTo>
                    <a:pt x="31" y="40"/>
                  </a:moveTo>
                  <a:cubicBezTo>
                    <a:pt x="31" y="40"/>
                    <a:pt x="31" y="40"/>
                    <a:pt x="31" y="40"/>
                  </a:cubicBezTo>
                  <a:cubicBezTo>
                    <a:pt x="31" y="40"/>
                    <a:pt x="31" y="40"/>
                    <a:pt x="31" y="40"/>
                  </a:cubicBezTo>
                  <a:close/>
                  <a:moveTo>
                    <a:pt x="34" y="41"/>
                  </a:moveTo>
                  <a:cubicBezTo>
                    <a:pt x="34" y="41"/>
                    <a:pt x="34" y="40"/>
                    <a:pt x="34" y="40"/>
                  </a:cubicBezTo>
                  <a:cubicBezTo>
                    <a:pt x="33" y="40"/>
                    <a:pt x="33" y="41"/>
                    <a:pt x="34" y="41"/>
                  </a:cubicBezTo>
                  <a:close/>
                  <a:moveTo>
                    <a:pt x="48" y="41"/>
                  </a:moveTo>
                  <a:cubicBezTo>
                    <a:pt x="48" y="40"/>
                    <a:pt x="49" y="41"/>
                    <a:pt x="48" y="40"/>
                  </a:cubicBezTo>
                  <a:cubicBezTo>
                    <a:pt x="48" y="40"/>
                    <a:pt x="47" y="41"/>
                    <a:pt x="48" y="41"/>
                  </a:cubicBezTo>
                  <a:close/>
                  <a:moveTo>
                    <a:pt x="52" y="41"/>
                  </a:moveTo>
                  <a:cubicBezTo>
                    <a:pt x="52" y="41"/>
                    <a:pt x="52" y="42"/>
                    <a:pt x="53" y="42"/>
                  </a:cubicBezTo>
                  <a:cubicBezTo>
                    <a:pt x="53" y="42"/>
                    <a:pt x="53" y="42"/>
                    <a:pt x="53" y="42"/>
                  </a:cubicBezTo>
                  <a:cubicBezTo>
                    <a:pt x="53" y="41"/>
                    <a:pt x="53" y="41"/>
                    <a:pt x="52" y="40"/>
                  </a:cubicBezTo>
                  <a:cubicBezTo>
                    <a:pt x="52" y="40"/>
                    <a:pt x="52" y="41"/>
                    <a:pt x="52" y="41"/>
                  </a:cubicBezTo>
                  <a:close/>
                  <a:moveTo>
                    <a:pt x="31" y="42"/>
                  </a:moveTo>
                  <a:cubicBezTo>
                    <a:pt x="31" y="41"/>
                    <a:pt x="32" y="41"/>
                    <a:pt x="32" y="40"/>
                  </a:cubicBezTo>
                  <a:cubicBezTo>
                    <a:pt x="31" y="41"/>
                    <a:pt x="31" y="41"/>
                    <a:pt x="31" y="42"/>
                  </a:cubicBezTo>
                  <a:close/>
                  <a:moveTo>
                    <a:pt x="39" y="42"/>
                  </a:moveTo>
                  <a:cubicBezTo>
                    <a:pt x="40" y="42"/>
                    <a:pt x="40" y="41"/>
                    <a:pt x="40" y="41"/>
                  </a:cubicBezTo>
                  <a:cubicBezTo>
                    <a:pt x="40" y="40"/>
                    <a:pt x="39" y="41"/>
                    <a:pt x="39" y="42"/>
                  </a:cubicBezTo>
                  <a:close/>
                  <a:moveTo>
                    <a:pt x="45" y="41"/>
                  </a:moveTo>
                  <a:cubicBezTo>
                    <a:pt x="45" y="41"/>
                    <a:pt x="45" y="41"/>
                    <a:pt x="45" y="41"/>
                  </a:cubicBezTo>
                  <a:cubicBezTo>
                    <a:pt x="46" y="40"/>
                    <a:pt x="45" y="40"/>
                    <a:pt x="45" y="41"/>
                  </a:cubicBezTo>
                  <a:close/>
                  <a:moveTo>
                    <a:pt x="60" y="44"/>
                  </a:moveTo>
                  <a:cubicBezTo>
                    <a:pt x="60" y="44"/>
                    <a:pt x="59" y="44"/>
                    <a:pt x="59" y="45"/>
                  </a:cubicBezTo>
                  <a:cubicBezTo>
                    <a:pt x="59" y="46"/>
                    <a:pt x="60" y="46"/>
                    <a:pt x="60" y="48"/>
                  </a:cubicBezTo>
                  <a:cubicBezTo>
                    <a:pt x="60" y="48"/>
                    <a:pt x="59" y="48"/>
                    <a:pt x="59" y="48"/>
                  </a:cubicBezTo>
                  <a:cubicBezTo>
                    <a:pt x="60" y="49"/>
                    <a:pt x="60" y="50"/>
                    <a:pt x="60" y="51"/>
                  </a:cubicBezTo>
                  <a:cubicBezTo>
                    <a:pt x="60" y="48"/>
                    <a:pt x="62" y="42"/>
                    <a:pt x="59" y="40"/>
                  </a:cubicBezTo>
                  <a:cubicBezTo>
                    <a:pt x="59" y="41"/>
                    <a:pt x="59" y="41"/>
                    <a:pt x="59" y="41"/>
                  </a:cubicBezTo>
                  <a:cubicBezTo>
                    <a:pt x="59" y="42"/>
                    <a:pt x="60" y="42"/>
                    <a:pt x="60" y="44"/>
                  </a:cubicBezTo>
                  <a:close/>
                  <a:moveTo>
                    <a:pt x="34" y="41"/>
                  </a:moveTo>
                  <a:cubicBezTo>
                    <a:pt x="34" y="42"/>
                    <a:pt x="34" y="41"/>
                    <a:pt x="34" y="42"/>
                  </a:cubicBezTo>
                  <a:cubicBezTo>
                    <a:pt x="34" y="42"/>
                    <a:pt x="35" y="41"/>
                    <a:pt x="35" y="41"/>
                  </a:cubicBezTo>
                  <a:cubicBezTo>
                    <a:pt x="35" y="41"/>
                    <a:pt x="35" y="41"/>
                    <a:pt x="34" y="41"/>
                  </a:cubicBezTo>
                  <a:cubicBezTo>
                    <a:pt x="34" y="41"/>
                    <a:pt x="34" y="41"/>
                    <a:pt x="34" y="41"/>
                  </a:cubicBezTo>
                  <a:close/>
                  <a:moveTo>
                    <a:pt x="36" y="42"/>
                  </a:moveTo>
                  <a:cubicBezTo>
                    <a:pt x="37" y="42"/>
                    <a:pt x="37" y="42"/>
                    <a:pt x="37" y="42"/>
                  </a:cubicBezTo>
                  <a:cubicBezTo>
                    <a:pt x="37" y="42"/>
                    <a:pt x="38" y="41"/>
                    <a:pt x="38" y="41"/>
                  </a:cubicBezTo>
                  <a:cubicBezTo>
                    <a:pt x="38" y="41"/>
                    <a:pt x="38" y="41"/>
                    <a:pt x="38" y="41"/>
                  </a:cubicBezTo>
                  <a:cubicBezTo>
                    <a:pt x="37" y="41"/>
                    <a:pt x="37" y="41"/>
                    <a:pt x="36" y="42"/>
                  </a:cubicBezTo>
                  <a:close/>
                  <a:moveTo>
                    <a:pt x="25" y="42"/>
                  </a:moveTo>
                  <a:cubicBezTo>
                    <a:pt x="25" y="41"/>
                    <a:pt x="25" y="41"/>
                    <a:pt x="25" y="41"/>
                  </a:cubicBezTo>
                  <a:cubicBezTo>
                    <a:pt x="24" y="41"/>
                    <a:pt x="24" y="42"/>
                    <a:pt x="25" y="42"/>
                  </a:cubicBezTo>
                  <a:close/>
                  <a:moveTo>
                    <a:pt x="32" y="42"/>
                  </a:moveTo>
                  <a:cubicBezTo>
                    <a:pt x="32" y="42"/>
                    <a:pt x="32" y="43"/>
                    <a:pt x="32" y="43"/>
                  </a:cubicBezTo>
                  <a:cubicBezTo>
                    <a:pt x="32" y="42"/>
                    <a:pt x="33" y="42"/>
                    <a:pt x="33" y="42"/>
                  </a:cubicBezTo>
                  <a:cubicBezTo>
                    <a:pt x="33" y="42"/>
                    <a:pt x="33" y="41"/>
                    <a:pt x="32" y="41"/>
                  </a:cubicBezTo>
                  <a:cubicBezTo>
                    <a:pt x="32" y="42"/>
                    <a:pt x="32" y="42"/>
                    <a:pt x="32" y="42"/>
                  </a:cubicBezTo>
                  <a:close/>
                  <a:moveTo>
                    <a:pt x="42" y="42"/>
                  </a:moveTo>
                  <a:cubicBezTo>
                    <a:pt x="42" y="42"/>
                    <a:pt x="43" y="42"/>
                    <a:pt x="42" y="41"/>
                  </a:cubicBezTo>
                  <a:cubicBezTo>
                    <a:pt x="42" y="41"/>
                    <a:pt x="41" y="42"/>
                    <a:pt x="42" y="42"/>
                  </a:cubicBezTo>
                  <a:close/>
                  <a:moveTo>
                    <a:pt x="49" y="42"/>
                  </a:moveTo>
                  <a:cubicBezTo>
                    <a:pt x="49" y="42"/>
                    <a:pt x="49" y="42"/>
                    <a:pt x="49" y="43"/>
                  </a:cubicBezTo>
                  <a:cubicBezTo>
                    <a:pt x="49" y="43"/>
                    <a:pt x="50" y="43"/>
                    <a:pt x="50" y="42"/>
                  </a:cubicBezTo>
                  <a:cubicBezTo>
                    <a:pt x="50" y="42"/>
                    <a:pt x="49" y="42"/>
                    <a:pt x="49" y="42"/>
                  </a:cubicBezTo>
                  <a:cubicBezTo>
                    <a:pt x="49" y="42"/>
                    <a:pt x="49" y="42"/>
                    <a:pt x="49" y="42"/>
                  </a:cubicBezTo>
                  <a:close/>
                  <a:moveTo>
                    <a:pt x="38" y="43"/>
                  </a:moveTo>
                  <a:cubicBezTo>
                    <a:pt x="38" y="43"/>
                    <a:pt x="38" y="43"/>
                    <a:pt x="38" y="43"/>
                  </a:cubicBezTo>
                  <a:cubicBezTo>
                    <a:pt x="38" y="43"/>
                    <a:pt x="39" y="43"/>
                    <a:pt x="39" y="42"/>
                  </a:cubicBezTo>
                  <a:cubicBezTo>
                    <a:pt x="39" y="42"/>
                    <a:pt x="39" y="42"/>
                    <a:pt x="38" y="42"/>
                  </a:cubicBezTo>
                  <a:cubicBezTo>
                    <a:pt x="38" y="42"/>
                    <a:pt x="38" y="42"/>
                    <a:pt x="38" y="43"/>
                  </a:cubicBezTo>
                  <a:close/>
                  <a:moveTo>
                    <a:pt x="27" y="44"/>
                  </a:moveTo>
                  <a:cubicBezTo>
                    <a:pt x="27" y="44"/>
                    <a:pt x="28" y="42"/>
                    <a:pt x="27" y="42"/>
                  </a:cubicBezTo>
                  <a:cubicBezTo>
                    <a:pt x="27" y="42"/>
                    <a:pt x="27" y="44"/>
                    <a:pt x="27" y="44"/>
                  </a:cubicBezTo>
                  <a:close/>
                  <a:moveTo>
                    <a:pt x="47" y="43"/>
                  </a:moveTo>
                  <a:cubicBezTo>
                    <a:pt x="47" y="42"/>
                    <a:pt x="47" y="42"/>
                    <a:pt x="47" y="42"/>
                  </a:cubicBezTo>
                  <a:cubicBezTo>
                    <a:pt x="47" y="42"/>
                    <a:pt x="47" y="42"/>
                    <a:pt x="46" y="42"/>
                  </a:cubicBezTo>
                  <a:cubicBezTo>
                    <a:pt x="46" y="42"/>
                    <a:pt x="46" y="43"/>
                    <a:pt x="47" y="43"/>
                  </a:cubicBezTo>
                  <a:close/>
                  <a:moveTo>
                    <a:pt x="27" y="65"/>
                  </a:moveTo>
                  <a:cubicBezTo>
                    <a:pt x="27" y="64"/>
                    <a:pt x="28" y="64"/>
                    <a:pt x="28" y="63"/>
                  </a:cubicBezTo>
                  <a:cubicBezTo>
                    <a:pt x="27" y="63"/>
                    <a:pt x="27" y="63"/>
                    <a:pt x="27" y="62"/>
                  </a:cubicBezTo>
                  <a:cubicBezTo>
                    <a:pt x="27" y="62"/>
                    <a:pt x="27" y="61"/>
                    <a:pt x="28" y="61"/>
                  </a:cubicBezTo>
                  <a:cubicBezTo>
                    <a:pt x="27" y="56"/>
                    <a:pt x="26" y="51"/>
                    <a:pt x="25" y="47"/>
                  </a:cubicBezTo>
                  <a:cubicBezTo>
                    <a:pt x="25" y="45"/>
                    <a:pt x="25" y="43"/>
                    <a:pt x="25" y="42"/>
                  </a:cubicBezTo>
                  <a:cubicBezTo>
                    <a:pt x="25" y="48"/>
                    <a:pt x="26" y="57"/>
                    <a:pt x="27" y="65"/>
                  </a:cubicBezTo>
                  <a:close/>
                  <a:moveTo>
                    <a:pt x="58" y="44"/>
                  </a:moveTo>
                  <a:cubicBezTo>
                    <a:pt x="58" y="44"/>
                    <a:pt x="58" y="44"/>
                    <a:pt x="59" y="43"/>
                  </a:cubicBezTo>
                  <a:cubicBezTo>
                    <a:pt x="58" y="43"/>
                    <a:pt x="58" y="42"/>
                    <a:pt x="57" y="42"/>
                  </a:cubicBezTo>
                  <a:cubicBezTo>
                    <a:pt x="56" y="43"/>
                    <a:pt x="58" y="43"/>
                    <a:pt x="58" y="44"/>
                  </a:cubicBezTo>
                  <a:close/>
                  <a:moveTo>
                    <a:pt x="35" y="43"/>
                  </a:moveTo>
                  <a:cubicBezTo>
                    <a:pt x="36" y="43"/>
                    <a:pt x="36" y="44"/>
                    <a:pt x="36" y="44"/>
                  </a:cubicBezTo>
                  <a:cubicBezTo>
                    <a:pt x="36" y="43"/>
                    <a:pt x="36" y="43"/>
                    <a:pt x="37" y="43"/>
                  </a:cubicBezTo>
                  <a:cubicBezTo>
                    <a:pt x="36" y="42"/>
                    <a:pt x="35" y="42"/>
                    <a:pt x="35" y="43"/>
                  </a:cubicBezTo>
                  <a:close/>
                  <a:moveTo>
                    <a:pt x="14" y="47"/>
                  </a:moveTo>
                  <a:cubicBezTo>
                    <a:pt x="16" y="46"/>
                    <a:pt x="17" y="43"/>
                    <a:pt x="17" y="42"/>
                  </a:cubicBezTo>
                  <a:cubicBezTo>
                    <a:pt x="16" y="44"/>
                    <a:pt x="15" y="45"/>
                    <a:pt x="14" y="47"/>
                  </a:cubicBezTo>
                  <a:close/>
                  <a:moveTo>
                    <a:pt x="32" y="44"/>
                  </a:moveTo>
                  <a:cubicBezTo>
                    <a:pt x="33" y="44"/>
                    <a:pt x="33" y="43"/>
                    <a:pt x="33" y="43"/>
                  </a:cubicBezTo>
                  <a:cubicBezTo>
                    <a:pt x="33" y="43"/>
                    <a:pt x="33" y="42"/>
                    <a:pt x="33" y="42"/>
                  </a:cubicBezTo>
                  <a:cubicBezTo>
                    <a:pt x="33" y="43"/>
                    <a:pt x="32" y="43"/>
                    <a:pt x="32" y="44"/>
                  </a:cubicBezTo>
                  <a:close/>
                  <a:moveTo>
                    <a:pt x="52" y="43"/>
                  </a:moveTo>
                  <a:cubicBezTo>
                    <a:pt x="52" y="43"/>
                    <a:pt x="51" y="42"/>
                    <a:pt x="51" y="43"/>
                  </a:cubicBezTo>
                  <a:cubicBezTo>
                    <a:pt x="51" y="43"/>
                    <a:pt x="51" y="43"/>
                    <a:pt x="52" y="43"/>
                  </a:cubicBezTo>
                  <a:close/>
                  <a:moveTo>
                    <a:pt x="29" y="44"/>
                  </a:moveTo>
                  <a:cubicBezTo>
                    <a:pt x="29" y="44"/>
                    <a:pt x="30" y="43"/>
                    <a:pt x="30" y="43"/>
                  </a:cubicBezTo>
                  <a:cubicBezTo>
                    <a:pt x="30" y="43"/>
                    <a:pt x="29" y="44"/>
                    <a:pt x="29" y="44"/>
                  </a:cubicBezTo>
                  <a:close/>
                  <a:moveTo>
                    <a:pt x="43" y="44"/>
                  </a:moveTo>
                  <a:cubicBezTo>
                    <a:pt x="43" y="44"/>
                    <a:pt x="43" y="43"/>
                    <a:pt x="44" y="43"/>
                  </a:cubicBezTo>
                  <a:cubicBezTo>
                    <a:pt x="43" y="43"/>
                    <a:pt x="43" y="43"/>
                    <a:pt x="43" y="43"/>
                  </a:cubicBezTo>
                  <a:cubicBezTo>
                    <a:pt x="43" y="43"/>
                    <a:pt x="43" y="43"/>
                    <a:pt x="43" y="44"/>
                  </a:cubicBezTo>
                  <a:close/>
                  <a:moveTo>
                    <a:pt x="31" y="43"/>
                  </a:moveTo>
                  <a:cubicBezTo>
                    <a:pt x="31" y="43"/>
                    <a:pt x="31" y="43"/>
                    <a:pt x="32" y="43"/>
                  </a:cubicBezTo>
                  <a:cubicBezTo>
                    <a:pt x="32" y="43"/>
                    <a:pt x="31" y="43"/>
                    <a:pt x="31" y="43"/>
                  </a:cubicBezTo>
                  <a:cubicBezTo>
                    <a:pt x="31" y="43"/>
                    <a:pt x="31" y="43"/>
                    <a:pt x="31" y="43"/>
                  </a:cubicBezTo>
                  <a:close/>
                  <a:moveTo>
                    <a:pt x="47" y="43"/>
                  </a:moveTo>
                  <a:cubicBezTo>
                    <a:pt x="48" y="44"/>
                    <a:pt x="47" y="44"/>
                    <a:pt x="48" y="45"/>
                  </a:cubicBezTo>
                  <a:cubicBezTo>
                    <a:pt x="49" y="44"/>
                    <a:pt x="48" y="43"/>
                    <a:pt x="48" y="43"/>
                  </a:cubicBezTo>
                  <a:cubicBezTo>
                    <a:pt x="47" y="43"/>
                    <a:pt x="48" y="43"/>
                    <a:pt x="47" y="43"/>
                  </a:cubicBezTo>
                  <a:close/>
                  <a:moveTo>
                    <a:pt x="50" y="44"/>
                  </a:moveTo>
                  <a:cubicBezTo>
                    <a:pt x="50" y="44"/>
                    <a:pt x="51" y="44"/>
                    <a:pt x="51" y="44"/>
                  </a:cubicBezTo>
                  <a:cubicBezTo>
                    <a:pt x="51" y="43"/>
                    <a:pt x="51" y="43"/>
                    <a:pt x="50" y="43"/>
                  </a:cubicBezTo>
                  <a:cubicBezTo>
                    <a:pt x="50" y="43"/>
                    <a:pt x="50" y="43"/>
                    <a:pt x="50" y="44"/>
                  </a:cubicBezTo>
                  <a:close/>
                  <a:moveTo>
                    <a:pt x="62" y="43"/>
                  </a:moveTo>
                  <a:cubicBezTo>
                    <a:pt x="61" y="49"/>
                    <a:pt x="61" y="54"/>
                    <a:pt x="61" y="62"/>
                  </a:cubicBezTo>
                  <a:cubicBezTo>
                    <a:pt x="61" y="62"/>
                    <a:pt x="61" y="62"/>
                    <a:pt x="61" y="62"/>
                  </a:cubicBezTo>
                  <a:cubicBezTo>
                    <a:pt x="60" y="64"/>
                    <a:pt x="60" y="67"/>
                    <a:pt x="61" y="69"/>
                  </a:cubicBezTo>
                  <a:cubicBezTo>
                    <a:pt x="61" y="66"/>
                    <a:pt x="61" y="63"/>
                    <a:pt x="62" y="59"/>
                  </a:cubicBezTo>
                  <a:cubicBezTo>
                    <a:pt x="62" y="54"/>
                    <a:pt x="62" y="49"/>
                    <a:pt x="62" y="43"/>
                  </a:cubicBezTo>
                  <a:cubicBezTo>
                    <a:pt x="62" y="43"/>
                    <a:pt x="62" y="43"/>
                    <a:pt x="62" y="43"/>
                  </a:cubicBezTo>
                  <a:cubicBezTo>
                    <a:pt x="62" y="43"/>
                    <a:pt x="62" y="43"/>
                    <a:pt x="62" y="43"/>
                  </a:cubicBezTo>
                  <a:close/>
                  <a:moveTo>
                    <a:pt x="36" y="45"/>
                  </a:moveTo>
                  <a:cubicBezTo>
                    <a:pt x="37" y="45"/>
                    <a:pt x="37" y="45"/>
                    <a:pt x="37" y="45"/>
                  </a:cubicBezTo>
                  <a:cubicBezTo>
                    <a:pt x="37" y="45"/>
                    <a:pt x="37" y="44"/>
                    <a:pt x="38" y="44"/>
                  </a:cubicBezTo>
                  <a:cubicBezTo>
                    <a:pt x="37" y="43"/>
                    <a:pt x="37" y="44"/>
                    <a:pt x="36" y="45"/>
                  </a:cubicBezTo>
                  <a:close/>
                  <a:moveTo>
                    <a:pt x="40" y="45"/>
                  </a:moveTo>
                  <a:cubicBezTo>
                    <a:pt x="40" y="45"/>
                    <a:pt x="41" y="44"/>
                    <a:pt x="40" y="44"/>
                  </a:cubicBezTo>
                  <a:cubicBezTo>
                    <a:pt x="40" y="44"/>
                    <a:pt x="40" y="44"/>
                    <a:pt x="40" y="45"/>
                  </a:cubicBezTo>
                  <a:close/>
                  <a:moveTo>
                    <a:pt x="56" y="45"/>
                  </a:moveTo>
                  <a:cubicBezTo>
                    <a:pt x="56" y="45"/>
                    <a:pt x="56" y="44"/>
                    <a:pt x="56" y="44"/>
                  </a:cubicBezTo>
                  <a:cubicBezTo>
                    <a:pt x="55" y="44"/>
                    <a:pt x="55" y="45"/>
                    <a:pt x="56" y="45"/>
                  </a:cubicBezTo>
                  <a:close/>
                  <a:moveTo>
                    <a:pt x="34" y="45"/>
                  </a:moveTo>
                  <a:cubicBezTo>
                    <a:pt x="34" y="46"/>
                    <a:pt x="34" y="46"/>
                    <a:pt x="34" y="46"/>
                  </a:cubicBezTo>
                  <a:cubicBezTo>
                    <a:pt x="35" y="46"/>
                    <a:pt x="36" y="45"/>
                    <a:pt x="35" y="44"/>
                  </a:cubicBezTo>
                  <a:cubicBezTo>
                    <a:pt x="34" y="44"/>
                    <a:pt x="34" y="45"/>
                    <a:pt x="34" y="45"/>
                  </a:cubicBezTo>
                  <a:close/>
                  <a:moveTo>
                    <a:pt x="51" y="45"/>
                  </a:moveTo>
                  <a:cubicBezTo>
                    <a:pt x="51" y="45"/>
                    <a:pt x="52" y="45"/>
                    <a:pt x="52" y="44"/>
                  </a:cubicBezTo>
                  <a:cubicBezTo>
                    <a:pt x="51" y="44"/>
                    <a:pt x="52" y="44"/>
                    <a:pt x="51" y="44"/>
                  </a:cubicBezTo>
                  <a:cubicBezTo>
                    <a:pt x="51" y="44"/>
                    <a:pt x="51" y="45"/>
                    <a:pt x="51" y="45"/>
                  </a:cubicBezTo>
                  <a:close/>
                  <a:moveTo>
                    <a:pt x="44" y="45"/>
                  </a:moveTo>
                  <a:cubicBezTo>
                    <a:pt x="44" y="45"/>
                    <a:pt x="44" y="45"/>
                    <a:pt x="44" y="46"/>
                  </a:cubicBezTo>
                  <a:cubicBezTo>
                    <a:pt x="45" y="46"/>
                    <a:pt x="45" y="45"/>
                    <a:pt x="45" y="45"/>
                  </a:cubicBezTo>
                  <a:cubicBezTo>
                    <a:pt x="45" y="44"/>
                    <a:pt x="44" y="44"/>
                    <a:pt x="44" y="45"/>
                  </a:cubicBezTo>
                  <a:close/>
                  <a:moveTo>
                    <a:pt x="46" y="45"/>
                  </a:moveTo>
                  <a:cubicBezTo>
                    <a:pt x="47" y="44"/>
                    <a:pt x="47" y="45"/>
                    <a:pt x="47" y="45"/>
                  </a:cubicBezTo>
                  <a:cubicBezTo>
                    <a:pt x="47" y="45"/>
                    <a:pt x="47" y="45"/>
                    <a:pt x="47" y="45"/>
                  </a:cubicBezTo>
                  <a:cubicBezTo>
                    <a:pt x="47" y="46"/>
                    <a:pt x="47" y="45"/>
                    <a:pt x="47" y="45"/>
                  </a:cubicBezTo>
                  <a:cubicBezTo>
                    <a:pt x="47" y="45"/>
                    <a:pt x="47" y="44"/>
                    <a:pt x="46" y="45"/>
                  </a:cubicBezTo>
                  <a:close/>
                  <a:moveTo>
                    <a:pt x="49" y="45"/>
                  </a:moveTo>
                  <a:cubicBezTo>
                    <a:pt x="49" y="45"/>
                    <a:pt x="49" y="45"/>
                    <a:pt x="49" y="45"/>
                  </a:cubicBezTo>
                  <a:cubicBezTo>
                    <a:pt x="49" y="46"/>
                    <a:pt x="49" y="45"/>
                    <a:pt x="49" y="46"/>
                  </a:cubicBezTo>
                  <a:cubicBezTo>
                    <a:pt x="49" y="46"/>
                    <a:pt x="49" y="45"/>
                    <a:pt x="50" y="45"/>
                  </a:cubicBezTo>
                  <a:cubicBezTo>
                    <a:pt x="49" y="45"/>
                    <a:pt x="49" y="45"/>
                    <a:pt x="49" y="45"/>
                  </a:cubicBezTo>
                  <a:close/>
                  <a:moveTo>
                    <a:pt x="53" y="45"/>
                  </a:moveTo>
                  <a:cubicBezTo>
                    <a:pt x="53" y="45"/>
                    <a:pt x="53" y="44"/>
                    <a:pt x="53" y="45"/>
                  </a:cubicBezTo>
                  <a:cubicBezTo>
                    <a:pt x="53" y="45"/>
                    <a:pt x="53" y="45"/>
                    <a:pt x="53" y="45"/>
                  </a:cubicBezTo>
                  <a:close/>
                  <a:moveTo>
                    <a:pt x="31" y="45"/>
                  </a:moveTo>
                  <a:cubicBezTo>
                    <a:pt x="31" y="45"/>
                    <a:pt x="31" y="45"/>
                    <a:pt x="32" y="45"/>
                  </a:cubicBezTo>
                  <a:cubicBezTo>
                    <a:pt x="32" y="45"/>
                    <a:pt x="31" y="45"/>
                    <a:pt x="31" y="45"/>
                  </a:cubicBezTo>
                  <a:close/>
                  <a:moveTo>
                    <a:pt x="57" y="45"/>
                  </a:moveTo>
                  <a:cubicBezTo>
                    <a:pt x="57" y="45"/>
                    <a:pt x="57" y="45"/>
                    <a:pt x="56" y="45"/>
                  </a:cubicBezTo>
                  <a:cubicBezTo>
                    <a:pt x="56" y="45"/>
                    <a:pt x="56" y="45"/>
                    <a:pt x="57" y="45"/>
                  </a:cubicBezTo>
                  <a:close/>
                  <a:moveTo>
                    <a:pt x="41" y="46"/>
                  </a:moveTo>
                  <a:cubicBezTo>
                    <a:pt x="41" y="46"/>
                    <a:pt x="42" y="46"/>
                    <a:pt x="42" y="45"/>
                  </a:cubicBezTo>
                  <a:cubicBezTo>
                    <a:pt x="42" y="45"/>
                    <a:pt x="42" y="45"/>
                    <a:pt x="41" y="45"/>
                  </a:cubicBezTo>
                  <a:cubicBezTo>
                    <a:pt x="41" y="45"/>
                    <a:pt x="40" y="46"/>
                    <a:pt x="41" y="46"/>
                  </a:cubicBezTo>
                  <a:close/>
                  <a:moveTo>
                    <a:pt x="27" y="45"/>
                  </a:moveTo>
                  <a:cubicBezTo>
                    <a:pt x="27" y="46"/>
                    <a:pt x="27" y="46"/>
                    <a:pt x="27" y="47"/>
                  </a:cubicBezTo>
                  <a:cubicBezTo>
                    <a:pt x="28" y="46"/>
                    <a:pt x="28" y="46"/>
                    <a:pt x="28" y="45"/>
                  </a:cubicBezTo>
                  <a:cubicBezTo>
                    <a:pt x="28" y="45"/>
                    <a:pt x="27" y="45"/>
                    <a:pt x="27" y="45"/>
                  </a:cubicBezTo>
                  <a:close/>
                  <a:moveTo>
                    <a:pt x="29" y="47"/>
                  </a:moveTo>
                  <a:cubicBezTo>
                    <a:pt x="29" y="46"/>
                    <a:pt x="30" y="46"/>
                    <a:pt x="30" y="45"/>
                  </a:cubicBezTo>
                  <a:cubicBezTo>
                    <a:pt x="30" y="45"/>
                    <a:pt x="30" y="45"/>
                    <a:pt x="30" y="45"/>
                  </a:cubicBezTo>
                  <a:cubicBezTo>
                    <a:pt x="30" y="45"/>
                    <a:pt x="29" y="46"/>
                    <a:pt x="29" y="47"/>
                  </a:cubicBezTo>
                  <a:close/>
                  <a:moveTo>
                    <a:pt x="53" y="46"/>
                  </a:moveTo>
                  <a:cubicBezTo>
                    <a:pt x="53" y="46"/>
                    <a:pt x="53" y="46"/>
                    <a:pt x="52" y="45"/>
                  </a:cubicBezTo>
                  <a:cubicBezTo>
                    <a:pt x="52" y="45"/>
                    <a:pt x="52" y="46"/>
                    <a:pt x="53" y="46"/>
                  </a:cubicBezTo>
                  <a:close/>
                  <a:moveTo>
                    <a:pt x="35" y="47"/>
                  </a:moveTo>
                  <a:cubicBezTo>
                    <a:pt x="35" y="47"/>
                    <a:pt x="37" y="46"/>
                    <a:pt x="36" y="45"/>
                  </a:cubicBezTo>
                  <a:cubicBezTo>
                    <a:pt x="36" y="46"/>
                    <a:pt x="34" y="47"/>
                    <a:pt x="35" y="47"/>
                  </a:cubicBezTo>
                  <a:close/>
                  <a:moveTo>
                    <a:pt x="45" y="47"/>
                  </a:moveTo>
                  <a:cubicBezTo>
                    <a:pt x="46" y="47"/>
                    <a:pt x="45" y="48"/>
                    <a:pt x="46" y="48"/>
                  </a:cubicBezTo>
                  <a:cubicBezTo>
                    <a:pt x="46" y="47"/>
                    <a:pt x="46" y="47"/>
                    <a:pt x="47" y="46"/>
                  </a:cubicBezTo>
                  <a:cubicBezTo>
                    <a:pt x="46" y="46"/>
                    <a:pt x="46" y="46"/>
                    <a:pt x="46" y="45"/>
                  </a:cubicBezTo>
                  <a:cubicBezTo>
                    <a:pt x="45" y="46"/>
                    <a:pt x="45" y="46"/>
                    <a:pt x="45" y="47"/>
                  </a:cubicBezTo>
                  <a:close/>
                  <a:moveTo>
                    <a:pt x="49" y="46"/>
                  </a:moveTo>
                  <a:cubicBezTo>
                    <a:pt x="49" y="46"/>
                    <a:pt x="49" y="47"/>
                    <a:pt x="50" y="47"/>
                  </a:cubicBezTo>
                  <a:cubicBezTo>
                    <a:pt x="50" y="46"/>
                    <a:pt x="50" y="46"/>
                    <a:pt x="50" y="46"/>
                  </a:cubicBezTo>
                  <a:cubicBezTo>
                    <a:pt x="50" y="45"/>
                    <a:pt x="50" y="46"/>
                    <a:pt x="49" y="46"/>
                  </a:cubicBezTo>
                  <a:close/>
                  <a:moveTo>
                    <a:pt x="55" y="47"/>
                  </a:moveTo>
                  <a:cubicBezTo>
                    <a:pt x="55" y="46"/>
                    <a:pt x="54" y="46"/>
                    <a:pt x="54" y="46"/>
                  </a:cubicBezTo>
                  <a:cubicBezTo>
                    <a:pt x="54" y="46"/>
                    <a:pt x="54" y="47"/>
                    <a:pt x="55" y="47"/>
                  </a:cubicBezTo>
                  <a:close/>
                  <a:moveTo>
                    <a:pt x="29" y="47"/>
                  </a:moveTo>
                  <a:cubicBezTo>
                    <a:pt x="29" y="48"/>
                    <a:pt x="29" y="48"/>
                    <a:pt x="29" y="48"/>
                  </a:cubicBezTo>
                  <a:cubicBezTo>
                    <a:pt x="30" y="48"/>
                    <a:pt x="31" y="46"/>
                    <a:pt x="30" y="46"/>
                  </a:cubicBezTo>
                  <a:cubicBezTo>
                    <a:pt x="30" y="46"/>
                    <a:pt x="30" y="47"/>
                    <a:pt x="29" y="47"/>
                  </a:cubicBezTo>
                  <a:close/>
                  <a:moveTo>
                    <a:pt x="57" y="47"/>
                  </a:moveTo>
                  <a:cubicBezTo>
                    <a:pt x="57" y="47"/>
                    <a:pt x="57" y="47"/>
                    <a:pt x="57" y="47"/>
                  </a:cubicBezTo>
                  <a:cubicBezTo>
                    <a:pt x="58" y="47"/>
                    <a:pt x="57" y="45"/>
                    <a:pt x="57" y="47"/>
                  </a:cubicBezTo>
                  <a:close/>
                  <a:moveTo>
                    <a:pt x="33" y="47"/>
                  </a:moveTo>
                  <a:cubicBezTo>
                    <a:pt x="33" y="47"/>
                    <a:pt x="33" y="46"/>
                    <a:pt x="33" y="46"/>
                  </a:cubicBezTo>
                  <a:cubicBezTo>
                    <a:pt x="32" y="47"/>
                    <a:pt x="33" y="47"/>
                    <a:pt x="33" y="47"/>
                  </a:cubicBezTo>
                  <a:close/>
                  <a:moveTo>
                    <a:pt x="42" y="47"/>
                  </a:moveTo>
                  <a:cubicBezTo>
                    <a:pt x="42" y="48"/>
                    <a:pt x="42" y="48"/>
                    <a:pt x="42" y="48"/>
                  </a:cubicBezTo>
                  <a:cubicBezTo>
                    <a:pt x="43" y="48"/>
                    <a:pt x="43" y="47"/>
                    <a:pt x="43" y="47"/>
                  </a:cubicBezTo>
                  <a:cubicBezTo>
                    <a:pt x="43" y="47"/>
                    <a:pt x="43" y="46"/>
                    <a:pt x="43" y="46"/>
                  </a:cubicBezTo>
                  <a:cubicBezTo>
                    <a:pt x="42" y="47"/>
                    <a:pt x="42" y="47"/>
                    <a:pt x="43" y="47"/>
                  </a:cubicBezTo>
                  <a:cubicBezTo>
                    <a:pt x="42" y="47"/>
                    <a:pt x="42" y="47"/>
                    <a:pt x="42" y="47"/>
                  </a:cubicBezTo>
                  <a:close/>
                  <a:moveTo>
                    <a:pt x="53" y="47"/>
                  </a:moveTo>
                  <a:cubicBezTo>
                    <a:pt x="53" y="47"/>
                    <a:pt x="53" y="48"/>
                    <a:pt x="54" y="48"/>
                  </a:cubicBezTo>
                  <a:cubicBezTo>
                    <a:pt x="54" y="47"/>
                    <a:pt x="54" y="47"/>
                    <a:pt x="53" y="47"/>
                  </a:cubicBezTo>
                  <a:cubicBezTo>
                    <a:pt x="53" y="47"/>
                    <a:pt x="53" y="47"/>
                    <a:pt x="53" y="47"/>
                  </a:cubicBezTo>
                  <a:close/>
                  <a:moveTo>
                    <a:pt x="70" y="57"/>
                  </a:moveTo>
                  <a:cubicBezTo>
                    <a:pt x="69" y="55"/>
                    <a:pt x="69" y="53"/>
                    <a:pt x="68" y="52"/>
                  </a:cubicBezTo>
                  <a:cubicBezTo>
                    <a:pt x="67" y="50"/>
                    <a:pt x="67" y="48"/>
                    <a:pt x="66" y="47"/>
                  </a:cubicBezTo>
                  <a:cubicBezTo>
                    <a:pt x="66" y="51"/>
                    <a:pt x="68" y="54"/>
                    <a:pt x="70" y="57"/>
                  </a:cubicBezTo>
                  <a:close/>
                  <a:moveTo>
                    <a:pt x="49" y="48"/>
                  </a:moveTo>
                  <a:cubicBezTo>
                    <a:pt x="49" y="47"/>
                    <a:pt x="49" y="47"/>
                    <a:pt x="49" y="47"/>
                  </a:cubicBezTo>
                  <a:cubicBezTo>
                    <a:pt x="49" y="47"/>
                    <a:pt x="49" y="47"/>
                    <a:pt x="49" y="48"/>
                  </a:cubicBezTo>
                  <a:close/>
                  <a:moveTo>
                    <a:pt x="40" y="47"/>
                  </a:moveTo>
                  <a:cubicBezTo>
                    <a:pt x="40" y="47"/>
                    <a:pt x="40" y="47"/>
                    <a:pt x="40" y="47"/>
                  </a:cubicBezTo>
                  <a:cubicBezTo>
                    <a:pt x="40" y="46"/>
                    <a:pt x="39" y="47"/>
                    <a:pt x="40" y="47"/>
                  </a:cubicBezTo>
                  <a:close/>
                  <a:moveTo>
                    <a:pt x="51" y="48"/>
                  </a:moveTo>
                  <a:cubicBezTo>
                    <a:pt x="51" y="48"/>
                    <a:pt x="51" y="48"/>
                    <a:pt x="51" y="47"/>
                  </a:cubicBezTo>
                  <a:cubicBezTo>
                    <a:pt x="51" y="47"/>
                    <a:pt x="51" y="47"/>
                    <a:pt x="51" y="47"/>
                  </a:cubicBezTo>
                  <a:cubicBezTo>
                    <a:pt x="51" y="47"/>
                    <a:pt x="50" y="48"/>
                    <a:pt x="51" y="48"/>
                  </a:cubicBezTo>
                  <a:close/>
                  <a:moveTo>
                    <a:pt x="55" y="47"/>
                  </a:moveTo>
                  <a:cubicBezTo>
                    <a:pt x="55" y="48"/>
                    <a:pt x="56" y="47"/>
                    <a:pt x="55" y="47"/>
                  </a:cubicBezTo>
                  <a:cubicBezTo>
                    <a:pt x="55" y="47"/>
                    <a:pt x="55" y="47"/>
                    <a:pt x="55" y="47"/>
                  </a:cubicBezTo>
                  <a:close/>
                  <a:moveTo>
                    <a:pt x="46" y="49"/>
                  </a:moveTo>
                  <a:cubicBezTo>
                    <a:pt x="47" y="48"/>
                    <a:pt x="47" y="48"/>
                    <a:pt x="47" y="47"/>
                  </a:cubicBezTo>
                  <a:cubicBezTo>
                    <a:pt x="47" y="47"/>
                    <a:pt x="46" y="48"/>
                    <a:pt x="46" y="49"/>
                  </a:cubicBezTo>
                  <a:close/>
                  <a:moveTo>
                    <a:pt x="32" y="48"/>
                  </a:moveTo>
                  <a:cubicBezTo>
                    <a:pt x="32" y="48"/>
                    <a:pt x="32" y="48"/>
                    <a:pt x="31" y="48"/>
                  </a:cubicBezTo>
                  <a:cubicBezTo>
                    <a:pt x="31" y="49"/>
                    <a:pt x="30" y="50"/>
                    <a:pt x="31" y="50"/>
                  </a:cubicBezTo>
                  <a:cubicBezTo>
                    <a:pt x="32" y="49"/>
                    <a:pt x="32" y="49"/>
                    <a:pt x="32" y="48"/>
                  </a:cubicBezTo>
                  <a:cubicBezTo>
                    <a:pt x="32" y="48"/>
                    <a:pt x="32" y="47"/>
                    <a:pt x="32" y="47"/>
                  </a:cubicBezTo>
                  <a:cubicBezTo>
                    <a:pt x="32" y="48"/>
                    <a:pt x="32" y="48"/>
                    <a:pt x="32" y="48"/>
                  </a:cubicBezTo>
                  <a:close/>
                  <a:moveTo>
                    <a:pt x="43" y="49"/>
                  </a:moveTo>
                  <a:cubicBezTo>
                    <a:pt x="43" y="49"/>
                    <a:pt x="43" y="49"/>
                    <a:pt x="43" y="49"/>
                  </a:cubicBezTo>
                  <a:cubicBezTo>
                    <a:pt x="43" y="49"/>
                    <a:pt x="43" y="50"/>
                    <a:pt x="44" y="50"/>
                  </a:cubicBezTo>
                  <a:cubicBezTo>
                    <a:pt x="44" y="49"/>
                    <a:pt x="44" y="49"/>
                    <a:pt x="43" y="49"/>
                  </a:cubicBezTo>
                  <a:close/>
                  <a:moveTo>
                    <a:pt x="44" y="49"/>
                  </a:moveTo>
                  <a:cubicBezTo>
                    <a:pt x="44" y="49"/>
                    <a:pt x="45" y="49"/>
                    <a:pt x="45" y="49"/>
                  </a:cubicBezTo>
                  <a:cubicBezTo>
                    <a:pt x="45" y="48"/>
                    <a:pt x="44" y="48"/>
                    <a:pt x="44" y="48"/>
                  </a:cubicBezTo>
                  <a:cubicBezTo>
                    <a:pt x="44" y="48"/>
                    <a:pt x="43" y="48"/>
                    <a:pt x="43" y="49"/>
                  </a:cubicBezTo>
                  <a:cubicBezTo>
                    <a:pt x="44" y="49"/>
                    <a:pt x="44" y="49"/>
                    <a:pt x="44" y="49"/>
                  </a:cubicBezTo>
                  <a:close/>
                  <a:moveTo>
                    <a:pt x="47" y="49"/>
                  </a:moveTo>
                  <a:cubicBezTo>
                    <a:pt x="47" y="49"/>
                    <a:pt x="47" y="49"/>
                    <a:pt x="47" y="49"/>
                  </a:cubicBezTo>
                  <a:cubicBezTo>
                    <a:pt x="48" y="50"/>
                    <a:pt x="48" y="49"/>
                    <a:pt x="48" y="48"/>
                  </a:cubicBezTo>
                  <a:cubicBezTo>
                    <a:pt x="48" y="48"/>
                    <a:pt x="48" y="48"/>
                    <a:pt x="48" y="48"/>
                  </a:cubicBezTo>
                  <a:cubicBezTo>
                    <a:pt x="47" y="48"/>
                    <a:pt x="47" y="48"/>
                    <a:pt x="47" y="49"/>
                  </a:cubicBezTo>
                  <a:close/>
                  <a:moveTo>
                    <a:pt x="51" y="49"/>
                  </a:moveTo>
                  <a:cubicBezTo>
                    <a:pt x="53" y="49"/>
                    <a:pt x="53" y="48"/>
                    <a:pt x="52" y="48"/>
                  </a:cubicBezTo>
                  <a:cubicBezTo>
                    <a:pt x="52" y="48"/>
                    <a:pt x="51" y="48"/>
                    <a:pt x="51" y="49"/>
                  </a:cubicBezTo>
                  <a:close/>
                  <a:moveTo>
                    <a:pt x="54" y="48"/>
                  </a:moveTo>
                  <a:cubicBezTo>
                    <a:pt x="55" y="48"/>
                    <a:pt x="54" y="48"/>
                    <a:pt x="54" y="48"/>
                  </a:cubicBezTo>
                  <a:cubicBezTo>
                    <a:pt x="54" y="48"/>
                    <a:pt x="54" y="48"/>
                    <a:pt x="54" y="48"/>
                  </a:cubicBezTo>
                  <a:close/>
                  <a:moveTo>
                    <a:pt x="34" y="48"/>
                  </a:moveTo>
                  <a:cubicBezTo>
                    <a:pt x="34" y="48"/>
                    <a:pt x="34" y="48"/>
                    <a:pt x="34" y="48"/>
                  </a:cubicBezTo>
                  <a:cubicBezTo>
                    <a:pt x="35" y="48"/>
                    <a:pt x="34" y="48"/>
                    <a:pt x="34" y="48"/>
                  </a:cubicBezTo>
                  <a:close/>
                  <a:moveTo>
                    <a:pt x="41" y="49"/>
                  </a:moveTo>
                  <a:cubicBezTo>
                    <a:pt x="42" y="49"/>
                    <a:pt x="42" y="49"/>
                    <a:pt x="42" y="49"/>
                  </a:cubicBezTo>
                  <a:cubicBezTo>
                    <a:pt x="41" y="48"/>
                    <a:pt x="40" y="49"/>
                    <a:pt x="41" y="49"/>
                  </a:cubicBezTo>
                  <a:close/>
                  <a:moveTo>
                    <a:pt x="27" y="49"/>
                  </a:moveTo>
                  <a:cubicBezTo>
                    <a:pt x="27" y="50"/>
                    <a:pt x="27" y="50"/>
                    <a:pt x="28" y="51"/>
                  </a:cubicBezTo>
                  <a:cubicBezTo>
                    <a:pt x="28" y="50"/>
                    <a:pt x="29" y="49"/>
                    <a:pt x="28" y="48"/>
                  </a:cubicBezTo>
                  <a:cubicBezTo>
                    <a:pt x="28" y="49"/>
                    <a:pt x="28" y="49"/>
                    <a:pt x="27" y="49"/>
                  </a:cubicBezTo>
                  <a:close/>
                  <a:moveTo>
                    <a:pt x="75" y="49"/>
                  </a:moveTo>
                  <a:cubicBezTo>
                    <a:pt x="75" y="49"/>
                    <a:pt x="75" y="50"/>
                    <a:pt x="75" y="50"/>
                  </a:cubicBezTo>
                  <a:cubicBezTo>
                    <a:pt x="75" y="52"/>
                    <a:pt x="74" y="55"/>
                    <a:pt x="74" y="56"/>
                  </a:cubicBezTo>
                  <a:cubicBezTo>
                    <a:pt x="75" y="55"/>
                    <a:pt x="75" y="55"/>
                    <a:pt x="75" y="54"/>
                  </a:cubicBezTo>
                  <a:cubicBezTo>
                    <a:pt x="75" y="52"/>
                    <a:pt x="76" y="51"/>
                    <a:pt x="76" y="49"/>
                  </a:cubicBezTo>
                  <a:cubicBezTo>
                    <a:pt x="76" y="49"/>
                    <a:pt x="76" y="49"/>
                    <a:pt x="75" y="48"/>
                  </a:cubicBezTo>
                  <a:cubicBezTo>
                    <a:pt x="75" y="49"/>
                    <a:pt x="75" y="49"/>
                    <a:pt x="75" y="49"/>
                  </a:cubicBezTo>
                  <a:close/>
                  <a:moveTo>
                    <a:pt x="37" y="50"/>
                  </a:moveTo>
                  <a:cubicBezTo>
                    <a:pt x="38" y="50"/>
                    <a:pt x="38" y="49"/>
                    <a:pt x="39" y="49"/>
                  </a:cubicBezTo>
                  <a:cubicBezTo>
                    <a:pt x="38" y="49"/>
                    <a:pt x="37" y="50"/>
                    <a:pt x="37" y="50"/>
                  </a:cubicBezTo>
                  <a:close/>
                  <a:moveTo>
                    <a:pt x="32" y="51"/>
                  </a:moveTo>
                  <a:cubicBezTo>
                    <a:pt x="33" y="51"/>
                    <a:pt x="34" y="50"/>
                    <a:pt x="33" y="49"/>
                  </a:cubicBezTo>
                  <a:cubicBezTo>
                    <a:pt x="33" y="49"/>
                    <a:pt x="32" y="50"/>
                    <a:pt x="32" y="51"/>
                  </a:cubicBezTo>
                  <a:close/>
                  <a:moveTo>
                    <a:pt x="52" y="50"/>
                  </a:moveTo>
                  <a:cubicBezTo>
                    <a:pt x="53" y="50"/>
                    <a:pt x="52" y="50"/>
                    <a:pt x="53" y="50"/>
                  </a:cubicBezTo>
                  <a:cubicBezTo>
                    <a:pt x="53" y="50"/>
                    <a:pt x="53" y="50"/>
                    <a:pt x="54" y="50"/>
                  </a:cubicBezTo>
                  <a:cubicBezTo>
                    <a:pt x="53" y="49"/>
                    <a:pt x="52" y="49"/>
                    <a:pt x="52" y="50"/>
                  </a:cubicBezTo>
                  <a:close/>
                  <a:moveTo>
                    <a:pt x="55" y="50"/>
                  </a:moveTo>
                  <a:cubicBezTo>
                    <a:pt x="55" y="50"/>
                    <a:pt x="56" y="50"/>
                    <a:pt x="55" y="49"/>
                  </a:cubicBezTo>
                  <a:cubicBezTo>
                    <a:pt x="55" y="49"/>
                    <a:pt x="55" y="49"/>
                    <a:pt x="55" y="49"/>
                  </a:cubicBezTo>
                  <a:cubicBezTo>
                    <a:pt x="55" y="49"/>
                    <a:pt x="55" y="49"/>
                    <a:pt x="55" y="50"/>
                  </a:cubicBezTo>
                  <a:close/>
                  <a:moveTo>
                    <a:pt x="45" y="50"/>
                  </a:moveTo>
                  <a:cubicBezTo>
                    <a:pt x="45" y="50"/>
                    <a:pt x="46" y="49"/>
                    <a:pt x="45" y="49"/>
                  </a:cubicBezTo>
                  <a:cubicBezTo>
                    <a:pt x="45" y="50"/>
                    <a:pt x="45" y="50"/>
                    <a:pt x="45" y="50"/>
                  </a:cubicBezTo>
                  <a:close/>
                  <a:moveTo>
                    <a:pt x="51" y="50"/>
                  </a:moveTo>
                  <a:cubicBezTo>
                    <a:pt x="51" y="50"/>
                    <a:pt x="51" y="49"/>
                    <a:pt x="51" y="49"/>
                  </a:cubicBezTo>
                  <a:cubicBezTo>
                    <a:pt x="51" y="50"/>
                    <a:pt x="51" y="50"/>
                    <a:pt x="51" y="50"/>
                  </a:cubicBezTo>
                  <a:close/>
                  <a:moveTo>
                    <a:pt x="57" y="50"/>
                  </a:moveTo>
                  <a:cubicBezTo>
                    <a:pt x="58" y="50"/>
                    <a:pt x="58" y="49"/>
                    <a:pt x="57" y="49"/>
                  </a:cubicBezTo>
                  <a:cubicBezTo>
                    <a:pt x="57" y="50"/>
                    <a:pt x="57" y="50"/>
                    <a:pt x="57" y="50"/>
                  </a:cubicBezTo>
                  <a:close/>
                  <a:moveTo>
                    <a:pt x="42" y="51"/>
                  </a:moveTo>
                  <a:cubicBezTo>
                    <a:pt x="42" y="51"/>
                    <a:pt x="43" y="51"/>
                    <a:pt x="43" y="51"/>
                  </a:cubicBezTo>
                  <a:cubicBezTo>
                    <a:pt x="43" y="51"/>
                    <a:pt x="43" y="51"/>
                    <a:pt x="43" y="51"/>
                  </a:cubicBezTo>
                  <a:cubicBezTo>
                    <a:pt x="43" y="50"/>
                    <a:pt x="43" y="50"/>
                    <a:pt x="42" y="49"/>
                  </a:cubicBezTo>
                  <a:cubicBezTo>
                    <a:pt x="42" y="50"/>
                    <a:pt x="42" y="50"/>
                    <a:pt x="42" y="51"/>
                  </a:cubicBezTo>
                  <a:close/>
                  <a:moveTo>
                    <a:pt x="48" y="51"/>
                  </a:moveTo>
                  <a:cubicBezTo>
                    <a:pt x="49" y="51"/>
                    <a:pt x="49" y="50"/>
                    <a:pt x="49" y="50"/>
                  </a:cubicBezTo>
                  <a:cubicBezTo>
                    <a:pt x="49" y="50"/>
                    <a:pt x="49" y="49"/>
                    <a:pt x="49" y="49"/>
                  </a:cubicBezTo>
                  <a:cubicBezTo>
                    <a:pt x="49" y="50"/>
                    <a:pt x="48" y="50"/>
                    <a:pt x="48" y="51"/>
                  </a:cubicBezTo>
                  <a:close/>
                  <a:moveTo>
                    <a:pt x="45" y="50"/>
                  </a:moveTo>
                  <a:cubicBezTo>
                    <a:pt x="45" y="51"/>
                    <a:pt x="46" y="51"/>
                    <a:pt x="46" y="51"/>
                  </a:cubicBezTo>
                  <a:cubicBezTo>
                    <a:pt x="45" y="51"/>
                    <a:pt x="45" y="51"/>
                    <a:pt x="45" y="51"/>
                  </a:cubicBezTo>
                  <a:cubicBezTo>
                    <a:pt x="45" y="51"/>
                    <a:pt x="45" y="51"/>
                    <a:pt x="45" y="52"/>
                  </a:cubicBezTo>
                  <a:cubicBezTo>
                    <a:pt x="46" y="52"/>
                    <a:pt x="46" y="51"/>
                    <a:pt x="47" y="50"/>
                  </a:cubicBezTo>
                  <a:cubicBezTo>
                    <a:pt x="46" y="50"/>
                    <a:pt x="46" y="50"/>
                    <a:pt x="46" y="50"/>
                  </a:cubicBezTo>
                  <a:cubicBezTo>
                    <a:pt x="46" y="50"/>
                    <a:pt x="46" y="50"/>
                    <a:pt x="45" y="50"/>
                  </a:cubicBezTo>
                  <a:close/>
                  <a:moveTo>
                    <a:pt x="30" y="52"/>
                  </a:moveTo>
                  <a:cubicBezTo>
                    <a:pt x="30" y="51"/>
                    <a:pt x="30" y="51"/>
                    <a:pt x="31" y="51"/>
                  </a:cubicBezTo>
                  <a:cubicBezTo>
                    <a:pt x="30" y="51"/>
                    <a:pt x="30" y="50"/>
                    <a:pt x="30" y="50"/>
                  </a:cubicBezTo>
                  <a:cubicBezTo>
                    <a:pt x="29" y="50"/>
                    <a:pt x="30" y="51"/>
                    <a:pt x="30" y="52"/>
                  </a:cubicBezTo>
                  <a:close/>
                  <a:moveTo>
                    <a:pt x="52" y="51"/>
                  </a:moveTo>
                  <a:cubicBezTo>
                    <a:pt x="52" y="51"/>
                    <a:pt x="52" y="50"/>
                    <a:pt x="51" y="50"/>
                  </a:cubicBezTo>
                  <a:cubicBezTo>
                    <a:pt x="52" y="51"/>
                    <a:pt x="52" y="51"/>
                    <a:pt x="52" y="51"/>
                  </a:cubicBezTo>
                  <a:close/>
                  <a:moveTo>
                    <a:pt x="56" y="51"/>
                  </a:moveTo>
                  <a:cubicBezTo>
                    <a:pt x="56" y="51"/>
                    <a:pt x="56" y="51"/>
                    <a:pt x="57" y="51"/>
                  </a:cubicBezTo>
                  <a:cubicBezTo>
                    <a:pt x="57" y="50"/>
                    <a:pt x="56" y="50"/>
                    <a:pt x="56" y="50"/>
                  </a:cubicBezTo>
                  <a:cubicBezTo>
                    <a:pt x="56" y="50"/>
                    <a:pt x="56" y="50"/>
                    <a:pt x="56" y="51"/>
                  </a:cubicBezTo>
                  <a:close/>
                  <a:moveTo>
                    <a:pt x="39" y="52"/>
                  </a:moveTo>
                  <a:cubicBezTo>
                    <a:pt x="39" y="52"/>
                    <a:pt x="39" y="52"/>
                    <a:pt x="39" y="52"/>
                  </a:cubicBezTo>
                  <a:cubicBezTo>
                    <a:pt x="40" y="52"/>
                    <a:pt x="40" y="51"/>
                    <a:pt x="40" y="51"/>
                  </a:cubicBezTo>
                  <a:cubicBezTo>
                    <a:pt x="39" y="50"/>
                    <a:pt x="39" y="51"/>
                    <a:pt x="39" y="52"/>
                  </a:cubicBezTo>
                  <a:close/>
                  <a:moveTo>
                    <a:pt x="49" y="52"/>
                  </a:moveTo>
                  <a:cubicBezTo>
                    <a:pt x="50" y="52"/>
                    <a:pt x="50" y="51"/>
                    <a:pt x="50" y="51"/>
                  </a:cubicBezTo>
                  <a:cubicBezTo>
                    <a:pt x="50" y="50"/>
                    <a:pt x="49" y="51"/>
                    <a:pt x="49" y="52"/>
                  </a:cubicBezTo>
                  <a:close/>
                  <a:moveTo>
                    <a:pt x="37" y="51"/>
                  </a:moveTo>
                  <a:cubicBezTo>
                    <a:pt x="37" y="51"/>
                    <a:pt x="37" y="51"/>
                    <a:pt x="37" y="51"/>
                  </a:cubicBezTo>
                  <a:cubicBezTo>
                    <a:pt x="37" y="51"/>
                    <a:pt x="37" y="51"/>
                    <a:pt x="37" y="51"/>
                  </a:cubicBezTo>
                  <a:cubicBezTo>
                    <a:pt x="37" y="51"/>
                    <a:pt x="36" y="51"/>
                    <a:pt x="37" y="51"/>
                  </a:cubicBezTo>
                  <a:close/>
                  <a:moveTo>
                    <a:pt x="60" y="51"/>
                  </a:moveTo>
                  <a:cubicBezTo>
                    <a:pt x="60" y="51"/>
                    <a:pt x="59" y="52"/>
                    <a:pt x="59" y="52"/>
                  </a:cubicBezTo>
                  <a:cubicBezTo>
                    <a:pt x="60" y="52"/>
                    <a:pt x="59" y="54"/>
                    <a:pt x="60" y="54"/>
                  </a:cubicBezTo>
                  <a:cubicBezTo>
                    <a:pt x="60" y="53"/>
                    <a:pt x="60" y="52"/>
                    <a:pt x="60" y="51"/>
                  </a:cubicBezTo>
                  <a:cubicBezTo>
                    <a:pt x="60" y="51"/>
                    <a:pt x="60" y="51"/>
                    <a:pt x="60" y="51"/>
                  </a:cubicBezTo>
                  <a:close/>
                  <a:moveTo>
                    <a:pt x="50" y="52"/>
                  </a:moveTo>
                  <a:cubicBezTo>
                    <a:pt x="50" y="52"/>
                    <a:pt x="50" y="53"/>
                    <a:pt x="51" y="53"/>
                  </a:cubicBezTo>
                  <a:cubicBezTo>
                    <a:pt x="51" y="53"/>
                    <a:pt x="51" y="53"/>
                    <a:pt x="52" y="52"/>
                  </a:cubicBezTo>
                  <a:cubicBezTo>
                    <a:pt x="51" y="51"/>
                    <a:pt x="50" y="51"/>
                    <a:pt x="50" y="52"/>
                  </a:cubicBezTo>
                  <a:close/>
                  <a:moveTo>
                    <a:pt x="55" y="53"/>
                  </a:moveTo>
                  <a:cubicBezTo>
                    <a:pt x="55" y="52"/>
                    <a:pt x="55" y="52"/>
                    <a:pt x="55" y="51"/>
                  </a:cubicBezTo>
                  <a:cubicBezTo>
                    <a:pt x="55" y="51"/>
                    <a:pt x="55" y="51"/>
                    <a:pt x="55" y="51"/>
                  </a:cubicBezTo>
                  <a:cubicBezTo>
                    <a:pt x="55" y="52"/>
                    <a:pt x="54" y="52"/>
                    <a:pt x="55" y="53"/>
                  </a:cubicBezTo>
                  <a:close/>
                  <a:moveTo>
                    <a:pt x="47" y="53"/>
                  </a:moveTo>
                  <a:cubicBezTo>
                    <a:pt x="48" y="53"/>
                    <a:pt x="48" y="52"/>
                    <a:pt x="48" y="52"/>
                  </a:cubicBezTo>
                  <a:cubicBezTo>
                    <a:pt x="48" y="51"/>
                    <a:pt x="47" y="52"/>
                    <a:pt x="47" y="53"/>
                  </a:cubicBezTo>
                  <a:close/>
                  <a:moveTo>
                    <a:pt x="40" y="53"/>
                  </a:moveTo>
                  <a:cubicBezTo>
                    <a:pt x="40" y="53"/>
                    <a:pt x="40" y="53"/>
                    <a:pt x="41" y="54"/>
                  </a:cubicBezTo>
                  <a:cubicBezTo>
                    <a:pt x="41" y="53"/>
                    <a:pt x="42" y="53"/>
                    <a:pt x="42" y="52"/>
                  </a:cubicBezTo>
                  <a:cubicBezTo>
                    <a:pt x="41" y="51"/>
                    <a:pt x="40" y="52"/>
                    <a:pt x="40" y="53"/>
                  </a:cubicBezTo>
                  <a:close/>
                  <a:moveTo>
                    <a:pt x="30" y="53"/>
                  </a:moveTo>
                  <a:cubicBezTo>
                    <a:pt x="31" y="53"/>
                    <a:pt x="31" y="52"/>
                    <a:pt x="32" y="52"/>
                  </a:cubicBezTo>
                  <a:cubicBezTo>
                    <a:pt x="31" y="52"/>
                    <a:pt x="31" y="52"/>
                    <a:pt x="31" y="52"/>
                  </a:cubicBezTo>
                  <a:cubicBezTo>
                    <a:pt x="31" y="52"/>
                    <a:pt x="30" y="53"/>
                    <a:pt x="30" y="53"/>
                  </a:cubicBezTo>
                  <a:close/>
                  <a:moveTo>
                    <a:pt x="44" y="52"/>
                  </a:moveTo>
                  <a:cubicBezTo>
                    <a:pt x="44" y="53"/>
                    <a:pt x="44" y="53"/>
                    <a:pt x="45" y="53"/>
                  </a:cubicBezTo>
                  <a:cubicBezTo>
                    <a:pt x="45" y="53"/>
                    <a:pt x="45" y="53"/>
                    <a:pt x="45" y="53"/>
                  </a:cubicBezTo>
                  <a:cubicBezTo>
                    <a:pt x="45" y="52"/>
                    <a:pt x="45" y="52"/>
                    <a:pt x="44" y="52"/>
                  </a:cubicBezTo>
                  <a:cubicBezTo>
                    <a:pt x="44" y="52"/>
                    <a:pt x="44" y="52"/>
                    <a:pt x="44" y="52"/>
                  </a:cubicBezTo>
                  <a:close/>
                  <a:moveTo>
                    <a:pt x="34" y="54"/>
                  </a:moveTo>
                  <a:cubicBezTo>
                    <a:pt x="35" y="54"/>
                    <a:pt x="36" y="53"/>
                    <a:pt x="36" y="52"/>
                  </a:cubicBezTo>
                  <a:cubicBezTo>
                    <a:pt x="35" y="53"/>
                    <a:pt x="35" y="53"/>
                    <a:pt x="34" y="54"/>
                  </a:cubicBezTo>
                  <a:close/>
                  <a:moveTo>
                    <a:pt x="73" y="61"/>
                  </a:moveTo>
                  <a:cubicBezTo>
                    <a:pt x="73" y="57"/>
                    <a:pt x="72" y="54"/>
                    <a:pt x="70" y="52"/>
                  </a:cubicBezTo>
                  <a:cubicBezTo>
                    <a:pt x="71" y="55"/>
                    <a:pt x="72" y="58"/>
                    <a:pt x="73" y="61"/>
                  </a:cubicBezTo>
                  <a:close/>
                  <a:moveTo>
                    <a:pt x="28" y="55"/>
                  </a:moveTo>
                  <a:cubicBezTo>
                    <a:pt x="29" y="54"/>
                    <a:pt x="29" y="52"/>
                    <a:pt x="28" y="52"/>
                  </a:cubicBezTo>
                  <a:cubicBezTo>
                    <a:pt x="27" y="53"/>
                    <a:pt x="28" y="54"/>
                    <a:pt x="28" y="55"/>
                  </a:cubicBezTo>
                  <a:close/>
                  <a:moveTo>
                    <a:pt x="38" y="53"/>
                  </a:moveTo>
                  <a:cubicBezTo>
                    <a:pt x="38" y="53"/>
                    <a:pt x="38" y="53"/>
                    <a:pt x="38" y="53"/>
                  </a:cubicBezTo>
                  <a:cubicBezTo>
                    <a:pt x="38" y="53"/>
                    <a:pt x="38" y="52"/>
                    <a:pt x="38" y="52"/>
                  </a:cubicBezTo>
                  <a:cubicBezTo>
                    <a:pt x="38" y="52"/>
                    <a:pt x="38" y="52"/>
                    <a:pt x="38" y="53"/>
                  </a:cubicBezTo>
                  <a:close/>
                  <a:moveTo>
                    <a:pt x="56" y="53"/>
                  </a:moveTo>
                  <a:cubicBezTo>
                    <a:pt x="56" y="53"/>
                    <a:pt x="56" y="52"/>
                    <a:pt x="56" y="52"/>
                  </a:cubicBezTo>
                  <a:cubicBezTo>
                    <a:pt x="56" y="53"/>
                    <a:pt x="55" y="53"/>
                    <a:pt x="56" y="53"/>
                  </a:cubicBezTo>
                  <a:close/>
                  <a:moveTo>
                    <a:pt x="11" y="54"/>
                  </a:moveTo>
                  <a:cubicBezTo>
                    <a:pt x="11" y="54"/>
                    <a:pt x="12" y="53"/>
                    <a:pt x="12" y="52"/>
                  </a:cubicBezTo>
                  <a:cubicBezTo>
                    <a:pt x="12" y="53"/>
                    <a:pt x="11" y="54"/>
                    <a:pt x="11" y="54"/>
                  </a:cubicBezTo>
                  <a:close/>
                  <a:moveTo>
                    <a:pt x="49" y="55"/>
                  </a:moveTo>
                  <a:cubicBezTo>
                    <a:pt x="51" y="54"/>
                    <a:pt x="49" y="53"/>
                    <a:pt x="49" y="53"/>
                  </a:cubicBezTo>
                  <a:cubicBezTo>
                    <a:pt x="48" y="53"/>
                    <a:pt x="48" y="53"/>
                    <a:pt x="48" y="54"/>
                  </a:cubicBezTo>
                  <a:cubicBezTo>
                    <a:pt x="48" y="54"/>
                    <a:pt x="48" y="53"/>
                    <a:pt x="48" y="54"/>
                  </a:cubicBezTo>
                  <a:cubicBezTo>
                    <a:pt x="48" y="54"/>
                    <a:pt x="49" y="55"/>
                    <a:pt x="49" y="55"/>
                  </a:cubicBezTo>
                  <a:close/>
                  <a:moveTo>
                    <a:pt x="74" y="53"/>
                  </a:moveTo>
                  <a:cubicBezTo>
                    <a:pt x="73" y="54"/>
                    <a:pt x="73" y="55"/>
                    <a:pt x="74" y="56"/>
                  </a:cubicBezTo>
                  <a:cubicBezTo>
                    <a:pt x="74" y="55"/>
                    <a:pt x="74" y="54"/>
                    <a:pt x="74" y="54"/>
                  </a:cubicBezTo>
                  <a:cubicBezTo>
                    <a:pt x="74" y="54"/>
                    <a:pt x="74" y="53"/>
                    <a:pt x="74" y="53"/>
                  </a:cubicBezTo>
                  <a:cubicBezTo>
                    <a:pt x="74" y="53"/>
                    <a:pt x="74" y="53"/>
                    <a:pt x="74" y="53"/>
                  </a:cubicBezTo>
                  <a:close/>
                  <a:moveTo>
                    <a:pt x="51" y="54"/>
                  </a:moveTo>
                  <a:cubicBezTo>
                    <a:pt x="52" y="54"/>
                    <a:pt x="52" y="54"/>
                    <a:pt x="52" y="54"/>
                  </a:cubicBezTo>
                  <a:cubicBezTo>
                    <a:pt x="52" y="54"/>
                    <a:pt x="53" y="54"/>
                    <a:pt x="53" y="53"/>
                  </a:cubicBezTo>
                  <a:cubicBezTo>
                    <a:pt x="52" y="53"/>
                    <a:pt x="52" y="53"/>
                    <a:pt x="52" y="53"/>
                  </a:cubicBezTo>
                  <a:cubicBezTo>
                    <a:pt x="52" y="54"/>
                    <a:pt x="51" y="53"/>
                    <a:pt x="51" y="54"/>
                  </a:cubicBezTo>
                  <a:close/>
                  <a:moveTo>
                    <a:pt x="36" y="56"/>
                  </a:moveTo>
                  <a:cubicBezTo>
                    <a:pt x="37" y="55"/>
                    <a:pt x="37" y="55"/>
                    <a:pt x="37" y="54"/>
                  </a:cubicBezTo>
                  <a:cubicBezTo>
                    <a:pt x="37" y="54"/>
                    <a:pt x="37" y="53"/>
                    <a:pt x="37" y="53"/>
                  </a:cubicBezTo>
                  <a:cubicBezTo>
                    <a:pt x="37" y="54"/>
                    <a:pt x="36" y="55"/>
                    <a:pt x="36" y="56"/>
                  </a:cubicBezTo>
                  <a:close/>
                  <a:moveTo>
                    <a:pt x="40" y="55"/>
                  </a:moveTo>
                  <a:cubicBezTo>
                    <a:pt x="40" y="55"/>
                    <a:pt x="40" y="55"/>
                    <a:pt x="40" y="54"/>
                  </a:cubicBezTo>
                  <a:cubicBezTo>
                    <a:pt x="40" y="54"/>
                    <a:pt x="40" y="53"/>
                    <a:pt x="39" y="53"/>
                  </a:cubicBezTo>
                  <a:cubicBezTo>
                    <a:pt x="39" y="54"/>
                    <a:pt x="40" y="55"/>
                    <a:pt x="40" y="55"/>
                  </a:cubicBezTo>
                  <a:close/>
                  <a:moveTo>
                    <a:pt x="42" y="55"/>
                  </a:moveTo>
                  <a:cubicBezTo>
                    <a:pt x="42" y="56"/>
                    <a:pt x="43" y="56"/>
                    <a:pt x="43" y="55"/>
                  </a:cubicBezTo>
                  <a:cubicBezTo>
                    <a:pt x="43" y="54"/>
                    <a:pt x="43" y="54"/>
                    <a:pt x="43" y="54"/>
                  </a:cubicBezTo>
                  <a:cubicBezTo>
                    <a:pt x="42" y="54"/>
                    <a:pt x="42" y="54"/>
                    <a:pt x="42" y="55"/>
                  </a:cubicBezTo>
                  <a:close/>
                  <a:moveTo>
                    <a:pt x="46" y="54"/>
                  </a:moveTo>
                  <a:cubicBezTo>
                    <a:pt x="46" y="54"/>
                    <a:pt x="46" y="54"/>
                    <a:pt x="46" y="54"/>
                  </a:cubicBezTo>
                  <a:cubicBezTo>
                    <a:pt x="46" y="54"/>
                    <a:pt x="46" y="54"/>
                    <a:pt x="46" y="54"/>
                  </a:cubicBezTo>
                  <a:cubicBezTo>
                    <a:pt x="46" y="54"/>
                    <a:pt x="46" y="54"/>
                    <a:pt x="46" y="54"/>
                  </a:cubicBezTo>
                  <a:close/>
                  <a:moveTo>
                    <a:pt x="55" y="54"/>
                  </a:moveTo>
                  <a:cubicBezTo>
                    <a:pt x="55" y="54"/>
                    <a:pt x="55" y="54"/>
                    <a:pt x="54" y="54"/>
                  </a:cubicBezTo>
                  <a:cubicBezTo>
                    <a:pt x="54" y="54"/>
                    <a:pt x="54" y="54"/>
                    <a:pt x="55" y="54"/>
                  </a:cubicBezTo>
                  <a:close/>
                  <a:moveTo>
                    <a:pt x="35" y="55"/>
                  </a:moveTo>
                  <a:cubicBezTo>
                    <a:pt x="36" y="55"/>
                    <a:pt x="36" y="54"/>
                    <a:pt x="36" y="54"/>
                  </a:cubicBezTo>
                  <a:cubicBezTo>
                    <a:pt x="36" y="54"/>
                    <a:pt x="36" y="54"/>
                    <a:pt x="35" y="55"/>
                  </a:cubicBezTo>
                  <a:close/>
                  <a:moveTo>
                    <a:pt x="57" y="55"/>
                  </a:moveTo>
                  <a:cubicBezTo>
                    <a:pt x="58" y="56"/>
                    <a:pt x="58" y="54"/>
                    <a:pt x="57" y="54"/>
                  </a:cubicBezTo>
                  <a:cubicBezTo>
                    <a:pt x="57" y="54"/>
                    <a:pt x="57" y="54"/>
                    <a:pt x="57" y="54"/>
                  </a:cubicBezTo>
                  <a:cubicBezTo>
                    <a:pt x="57" y="54"/>
                    <a:pt x="57" y="55"/>
                    <a:pt x="57" y="55"/>
                  </a:cubicBezTo>
                  <a:close/>
                  <a:moveTo>
                    <a:pt x="49" y="56"/>
                  </a:moveTo>
                  <a:cubicBezTo>
                    <a:pt x="49" y="55"/>
                    <a:pt x="48" y="54"/>
                    <a:pt x="48" y="54"/>
                  </a:cubicBezTo>
                  <a:cubicBezTo>
                    <a:pt x="48" y="54"/>
                    <a:pt x="48" y="55"/>
                    <a:pt x="49" y="56"/>
                  </a:cubicBezTo>
                  <a:close/>
                  <a:moveTo>
                    <a:pt x="52" y="55"/>
                  </a:moveTo>
                  <a:cubicBezTo>
                    <a:pt x="53" y="55"/>
                    <a:pt x="54" y="54"/>
                    <a:pt x="53" y="54"/>
                  </a:cubicBezTo>
                  <a:cubicBezTo>
                    <a:pt x="53" y="54"/>
                    <a:pt x="52" y="55"/>
                    <a:pt x="52" y="55"/>
                  </a:cubicBezTo>
                  <a:close/>
                  <a:moveTo>
                    <a:pt x="33" y="57"/>
                  </a:moveTo>
                  <a:cubicBezTo>
                    <a:pt x="33" y="56"/>
                    <a:pt x="34" y="56"/>
                    <a:pt x="34" y="55"/>
                  </a:cubicBezTo>
                  <a:cubicBezTo>
                    <a:pt x="34" y="55"/>
                    <a:pt x="34" y="54"/>
                    <a:pt x="34" y="55"/>
                  </a:cubicBezTo>
                  <a:cubicBezTo>
                    <a:pt x="33" y="55"/>
                    <a:pt x="32" y="56"/>
                    <a:pt x="33" y="57"/>
                  </a:cubicBezTo>
                  <a:close/>
                  <a:moveTo>
                    <a:pt x="53" y="56"/>
                  </a:moveTo>
                  <a:cubicBezTo>
                    <a:pt x="53" y="56"/>
                    <a:pt x="53" y="56"/>
                    <a:pt x="54" y="56"/>
                  </a:cubicBezTo>
                  <a:cubicBezTo>
                    <a:pt x="54" y="56"/>
                    <a:pt x="54" y="56"/>
                    <a:pt x="54" y="55"/>
                  </a:cubicBezTo>
                  <a:cubicBezTo>
                    <a:pt x="54" y="55"/>
                    <a:pt x="54" y="55"/>
                    <a:pt x="53" y="55"/>
                  </a:cubicBezTo>
                  <a:cubicBezTo>
                    <a:pt x="53" y="55"/>
                    <a:pt x="53" y="55"/>
                    <a:pt x="53" y="56"/>
                  </a:cubicBezTo>
                  <a:close/>
                  <a:moveTo>
                    <a:pt x="48" y="56"/>
                  </a:moveTo>
                  <a:cubicBezTo>
                    <a:pt x="48" y="56"/>
                    <a:pt x="48" y="55"/>
                    <a:pt x="47" y="55"/>
                  </a:cubicBezTo>
                  <a:cubicBezTo>
                    <a:pt x="47" y="55"/>
                    <a:pt x="48" y="57"/>
                    <a:pt x="48" y="56"/>
                  </a:cubicBezTo>
                  <a:close/>
                  <a:moveTo>
                    <a:pt x="37" y="57"/>
                  </a:moveTo>
                  <a:cubicBezTo>
                    <a:pt x="37" y="57"/>
                    <a:pt x="37" y="58"/>
                    <a:pt x="38" y="58"/>
                  </a:cubicBezTo>
                  <a:cubicBezTo>
                    <a:pt x="38" y="57"/>
                    <a:pt x="39" y="57"/>
                    <a:pt x="39" y="56"/>
                  </a:cubicBezTo>
                  <a:cubicBezTo>
                    <a:pt x="39" y="54"/>
                    <a:pt x="37" y="55"/>
                    <a:pt x="37" y="57"/>
                  </a:cubicBezTo>
                  <a:close/>
                  <a:moveTo>
                    <a:pt x="50" y="56"/>
                  </a:moveTo>
                  <a:cubicBezTo>
                    <a:pt x="51" y="56"/>
                    <a:pt x="51" y="56"/>
                    <a:pt x="51" y="55"/>
                  </a:cubicBezTo>
                  <a:cubicBezTo>
                    <a:pt x="51" y="55"/>
                    <a:pt x="51" y="55"/>
                    <a:pt x="50" y="55"/>
                  </a:cubicBezTo>
                  <a:cubicBezTo>
                    <a:pt x="50" y="55"/>
                    <a:pt x="50" y="56"/>
                    <a:pt x="50" y="56"/>
                  </a:cubicBezTo>
                  <a:close/>
                  <a:moveTo>
                    <a:pt x="28" y="57"/>
                  </a:moveTo>
                  <a:cubicBezTo>
                    <a:pt x="29" y="57"/>
                    <a:pt x="28" y="57"/>
                    <a:pt x="29" y="57"/>
                  </a:cubicBezTo>
                  <a:cubicBezTo>
                    <a:pt x="29" y="57"/>
                    <a:pt x="30" y="56"/>
                    <a:pt x="29" y="56"/>
                  </a:cubicBezTo>
                  <a:cubicBezTo>
                    <a:pt x="29" y="56"/>
                    <a:pt x="29" y="56"/>
                    <a:pt x="28" y="57"/>
                  </a:cubicBezTo>
                  <a:close/>
                  <a:moveTo>
                    <a:pt x="41" y="56"/>
                  </a:moveTo>
                  <a:cubicBezTo>
                    <a:pt x="41" y="56"/>
                    <a:pt x="41" y="57"/>
                    <a:pt x="42" y="57"/>
                  </a:cubicBezTo>
                  <a:cubicBezTo>
                    <a:pt x="42" y="57"/>
                    <a:pt x="42" y="57"/>
                    <a:pt x="42" y="56"/>
                  </a:cubicBezTo>
                  <a:cubicBezTo>
                    <a:pt x="42" y="56"/>
                    <a:pt x="42" y="55"/>
                    <a:pt x="41" y="56"/>
                  </a:cubicBezTo>
                  <a:cubicBezTo>
                    <a:pt x="41" y="56"/>
                    <a:pt x="41" y="56"/>
                    <a:pt x="41" y="56"/>
                  </a:cubicBezTo>
                  <a:close/>
                  <a:moveTo>
                    <a:pt x="48" y="57"/>
                  </a:moveTo>
                  <a:cubicBezTo>
                    <a:pt x="47" y="57"/>
                    <a:pt x="47" y="56"/>
                    <a:pt x="46" y="56"/>
                  </a:cubicBezTo>
                  <a:cubicBezTo>
                    <a:pt x="47" y="56"/>
                    <a:pt x="47" y="57"/>
                    <a:pt x="48" y="57"/>
                  </a:cubicBezTo>
                  <a:close/>
                  <a:moveTo>
                    <a:pt x="44" y="57"/>
                  </a:moveTo>
                  <a:cubicBezTo>
                    <a:pt x="44" y="57"/>
                    <a:pt x="44" y="56"/>
                    <a:pt x="45" y="56"/>
                  </a:cubicBezTo>
                  <a:cubicBezTo>
                    <a:pt x="44" y="56"/>
                    <a:pt x="44" y="56"/>
                    <a:pt x="44" y="57"/>
                  </a:cubicBezTo>
                  <a:close/>
                  <a:moveTo>
                    <a:pt x="51" y="57"/>
                  </a:moveTo>
                  <a:cubicBezTo>
                    <a:pt x="51" y="57"/>
                    <a:pt x="52" y="58"/>
                    <a:pt x="52" y="58"/>
                  </a:cubicBezTo>
                  <a:cubicBezTo>
                    <a:pt x="52" y="58"/>
                    <a:pt x="53" y="57"/>
                    <a:pt x="53" y="57"/>
                  </a:cubicBezTo>
                  <a:cubicBezTo>
                    <a:pt x="52" y="57"/>
                    <a:pt x="52" y="56"/>
                    <a:pt x="52" y="56"/>
                  </a:cubicBezTo>
                  <a:cubicBezTo>
                    <a:pt x="52" y="56"/>
                    <a:pt x="51" y="56"/>
                    <a:pt x="51" y="57"/>
                  </a:cubicBezTo>
                  <a:close/>
                  <a:moveTo>
                    <a:pt x="5" y="62"/>
                  </a:moveTo>
                  <a:cubicBezTo>
                    <a:pt x="6" y="62"/>
                    <a:pt x="7" y="61"/>
                    <a:pt x="7" y="60"/>
                  </a:cubicBezTo>
                  <a:cubicBezTo>
                    <a:pt x="8" y="58"/>
                    <a:pt x="9" y="57"/>
                    <a:pt x="10" y="56"/>
                  </a:cubicBezTo>
                  <a:cubicBezTo>
                    <a:pt x="10" y="56"/>
                    <a:pt x="10" y="56"/>
                    <a:pt x="10" y="56"/>
                  </a:cubicBezTo>
                  <a:cubicBezTo>
                    <a:pt x="8" y="58"/>
                    <a:pt x="6" y="60"/>
                    <a:pt x="5" y="62"/>
                  </a:cubicBezTo>
                  <a:close/>
                  <a:moveTo>
                    <a:pt x="54" y="57"/>
                  </a:moveTo>
                  <a:cubicBezTo>
                    <a:pt x="54" y="57"/>
                    <a:pt x="54" y="58"/>
                    <a:pt x="55" y="58"/>
                  </a:cubicBezTo>
                  <a:cubicBezTo>
                    <a:pt x="55" y="57"/>
                    <a:pt x="55" y="56"/>
                    <a:pt x="55" y="56"/>
                  </a:cubicBezTo>
                  <a:cubicBezTo>
                    <a:pt x="55" y="56"/>
                    <a:pt x="54" y="56"/>
                    <a:pt x="54" y="57"/>
                  </a:cubicBezTo>
                  <a:close/>
                  <a:moveTo>
                    <a:pt x="34" y="58"/>
                  </a:moveTo>
                  <a:cubicBezTo>
                    <a:pt x="34" y="58"/>
                    <a:pt x="35" y="57"/>
                    <a:pt x="36" y="56"/>
                  </a:cubicBezTo>
                  <a:cubicBezTo>
                    <a:pt x="35" y="56"/>
                    <a:pt x="34" y="58"/>
                    <a:pt x="34" y="58"/>
                  </a:cubicBezTo>
                  <a:close/>
                  <a:moveTo>
                    <a:pt x="40" y="60"/>
                  </a:moveTo>
                  <a:cubicBezTo>
                    <a:pt x="40" y="59"/>
                    <a:pt x="40" y="59"/>
                    <a:pt x="41" y="58"/>
                  </a:cubicBezTo>
                  <a:cubicBezTo>
                    <a:pt x="41" y="58"/>
                    <a:pt x="40" y="57"/>
                    <a:pt x="40" y="57"/>
                  </a:cubicBezTo>
                  <a:cubicBezTo>
                    <a:pt x="39" y="58"/>
                    <a:pt x="38" y="59"/>
                    <a:pt x="40" y="60"/>
                  </a:cubicBezTo>
                  <a:close/>
                  <a:moveTo>
                    <a:pt x="45" y="58"/>
                  </a:moveTo>
                  <a:cubicBezTo>
                    <a:pt x="45" y="58"/>
                    <a:pt x="45" y="59"/>
                    <a:pt x="46" y="59"/>
                  </a:cubicBezTo>
                  <a:cubicBezTo>
                    <a:pt x="46" y="59"/>
                    <a:pt x="47" y="59"/>
                    <a:pt x="47" y="58"/>
                  </a:cubicBezTo>
                  <a:cubicBezTo>
                    <a:pt x="46" y="58"/>
                    <a:pt x="46" y="57"/>
                    <a:pt x="45" y="57"/>
                  </a:cubicBezTo>
                  <a:cubicBezTo>
                    <a:pt x="45" y="57"/>
                    <a:pt x="45" y="57"/>
                    <a:pt x="45" y="58"/>
                  </a:cubicBezTo>
                  <a:close/>
                  <a:moveTo>
                    <a:pt x="72" y="62"/>
                  </a:moveTo>
                  <a:cubicBezTo>
                    <a:pt x="72" y="61"/>
                    <a:pt x="71" y="59"/>
                    <a:pt x="71" y="57"/>
                  </a:cubicBezTo>
                  <a:cubicBezTo>
                    <a:pt x="70" y="57"/>
                    <a:pt x="70" y="57"/>
                    <a:pt x="70" y="57"/>
                  </a:cubicBezTo>
                  <a:cubicBezTo>
                    <a:pt x="71" y="59"/>
                    <a:pt x="71" y="60"/>
                    <a:pt x="72" y="62"/>
                  </a:cubicBezTo>
                  <a:close/>
                  <a:moveTo>
                    <a:pt x="31" y="59"/>
                  </a:moveTo>
                  <a:cubicBezTo>
                    <a:pt x="31" y="59"/>
                    <a:pt x="31" y="58"/>
                    <a:pt x="32" y="58"/>
                  </a:cubicBezTo>
                  <a:cubicBezTo>
                    <a:pt x="32" y="57"/>
                    <a:pt x="32" y="57"/>
                    <a:pt x="31" y="57"/>
                  </a:cubicBezTo>
                  <a:cubicBezTo>
                    <a:pt x="31" y="58"/>
                    <a:pt x="30" y="58"/>
                    <a:pt x="31" y="59"/>
                  </a:cubicBezTo>
                  <a:close/>
                  <a:moveTo>
                    <a:pt x="51" y="58"/>
                  </a:moveTo>
                  <a:cubicBezTo>
                    <a:pt x="51" y="58"/>
                    <a:pt x="51" y="57"/>
                    <a:pt x="51" y="58"/>
                  </a:cubicBezTo>
                  <a:cubicBezTo>
                    <a:pt x="51" y="58"/>
                    <a:pt x="51" y="59"/>
                    <a:pt x="51" y="58"/>
                  </a:cubicBezTo>
                  <a:close/>
                  <a:moveTo>
                    <a:pt x="55" y="58"/>
                  </a:moveTo>
                  <a:cubicBezTo>
                    <a:pt x="56" y="58"/>
                    <a:pt x="56" y="58"/>
                    <a:pt x="56" y="57"/>
                  </a:cubicBezTo>
                  <a:cubicBezTo>
                    <a:pt x="55" y="57"/>
                    <a:pt x="55" y="58"/>
                    <a:pt x="55" y="58"/>
                  </a:cubicBezTo>
                  <a:close/>
                  <a:moveTo>
                    <a:pt x="43" y="58"/>
                  </a:moveTo>
                  <a:cubicBezTo>
                    <a:pt x="43" y="58"/>
                    <a:pt x="43" y="58"/>
                    <a:pt x="43" y="58"/>
                  </a:cubicBezTo>
                  <a:cubicBezTo>
                    <a:pt x="43" y="58"/>
                    <a:pt x="43" y="58"/>
                    <a:pt x="43" y="58"/>
                  </a:cubicBezTo>
                  <a:cubicBezTo>
                    <a:pt x="43" y="58"/>
                    <a:pt x="43" y="58"/>
                    <a:pt x="43" y="58"/>
                  </a:cubicBezTo>
                  <a:cubicBezTo>
                    <a:pt x="43" y="58"/>
                    <a:pt x="43" y="58"/>
                    <a:pt x="43" y="58"/>
                  </a:cubicBezTo>
                  <a:close/>
                  <a:moveTo>
                    <a:pt x="35" y="59"/>
                  </a:moveTo>
                  <a:cubicBezTo>
                    <a:pt x="35" y="59"/>
                    <a:pt x="35" y="60"/>
                    <a:pt x="36" y="60"/>
                  </a:cubicBezTo>
                  <a:cubicBezTo>
                    <a:pt x="36" y="60"/>
                    <a:pt x="36" y="60"/>
                    <a:pt x="36" y="60"/>
                  </a:cubicBezTo>
                  <a:cubicBezTo>
                    <a:pt x="36" y="59"/>
                    <a:pt x="36" y="58"/>
                    <a:pt x="36" y="58"/>
                  </a:cubicBezTo>
                  <a:cubicBezTo>
                    <a:pt x="35" y="58"/>
                    <a:pt x="35" y="59"/>
                    <a:pt x="35" y="59"/>
                  </a:cubicBezTo>
                  <a:close/>
                  <a:moveTo>
                    <a:pt x="49" y="59"/>
                  </a:moveTo>
                  <a:cubicBezTo>
                    <a:pt x="49" y="58"/>
                    <a:pt x="49" y="58"/>
                    <a:pt x="48" y="58"/>
                  </a:cubicBezTo>
                  <a:cubicBezTo>
                    <a:pt x="48" y="58"/>
                    <a:pt x="48" y="59"/>
                    <a:pt x="49" y="59"/>
                  </a:cubicBezTo>
                  <a:close/>
                  <a:moveTo>
                    <a:pt x="53" y="59"/>
                  </a:moveTo>
                  <a:cubicBezTo>
                    <a:pt x="53" y="59"/>
                    <a:pt x="53" y="59"/>
                    <a:pt x="53" y="59"/>
                  </a:cubicBezTo>
                  <a:cubicBezTo>
                    <a:pt x="54" y="59"/>
                    <a:pt x="54" y="59"/>
                    <a:pt x="54" y="58"/>
                  </a:cubicBezTo>
                  <a:cubicBezTo>
                    <a:pt x="54" y="58"/>
                    <a:pt x="54" y="58"/>
                    <a:pt x="53" y="58"/>
                  </a:cubicBezTo>
                  <a:cubicBezTo>
                    <a:pt x="53" y="58"/>
                    <a:pt x="53" y="58"/>
                    <a:pt x="53" y="59"/>
                  </a:cubicBezTo>
                  <a:close/>
                  <a:moveTo>
                    <a:pt x="37" y="59"/>
                  </a:moveTo>
                  <a:cubicBezTo>
                    <a:pt x="37" y="58"/>
                    <a:pt x="37" y="58"/>
                    <a:pt x="37" y="58"/>
                  </a:cubicBezTo>
                  <a:cubicBezTo>
                    <a:pt x="37" y="58"/>
                    <a:pt x="37" y="59"/>
                    <a:pt x="37" y="59"/>
                  </a:cubicBezTo>
                  <a:close/>
                  <a:moveTo>
                    <a:pt x="56" y="60"/>
                  </a:moveTo>
                  <a:cubicBezTo>
                    <a:pt x="57" y="59"/>
                    <a:pt x="57" y="59"/>
                    <a:pt x="57" y="59"/>
                  </a:cubicBezTo>
                  <a:cubicBezTo>
                    <a:pt x="57" y="58"/>
                    <a:pt x="57" y="58"/>
                    <a:pt x="57" y="58"/>
                  </a:cubicBezTo>
                  <a:cubicBezTo>
                    <a:pt x="56" y="59"/>
                    <a:pt x="57" y="59"/>
                    <a:pt x="56" y="60"/>
                  </a:cubicBezTo>
                  <a:close/>
                  <a:moveTo>
                    <a:pt x="45" y="60"/>
                  </a:moveTo>
                  <a:cubicBezTo>
                    <a:pt x="45" y="60"/>
                    <a:pt x="45" y="60"/>
                    <a:pt x="45" y="60"/>
                  </a:cubicBezTo>
                  <a:cubicBezTo>
                    <a:pt x="45" y="60"/>
                    <a:pt x="45" y="59"/>
                    <a:pt x="44" y="59"/>
                  </a:cubicBezTo>
                  <a:cubicBezTo>
                    <a:pt x="44" y="59"/>
                    <a:pt x="44" y="59"/>
                    <a:pt x="44" y="58"/>
                  </a:cubicBezTo>
                  <a:cubicBezTo>
                    <a:pt x="44" y="59"/>
                    <a:pt x="44" y="59"/>
                    <a:pt x="44" y="59"/>
                  </a:cubicBezTo>
                  <a:cubicBezTo>
                    <a:pt x="44" y="59"/>
                    <a:pt x="45" y="59"/>
                    <a:pt x="45" y="60"/>
                  </a:cubicBezTo>
                  <a:close/>
                  <a:moveTo>
                    <a:pt x="53" y="60"/>
                  </a:moveTo>
                  <a:cubicBezTo>
                    <a:pt x="54" y="60"/>
                    <a:pt x="54" y="60"/>
                    <a:pt x="54" y="60"/>
                  </a:cubicBezTo>
                  <a:cubicBezTo>
                    <a:pt x="55" y="60"/>
                    <a:pt x="54" y="58"/>
                    <a:pt x="53" y="60"/>
                  </a:cubicBezTo>
                  <a:close/>
                  <a:moveTo>
                    <a:pt x="29" y="60"/>
                  </a:moveTo>
                  <a:cubicBezTo>
                    <a:pt x="29" y="60"/>
                    <a:pt x="28" y="59"/>
                    <a:pt x="28" y="59"/>
                  </a:cubicBezTo>
                  <a:cubicBezTo>
                    <a:pt x="28" y="59"/>
                    <a:pt x="28" y="60"/>
                    <a:pt x="29" y="60"/>
                  </a:cubicBezTo>
                  <a:close/>
                  <a:moveTo>
                    <a:pt x="49" y="60"/>
                  </a:moveTo>
                  <a:cubicBezTo>
                    <a:pt x="49" y="60"/>
                    <a:pt x="50" y="60"/>
                    <a:pt x="50" y="61"/>
                  </a:cubicBezTo>
                  <a:cubicBezTo>
                    <a:pt x="51" y="60"/>
                    <a:pt x="50" y="59"/>
                    <a:pt x="49" y="59"/>
                  </a:cubicBezTo>
                  <a:cubicBezTo>
                    <a:pt x="49" y="59"/>
                    <a:pt x="49" y="59"/>
                    <a:pt x="49" y="60"/>
                  </a:cubicBezTo>
                  <a:close/>
                  <a:moveTo>
                    <a:pt x="40" y="61"/>
                  </a:moveTo>
                  <a:cubicBezTo>
                    <a:pt x="41" y="61"/>
                    <a:pt x="42" y="60"/>
                    <a:pt x="42" y="59"/>
                  </a:cubicBezTo>
                  <a:cubicBezTo>
                    <a:pt x="41" y="60"/>
                    <a:pt x="41" y="60"/>
                    <a:pt x="40" y="61"/>
                  </a:cubicBezTo>
                  <a:close/>
                  <a:moveTo>
                    <a:pt x="32" y="61"/>
                  </a:moveTo>
                  <a:cubicBezTo>
                    <a:pt x="32" y="61"/>
                    <a:pt x="32" y="61"/>
                    <a:pt x="32" y="61"/>
                  </a:cubicBezTo>
                  <a:cubicBezTo>
                    <a:pt x="32" y="60"/>
                    <a:pt x="33" y="60"/>
                    <a:pt x="33" y="59"/>
                  </a:cubicBezTo>
                  <a:cubicBezTo>
                    <a:pt x="33" y="60"/>
                    <a:pt x="31" y="60"/>
                    <a:pt x="32" y="61"/>
                  </a:cubicBezTo>
                  <a:close/>
                  <a:moveTo>
                    <a:pt x="47" y="60"/>
                  </a:moveTo>
                  <a:cubicBezTo>
                    <a:pt x="47" y="60"/>
                    <a:pt x="47" y="60"/>
                    <a:pt x="47" y="60"/>
                  </a:cubicBezTo>
                  <a:cubicBezTo>
                    <a:pt x="48" y="60"/>
                    <a:pt x="48" y="60"/>
                    <a:pt x="48" y="60"/>
                  </a:cubicBezTo>
                  <a:cubicBezTo>
                    <a:pt x="48" y="59"/>
                    <a:pt x="48" y="59"/>
                    <a:pt x="47" y="59"/>
                  </a:cubicBezTo>
                  <a:cubicBezTo>
                    <a:pt x="47" y="59"/>
                    <a:pt x="47" y="60"/>
                    <a:pt x="47" y="60"/>
                  </a:cubicBezTo>
                  <a:close/>
                  <a:moveTo>
                    <a:pt x="44" y="61"/>
                  </a:moveTo>
                  <a:cubicBezTo>
                    <a:pt x="45" y="61"/>
                    <a:pt x="45" y="61"/>
                    <a:pt x="45" y="61"/>
                  </a:cubicBezTo>
                  <a:cubicBezTo>
                    <a:pt x="44" y="60"/>
                    <a:pt x="44" y="60"/>
                    <a:pt x="43" y="59"/>
                  </a:cubicBezTo>
                  <a:cubicBezTo>
                    <a:pt x="43" y="60"/>
                    <a:pt x="44" y="60"/>
                    <a:pt x="44" y="61"/>
                  </a:cubicBezTo>
                  <a:close/>
                  <a:moveTo>
                    <a:pt x="39" y="61"/>
                  </a:moveTo>
                  <a:cubicBezTo>
                    <a:pt x="39" y="60"/>
                    <a:pt x="38" y="60"/>
                    <a:pt x="38" y="60"/>
                  </a:cubicBezTo>
                  <a:cubicBezTo>
                    <a:pt x="38" y="60"/>
                    <a:pt x="38" y="61"/>
                    <a:pt x="39" y="61"/>
                  </a:cubicBezTo>
                  <a:close/>
                  <a:moveTo>
                    <a:pt x="35" y="61"/>
                  </a:moveTo>
                  <a:cubicBezTo>
                    <a:pt x="35" y="61"/>
                    <a:pt x="35" y="60"/>
                    <a:pt x="34" y="60"/>
                  </a:cubicBezTo>
                  <a:cubicBezTo>
                    <a:pt x="34" y="60"/>
                    <a:pt x="34" y="61"/>
                    <a:pt x="35" y="61"/>
                  </a:cubicBezTo>
                  <a:close/>
                  <a:moveTo>
                    <a:pt x="41" y="62"/>
                  </a:moveTo>
                  <a:cubicBezTo>
                    <a:pt x="42" y="63"/>
                    <a:pt x="42" y="64"/>
                    <a:pt x="43" y="64"/>
                  </a:cubicBezTo>
                  <a:cubicBezTo>
                    <a:pt x="43" y="63"/>
                    <a:pt x="44" y="62"/>
                    <a:pt x="44" y="62"/>
                  </a:cubicBezTo>
                  <a:cubicBezTo>
                    <a:pt x="43" y="61"/>
                    <a:pt x="43" y="60"/>
                    <a:pt x="42" y="60"/>
                  </a:cubicBezTo>
                  <a:cubicBezTo>
                    <a:pt x="42" y="61"/>
                    <a:pt x="41" y="61"/>
                    <a:pt x="41" y="62"/>
                  </a:cubicBezTo>
                  <a:close/>
                  <a:moveTo>
                    <a:pt x="29" y="62"/>
                  </a:moveTo>
                  <a:cubicBezTo>
                    <a:pt x="29" y="62"/>
                    <a:pt x="29" y="61"/>
                    <a:pt x="30" y="61"/>
                  </a:cubicBezTo>
                  <a:cubicBezTo>
                    <a:pt x="29" y="61"/>
                    <a:pt x="29" y="60"/>
                    <a:pt x="29" y="60"/>
                  </a:cubicBezTo>
                  <a:cubicBezTo>
                    <a:pt x="29" y="61"/>
                    <a:pt x="28" y="61"/>
                    <a:pt x="29" y="62"/>
                  </a:cubicBezTo>
                  <a:close/>
                  <a:moveTo>
                    <a:pt x="32" y="62"/>
                  </a:moveTo>
                  <a:cubicBezTo>
                    <a:pt x="33" y="62"/>
                    <a:pt x="33" y="63"/>
                    <a:pt x="34" y="63"/>
                  </a:cubicBezTo>
                  <a:cubicBezTo>
                    <a:pt x="34" y="62"/>
                    <a:pt x="34" y="62"/>
                    <a:pt x="35" y="62"/>
                  </a:cubicBezTo>
                  <a:cubicBezTo>
                    <a:pt x="34" y="60"/>
                    <a:pt x="33" y="61"/>
                    <a:pt x="32" y="62"/>
                  </a:cubicBezTo>
                  <a:close/>
                  <a:moveTo>
                    <a:pt x="37" y="61"/>
                  </a:moveTo>
                  <a:cubicBezTo>
                    <a:pt x="37" y="62"/>
                    <a:pt x="37" y="62"/>
                    <a:pt x="38" y="62"/>
                  </a:cubicBezTo>
                  <a:cubicBezTo>
                    <a:pt x="39" y="62"/>
                    <a:pt x="38" y="61"/>
                    <a:pt x="37" y="60"/>
                  </a:cubicBezTo>
                  <a:cubicBezTo>
                    <a:pt x="37" y="61"/>
                    <a:pt x="37" y="61"/>
                    <a:pt x="37" y="61"/>
                  </a:cubicBezTo>
                  <a:close/>
                  <a:moveTo>
                    <a:pt x="48" y="61"/>
                  </a:moveTo>
                  <a:cubicBezTo>
                    <a:pt x="48" y="62"/>
                    <a:pt x="48" y="62"/>
                    <a:pt x="49" y="62"/>
                  </a:cubicBezTo>
                  <a:cubicBezTo>
                    <a:pt x="49" y="62"/>
                    <a:pt x="49" y="62"/>
                    <a:pt x="50" y="62"/>
                  </a:cubicBezTo>
                  <a:cubicBezTo>
                    <a:pt x="49" y="61"/>
                    <a:pt x="48" y="60"/>
                    <a:pt x="48" y="61"/>
                  </a:cubicBezTo>
                  <a:close/>
                  <a:moveTo>
                    <a:pt x="51" y="62"/>
                  </a:moveTo>
                  <a:cubicBezTo>
                    <a:pt x="51" y="62"/>
                    <a:pt x="51" y="61"/>
                    <a:pt x="52" y="61"/>
                  </a:cubicBezTo>
                  <a:cubicBezTo>
                    <a:pt x="51" y="61"/>
                    <a:pt x="51" y="61"/>
                    <a:pt x="51" y="61"/>
                  </a:cubicBezTo>
                  <a:cubicBezTo>
                    <a:pt x="51" y="61"/>
                    <a:pt x="51" y="62"/>
                    <a:pt x="51" y="62"/>
                  </a:cubicBezTo>
                  <a:close/>
                  <a:moveTo>
                    <a:pt x="51" y="62"/>
                  </a:moveTo>
                  <a:cubicBezTo>
                    <a:pt x="52" y="62"/>
                    <a:pt x="52" y="63"/>
                    <a:pt x="52" y="63"/>
                  </a:cubicBezTo>
                  <a:cubicBezTo>
                    <a:pt x="53" y="62"/>
                    <a:pt x="51" y="61"/>
                    <a:pt x="51" y="62"/>
                  </a:cubicBezTo>
                  <a:close/>
                  <a:moveTo>
                    <a:pt x="57" y="63"/>
                  </a:moveTo>
                  <a:cubicBezTo>
                    <a:pt x="57" y="63"/>
                    <a:pt x="57" y="62"/>
                    <a:pt x="57" y="62"/>
                  </a:cubicBezTo>
                  <a:cubicBezTo>
                    <a:pt x="57" y="62"/>
                    <a:pt x="57" y="61"/>
                    <a:pt x="57" y="61"/>
                  </a:cubicBezTo>
                  <a:cubicBezTo>
                    <a:pt x="56" y="62"/>
                    <a:pt x="57" y="63"/>
                    <a:pt x="57" y="63"/>
                  </a:cubicBezTo>
                  <a:close/>
                  <a:moveTo>
                    <a:pt x="45" y="62"/>
                  </a:moveTo>
                  <a:cubicBezTo>
                    <a:pt x="46" y="62"/>
                    <a:pt x="46" y="62"/>
                    <a:pt x="46" y="62"/>
                  </a:cubicBezTo>
                  <a:cubicBezTo>
                    <a:pt x="46" y="62"/>
                    <a:pt x="46" y="62"/>
                    <a:pt x="45" y="62"/>
                  </a:cubicBezTo>
                  <a:cubicBezTo>
                    <a:pt x="45" y="62"/>
                    <a:pt x="45" y="62"/>
                    <a:pt x="45" y="62"/>
                  </a:cubicBezTo>
                  <a:close/>
                  <a:moveTo>
                    <a:pt x="36" y="63"/>
                  </a:moveTo>
                  <a:cubicBezTo>
                    <a:pt x="36" y="63"/>
                    <a:pt x="36" y="63"/>
                    <a:pt x="36" y="63"/>
                  </a:cubicBezTo>
                  <a:cubicBezTo>
                    <a:pt x="35" y="63"/>
                    <a:pt x="35" y="64"/>
                    <a:pt x="35" y="64"/>
                  </a:cubicBezTo>
                  <a:cubicBezTo>
                    <a:pt x="35" y="65"/>
                    <a:pt x="35" y="65"/>
                    <a:pt x="36" y="65"/>
                  </a:cubicBezTo>
                  <a:cubicBezTo>
                    <a:pt x="36" y="65"/>
                    <a:pt x="37" y="64"/>
                    <a:pt x="36" y="63"/>
                  </a:cubicBezTo>
                  <a:cubicBezTo>
                    <a:pt x="37" y="63"/>
                    <a:pt x="37" y="64"/>
                    <a:pt x="37" y="64"/>
                  </a:cubicBezTo>
                  <a:cubicBezTo>
                    <a:pt x="37" y="63"/>
                    <a:pt x="37" y="62"/>
                    <a:pt x="36" y="62"/>
                  </a:cubicBezTo>
                  <a:cubicBezTo>
                    <a:pt x="36" y="62"/>
                    <a:pt x="36" y="62"/>
                    <a:pt x="36" y="62"/>
                  </a:cubicBezTo>
                  <a:cubicBezTo>
                    <a:pt x="36" y="63"/>
                    <a:pt x="37" y="63"/>
                    <a:pt x="36" y="63"/>
                  </a:cubicBezTo>
                  <a:close/>
                  <a:moveTo>
                    <a:pt x="59" y="63"/>
                  </a:moveTo>
                  <a:cubicBezTo>
                    <a:pt x="59" y="63"/>
                    <a:pt x="59" y="65"/>
                    <a:pt x="59" y="64"/>
                  </a:cubicBezTo>
                  <a:cubicBezTo>
                    <a:pt x="59" y="64"/>
                    <a:pt x="59" y="62"/>
                    <a:pt x="59" y="62"/>
                  </a:cubicBezTo>
                  <a:cubicBezTo>
                    <a:pt x="59" y="63"/>
                    <a:pt x="59" y="63"/>
                    <a:pt x="59" y="63"/>
                  </a:cubicBezTo>
                  <a:close/>
                  <a:moveTo>
                    <a:pt x="30" y="63"/>
                  </a:moveTo>
                  <a:cubicBezTo>
                    <a:pt x="30" y="63"/>
                    <a:pt x="31" y="63"/>
                    <a:pt x="30" y="62"/>
                  </a:cubicBezTo>
                  <a:cubicBezTo>
                    <a:pt x="30" y="63"/>
                    <a:pt x="30" y="63"/>
                    <a:pt x="30" y="63"/>
                  </a:cubicBezTo>
                  <a:close/>
                  <a:moveTo>
                    <a:pt x="50" y="63"/>
                  </a:moveTo>
                  <a:cubicBezTo>
                    <a:pt x="50" y="64"/>
                    <a:pt x="51" y="63"/>
                    <a:pt x="50" y="62"/>
                  </a:cubicBezTo>
                  <a:cubicBezTo>
                    <a:pt x="50" y="62"/>
                    <a:pt x="50" y="63"/>
                    <a:pt x="50" y="63"/>
                  </a:cubicBezTo>
                  <a:close/>
                  <a:moveTo>
                    <a:pt x="43" y="65"/>
                  </a:moveTo>
                  <a:cubicBezTo>
                    <a:pt x="43" y="65"/>
                    <a:pt x="43" y="65"/>
                    <a:pt x="44" y="65"/>
                  </a:cubicBezTo>
                  <a:cubicBezTo>
                    <a:pt x="44" y="64"/>
                    <a:pt x="45" y="64"/>
                    <a:pt x="45" y="63"/>
                  </a:cubicBezTo>
                  <a:cubicBezTo>
                    <a:pt x="45" y="63"/>
                    <a:pt x="45" y="62"/>
                    <a:pt x="45" y="63"/>
                  </a:cubicBezTo>
                  <a:cubicBezTo>
                    <a:pt x="44" y="63"/>
                    <a:pt x="43" y="64"/>
                    <a:pt x="43" y="65"/>
                  </a:cubicBezTo>
                  <a:close/>
                  <a:moveTo>
                    <a:pt x="32" y="63"/>
                  </a:moveTo>
                  <a:cubicBezTo>
                    <a:pt x="32" y="63"/>
                    <a:pt x="33" y="64"/>
                    <a:pt x="33" y="64"/>
                  </a:cubicBezTo>
                  <a:cubicBezTo>
                    <a:pt x="32" y="64"/>
                    <a:pt x="32" y="64"/>
                    <a:pt x="32" y="63"/>
                  </a:cubicBezTo>
                  <a:cubicBezTo>
                    <a:pt x="31" y="65"/>
                    <a:pt x="33" y="66"/>
                    <a:pt x="33" y="64"/>
                  </a:cubicBezTo>
                  <a:cubicBezTo>
                    <a:pt x="33" y="63"/>
                    <a:pt x="32" y="62"/>
                    <a:pt x="32" y="63"/>
                  </a:cubicBezTo>
                  <a:close/>
                  <a:moveTo>
                    <a:pt x="46" y="63"/>
                  </a:moveTo>
                  <a:cubicBezTo>
                    <a:pt x="47" y="64"/>
                    <a:pt x="47" y="64"/>
                    <a:pt x="47" y="64"/>
                  </a:cubicBezTo>
                  <a:cubicBezTo>
                    <a:pt x="48" y="64"/>
                    <a:pt x="48" y="64"/>
                    <a:pt x="48" y="64"/>
                  </a:cubicBezTo>
                  <a:cubicBezTo>
                    <a:pt x="48" y="63"/>
                    <a:pt x="47" y="63"/>
                    <a:pt x="47" y="63"/>
                  </a:cubicBezTo>
                  <a:cubicBezTo>
                    <a:pt x="47" y="63"/>
                    <a:pt x="46" y="63"/>
                    <a:pt x="46" y="63"/>
                  </a:cubicBezTo>
                  <a:close/>
                  <a:moveTo>
                    <a:pt x="39" y="64"/>
                  </a:moveTo>
                  <a:cubicBezTo>
                    <a:pt x="39" y="63"/>
                    <a:pt x="39" y="63"/>
                    <a:pt x="39" y="63"/>
                  </a:cubicBezTo>
                  <a:cubicBezTo>
                    <a:pt x="39" y="63"/>
                    <a:pt x="38" y="63"/>
                    <a:pt x="39" y="64"/>
                  </a:cubicBezTo>
                  <a:close/>
                  <a:moveTo>
                    <a:pt x="42" y="64"/>
                  </a:moveTo>
                  <a:cubicBezTo>
                    <a:pt x="42" y="64"/>
                    <a:pt x="41" y="63"/>
                    <a:pt x="40" y="63"/>
                  </a:cubicBezTo>
                  <a:cubicBezTo>
                    <a:pt x="40" y="63"/>
                    <a:pt x="41" y="64"/>
                    <a:pt x="42" y="64"/>
                  </a:cubicBezTo>
                  <a:close/>
                  <a:moveTo>
                    <a:pt x="50" y="64"/>
                  </a:moveTo>
                  <a:cubicBezTo>
                    <a:pt x="50" y="64"/>
                    <a:pt x="51" y="64"/>
                    <a:pt x="51" y="64"/>
                  </a:cubicBezTo>
                  <a:cubicBezTo>
                    <a:pt x="52" y="64"/>
                    <a:pt x="51" y="63"/>
                    <a:pt x="51" y="63"/>
                  </a:cubicBezTo>
                  <a:cubicBezTo>
                    <a:pt x="51" y="63"/>
                    <a:pt x="50" y="63"/>
                    <a:pt x="50" y="64"/>
                  </a:cubicBezTo>
                  <a:close/>
                  <a:moveTo>
                    <a:pt x="53" y="64"/>
                  </a:moveTo>
                  <a:cubicBezTo>
                    <a:pt x="53" y="64"/>
                    <a:pt x="53" y="64"/>
                    <a:pt x="53" y="65"/>
                  </a:cubicBezTo>
                  <a:cubicBezTo>
                    <a:pt x="54" y="64"/>
                    <a:pt x="54" y="64"/>
                    <a:pt x="54" y="64"/>
                  </a:cubicBezTo>
                  <a:cubicBezTo>
                    <a:pt x="54" y="63"/>
                    <a:pt x="54" y="63"/>
                    <a:pt x="53" y="63"/>
                  </a:cubicBezTo>
                  <a:cubicBezTo>
                    <a:pt x="53" y="64"/>
                    <a:pt x="53" y="64"/>
                    <a:pt x="53" y="64"/>
                  </a:cubicBezTo>
                  <a:close/>
                  <a:moveTo>
                    <a:pt x="40" y="65"/>
                  </a:moveTo>
                  <a:cubicBezTo>
                    <a:pt x="40" y="65"/>
                    <a:pt x="40" y="65"/>
                    <a:pt x="40" y="65"/>
                  </a:cubicBezTo>
                  <a:cubicBezTo>
                    <a:pt x="41" y="65"/>
                    <a:pt x="41" y="65"/>
                    <a:pt x="41" y="65"/>
                  </a:cubicBezTo>
                  <a:cubicBezTo>
                    <a:pt x="41" y="64"/>
                    <a:pt x="39" y="63"/>
                    <a:pt x="40" y="65"/>
                  </a:cubicBezTo>
                  <a:close/>
                  <a:moveTo>
                    <a:pt x="29" y="65"/>
                  </a:moveTo>
                  <a:cubicBezTo>
                    <a:pt x="29" y="65"/>
                    <a:pt x="30" y="64"/>
                    <a:pt x="29" y="64"/>
                  </a:cubicBezTo>
                  <a:cubicBezTo>
                    <a:pt x="29" y="64"/>
                    <a:pt x="29" y="64"/>
                    <a:pt x="29" y="65"/>
                  </a:cubicBezTo>
                  <a:close/>
                  <a:moveTo>
                    <a:pt x="44" y="66"/>
                  </a:moveTo>
                  <a:cubicBezTo>
                    <a:pt x="45" y="67"/>
                    <a:pt x="45" y="67"/>
                    <a:pt x="45" y="67"/>
                  </a:cubicBezTo>
                  <a:cubicBezTo>
                    <a:pt x="46" y="66"/>
                    <a:pt x="47" y="66"/>
                    <a:pt x="47" y="65"/>
                  </a:cubicBezTo>
                  <a:cubicBezTo>
                    <a:pt x="46" y="65"/>
                    <a:pt x="46" y="64"/>
                    <a:pt x="46" y="64"/>
                  </a:cubicBezTo>
                  <a:cubicBezTo>
                    <a:pt x="45" y="65"/>
                    <a:pt x="45" y="65"/>
                    <a:pt x="44" y="66"/>
                  </a:cubicBezTo>
                  <a:close/>
                  <a:moveTo>
                    <a:pt x="37" y="65"/>
                  </a:moveTo>
                  <a:cubicBezTo>
                    <a:pt x="38" y="65"/>
                    <a:pt x="38" y="65"/>
                    <a:pt x="37" y="65"/>
                  </a:cubicBezTo>
                  <a:cubicBezTo>
                    <a:pt x="38" y="65"/>
                    <a:pt x="38" y="65"/>
                    <a:pt x="38" y="64"/>
                  </a:cubicBezTo>
                  <a:cubicBezTo>
                    <a:pt x="38" y="64"/>
                    <a:pt x="38" y="64"/>
                    <a:pt x="37" y="65"/>
                  </a:cubicBezTo>
                  <a:close/>
                  <a:moveTo>
                    <a:pt x="4" y="64"/>
                  </a:moveTo>
                  <a:cubicBezTo>
                    <a:pt x="4" y="65"/>
                    <a:pt x="4" y="65"/>
                    <a:pt x="4" y="65"/>
                  </a:cubicBezTo>
                  <a:cubicBezTo>
                    <a:pt x="4" y="65"/>
                    <a:pt x="4" y="66"/>
                    <a:pt x="4" y="66"/>
                  </a:cubicBezTo>
                  <a:cubicBezTo>
                    <a:pt x="5" y="66"/>
                    <a:pt x="6" y="67"/>
                    <a:pt x="5" y="67"/>
                  </a:cubicBezTo>
                  <a:cubicBezTo>
                    <a:pt x="7" y="67"/>
                    <a:pt x="7" y="69"/>
                    <a:pt x="8" y="70"/>
                  </a:cubicBezTo>
                  <a:cubicBezTo>
                    <a:pt x="8" y="68"/>
                    <a:pt x="6" y="66"/>
                    <a:pt x="4" y="64"/>
                  </a:cubicBezTo>
                  <a:close/>
                  <a:moveTo>
                    <a:pt x="48" y="65"/>
                  </a:moveTo>
                  <a:cubicBezTo>
                    <a:pt x="48" y="65"/>
                    <a:pt x="49" y="65"/>
                    <a:pt x="49" y="64"/>
                  </a:cubicBezTo>
                  <a:cubicBezTo>
                    <a:pt x="48" y="65"/>
                    <a:pt x="48" y="65"/>
                    <a:pt x="48" y="65"/>
                  </a:cubicBezTo>
                  <a:close/>
                  <a:moveTo>
                    <a:pt x="52" y="65"/>
                  </a:moveTo>
                  <a:cubicBezTo>
                    <a:pt x="52" y="66"/>
                    <a:pt x="52" y="66"/>
                    <a:pt x="53" y="66"/>
                  </a:cubicBezTo>
                  <a:cubicBezTo>
                    <a:pt x="53" y="65"/>
                    <a:pt x="52" y="65"/>
                    <a:pt x="52" y="65"/>
                  </a:cubicBezTo>
                  <a:close/>
                  <a:moveTo>
                    <a:pt x="55" y="66"/>
                  </a:moveTo>
                  <a:cubicBezTo>
                    <a:pt x="55" y="66"/>
                    <a:pt x="55" y="67"/>
                    <a:pt x="56" y="66"/>
                  </a:cubicBezTo>
                  <a:cubicBezTo>
                    <a:pt x="55" y="66"/>
                    <a:pt x="56" y="65"/>
                    <a:pt x="55" y="65"/>
                  </a:cubicBezTo>
                  <a:cubicBezTo>
                    <a:pt x="55" y="65"/>
                    <a:pt x="55" y="66"/>
                    <a:pt x="55" y="66"/>
                  </a:cubicBezTo>
                  <a:close/>
                  <a:moveTo>
                    <a:pt x="33" y="66"/>
                  </a:moveTo>
                  <a:cubicBezTo>
                    <a:pt x="33" y="66"/>
                    <a:pt x="33" y="66"/>
                    <a:pt x="33" y="66"/>
                  </a:cubicBezTo>
                  <a:cubicBezTo>
                    <a:pt x="33" y="67"/>
                    <a:pt x="34" y="67"/>
                    <a:pt x="34" y="68"/>
                  </a:cubicBezTo>
                  <a:cubicBezTo>
                    <a:pt x="34" y="67"/>
                    <a:pt x="35" y="67"/>
                    <a:pt x="35" y="66"/>
                  </a:cubicBezTo>
                  <a:cubicBezTo>
                    <a:pt x="35" y="66"/>
                    <a:pt x="35" y="65"/>
                    <a:pt x="34" y="65"/>
                  </a:cubicBezTo>
                  <a:cubicBezTo>
                    <a:pt x="34" y="66"/>
                    <a:pt x="35" y="66"/>
                    <a:pt x="35" y="67"/>
                  </a:cubicBezTo>
                  <a:cubicBezTo>
                    <a:pt x="34" y="67"/>
                    <a:pt x="34" y="66"/>
                    <a:pt x="33" y="66"/>
                  </a:cubicBezTo>
                  <a:close/>
                  <a:moveTo>
                    <a:pt x="39" y="67"/>
                  </a:moveTo>
                  <a:cubicBezTo>
                    <a:pt x="40" y="67"/>
                    <a:pt x="40" y="67"/>
                    <a:pt x="40" y="66"/>
                  </a:cubicBezTo>
                  <a:cubicBezTo>
                    <a:pt x="40" y="66"/>
                    <a:pt x="40" y="65"/>
                    <a:pt x="39" y="65"/>
                  </a:cubicBezTo>
                  <a:cubicBezTo>
                    <a:pt x="39" y="65"/>
                    <a:pt x="38" y="65"/>
                    <a:pt x="38" y="66"/>
                  </a:cubicBezTo>
                  <a:cubicBezTo>
                    <a:pt x="38" y="66"/>
                    <a:pt x="39" y="66"/>
                    <a:pt x="39" y="66"/>
                  </a:cubicBezTo>
                  <a:cubicBezTo>
                    <a:pt x="38" y="66"/>
                    <a:pt x="38" y="66"/>
                    <a:pt x="38" y="66"/>
                  </a:cubicBezTo>
                  <a:cubicBezTo>
                    <a:pt x="38" y="66"/>
                    <a:pt x="37" y="67"/>
                    <a:pt x="37" y="67"/>
                  </a:cubicBezTo>
                  <a:cubicBezTo>
                    <a:pt x="38" y="68"/>
                    <a:pt x="38" y="68"/>
                    <a:pt x="39" y="68"/>
                  </a:cubicBezTo>
                  <a:cubicBezTo>
                    <a:pt x="39" y="68"/>
                    <a:pt x="39" y="68"/>
                    <a:pt x="39" y="68"/>
                  </a:cubicBezTo>
                  <a:cubicBezTo>
                    <a:pt x="39" y="67"/>
                    <a:pt x="39" y="67"/>
                    <a:pt x="39" y="67"/>
                  </a:cubicBezTo>
                  <a:cubicBezTo>
                    <a:pt x="39" y="67"/>
                    <a:pt x="39" y="67"/>
                    <a:pt x="39" y="67"/>
                  </a:cubicBezTo>
                  <a:close/>
                  <a:moveTo>
                    <a:pt x="49" y="67"/>
                  </a:moveTo>
                  <a:cubicBezTo>
                    <a:pt x="50" y="66"/>
                    <a:pt x="50" y="65"/>
                    <a:pt x="49" y="65"/>
                  </a:cubicBezTo>
                  <a:cubicBezTo>
                    <a:pt x="48" y="65"/>
                    <a:pt x="48" y="66"/>
                    <a:pt x="49" y="67"/>
                  </a:cubicBezTo>
                  <a:close/>
                  <a:moveTo>
                    <a:pt x="30" y="68"/>
                  </a:moveTo>
                  <a:cubicBezTo>
                    <a:pt x="31" y="68"/>
                    <a:pt x="31" y="66"/>
                    <a:pt x="30" y="65"/>
                  </a:cubicBezTo>
                  <a:cubicBezTo>
                    <a:pt x="29" y="66"/>
                    <a:pt x="29" y="68"/>
                    <a:pt x="30" y="68"/>
                  </a:cubicBezTo>
                  <a:close/>
                  <a:moveTo>
                    <a:pt x="46" y="68"/>
                  </a:moveTo>
                  <a:cubicBezTo>
                    <a:pt x="47" y="68"/>
                    <a:pt x="47" y="67"/>
                    <a:pt x="48" y="66"/>
                  </a:cubicBezTo>
                  <a:cubicBezTo>
                    <a:pt x="47" y="66"/>
                    <a:pt x="46" y="67"/>
                    <a:pt x="46" y="68"/>
                  </a:cubicBezTo>
                  <a:close/>
                  <a:moveTo>
                    <a:pt x="42" y="67"/>
                  </a:moveTo>
                  <a:cubicBezTo>
                    <a:pt x="42" y="67"/>
                    <a:pt x="42" y="67"/>
                    <a:pt x="42" y="67"/>
                  </a:cubicBezTo>
                  <a:cubicBezTo>
                    <a:pt x="43" y="66"/>
                    <a:pt x="42" y="66"/>
                    <a:pt x="42" y="67"/>
                  </a:cubicBezTo>
                  <a:close/>
                  <a:moveTo>
                    <a:pt x="53" y="67"/>
                  </a:moveTo>
                  <a:cubicBezTo>
                    <a:pt x="53" y="67"/>
                    <a:pt x="54" y="67"/>
                    <a:pt x="54" y="68"/>
                  </a:cubicBezTo>
                  <a:cubicBezTo>
                    <a:pt x="54" y="67"/>
                    <a:pt x="54" y="66"/>
                    <a:pt x="53" y="66"/>
                  </a:cubicBezTo>
                  <a:cubicBezTo>
                    <a:pt x="53" y="66"/>
                    <a:pt x="53" y="67"/>
                    <a:pt x="53" y="67"/>
                  </a:cubicBezTo>
                  <a:close/>
                  <a:moveTo>
                    <a:pt x="27" y="67"/>
                  </a:moveTo>
                  <a:cubicBezTo>
                    <a:pt x="27" y="67"/>
                    <a:pt x="27" y="67"/>
                    <a:pt x="27" y="67"/>
                  </a:cubicBezTo>
                  <a:cubicBezTo>
                    <a:pt x="27" y="67"/>
                    <a:pt x="28" y="66"/>
                    <a:pt x="27" y="66"/>
                  </a:cubicBezTo>
                  <a:cubicBezTo>
                    <a:pt x="27" y="67"/>
                    <a:pt x="27" y="66"/>
                    <a:pt x="27" y="67"/>
                  </a:cubicBezTo>
                  <a:close/>
                  <a:moveTo>
                    <a:pt x="49" y="67"/>
                  </a:moveTo>
                  <a:cubicBezTo>
                    <a:pt x="48" y="66"/>
                    <a:pt x="46" y="68"/>
                    <a:pt x="46" y="69"/>
                  </a:cubicBezTo>
                  <a:cubicBezTo>
                    <a:pt x="47" y="69"/>
                    <a:pt x="47" y="69"/>
                    <a:pt x="47" y="69"/>
                  </a:cubicBezTo>
                  <a:cubicBezTo>
                    <a:pt x="48" y="68"/>
                    <a:pt x="49" y="68"/>
                    <a:pt x="49" y="67"/>
                  </a:cubicBezTo>
                  <a:close/>
                  <a:moveTo>
                    <a:pt x="50" y="68"/>
                  </a:moveTo>
                  <a:cubicBezTo>
                    <a:pt x="50" y="68"/>
                    <a:pt x="50" y="68"/>
                    <a:pt x="51" y="68"/>
                  </a:cubicBezTo>
                  <a:cubicBezTo>
                    <a:pt x="51" y="68"/>
                    <a:pt x="51" y="68"/>
                    <a:pt x="51" y="67"/>
                  </a:cubicBezTo>
                  <a:cubicBezTo>
                    <a:pt x="51" y="67"/>
                    <a:pt x="51" y="67"/>
                    <a:pt x="51" y="67"/>
                  </a:cubicBezTo>
                  <a:cubicBezTo>
                    <a:pt x="50" y="67"/>
                    <a:pt x="50" y="67"/>
                    <a:pt x="50" y="68"/>
                  </a:cubicBezTo>
                  <a:close/>
                  <a:moveTo>
                    <a:pt x="32" y="67"/>
                  </a:moveTo>
                  <a:cubicBezTo>
                    <a:pt x="32" y="68"/>
                    <a:pt x="33" y="68"/>
                    <a:pt x="33" y="69"/>
                  </a:cubicBezTo>
                  <a:cubicBezTo>
                    <a:pt x="33" y="69"/>
                    <a:pt x="33" y="69"/>
                    <a:pt x="34" y="68"/>
                  </a:cubicBezTo>
                  <a:cubicBezTo>
                    <a:pt x="33" y="68"/>
                    <a:pt x="33" y="67"/>
                    <a:pt x="32" y="67"/>
                  </a:cubicBezTo>
                  <a:close/>
                  <a:moveTo>
                    <a:pt x="41" y="69"/>
                  </a:moveTo>
                  <a:cubicBezTo>
                    <a:pt x="41" y="69"/>
                    <a:pt x="41" y="68"/>
                    <a:pt x="42" y="68"/>
                  </a:cubicBezTo>
                  <a:cubicBezTo>
                    <a:pt x="41" y="67"/>
                    <a:pt x="39" y="69"/>
                    <a:pt x="41" y="69"/>
                  </a:cubicBezTo>
                  <a:close/>
                  <a:moveTo>
                    <a:pt x="44" y="69"/>
                  </a:moveTo>
                  <a:cubicBezTo>
                    <a:pt x="45" y="68"/>
                    <a:pt x="44" y="68"/>
                    <a:pt x="43" y="67"/>
                  </a:cubicBezTo>
                  <a:cubicBezTo>
                    <a:pt x="43" y="68"/>
                    <a:pt x="43" y="69"/>
                    <a:pt x="44" y="69"/>
                  </a:cubicBezTo>
                  <a:close/>
                  <a:moveTo>
                    <a:pt x="37" y="70"/>
                  </a:moveTo>
                  <a:cubicBezTo>
                    <a:pt x="37" y="70"/>
                    <a:pt x="38" y="70"/>
                    <a:pt x="38" y="69"/>
                  </a:cubicBezTo>
                  <a:cubicBezTo>
                    <a:pt x="38" y="68"/>
                    <a:pt x="37" y="68"/>
                    <a:pt x="37" y="68"/>
                  </a:cubicBezTo>
                  <a:cubicBezTo>
                    <a:pt x="36" y="69"/>
                    <a:pt x="35" y="70"/>
                    <a:pt x="37" y="70"/>
                  </a:cubicBezTo>
                  <a:close/>
                  <a:moveTo>
                    <a:pt x="28" y="69"/>
                  </a:moveTo>
                  <a:cubicBezTo>
                    <a:pt x="28" y="69"/>
                    <a:pt x="28" y="68"/>
                    <a:pt x="28" y="68"/>
                  </a:cubicBezTo>
                  <a:cubicBezTo>
                    <a:pt x="28" y="68"/>
                    <a:pt x="27" y="68"/>
                    <a:pt x="27" y="68"/>
                  </a:cubicBezTo>
                  <a:cubicBezTo>
                    <a:pt x="27" y="68"/>
                    <a:pt x="27" y="69"/>
                    <a:pt x="28" y="69"/>
                  </a:cubicBezTo>
                  <a:close/>
                  <a:moveTo>
                    <a:pt x="32" y="70"/>
                  </a:moveTo>
                  <a:cubicBezTo>
                    <a:pt x="32" y="70"/>
                    <a:pt x="33" y="70"/>
                    <a:pt x="33" y="69"/>
                  </a:cubicBezTo>
                  <a:cubicBezTo>
                    <a:pt x="32" y="69"/>
                    <a:pt x="32" y="68"/>
                    <a:pt x="32" y="68"/>
                  </a:cubicBezTo>
                  <a:cubicBezTo>
                    <a:pt x="31" y="69"/>
                    <a:pt x="32" y="70"/>
                    <a:pt x="32" y="70"/>
                  </a:cubicBezTo>
                  <a:close/>
                  <a:moveTo>
                    <a:pt x="48" y="70"/>
                  </a:moveTo>
                  <a:cubicBezTo>
                    <a:pt x="48" y="71"/>
                    <a:pt x="48" y="71"/>
                    <a:pt x="49" y="71"/>
                  </a:cubicBezTo>
                  <a:cubicBezTo>
                    <a:pt x="49" y="71"/>
                    <a:pt x="50" y="70"/>
                    <a:pt x="50" y="69"/>
                  </a:cubicBezTo>
                  <a:cubicBezTo>
                    <a:pt x="50" y="69"/>
                    <a:pt x="50" y="68"/>
                    <a:pt x="49" y="68"/>
                  </a:cubicBezTo>
                  <a:cubicBezTo>
                    <a:pt x="49" y="69"/>
                    <a:pt x="48" y="69"/>
                    <a:pt x="48" y="70"/>
                  </a:cubicBezTo>
                  <a:close/>
                  <a:moveTo>
                    <a:pt x="12" y="70"/>
                  </a:moveTo>
                  <a:cubicBezTo>
                    <a:pt x="11" y="70"/>
                    <a:pt x="12" y="70"/>
                    <a:pt x="12" y="71"/>
                  </a:cubicBezTo>
                  <a:cubicBezTo>
                    <a:pt x="13" y="72"/>
                    <a:pt x="14" y="73"/>
                    <a:pt x="15" y="74"/>
                  </a:cubicBezTo>
                  <a:cubicBezTo>
                    <a:pt x="16" y="74"/>
                    <a:pt x="16" y="75"/>
                    <a:pt x="16" y="75"/>
                  </a:cubicBezTo>
                  <a:cubicBezTo>
                    <a:pt x="15" y="73"/>
                    <a:pt x="12" y="70"/>
                    <a:pt x="10" y="69"/>
                  </a:cubicBezTo>
                  <a:cubicBezTo>
                    <a:pt x="11" y="69"/>
                    <a:pt x="11" y="70"/>
                    <a:pt x="12" y="70"/>
                  </a:cubicBezTo>
                  <a:close/>
                  <a:moveTo>
                    <a:pt x="40" y="70"/>
                  </a:moveTo>
                  <a:cubicBezTo>
                    <a:pt x="41" y="70"/>
                    <a:pt x="41" y="69"/>
                    <a:pt x="40" y="69"/>
                  </a:cubicBezTo>
                  <a:cubicBezTo>
                    <a:pt x="40" y="69"/>
                    <a:pt x="40" y="70"/>
                    <a:pt x="40" y="70"/>
                  </a:cubicBezTo>
                  <a:close/>
                  <a:moveTo>
                    <a:pt x="52" y="70"/>
                  </a:moveTo>
                  <a:cubicBezTo>
                    <a:pt x="53" y="70"/>
                    <a:pt x="53" y="70"/>
                    <a:pt x="53" y="69"/>
                  </a:cubicBezTo>
                  <a:cubicBezTo>
                    <a:pt x="53" y="69"/>
                    <a:pt x="53" y="69"/>
                    <a:pt x="52" y="69"/>
                  </a:cubicBezTo>
                  <a:cubicBezTo>
                    <a:pt x="52" y="69"/>
                    <a:pt x="52" y="70"/>
                    <a:pt x="52" y="70"/>
                  </a:cubicBezTo>
                  <a:close/>
                  <a:moveTo>
                    <a:pt x="51" y="70"/>
                  </a:moveTo>
                  <a:cubicBezTo>
                    <a:pt x="51" y="69"/>
                    <a:pt x="52" y="69"/>
                    <a:pt x="51" y="69"/>
                  </a:cubicBezTo>
                  <a:cubicBezTo>
                    <a:pt x="51" y="69"/>
                    <a:pt x="51" y="70"/>
                    <a:pt x="51" y="70"/>
                  </a:cubicBezTo>
                  <a:close/>
                  <a:moveTo>
                    <a:pt x="42" y="70"/>
                  </a:moveTo>
                  <a:cubicBezTo>
                    <a:pt x="42" y="70"/>
                    <a:pt x="42" y="71"/>
                    <a:pt x="43" y="71"/>
                  </a:cubicBezTo>
                  <a:cubicBezTo>
                    <a:pt x="44" y="70"/>
                    <a:pt x="43" y="69"/>
                    <a:pt x="42" y="69"/>
                  </a:cubicBezTo>
                  <a:cubicBezTo>
                    <a:pt x="42" y="69"/>
                    <a:pt x="42" y="69"/>
                    <a:pt x="42" y="70"/>
                  </a:cubicBezTo>
                  <a:close/>
                  <a:moveTo>
                    <a:pt x="58" y="69"/>
                  </a:moveTo>
                  <a:cubicBezTo>
                    <a:pt x="59" y="69"/>
                    <a:pt x="59" y="70"/>
                    <a:pt x="59" y="69"/>
                  </a:cubicBezTo>
                  <a:cubicBezTo>
                    <a:pt x="59" y="69"/>
                    <a:pt x="59" y="69"/>
                    <a:pt x="59" y="69"/>
                  </a:cubicBezTo>
                  <a:cubicBezTo>
                    <a:pt x="59" y="69"/>
                    <a:pt x="58" y="69"/>
                    <a:pt x="58" y="69"/>
                  </a:cubicBezTo>
                  <a:close/>
                  <a:moveTo>
                    <a:pt x="59" y="75"/>
                  </a:moveTo>
                  <a:cubicBezTo>
                    <a:pt x="60" y="75"/>
                    <a:pt x="60" y="75"/>
                    <a:pt x="60" y="75"/>
                  </a:cubicBezTo>
                  <a:cubicBezTo>
                    <a:pt x="60" y="73"/>
                    <a:pt x="60" y="72"/>
                    <a:pt x="60" y="69"/>
                  </a:cubicBezTo>
                  <a:cubicBezTo>
                    <a:pt x="60" y="69"/>
                    <a:pt x="60" y="69"/>
                    <a:pt x="59" y="69"/>
                  </a:cubicBezTo>
                  <a:cubicBezTo>
                    <a:pt x="59" y="71"/>
                    <a:pt x="60" y="73"/>
                    <a:pt x="59" y="75"/>
                  </a:cubicBezTo>
                  <a:close/>
                  <a:moveTo>
                    <a:pt x="52" y="71"/>
                  </a:moveTo>
                  <a:cubicBezTo>
                    <a:pt x="53" y="71"/>
                    <a:pt x="52" y="71"/>
                    <a:pt x="53" y="71"/>
                  </a:cubicBezTo>
                  <a:cubicBezTo>
                    <a:pt x="53" y="71"/>
                    <a:pt x="54" y="70"/>
                    <a:pt x="54" y="70"/>
                  </a:cubicBezTo>
                  <a:cubicBezTo>
                    <a:pt x="54" y="70"/>
                    <a:pt x="54" y="70"/>
                    <a:pt x="54" y="70"/>
                  </a:cubicBezTo>
                  <a:cubicBezTo>
                    <a:pt x="53" y="70"/>
                    <a:pt x="53" y="70"/>
                    <a:pt x="52" y="71"/>
                  </a:cubicBezTo>
                  <a:close/>
                  <a:moveTo>
                    <a:pt x="34" y="74"/>
                  </a:moveTo>
                  <a:cubicBezTo>
                    <a:pt x="35" y="73"/>
                    <a:pt x="36" y="72"/>
                    <a:pt x="36" y="71"/>
                  </a:cubicBezTo>
                  <a:cubicBezTo>
                    <a:pt x="36" y="71"/>
                    <a:pt x="35" y="70"/>
                    <a:pt x="35" y="70"/>
                  </a:cubicBezTo>
                  <a:cubicBezTo>
                    <a:pt x="34" y="71"/>
                    <a:pt x="32" y="73"/>
                    <a:pt x="34" y="74"/>
                  </a:cubicBezTo>
                  <a:close/>
                  <a:moveTo>
                    <a:pt x="45" y="70"/>
                  </a:moveTo>
                  <a:cubicBezTo>
                    <a:pt x="45" y="71"/>
                    <a:pt x="46" y="71"/>
                    <a:pt x="46" y="71"/>
                  </a:cubicBezTo>
                  <a:cubicBezTo>
                    <a:pt x="46" y="70"/>
                    <a:pt x="46" y="70"/>
                    <a:pt x="46" y="70"/>
                  </a:cubicBezTo>
                  <a:cubicBezTo>
                    <a:pt x="46" y="70"/>
                    <a:pt x="45" y="70"/>
                    <a:pt x="45" y="70"/>
                  </a:cubicBezTo>
                  <a:close/>
                  <a:moveTo>
                    <a:pt x="50" y="73"/>
                  </a:moveTo>
                  <a:cubicBezTo>
                    <a:pt x="51" y="72"/>
                    <a:pt x="52" y="71"/>
                    <a:pt x="51" y="70"/>
                  </a:cubicBezTo>
                  <a:cubicBezTo>
                    <a:pt x="50" y="71"/>
                    <a:pt x="48" y="72"/>
                    <a:pt x="50" y="73"/>
                  </a:cubicBezTo>
                  <a:close/>
                  <a:moveTo>
                    <a:pt x="38" y="71"/>
                  </a:moveTo>
                  <a:cubicBezTo>
                    <a:pt x="38" y="71"/>
                    <a:pt x="38" y="72"/>
                    <a:pt x="38" y="72"/>
                  </a:cubicBezTo>
                  <a:cubicBezTo>
                    <a:pt x="39" y="71"/>
                    <a:pt x="39" y="72"/>
                    <a:pt x="40" y="71"/>
                  </a:cubicBezTo>
                  <a:cubicBezTo>
                    <a:pt x="39" y="70"/>
                    <a:pt x="38" y="70"/>
                    <a:pt x="38" y="71"/>
                  </a:cubicBezTo>
                  <a:close/>
                  <a:moveTo>
                    <a:pt x="41" y="70"/>
                  </a:moveTo>
                  <a:cubicBezTo>
                    <a:pt x="41" y="71"/>
                    <a:pt x="42" y="71"/>
                    <a:pt x="42" y="72"/>
                  </a:cubicBezTo>
                  <a:cubicBezTo>
                    <a:pt x="42" y="71"/>
                    <a:pt x="42" y="71"/>
                    <a:pt x="42" y="71"/>
                  </a:cubicBezTo>
                  <a:cubicBezTo>
                    <a:pt x="42" y="71"/>
                    <a:pt x="42" y="70"/>
                    <a:pt x="41" y="70"/>
                  </a:cubicBezTo>
                  <a:close/>
                  <a:moveTo>
                    <a:pt x="31" y="73"/>
                  </a:moveTo>
                  <a:cubicBezTo>
                    <a:pt x="31" y="73"/>
                    <a:pt x="31" y="73"/>
                    <a:pt x="32" y="73"/>
                  </a:cubicBezTo>
                  <a:cubicBezTo>
                    <a:pt x="31" y="72"/>
                    <a:pt x="31" y="71"/>
                    <a:pt x="30" y="71"/>
                  </a:cubicBezTo>
                  <a:cubicBezTo>
                    <a:pt x="30" y="72"/>
                    <a:pt x="30" y="73"/>
                    <a:pt x="31" y="73"/>
                  </a:cubicBezTo>
                  <a:close/>
                  <a:moveTo>
                    <a:pt x="44" y="72"/>
                  </a:moveTo>
                  <a:cubicBezTo>
                    <a:pt x="44" y="71"/>
                    <a:pt x="44" y="71"/>
                    <a:pt x="44" y="71"/>
                  </a:cubicBezTo>
                  <a:cubicBezTo>
                    <a:pt x="44" y="71"/>
                    <a:pt x="44" y="71"/>
                    <a:pt x="44" y="71"/>
                  </a:cubicBezTo>
                  <a:cubicBezTo>
                    <a:pt x="44" y="71"/>
                    <a:pt x="43" y="71"/>
                    <a:pt x="44" y="72"/>
                  </a:cubicBezTo>
                  <a:close/>
                  <a:moveTo>
                    <a:pt x="28" y="76"/>
                  </a:moveTo>
                  <a:cubicBezTo>
                    <a:pt x="28" y="75"/>
                    <a:pt x="28" y="73"/>
                    <a:pt x="27" y="72"/>
                  </a:cubicBezTo>
                  <a:cubicBezTo>
                    <a:pt x="27" y="73"/>
                    <a:pt x="28" y="75"/>
                    <a:pt x="28" y="76"/>
                  </a:cubicBezTo>
                  <a:close/>
                  <a:moveTo>
                    <a:pt x="40" y="72"/>
                  </a:moveTo>
                  <a:cubicBezTo>
                    <a:pt x="40" y="73"/>
                    <a:pt x="40" y="73"/>
                    <a:pt x="41" y="73"/>
                  </a:cubicBezTo>
                  <a:cubicBezTo>
                    <a:pt x="41" y="73"/>
                    <a:pt x="41" y="73"/>
                    <a:pt x="41" y="73"/>
                  </a:cubicBezTo>
                  <a:cubicBezTo>
                    <a:pt x="41" y="72"/>
                    <a:pt x="40" y="71"/>
                    <a:pt x="40" y="72"/>
                  </a:cubicBezTo>
                  <a:close/>
                  <a:moveTo>
                    <a:pt x="44" y="72"/>
                  </a:moveTo>
                  <a:cubicBezTo>
                    <a:pt x="44" y="72"/>
                    <a:pt x="44" y="73"/>
                    <a:pt x="45" y="73"/>
                  </a:cubicBezTo>
                  <a:cubicBezTo>
                    <a:pt x="45" y="73"/>
                    <a:pt x="45" y="73"/>
                    <a:pt x="45" y="72"/>
                  </a:cubicBezTo>
                  <a:cubicBezTo>
                    <a:pt x="45" y="72"/>
                    <a:pt x="45" y="72"/>
                    <a:pt x="44" y="72"/>
                  </a:cubicBezTo>
                  <a:cubicBezTo>
                    <a:pt x="44" y="72"/>
                    <a:pt x="44" y="72"/>
                    <a:pt x="44" y="72"/>
                  </a:cubicBezTo>
                  <a:close/>
                  <a:moveTo>
                    <a:pt x="29" y="76"/>
                  </a:moveTo>
                  <a:cubicBezTo>
                    <a:pt x="30" y="75"/>
                    <a:pt x="29" y="73"/>
                    <a:pt x="29" y="72"/>
                  </a:cubicBezTo>
                  <a:cubicBezTo>
                    <a:pt x="29" y="72"/>
                    <a:pt x="29" y="72"/>
                    <a:pt x="29" y="72"/>
                  </a:cubicBezTo>
                  <a:cubicBezTo>
                    <a:pt x="29" y="73"/>
                    <a:pt x="29" y="75"/>
                    <a:pt x="29" y="76"/>
                  </a:cubicBezTo>
                  <a:close/>
                  <a:moveTo>
                    <a:pt x="47" y="72"/>
                  </a:moveTo>
                  <a:cubicBezTo>
                    <a:pt x="47" y="72"/>
                    <a:pt x="47" y="72"/>
                    <a:pt x="47" y="73"/>
                  </a:cubicBezTo>
                  <a:cubicBezTo>
                    <a:pt x="48" y="73"/>
                    <a:pt x="47" y="72"/>
                    <a:pt x="47" y="72"/>
                  </a:cubicBezTo>
                  <a:cubicBezTo>
                    <a:pt x="47" y="72"/>
                    <a:pt x="47" y="72"/>
                    <a:pt x="47" y="72"/>
                  </a:cubicBezTo>
                  <a:close/>
                  <a:moveTo>
                    <a:pt x="50" y="73"/>
                  </a:moveTo>
                  <a:cubicBezTo>
                    <a:pt x="51" y="73"/>
                    <a:pt x="51" y="74"/>
                    <a:pt x="51" y="74"/>
                  </a:cubicBezTo>
                  <a:cubicBezTo>
                    <a:pt x="51" y="73"/>
                    <a:pt x="52" y="73"/>
                    <a:pt x="51" y="72"/>
                  </a:cubicBezTo>
                  <a:cubicBezTo>
                    <a:pt x="51" y="72"/>
                    <a:pt x="51" y="72"/>
                    <a:pt x="51" y="72"/>
                  </a:cubicBezTo>
                  <a:cubicBezTo>
                    <a:pt x="51" y="73"/>
                    <a:pt x="50" y="72"/>
                    <a:pt x="50" y="73"/>
                  </a:cubicBezTo>
                  <a:close/>
                  <a:moveTo>
                    <a:pt x="43" y="73"/>
                  </a:moveTo>
                  <a:cubicBezTo>
                    <a:pt x="43" y="73"/>
                    <a:pt x="43" y="72"/>
                    <a:pt x="43" y="72"/>
                  </a:cubicBezTo>
                  <a:cubicBezTo>
                    <a:pt x="43" y="72"/>
                    <a:pt x="43" y="72"/>
                    <a:pt x="43" y="73"/>
                  </a:cubicBezTo>
                  <a:close/>
                  <a:moveTo>
                    <a:pt x="56" y="72"/>
                  </a:moveTo>
                  <a:cubicBezTo>
                    <a:pt x="56" y="72"/>
                    <a:pt x="56" y="72"/>
                    <a:pt x="56" y="72"/>
                  </a:cubicBezTo>
                  <a:cubicBezTo>
                    <a:pt x="57" y="73"/>
                    <a:pt x="56" y="74"/>
                    <a:pt x="57" y="75"/>
                  </a:cubicBezTo>
                  <a:cubicBezTo>
                    <a:pt x="57" y="74"/>
                    <a:pt x="57" y="72"/>
                    <a:pt x="56" y="72"/>
                  </a:cubicBezTo>
                  <a:close/>
                  <a:moveTo>
                    <a:pt x="35" y="75"/>
                  </a:moveTo>
                  <a:cubicBezTo>
                    <a:pt x="35" y="75"/>
                    <a:pt x="36" y="75"/>
                    <a:pt x="36" y="75"/>
                  </a:cubicBezTo>
                  <a:cubicBezTo>
                    <a:pt x="37" y="75"/>
                    <a:pt x="37" y="74"/>
                    <a:pt x="38" y="73"/>
                  </a:cubicBezTo>
                  <a:cubicBezTo>
                    <a:pt x="38" y="73"/>
                    <a:pt x="38" y="72"/>
                    <a:pt x="37" y="72"/>
                  </a:cubicBezTo>
                  <a:cubicBezTo>
                    <a:pt x="37" y="73"/>
                    <a:pt x="36" y="74"/>
                    <a:pt x="35" y="75"/>
                  </a:cubicBezTo>
                  <a:close/>
                  <a:moveTo>
                    <a:pt x="43" y="73"/>
                  </a:moveTo>
                  <a:cubicBezTo>
                    <a:pt x="43" y="73"/>
                    <a:pt x="44" y="74"/>
                    <a:pt x="44" y="74"/>
                  </a:cubicBezTo>
                  <a:cubicBezTo>
                    <a:pt x="45" y="73"/>
                    <a:pt x="44" y="73"/>
                    <a:pt x="44" y="72"/>
                  </a:cubicBezTo>
                  <a:cubicBezTo>
                    <a:pt x="43" y="73"/>
                    <a:pt x="43" y="73"/>
                    <a:pt x="43" y="73"/>
                  </a:cubicBezTo>
                  <a:close/>
                  <a:moveTo>
                    <a:pt x="40" y="74"/>
                  </a:moveTo>
                  <a:cubicBezTo>
                    <a:pt x="41" y="73"/>
                    <a:pt x="40" y="73"/>
                    <a:pt x="39" y="73"/>
                  </a:cubicBezTo>
                  <a:cubicBezTo>
                    <a:pt x="39" y="73"/>
                    <a:pt x="40" y="74"/>
                    <a:pt x="40" y="74"/>
                  </a:cubicBezTo>
                  <a:close/>
                  <a:moveTo>
                    <a:pt x="52" y="74"/>
                  </a:moveTo>
                  <a:cubicBezTo>
                    <a:pt x="53" y="74"/>
                    <a:pt x="53" y="74"/>
                    <a:pt x="53" y="73"/>
                  </a:cubicBezTo>
                  <a:cubicBezTo>
                    <a:pt x="53" y="73"/>
                    <a:pt x="53" y="73"/>
                    <a:pt x="53" y="73"/>
                  </a:cubicBezTo>
                  <a:cubicBezTo>
                    <a:pt x="53" y="73"/>
                    <a:pt x="52" y="74"/>
                    <a:pt x="52" y="74"/>
                  </a:cubicBezTo>
                  <a:close/>
                  <a:moveTo>
                    <a:pt x="55" y="73"/>
                  </a:moveTo>
                  <a:cubicBezTo>
                    <a:pt x="55" y="73"/>
                    <a:pt x="55" y="74"/>
                    <a:pt x="55" y="74"/>
                  </a:cubicBezTo>
                  <a:cubicBezTo>
                    <a:pt x="56" y="73"/>
                    <a:pt x="56" y="73"/>
                    <a:pt x="55" y="73"/>
                  </a:cubicBezTo>
                  <a:cubicBezTo>
                    <a:pt x="55" y="73"/>
                    <a:pt x="55" y="73"/>
                    <a:pt x="55" y="73"/>
                  </a:cubicBezTo>
                  <a:close/>
                  <a:moveTo>
                    <a:pt x="34" y="75"/>
                  </a:moveTo>
                  <a:cubicBezTo>
                    <a:pt x="34" y="74"/>
                    <a:pt x="33" y="73"/>
                    <a:pt x="33" y="73"/>
                  </a:cubicBezTo>
                  <a:cubicBezTo>
                    <a:pt x="32" y="74"/>
                    <a:pt x="33" y="74"/>
                    <a:pt x="34" y="75"/>
                  </a:cubicBezTo>
                  <a:close/>
                  <a:moveTo>
                    <a:pt x="49" y="74"/>
                  </a:moveTo>
                  <a:cubicBezTo>
                    <a:pt x="49" y="74"/>
                    <a:pt x="49" y="74"/>
                    <a:pt x="49" y="73"/>
                  </a:cubicBezTo>
                  <a:cubicBezTo>
                    <a:pt x="48" y="73"/>
                    <a:pt x="48" y="73"/>
                    <a:pt x="48" y="73"/>
                  </a:cubicBezTo>
                  <a:cubicBezTo>
                    <a:pt x="48" y="74"/>
                    <a:pt x="48" y="74"/>
                    <a:pt x="49" y="74"/>
                  </a:cubicBezTo>
                  <a:close/>
                  <a:moveTo>
                    <a:pt x="41" y="74"/>
                  </a:moveTo>
                  <a:cubicBezTo>
                    <a:pt x="42" y="74"/>
                    <a:pt x="42" y="74"/>
                    <a:pt x="42" y="73"/>
                  </a:cubicBezTo>
                  <a:cubicBezTo>
                    <a:pt x="42" y="74"/>
                    <a:pt x="41" y="74"/>
                    <a:pt x="41" y="74"/>
                  </a:cubicBezTo>
                  <a:close/>
                  <a:moveTo>
                    <a:pt x="46" y="75"/>
                  </a:moveTo>
                  <a:cubicBezTo>
                    <a:pt x="46" y="74"/>
                    <a:pt x="46" y="74"/>
                    <a:pt x="46" y="74"/>
                  </a:cubicBezTo>
                  <a:cubicBezTo>
                    <a:pt x="46" y="74"/>
                    <a:pt x="46" y="73"/>
                    <a:pt x="46" y="73"/>
                  </a:cubicBezTo>
                  <a:cubicBezTo>
                    <a:pt x="45" y="74"/>
                    <a:pt x="46" y="74"/>
                    <a:pt x="46" y="75"/>
                  </a:cubicBezTo>
                  <a:close/>
                  <a:moveTo>
                    <a:pt x="42" y="75"/>
                  </a:moveTo>
                  <a:cubicBezTo>
                    <a:pt x="42" y="75"/>
                    <a:pt x="42" y="75"/>
                    <a:pt x="42" y="75"/>
                  </a:cubicBezTo>
                  <a:cubicBezTo>
                    <a:pt x="43" y="75"/>
                    <a:pt x="43" y="75"/>
                    <a:pt x="43" y="75"/>
                  </a:cubicBezTo>
                  <a:cubicBezTo>
                    <a:pt x="43" y="74"/>
                    <a:pt x="43" y="74"/>
                    <a:pt x="42" y="74"/>
                  </a:cubicBezTo>
                  <a:cubicBezTo>
                    <a:pt x="42" y="74"/>
                    <a:pt x="42" y="74"/>
                    <a:pt x="42" y="75"/>
                  </a:cubicBezTo>
                  <a:close/>
                  <a:moveTo>
                    <a:pt x="39" y="74"/>
                  </a:moveTo>
                  <a:cubicBezTo>
                    <a:pt x="38" y="75"/>
                    <a:pt x="36" y="76"/>
                    <a:pt x="38" y="77"/>
                  </a:cubicBezTo>
                  <a:cubicBezTo>
                    <a:pt x="39" y="76"/>
                    <a:pt x="39" y="76"/>
                    <a:pt x="40" y="75"/>
                  </a:cubicBezTo>
                  <a:cubicBezTo>
                    <a:pt x="39" y="74"/>
                    <a:pt x="39" y="74"/>
                    <a:pt x="39" y="74"/>
                  </a:cubicBezTo>
                  <a:close/>
                  <a:moveTo>
                    <a:pt x="33" y="76"/>
                  </a:moveTo>
                  <a:cubicBezTo>
                    <a:pt x="33" y="75"/>
                    <a:pt x="33" y="74"/>
                    <a:pt x="32" y="74"/>
                  </a:cubicBezTo>
                  <a:cubicBezTo>
                    <a:pt x="31" y="75"/>
                    <a:pt x="32" y="75"/>
                    <a:pt x="33" y="76"/>
                  </a:cubicBezTo>
                  <a:close/>
                  <a:moveTo>
                    <a:pt x="47" y="74"/>
                  </a:moveTo>
                  <a:cubicBezTo>
                    <a:pt x="48" y="75"/>
                    <a:pt x="48" y="75"/>
                    <a:pt x="48" y="75"/>
                  </a:cubicBezTo>
                  <a:cubicBezTo>
                    <a:pt x="48" y="75"/>
                    <a:pt x="48" y="75"/>
                    <a:pt x="48" y="75"/>
                  </a:cubicBezTo>
                  <a:cubicBezTo>
                    <a:pt x="48" y="74"/>
                    <a:pt x="48" y="74"/>
                    <a:pt x="47" y="74"/>
                  </a:cubicBezTo>
                  <a:close/>
                  <a:moveTo>
                    <a:pt x="45" y="75"/>
                  </a:moveTo>
                  <a:cubicBezTo>
                    <a:pt x="45" y="75"/>
                    <a:pt x="45" y="75"/>
                    <a:pt x="46" y="76"/>
                  </a:cubicBezTo>
                  <a:cubicBezTo>
                    <a:pt x="46" y="75"/>
                    <a:pt x="46" y="75"/>
                    <a:pt x="46" y="75"/>
                  </a:cubicBezTo>
                  <a:cubicBezTo>
                    <a:pt x="45" y="75"/>
                    <a:pt x="46" y="74"/>
                    <a:pt x="45" y="74"/>
                  </a:cubicBezTo>
                  <a:cubicBezTo>
                    <a:pt x="45" y="74"/>
                    <a:pt x="45" y="74"/>
                    <a:pt x="45" y="75"/>
                  </a:cubicBezTo>
                  <a:close/>
                  <a:moveTo>
                    <a:pt x="55" y="77"/>
                  </a:moveTo>
                  <a:cubicBezTo>
                    <a:pt x="55" y="76"/>
                    <a:pt x="55" y="76"/>
                    <a:pt x="56" y="76"/>
                  </a:cubicBezTo>
                  <a:cubicBezTo>
                    <a:pt x="55" y="75"/>
                    <a:pt x="55" y="75"/>
                    <a:pt x="55" y="75"/>
                  </a:cubicBezTo>
                  <a:cubicBezTo>
                    <a:pt x="54" y="75"/>
                    <a:pt x="54" y="76"/>
                    <a:pt x="55" y="77"/>
                  </a:cubicBezTo>
                  <a:close/>
                  <a:moveTo>
                    <a:pt x="41" y="75"/>
                  </a:moveTo>
                  <a:cubicBezTo>
                    <a:pt x="42" y="75"/>
                    <a:pt x="42" y="76"/>
                    <a:pt x="42" y="76"/>
                  </a:cubicBezTo>
                  <a:cubicBezTo>
                    <a:pt x="43" y="76"/>
                    <a:pt x="42" y="75"/>
                    <a:pt x="42" y="75"/>
                  </a:cubicBezTo>
                  <a:cubicBezTo>
                    <a:pt x="42" y="75"/>
                    <a:pt x="41" y="75"/>
                    <a:pt x="41" y="75"/>
                  </a:cubicBezTo>
                  <a:close/>
                  <a:moveTo>
                    <a:pt x="47" y="75"/>
                  </a:moveTo>
                  <a:cubicBezTo>
                    <a:pt x="47" y="76"/>
                    <a:pt x="47" y="76"/>
                    <a:pt x="47" y="76"/>
                  </a:cubicBezTo>
                  <a:cubicBezTo>
                    <a:pt x="48" y="76"/>
                    <a:pt x="47" y="75"/>
                    <a:pt x="47" y="75"/>
                  </a:cubicBezTo>
                  <a:close/>
                  <a:moveTo>
                    <a:pt x="48" y="75"/>
                  </a:moveTo>
                  <a:cubicBezTo>
                    <a:pt x="48" y="76"/>
                    <a:pt x="49" y="76"/>
                    <a:pt x="49" y="76"/>
                  </a:cubicBezTo>
                  <a:cubicBezTo>
                    <a:pt x="49" y="76"/>
                    <a:pt x="49" y="76"/>
                    <a:pt x="49" y="76"/>
                  </a:cubicBezTo>
                  <a:cubicBezTo>
                    <a:pt x="49" y="75"/>
                    <a:pt x="49" y="75"/>
                    <a:pt x="48" y="75"/>
                  </a:cubicBezTo>
                  <a:close/>
                  <a:moveTo>
                    <a:pt x="54" y="76"/>
                  </a:moveTo>
                  <a:cubicBezTo>
                    <a:pt x="54" y="76"/>
                    <a:pt x="54" y="75"/>
                    <a:pt x="54" y="75"/>
                  </a:cubicBezTo>
                  <a:cubicBezTo>
                    <a:pt x="53" y="75"/>
                    <a:pt x="53" y="76"/>
                    <a:pt x="54" y="76"/>
                  </a:cubicBezTo>
                  <a:close/>
                  <a:moveTo>
                    <a:pt x="34" y="76"/>
                  </a:moveTo>
                  <a:cubicBezTo>
                    <a:pt x="35" y="76"/>
                    <a:pt x="35" y="77"/>
                    <a:pt x="35" y="77"/>
                  </a:cubicBezTo>
                  <a:cubicBezTo>
                    <a:pt x="35" y="77"/>
                    <a:pt x="36" y="77"/>
                    <a:pt x="36" y="76"/>
                  </a:cubicBezTo>
                  <a:cubicBezTo>
                    <a:pt x="35" y="76"/>
                    <a:pt x="35" y="76"/>
                    <a:pt x="35" y="75"/>
                  </a:cubicBezTo>
                  <a:cubicBezTo>
                    <a:pt x="35" y="76"/>
                    <a:pt x="34" y="76"/>
                    <a:pt x="34" y="76"/>
                  </a:cubicBezTo>
                  <a:close/>
                  <a:moveTo>
                    <a:pt x="59" y="82"/>
                  </a:moveTo>
                  <a:cubicBezTo>
                    <a:pt x="60" y="81"/>
                    <a:pt x="60" y="78"/>
                    <a:pt x="60" y="76"/>
                  </a:cubicBezTo>
                  <a:cubicBezTo>
                    <a:pt x="60" y="76"/>
                    <a:pt x="60" y="75"/>
                    <a:pt x="59" y="75"/>
                  </a:cubicBezTo>
                  <a:cubicBezTo>
                    <a:pt x="59" y="78"/>
                    <a:pt x="60" y="79"/>
                    <a:pt x="59" y="82"/>
                  </a:cubicBezTo>
                  <a:close/>
                  <a:moveTo>
                    <a:pt x="44" y="77"/>
                  </a:moveTo>
                  <a:cubicBezTo>
                    <a:pt x="45" y="77"/>
                    <a:pt x="45" y="77"/>
                    <a:pt x="45" y="76"/>
                  </a:cubicBezTo>
                  <a:cubicBezTo>
                    <a:pt x="45" y="76"/>
                    <a:pt x="45" y="76"/>
                    <a:pt x="44" y="76"/>
                  </a:cubicBezTo>
                  <a:cubicBezTo>
                    <a:pt x="44" y="76"/>
                    <a:pt x="43" y="77"/>
                    <a:pt x="44" y="77"/>
                  </a:cubicBezTo>
                  <a:close/>
                  <a:moveTo>
                    <a:pt x="31" y="78"/>
                  </a:moveTo>
                  <a:cubicBezTo>
                    <a:pt x="32" y="78"/>
                    <a:pt x="32" y="76"/>
                    <a:pt x="31" y="76"/>
                  </a:cubicBezTo>
                  <a:cubicBezTo>
                    <a:pt x="30" y="76"/>
                    <a:pt x="31" y="78"/>
                    <a:pt x="31" y="78"/>
                  </a:cubicBezTo>
                  <a:close/>
                  <a:moveTo>
                    <a:pt x="46" y="76"/>
                  </a:moveTo>
                  <a:cubicBezTo>
                    <a:pt x="46" y="77"/>
                    <a:pt x="47" y="77"/>
                    <a:pt x="47" y="77"/>
                  </a:cubicBezTo>
                  <a:cubicBezTo>
                    <a:pt x="47" y="76"/>
                    <a:pt x="47" y="76"/>
                    <a:pt x="46" y="76"/>
                  </a:cubicBezTo>
                  <a:close/>
                  <a:moveTo>
                    <a:pt x="39" y="78"/>
                  </a:moveTo>
                  <a:cubicBezTo>
                    <a:pt x="39" y="79"/>
                    <a:pt x="40" y="79"/>
                    <a:pt x="40" y="79"/>
                  </a:cubicBezTo>
                  <a:cubicBezTo>
                    <a:pt x="41" y="79"/>
                    <a:pt x="41" y="78"/>
                    <a:pt x="42" y="77"/>
                  </a:cubicBezTo>
                  <a:cubicBezTo>
                    <a:pt x="41" y="76"/>
                    <a:pt x="41" y="76"/>
                    <a:pt x="41" y="76"/>
                  </a:cubicBezTo>
                  <a:cubicBezTo>
                    <a:pt x="40" y="77"/>
                    <a:pt x="40" y="78"/>
                    <a:pt x="39" y="78"/>
                  </a:cubicBezTo>
                  <a:close/>
                  <a:moveTo>
                    <a:pt x="34" y="77"/>
                  </a:moveTo>
                  <a:cubicBezTo>
                    <a:pt x="34" y="77"/>
                    <a:pt x="34" y="78"/>
                    <a:pt x="35" y="78"/>
                  </a:cubicBezTo>
                  <a:cubicBezTo>
                    <a:pt x="35" y="78"/>
                    <a:pt x="35" y="78"/>
                    <a:pt x="35" y="78"/>
                  </a:cubicBezTo>
                  <a:cubicBezTo>
                    <a:pt x="35" y="77"/>
                    <a:pt x="34" y="77"/>
                    <a:pt x="34" y="77"/>
                  </a:cubicBezTo>
                  <a:cubicBezTo>
                    <a:pt x="34" y="77"/>
                    <a:pt x="34" y="77"/>
                    <a:pt x="34" y="77"/>
                  </a:cubicBezTo>
                  <a:cubicBezTo>
                    <a:pt x="34" y="77"/>
                    <a:pt x="34" y="77"/>
                    <a:pt x="34" y="77"/>
                  </a:cubicBezTo>
                  <a:close/>
                  <a:moveTo>
                    <a:pt x="54" y="78"/>
                  </a:moveTo>
                  <a:cubicBezTo>
                    <a:pt x="54" y="77"/>
                    <a:pt x="53" y="77"/>
                    <a:pt x="53" y="77"/>
                  </a:cubicBezTo>
                  <a:cubicBezTo>
                    <a:pt x="53" y="77"/>
                    <a:pt x="53" y="77"/>
                    <a:pt x="54" y="78"/>
                  </a:cubicBezTo>
                  <a:close/>
                  <a:moveTo>
                    <a:pt x="50" y="78"/>
                  </a:moveTo>
                  <a:cubicBezTo>
                    <a:pt x="50" y="77"/>
                    <a:pt x="50" y="77"/>
                    <a:pt x="50" y="77"/>
                  </a:cubicBezTo>
                  <a:cubicBezTo>
                    <a:pt x="50" y="77"/>
                    <a:pt x="49" y="78"/>
                    <a:pt x="50" y="78"/>
                  </a:cubicBezTo>
                  <a:close/>
                  <a:moveTo>
                    <a:pt x="44" y="78"/>
                  </a:moveTo>
                  <a:cubicBezTo>
                    <a:pt x="44" y="77"/>
                    <a:pt x="44" y="77"/>
                    <a:pt x="43" y="77"/>
                  </a:cubicBezTo>
                  <a:cubicBezTo>
                    <a:pt x="43" y="77"/>
                    <a:pt x="43" y="78"/>
                    <a:pt x="44" y="78"/>
                  </a:cubicBezTo>
                  <a:close/>
                  <a:moveTo>
                    <a:pt x="48" y="78"/>
                  </a:moveTo>
                  <a:cubicBezTo>
                    <a:pt x="48" y="77"/>
                    <a:pt x="48" y="77"/>
                    <a:pt x="47" y="77"/>
                  </a:cubicBezTo>
                  <a:cubicBezTo>
                    <a:pt x="47" y="77"/>
                    <a:pt x="48" y="78"/>
                    <a:pt x="48" y="78"/>
                  </a:cubicBezTo>
                  <a:close/>
                  <a:moveTo>
                    <a:pt x="36" y="78"/>
                  </a:moveTo>
                  <a:cubicBezTo>
                    <a:pt x="36" y="78"/>
                    <a:pt x="36" y="79"/>
                    <a:pt x="37" y="79"/>
                  </a:cubicBezTo>
                  <a:cubicBezTo>
                    <a:pt x="37" y="78"/>
                    <a:pt x="37" y="78"/>
                    <a:pt x="37" y="78"/>
                  </a:cubicBezTo>
                  <a:cubicBezTo>
                    <a:pt x="37" y="77"/>
                    <a:pt x="36" y="77"/>
                    <a:pt x="36" y="78"/>
                  </a:cubicBezTo>
                  <a:close/>
                  <a:moveTo>
                    <a:pt x="45" y="78"/>
                  </a:moveTo>
                  <a:cubicBezTo>
                    <a:pt x="46" y="78"/>
                    <a:pt x="46" y="78"/>
                    <a:pt x="46" y="77"/>
                  </a:cubicBezTo>
                  <a:cubicBezTo>
                    <a:pt x="46" y="77"/>
                    <a:pt x="46" y="77"/>
                    <a:pt x="46" y="77"/>
                  </a:cubicBezTo>
                  <a:cubicBezTo>
                    <a:pt x="45" y="77"/>
                    <a:pt x="45" y="78"/>
                    <a:pt x="45" y="78"/>
                  </a:cubicBezTo>
                  <a:close/>
                  <a:moveTo>
                    <a:pt x="29" y="77"/>
                  </a:moveTo>
                  <a:cubicBezTo>
                    <a:pt x="29" y="78"/>
                    <a:pt x="30" y="79"/>
                    <a:pt x="30" y="80"/>
                  </a:cubicBezTo>
                  <a:cubicBezTo>
                    <a:pt x="30" y="79"/>
                    <a:pt x="30" y="78"/>
                    <a:pt x="30" y="77"/>
                  </a:cubicBezTo>
                  <a:cubicBezTo>
                    <a:pt x="30" y="77"/>
                    <a:pt x="30" y="77"/>
                    <a:pt x="29" y="77"/>
                  </a:cubicBezTo>
                  <a:close/>
                  <a:moveTo>
                    <a:pt x="57" y="78"/>
                  </a:moveTo>
                  <a:cubicBezTo>
                    <a:pt x="57" y="78"/>
                    <a:pt x="57" y="77"/>
                    <a:pt x="57" y="77"/>
                  </a:cubicBezTo>
                  <a:cubicBezTo>
                    <a:pt x="56" y="77"/>
                    <a:pt x="56" y="79"/>
                    <a:pt x="57" y="78"/>
                  </a:cubicBezTo>
                  <a:close/>
                  <a:moveTo>
                    <a:pt x="18" y="78"/>
                  </a:moveTo>
                  <a:cubicBezTo>
                    <a:pt x="18" y="78"/>
                    <a:pt x="17" y="77"/>
                    <a:pt x="17" y="77"/>
                  </a:cubicBezTo>
                  <a:cubicBezTo>
                    <a:pt x="18" y="78"/>
                    <a:pt x="18" y="78"/>
                    <a:pt x="18" y="78"/>
                  </a:cubicBezTo>
                  <a:close/>
                  <a:moveTo>
                    <a:pt x="53" y="78"/>
                  </a:moveTo>
                  <a:cubicBezTo>
                    <a:pt x="53" y="78"/>
                    <a:pt x="53" y="77"/>
                    <a:pt x="52" y="77"/>
                  </a:cubicBezTo>
                  <a:cubicBezTo>
                    <a:pt x="52" y="78"/>
                    <a:pt x="53" y="78"/>
                    <a:pt x="53" y="78"/>
                  </a:cubicBezTo>
                  <a:close/>
                  <a:moveTo>
                    <a:pt x="33" y="78"/>
                  </a:moveTo>
                  <a:cubicBezTo>
                    <a:pt x="33" y="78"/>
                    <a:pt x="33" y="78"/>
                    <a:pt x="33" y="78"/>
                  </a:cubicBezTo>
                  <a:cubicBezTo>
                    <a:pt x="33" y="79"/>
                    <a:pt x="32" y="79"/>
                    <a:pt x="32" y="79"/>
                  </a:cubicBezTo>
                  <a:cubicBezTo>
                    <a:pt x="32" y="79"/>
                    <a:pt x="32" y="79"/>
                    <a:pt x="32" y="79"/>
                  </a:cubicBezTo>
                  <a:cubicBezTo>
                    <a:pt x="32" y="80"/>
                    <a:pt x="32" y="80"/>
                    <a:pt x="32" y="81"/>
                  </a:cubicBezTo>
                  <a:cubicBezTo>
                    <a:pt x="33" y="80"/>
                    <a:pt x="34" y="79"/>
                    <a:pt x="34" y="79"/>
                  </a:cubicBezTo>
                  <a:cubicBezTo>
                    <a:pt x="34" y="78"/>
                    <a:pt x="34" y="78"/>
                    <a:pt x="33" y="78"/>
                  </a:cubicBezTo>
                  <a:cubicBezTo>
                    <a:pt x="33" y="78"/>
                    <a:pt x="33" y="78"/>
                    <a:pt x="33" y="78"/>
                  </a:cubicBezTo>
                  <a:close/>
                  <a:moveTo>
                    <a:pt x="41" y="79"/>
                  </a:moveTo>
                  <a:cubicBezTo>
                    <a:pt x="42" y="79"/>
                    <a:pt x="42" y="80"/>
                    <a:pt x="42" y="80"/>
                  </a:cubicBezTo>
                  <a:cubicBezTo>
                    <a:pt x="42" y="79"/>
                    <a:pt x="43" y="79"/>
                    <a:pt x="43" y="78"/>
                  </a:cubicBezTo>
                  <a:cubicBezTo>
                    <a:pt x="43" y="78"/>
                    <a:pt x="43" y="78"/>
                    <a:pt x="42" y="78"/>
                  </a:cubicBezTo>
                  <a:cubicBezTo>
                    <a:pt x="42" y="78"/>
                    <a:pt x="42" y="79"/>
                    <a:pt x="41" y="79"/>
                  </a:cubicBezTo>
                  <a:close/>
                  <a:moveTo>
                    <a:pt x="47" y="79"/>
                  </a:moveTo>
                  <a:cubicBezTo>
                    <a:pt x="47" y="79"/>
                    <a:pt x="47" y="79"/>
                    <a:pt x="47" y="79"/>
                  </a:cubicBezTo>
                  <a:cubicBezTo>
                    <a:pt x="47" y="78"/>
                    <a:pt x="47" y="78"/>
                    <a:pt x="46" y="78"/>
                  </a:cubicBezTo>
                  <a:cubicBezTo>
                    <a:pt x="46" y="78"/>
                    <a:pt x="46" y="79"/>
                    <a:pt x="47" y="79"/>
                  </a:cubicBezTo>
                  <a:close/>
                  <a:moveTo>
                    <a:pt x="35" y="79"/>
                  </a:moveTo>
                  <a:cubicBezTo>
                    <a:pt x="36" y="79"/>
                    <a:pt x="36" y="79"/>
                    <a:pt x="36" y="79"/>
                  </a:cubicBezTo>
                  <a:cubicBezTo>
                    <a:pt x="36" y="79"/>
                    <a:pt x="36" y="79"/>
                    <a:pt x="36" y="78"/>
                  </a:cubicBezTo>
                  <a:cubicBezTo>
                    <a:pt x="36" y="79"/>
                    <a:pt x="35" y="78"/>
                    <a:pt x="35" y="79"/>
                  </a:cubicBezTo>
                  <a:close/>
                  <a:moveTo>
                    <a:pt x="45" y="79"/>
                  </a:moveTo>
                  <a:cubicBezTo>
                    <a:pt x="45" y="79"/>
                    <a:pt x="45" y="78"/>
                    <a:pt x="45" y="78"/>
                  </a:cubicBezTo>
                  <a:cubicBezTo>
                    <a:pt x="45" y="79"/>
                    <a:pt x="45" y="79"/>
                    <a:pt x="45" y="79"/>
                  </a:cubicBezTo>
                  <a:close/>
                  <a:moveTo>
                    <a:pt x="51" y="79"/>
                  </a:moveTo>
                  <a:cubicBezTo>
                    <a:pt x="51" y="79"/>
                    <a:pt x="52" y="79"/>
                    <a:pt x="51" y="78"/>
                  </a:cubicBezTo>
                  <a:cubicBezTo>
                    <a:pt x="51" y="79"/>
                    <a:pt x="51" y="79"/>
                    <a:pt x="51" y="79"/>
                  </a:cubicBezTo>
                  <a:close/>
                  <a:moveTo>
                    <a:pt x="52" y="80"/>
                  </a:moveTo>
                  <a:cubicBezTo>
                    <a:pt x="53" y="80"/>
                    <a:pt x="53" y="79"/>
                    <a:pt x="52" y="79"/>
                  </a:cubicBezTo>
                  <a:cubicBezTo>
                    <a:pt x="52" y="79"/>
                    <a:pt x="52" y="79"/>
                    <a:pt x="52" y="80"/>
                  </a:cubicBezTo>
                  <a:close/>
                  <a:moveTo>
                    <a:pt x="55" y="80"/>
                  </a:moveTo>
                  <a:cubicBezTo>
                    <a:pt x="56" y="80"/>
                    <a:pt x="56" y="79"/>
                    <a:pt x="55" y="79"/>
                  </a:cubicBezTo>
                  <a:cubicBezTo>
                    <a:pt x="55" y="79"/>
                    <a:pt x="55" y="79"/>
                    <a:pt x="55" y="79"/>
                  </a:cubicBezTo>
                  <a:cubicBezTo>
                    <a:pt x="55" y="79"/>
                    <a:pt x="55" y="80"/>
                    <a:pt x="55" y="80"/>
                  </a:cubicBezTo>
                  <a:close/>
                  <a:moveTo>
                    <a:pt x="39" y="81"/>
                  </a:moveTo>
                  <a:cubicBezTo>
                    <a:pt x="39" y="81"/>
                    <a:pt x="39" y="80"/>
                    <a:pt x="39" y="80"/>
                  </a:cubicBezTo>
                  <a:cubicBezTo>
                    <a:pt x="39" y="80"/>
                    <a:pt x="39" y="79"/>
                    <a:pt x="38" y="79"/>
                  </a:cubicBezTo>
                  <a:cubicBezTo>
                    <a:pt x="38" y="80"/>
                    <a:pt x="38" y="81"/>
                    <a:pt x="39" y="81"/>
                  </a:cubicBezTo>
                  <a:close/>
                  <a:moveTo>
                    <a:pt x="43" y="81"/>
                  </a:moveTo>
                  <a:cubicBezTo>
                    <a:pt x="44" y="81"/>
                    <a:pt x="44" y="80"/>
                    <a:pt x="44" y="80"/>
                  </a:cubicBezTo>
                  <a:cubicBezTo>
                    <a:pt x="44" y="80"/>
                    <a:pt x="44" y="79"/>
                    <a:pt x="44" y="79"/>
                  </a:cubicBezTo>
                  <a:cubicBezTo>
                    <a:pt x="44" y="80"/>
                    <a:pt x="43" y="80"/>
                    <a:pt x="43" y="81"/>
                  </a:cubicBezTo>
                  <a:close/>
                  <a:moveTo>
                    <a:pt x="46" y="80"/>
                  </a:moveTo>
                  <a:cubicBezTo>
                    <a:pt x="46" y="80"/>
                    <a:pt x="46" y="79"/>
                    <a:pt x="45" y="79"/>
                  </a:cubicBezTo>
                  <a:cubicBezTo>
                    <a:pt x="45" y="80"/>
                    <a:pt x="46" y="80"/>
                    <a:pt x="46" y="80"/>
                  </a:cubicBezTo>
                  <a:close/>
                  <a:moveTo>
                    <a:pt x="33" y="81"/>
                  </a:moveTo>
                  <a:cubicBezTo>
                    <a:pt x="34" y="82"/>
                    <a:pt x="34" y="82"/>
                    <a:pt x="34" y="82"/>
                  </a:cubicBezTo>
                  <a:cubicBezTo>
                    <a:pt x="35" y="81"/>
                    <a:pt x="35" y="81"/>
                    <a:pt x="36" y="80"/>
                  </a:cubicBezTo>
                  <a:cubicBezTo>
                    <a:pt x="35" y="79"/>
                    <a:pt x="34" y="80"/>
                    <a:pt x="33" y="81"/>
                  </a:cubicBezTo>
                  <a:close/>
                  <a:moveTo>
                    <a:pt x="41" y="80"/>
                  </a:moveTo>
                  <a:cubicBezTo>
                    <a:pt x="41" y="80"/>
                    <a:pt x="42" y="81"/>
                    <a:pt x="42" y="80"/>
                  </a:cubicBezTo>
                  <a:cubicBezTo>
                    <a:pt x="42" y="80"/>
                    <a:pt x="42" y="80"/>
                    <a:pt x="42" y="80"/>
                  </a:cubicBezTo>
                  <a:cubicBezTo>
                    <a:pt x="42" y="80"/>
                    <a:pt x="42" y="79"/>
                    <a:pt x="41" y="79"/>
                  </a:cubicBezTo>
                  <a:cubicBezTo>
                    <a:pt x="41" y="80"/>
                    <a:pt x="41" y="80"/>
                    <a:pt x="41" y="80"/>
                  </a:cubicBezTo>
                  <a:close/>
                  <a:moveTo>
                    <a:pt x="47" y="81"/>
                  </a:moveTo>
                  <a:cubicBezTo>
                    <a:pt x="48" y="81"/>
                    <a:pt x="49" y="80"/>
                    <a:pt x="48" y="79"/>
                  </a:cubicBezTo>
                  <a:cubicBezTo>
                    <a:pt x="48" y="80"/>
                    <a:pt x="47" y="80"/>
                    <a:pt x="47" y="81"/>
                  </a:cubicBezTo>
                  <a:close/>
                  <a:moveTo>
                    <a:pt x="52" y="81"/>
                  </a:moveTo>
                  <a:cubicBezTo>
                    <a:pt x="53" y="81"/>
                    <a:pt x="53" y="80"/>
                    <a:pt x="53" y="80"/>
                  </a:cubicBezTo>
                  <a:cubicBezTo>
                    <a:pt x="53" y="80"/>
                    <a:pt x="52" y="80"/>
                    <a:pt x="52" y="81"/>
                  </a:cubicBezTo>
                  <a:close/>
                  <a:moveTo>
                    <a:pt x="51" y="81"/>
                  </a:moveTo>
                  <a:cubicBezTo>
                    <a:pt x="51" y="81"/>
                    <a:pt x="51" y="80"/>
                    <a:pt x="50" y="80"/>
                  </a:cubicBezTo>
                  <a:cubicBezTo>
                    <a:pt x="50" y="80"/>
                    <a:pt x="51" y="81"/>
                    <a:pt x="51" y="81"/>
                  </a:cubicBezTo>
                  <a:close/>
                  <a:moveTo>
                    <a:pt x="44" y="81"/>
                  </a:moveTo>
                  <a:cubicBezTo>
                    <a:pt x="44" y="82"/>
                    <a:pt x="44" y="82"/>
                    <a:pt x="44" y="82"/>
                  </a:cubicBezTo>
                  <a:cubicBezTo>
                    <a:pt x="45" y="82"/>
                    <a:pt x="45" y="81"/>
                    <a:pt x="46" y="81"/>
                  </a:cubicBezTo>
                  <a:cubicBezTo>
                    <a:pt x="45" y="81"/>
                    <a:pt x="45" y="80"/>
                    <a:pt x="45" y="80"/>
                  </a:cubicBezTo>
                  <a:cubicBezTo>
                    <a:pt x="44" y="80"/>
                    <a:pt x="44" y="81"/>
                    <a:pt x="44" y="81"/>
                  </a:cubicBezTo>
                  <a:close/>
                  <a:moveTo>
                    <a:pt x="57" y="82"/>
                  </a:moveTo>
                  <a:cubicBezTo>
                    <a:pt x="57" y="81"/>
                    <a:pt x="57" y="81"/>
                    <a:pt x="57" y="80"/>
                  </a:cubicBezTo>
                  <a:cubicBezTo>
                    <a:pt x="56" y="81"/>
                    <a:pt x="57" y="81"/>
                    <a:pt x="57" y="82"/>
                  </a:cubicBezTo>
                  <a:close/>
                  <a:moveTo>
                    <a:pt x="38" y="81"/>
                  </a:moveTo>
                  <a:cubicBezTo>
                    <a:pt x="38" y="81"/>
                    <a:pt x="38" y="81"/>
                    <a:pt x="37" y="81"/>
                  </a:cubicBezTo>
                  <a:cubicBezTo>
                    <a:pt x="37" y="81"/>
                    <a:pt x="38" y="81"/>
                    <a:pt x="38" y="81"/>
                  </a:cubicBezTo>
                  <a:close/>
                  <a:moveTo>
                    <a:pt x="30" y="81"/>
                  </a:moveTo>
                  <a:cubicBezTo>
                    <a:pt x="30" y="82"/>
                    <a:pt x="31" y="82"/>
                    <a:pt x="31" y="82"/>
                  </a:cubicBezTo>
                  <a:cubicBezTo>
                    <a:pt x="31" y="82"/>
                    <a:pt x="31" y="81"/>
                    <a:pt x="31" y="81"/>
                  </a:cubicBezTo>
                  <a:cubicBezTo>
                    <a:pt x="31" y="81"/>
                    <a:pt x="30" y="81"/>
                    <a:pt x="30" y="81"/>
                  </a:cubicBezTo>
                  <a:close/>
                  <a:moveTo>
                    <a:pt x="49" y="82"/>
                  </a:moveTo>
                  <a:cubicBezTo>
                    <a:pt x="49" y="82"/>
                    <a:pt x="49" y="83"/>
                    <a:pt x="50" y="83"/>
                  </a:cubicBezTo>
                  <a:cubicBezTo>
                    <a:pt x="51" y="82"/>
                    <a:pt x="50" y="81"/>
                    <a:pt x="49" y="81"/>
                  </a:cubicBezTo>
                  <a:cubicBezTo>
                    <a:pt x="49" y="81"/>
                    <a:pt x="49" y="81"/>
                    <a:pt x="49" y="82"/>
                  </a:cubicBezTo>
                  <a:close/>
                  <a:moveTo>
                    <a:pt x="40" y="83"/>
                  </a:moveTo>
                  <a:cubicBezTo>
                    <a:pt x="40" y="82"/>
                    <a:pt x="41" y="82"/>
                    <a:pt x="41" y="81"/>
                  </a:cubicBezTo>
                  <a:cubicBezTo>
                    <a:pt x="41" y="81"/>
                    <a:pt x="40" y="81"/>
                    <a:pt x="40" y="81"/>
                  </a:cubicBezTo>
                  <a:cubicBezTo>
                    <a:pt x="39" y="81"/>
                    <a:pt x="39" y="82"/>
                    <a:pt x="40" y="83"/>
                  </a:cubicBezTo>
                  <a:close/>
                  <a:moveTo>
                    <a:pt x="42" y="82"/>
                  </a:moveTo>
                  <a:cubicBezTo>
                    <a:pt x="43" y="82"/>
                    <a:pt x="43" y="81"/>
                    <a:pt x="43" y="81"/>
                  </a:cubicBezTo>
                  <a:cubicBezTo>
                    <a:pt x="42" y="81"/>
                    <a:pt x="42" y="81"/>
                    <a:pt x="42" y="82"/>
                  </a:cubicBezTo>
                  <a:close/>
                  <a:moveTo>
                    <a:pt x="53" y="82"/>
                  </a:moveTo>
                  <a:cubicBezTo>
                    <a:pt x="53" y="82"/>
                    <a:pt x="53" y="82"/>
                    <a:pt x="53" y="82"/>
                  </a:cubicBezTo>
                  <a:cubicBezTo>
                    <a:pt x="53" y="82"/>
                    <a:pt x="54" y="81"/>
                    <a:pt x="53" y="81"/>
                  </a:cubicBezTo>
                  <a:cubicBezTo>
                    <a:pt x="53" y="81"/>
                    <a:pt x="53" y="81"/>
                    <a:pt x="53" y="82"/>
                  </a:cubicBezTo>
                  <a:close/>
                  <a:moveTo>
                    <a:pt x="35" y="83"/>
                  </a:moveTo>
                  <a:cubicBezTo>
                    <a:pt x="35" y="84"/>
                    <a:pt x="35" y="84"/>
                    <a:pt x="36" y="84"/>
                  </a:cubicBezTo>
                  <a:cubicBezTo>
                    <a:pt x="37" y="84"/>
                    <a:pt x="37" y="83"/>
                    <a:pt x="38" y="82"/>
                  </a:cubicBezTo>
                  <a:cubicBezTo>
                    <a:pt x="37" y="82"/>
                    <a:pt x="37" y="82"/>
                    <a:pt x="37" y="81"/>
                  </a:cubicBezTo>
                  <a:cubicBezTo>
                    <a:pt x="36" y="82"/>
                    <a:pt x="36" y="83"/>
                    <a:pt x="35" y="83"/>
                  </a:cubicBezTo>
                  <a:close/>
                  <a:moveTo>
                    <a:pt x="45" y="83"/>
                  </a:moveTo>
                  <a:cubicBezTo>
                    <a:pt x="46" y="83"/>
                    <a:pt x="46" y="82"/>
                    <a:pt x="46" y="82"/>
                  </a:cubicBezTo>
                  <a:cubicBezTo>
                    <a:pt x="46" y="82"/>
                    <a:pt x="46" y="82"/>
                    <a:pt x="46" y="82"/>
                  </a:cubicBezTo>
                  <a:cubicBezTo>
                    <a:pt x="46" y="82"/>
                    <a:pt x="45" y="83"/>
                    <a:pt x="45" y="83"/>
                  </a:cubicBezTo>
                  <a:close/>
                  <a:moveTo>
                    <a:pt x="43" y="82"/>
                  </a:moveTo>
                  <a:cubicBezTo>
                    <a:pt x="43" y="82"/>
                    <a:pt x="44" y="83"/>
                    <a:pt x="44" y="83"/>
                  </a:cubicBezTo>
                  <a:cubicBezTo>
                    <a:pt x="44" y="82"/>
                    <a:pt x="44" y="82"/>
                    <a:pt x="44" y="82"/>
                  </a:cubicBezTo>
                  <a:cubicBezTo>
                    <a:pt x="43" y="82"/>
                    <a:pt x="43" y="82"/>
                    <a:pt x="43" y="82"/>
                  </a:cubicBezTo>
                  <a:close/>
                  <a:moveTo>
                    <a:pt x="54" y="83"/>
                  </a:moveTo>
                  <a:cubicBezTo>
                    <a:pt x="55" y="84"/>
                    <a:pt x="55" y="84"/>
                    <a:pt x="56" y="85"/>
                  </a:cubicBezTo>
                  <a:cubicBezTo>
                    <a:pt x="56" y="84"/>
                    <a:pt x="55" y="83"/>
                    <a:pt x="56" y="82"/>
                  </a:cubicBezTo>
                  <a:cubicBezTo>
                    <a:pt x="55" y="82"/>
                    <a:pt x="55" y="83"/>
                    <a:pt x="54" y="83"/>
                  </a:cubicBezTo>
                  <a:close/>
                  <a:moveTo>
                    <a:pt x="41" y="84"/>
                  </a:moveTo>
                  <a:cubicBezTo>
                    <a:pt x="41" y="84"/>
                    <a:pt x="42" y="83"/>
                    <a:pt x="42" y="82"/>
                  </a:cubicBezTo>
                  <a:cubicBezTo>
                    <a:pt x="42" y="82"/>
                    <a:pt x="42" y="82"/>
                    <a:pt x="42" y="82"/>
                  </a:cubicBezTo>
                  <a:cubicBezTo>
                    <a:pt x="41" y="83"/>
                    <a:pt x="40" y="83"/>
                    <a:pt x="41" y="84"/>
                  </a:cubicBezTo>
                  <a:close/>
                  <a:moveTo>
                    <a:pt x="33" y="84"/>
                  </a:moveTo>
                  <a:cubicBezTo>
                    <a:pt x="33" y="84"/>
                    <a:pt x="33" y="83"/>
                    <a:pt x="33" y="83"/>
                  </a:cubicBezTo>
                  <a:cubicBezTo>
                    <a:pt x="33" y="83"/>
                    <a:pt x="33" y="82"/>
                    <a:pt x="33" y="82"/>
                  </a:cubicBezTo>
                  <a:cubicBezTo>
                    <a:pt x="32" y="83"/>
                    <a:pt x="32" y="84"/>
                    <a:pt x="33" y="84"/>
                  </a:cubicBezTo>
                  <a:close/>
                  <a:moveTo>
                    <a:pt x="50" y="83"/>
                  </a:moveTo>
                  <a:cubicBezTo>
                    <a:pt x="51" y="83"/>
                    <a:pt x="51" y="83"/>
                    <a:pt x="51" y="82"/>
                  </a:cubicBezTo>
                  <a:cubicBezTo>
                    <a:pt x="51" y="82"/>
                    <a:pt x="51" y="82"/>
                    <a:pt x="51" y="82"/>
                  </a:cubicBezTo>
                  <a:cubicBezTo>
                    <a:pt x="51" y="83"/>
                    <a:pt x="50" y="83"/>
                    <a:pt x="50" y="83"/>
                  </a:cubicBezTo>
                  <a:close/>
                  <a:moveTo>
                    <a:pt x="56" y="84"/>
                  </a:moveTo>
                  <a:cubicBezTo>
                    <a:pt x="57" y="84"/>
                    <a:pt x="57" y="82"/>
                    <a:pt x="56" y="82"/>
                  </a:cubicBezTo>
                  <a:cubicBezTo>
                    <a:pt x="56" y="83"/>
                    <a:pt x="56" y="83"/>
                    <a:pt x="56" y="84"/>
                  </a:cubicBezTo>
                  <a:close/>
                  <a:moveTo>
                    <a:pt x="41" y="84"/>
                  </a:moveTo>
                  <a:cubicBezTo>
                    <a:pt x="42" y="85"/>
                    <a:pt x="42" y="85"/>
                    <a:pt x="42" y="85"/>
                  </a:cubicBezTo>
                  <a:cubicBezTo>
                    <a:pt x="43" y="85"/>
                    <a:pt x="43" y="84"/>
                    <a:pt x="43" y="84"/>
                  </a:cubicBezTo>
                  <a:cubicBezTo>
                    <a:pt x="43" y="83"/>
                    <a:pt x="43" y="83"/>
                    <a:pt x="42" y="83"/>
                  </a:cubicBezTo>
                  <a:cubicBezTo>
                    <a:pt x="42" y="84"/>
                    <a:pt x="42" y="84"/>
                    <a:pt x="41" y="84"/>
                  </a:cubicBezTo>
                  <a:close/>
                  <a:moveTo>
                    <a:pt x="37" y="85"/>
                  </a:moveTo>
                  <a:cubicBezTo>
                    <a:pt x="37" y="86"/>
                    <a:pt x="37" y="86"/>
                    <a:pt x="38" y="86"/>
                  </a:cubicBezTo>
                  <a:cubicBezTo>
                    <a:pt x="38" y="85"/>
                    <a:pt x="39" y="85"/>
                    <a:pt x="39" y="84"/>
                  </a:cubicBezTo>
                  <a:cubicBezTo>
                    <a:pt x="39" y="84"/>
                    <a:pt x="39" y="83"/>
                    <a:pt x="38" y="83"/>
                  </a:cubicBezTo>
                  <a:cubicBezTo>
                    <a:pt x="38" y="84"/>
                    <a:pt x="37" y="85"/>
                    <a:pt x="37" y="85"/>
                  </a:cubicBezTo>
                  <a:close/>
                  <a:moveTo>
                    <a:pt x="47" y="85"/>
                  </a:moveTo>
                  <a:cubicBezTo>
                    <a:pt x="47" y="85"/>
                    <a:pt x="47" y="85"/>
                    <a:pt x="48" y="86"/>
                  </a:cubicBezTo>
                  <a:cubicBezTo>
                    <a:pt x="48" y="85"/>
                    <a:pt x="48" y="85"/>
                    <a:pt x="49" y="84"/>
                  </a:cubicBezTo>
                  <a:cubicBezTo>
                    <a:pt x="48" y="84"/>
                    <a:pt x="48" y="83"/>
                    <a:pt x="48" y="83"/>
                  </a:cubicBezTo>
                  <a:cubicBezTo>
                    <a:pt x="47" y="84"/>
                    <a:pt x="47" y="84"/>
                    <a:pt x="47" y="85"/>
                  </a:cubicBezTo>
                  <a:close/>
                  <a:moveTo>
                    <a:pt x="52" y="84"/>
                  </a:moveTo>
                  <a:cubicBezTo>
                    <a:pt x="52" y="84"/>
                    <a:pt x="52" y="84"/>
                    <a:pt x="52" y="83"/>
                  </a:cubicBezTo>
                  <a:cubicBezTo>
                    <a:pt x="52" y="83"/>
                    <a:pt x="52" y="83"/>
                    <a:pt x="52" y="83"/>
                  </a:cubicBezTo>
                  <a:cubicBezTo>
                    <a:pt x="52" y="84"/>
                    <a:pt x="52" y="84"/>
                    <a:pt x="52" y="84"/>
                  </a:cubicBezTo>
                  <a:close/>
                  <a:moveTo>
                    <a:pt x="45" y="84"/>
                  </a:moveTo>
                  <a:cubicBezTo>
                    <a:pt x="45" y="84"/>
                    <a:pt x="45" y="84"/>
                    <a:pt x="45" y="84"/>
                  </a:cubicBezTo>
                  <a:cubicBezTo>
                    <a:pt x="45" y="84"/>
                    <a:pt x="45" y="83"/>
                    <a:pt x="45" y="83"/>
                  </a:cubicBezTo>
                  <a:cubicBezTo>
                    <a:pt x="45" y="84"/>
                    <a:pt x="44" y="84"/>
                    <a:pt x="45" y="84"/>
                  </a:cubicBezTo>
                  <a:close/>
                  <a:moveTo>
                    <a:pt x="52" y="85"/>
                  </a:moveTo>
                  <a:cubicBezTo>
                    <a:pt x="52" y="85"/>
                    <a:pt x="53" y="84"/>
                    <a:pt x="53" y="84"/>
                  </a:cubicBezTo>
                  <a:cubicBezTo>
                    <a:pt x="52" y="84"/>
                    <a:pt x="52" y="85"/>
                    <a:pt x="52" y="85"/>
                  </a:cubicBezTo>
                  <a:close/>
                  <a:moveTo>
                    <a:pt x="34" y="85"/>
                  </a:moveTo>
                  <a:cubicBezTo>
                    <a:pt x="34" y="86"/>
                    <a:pt x="34" y="86"/>
                    <a:pt x="35" y="86"/>
                  </a:cubicBezTo>
                  <a:cubicBezTo>
                    <a:pt x="35" y="86"/>
                    <a:pt x="35" y="85"/>
                    <a:pt x="35" y="85"/>
                  </a:cubicBezTo>
                  <a:cubicBezTo>
                    <a:pt x="35" y="85"/>
                    <a:pt x="35" y="84"/>
                    <a:pt x="34" y="84"/>
                  </a:cubicBezTo>
                  <a:cubicBezTo>
                    <a:pt x="34" y="85"/>
                    <a:pt x="34" y="85"/>
                    <a:pt x="34" y="85"/>
                  </a:cubicBezTo>
                  <a:close/>
                  <a:moveTo>
                    <a:pt x="31" y="85"/>
                  </a:moveTo>
                  <a:cubicBezTo>
                    <a:pt x="31" y="86"/>
                    <a:pt x="31" y="86"/>
                    <a:pt x="31" y="86"/>
                  </a:cubicBezTo>
                  <a:cubicBezTo>
                    <a:pt x="32" y="86"/>
                    <a:pt x="32" y="85"/>
                    <a:pt x="31" y="84"/>
                  </a:cubicBezTo>
                  <a:cubicBezTo>
                    <a:pt x="31" y="85"/>
                    <a:pt x="31" y="85"/>
                    <a:pt x="31" y="85"/>
                  </a:cubicBezTo>
                  <a:close/>
                  <a:moveTo>
                    <a:pt x="48" y="86"/>
                  </a:moveTo>
                  <a:cubicBezTo>
                    <a:pt x="49" y="86"/>
                    <a:pt x="50" y="85"/>
                    <a:pt x="49" y="85"/>
                  </a:cubicBezTo>
                  <a:cubicBezTo>
                    <a:pt x="49" y="85"/>
                    <a:pt x="48" y="85"/>
                    <a:pt x="48" y="86"/>
                  </a:cubicBezTo>
                  <a:close/>
                  <a:moveTo>
                    <a:pt x="38" y="87"/>
                  </a:moveTo>
                  <a:cubicBezTo>
                    <a:pt x="39" y="87"/>
                    <a:pt x="40" y="86"/>
                    <a:pt x="40" y="85"/>
                  </a:cubicBezTo>
                  <a:cubicBezTo>
                    <a:pt x="40" y="85"/>
                    <a:pt x="40" y="85"/>
                    <a:pt x="40" y="85"/>
                  </a:cubicBezTo>
                  <a:cubicBezTo>
                    <a:pt x="39" y="85"/>
                    <a:pt x="38" y="86"/>
                    <a:pt x="38" y="87"/>
                  </a:cubicBezTo>
                  <a:close/>
                  <a:moveTo>
                    <a:pt x="43" y="86"/>
                  </a:moveTo>
                  <a:cubicBezTo>
                    <a:pt x="44" y="86"/>
                    <a:pt x="44" y="85"/>
                    <a:pt x="44" y="85"/>
                  </a:cubicBezTo>
                  <a:cubicBezTo>
                    <a:pt x="44" y="85"/>
                    <a:pt x="44" y="85"/>
                    <a:pt x="44" y="85"/>
                  </a:cubicBezTo>
                  <a:cubicBezTo>
                    <a:pt x="44" y="85"/>
                    <a:pt x="43" y="86"/>
                    <a:pt x="43" y="86"/>
                  </a:cubicBezTo>
                  <a:close/>
                  <a:moveTo>
                    <a:pt x="53" y="86"/>
                  </a:moveTo>
                  <a:cubicBezTo>
                    <a:pt x="53" y="86"/>
                    <a:pt x="53" y="87"/>
                    <a:pt x="53" y="87"/>
                  </a:cubicBezTo>
                  <a:cubicBezTo>
                    <a:pt x="53" y="86"/>
                    <a:pt x="54" y="85"/>
                    <a:pt x="53" y="85"/>
                  </a:cubicBezTo>
                  <a:cubicBezTo>
                    <a:pt x="53" y="85"/>
                    <a:pt x="53" y="86"/>
                    <a:pt x="53" y="86"/>
                  </a:cubicBezTo>
                  <a:close/>
                  <a:moveTo>
                    <a:pt x="46" y="86"/>
                  </a:moveTo>
                  <a:cubicBezTo>
                    <a:pt x="47" y="86"/>
                    <a:pt x="47" y="86"/>
                    <a:pt x="47" y="86"/>
                  </a:cubicBezTo>
                  <a:cubicBezTo>
                    <a:pt x="47" y="85"/>
                    <a:pt x="47" y="85"/>
                    <a:pt x="46" y="85"/>
                  </a:cubicBezTo>
                  <a:cubicBezTo>
                    <a:pt x="46" y="85"/>
                    <a:pt x="46" y="86"/>
                    <a:pt x="46" y="86"/>
                  </a:cubicBezTo>
                  <a:close/>
                  <a:moveTo>
                    <a:pt x="39" y="88"/>
                  </a:moveTo>
                  <a:cubicBezTo>
                    <a:pt x="39" y="88"/>
                    <a:pt x="40" y="88"/>
                    <a:pt x="40" y="89"/>
                  </a:cubicBezTo>
                  <a:cubicBezTo>
                    <a:pt x="41" y="88"/>
                    <a:pt x="41" y="87"/>
                    <a:pt x="41" y="87"/>
                  </a:cubicBezTo>
                  <a:cubicBezTo>
                    <a:pt x="41" y="85"/>
                    <a:pt x="39" y="87"/>
                    <a:pt x="39" y="88"/>
                  </a:cubicBezTo>
                  <a:close/>
                  <a:moveTo>
                    <a:pt x="49" y="87"/>
                  </a:moveTo>
                  <a:cubicBezTo>
                    <a:pt x="50" y="87"/>
                    <a:pt x="50" y="86"/>
                    <a:pt x="50" y="86"/>
                  </a:cubicBezTo>
                  <a:cubicBezTo>
                    <a:pt x="50" y="85"/>
                    <a:pt x="49" y="87"/>
                    <a:pt x="49" y="87"/>
                  </a:cubicBezTo>
                  <a:close/>
                  <a:moveTo>
                    <a:pt x="44" y="88"/>
                  </a:moveTo>
                  <a:cubicBezTo>
                    <a:pt x="45" y="88"/>
                    <a:pt x="45" y="88"/>
                    <a:pt x="45" y="89"/>
                  </a:cubicBezTo>
                  <a:cubicBezTo>
                    <a:pt x="46" y="88"/>
                    <a:pt x="46" y="87"/>
                    <a:pt x="46" y="87"/>
                  </a:cubicBezTo>
                  <a:cubicBezTo>
                    <a:pt x="46" y="86"/>
                    <a:pt x="45" y="87"/>
                    <a:pt x="44" y="88"/>
                  </a:cubicBezTo>
                  <a:close/>
                  <a:moveTo>
                    <a:pt x="36" y="88"/>
                  </a:moveTo>
                  <a:cubicBezTo>
                    <a:pt x="37" y="88"/>
                    <a:pt x="37" y="87"/>
                    <a:pt x="37" y="87"/>
                  </a:cubicBezTo>
                  <a:cubicBezTo>
                    <a:pt x="37" y="87"/>
                    <a:pt x="36" y="86"/>
                    <a:pt x="36" y="86"/>
                  </a:cubicBezTo>
                  <a:cubicBezTo>
                    <a:pt x="36" y="87"/>
                    <a:pt x="35" y="87"/>
                    <a:pt x="36" y="87"/>
                  </a:cubicBezTo>
                  <a:cubicBezTo>
                    <a:pt x="36" y="87"/>
                    <a:pt x="36" y="87"/>
                    <a:pt x="36" y="88"/>
                  </a:cubicBezTo>
                  <a:cubicBezTo>
                    <a:pt x="36" y="88"/>
                    <a:pt x="36" y="88"/>
                    <a:pt x="36" y="88"/>
                  </a:cubicBezTo>
                  <a:close/>
                  <a:moveTo>
                    <a:pt x="33" y="88"/>
                  </a:moveTo>
                  <a:cubicBezTo>
                    <a:pt x="33" y="88"/>
                    <a:pt x="34" y="88"/>
                    <a:pt x="34" y="88"/>
                  </a:cubicBezTo>
                  <a:cubicBezTo>
                    <a:pt x="34" y="88"/>
                    <a:pt x="33" y="86"/>
                    <a:pt x="33" y="87"/>
                  </a:cubicBezTo>
                  <a:cubicBezTo>
                    <a:pt x="33" y="87"/>
                    <a:pt x="33" y="88"/>
                    <a:pt x="33" y="88"/>
                  </a:cubicBezTo>
                  <a:close/>
                  <a:moveTo>
                    <a:pt x="50" y="88"/>
                  </a:moveTo>
                  <a:cubicBezTo>
                    <a:pt x="50" y="88"/>
                    <a:pt x="51" y="87"/>
                    <a:pt x="51" y="87"/>
                  </a:cubicBezTo>
                  <a:cubicBezTo>
                    <a:pt x="50" y="87"/>
                    <a:pt x="50" y="87"/>
                    <a:pt x="50" y="88"/>
                  </a:cubicBezTo>
                  <a:close/>
                  <a:moveTo>
                    <a:pt x="33" y="89"/>
                  </a:moveTo>
                  <a:cubicBezTo>
                    <a:pt x="33" y="88"/>
                    <a:pt x="33" y="88"/>
                    <a:pt x="33" y="87"/>
                  </a:cubicBezTo>
                  <a:cubicBezTo>
                    <a:pt x="31" y="87"/>
                    <a:pt x="32" y="89"/>
                    <a:pt x="33" y="89"/>
                  </a:cubicBezTo>
                  <a:close/>
                  <a:moveTo>
                    <a:pt x="54" y="89"/>
                  </a:moveTo>
                  <a:cubicBezTo>
                    <a:pt x="55" y="89"/>
                    <a:pt x="56" y="88"/>
                    <a:pt x="56" y="87"/>
                  </a:cubicBezTo>
                  <a:cubicBezTo>
                    <a:pt x="55" y="88"/>
                    <a:pt x="55" y="88"/>
                    <a:pt x="54" y="89"/>
                  </a:cubicBezTo>
                  <a:close/>
                  <a:moveTo>
                    <a:pt x="41" y="89"/>
                  </a:moveTo>
                  <a:cubicBezTo>
                    <a:pt x="42" y="89"/>
                    <a:pt x="42" y="88"/>
                    <a:pt x="42" y="87"/>
                  </a:cubicBezTo>
                  <a:cubicBezTo>
                    <a:pt x="42" y="87"/>
                    <a:pt x="42" y="87"/>
                    <a:pt x="42" y="87"/>
                  </a:cubicBezTo>
                  <a:cubicBezTo>
                    <a:pt x="42" y="88"/>
                    <a:pt x="41" y="88"/>
                    <a:pt x="41" y="89"/>
                  </a:cubicBezTo>
                  <a:close/>
                  <a:moveTo>
                    <a:pt x="49" y="88"/>
                  </a:moveTo>
                  <a:cubicBezTo>
                    <a:pt x="49" y="88"/>
                    <a:pt x="49" y="87"/>
                    <a:pt x="48" y="87"/>
                  </a:cubicBezTo>
                  <a:cubicBezTo>
                    <a:pt x="48" y="88"/>
                    <a:pt x="49" y="88"/>
                    <a:pt x="49" y="88"/>
                  </a:cubicBezTo>
                  <a:close/>
                  <a:moveTo>
                    <a:pt x="46" y="88"/>
                  </a:moveTo>
                  <a:cubicBezTo>
                    <a:pt x="46" y="88"/>
                    <a:pt x="45" y="89"/>
                    <a:pt x="46" y="89"/>
                  </a:cubicBezTo>
                  <a:cubicBezTo>
                    <a:pt x="46" y="89"/>
                    <a:pt x="47" y="88"/>
                    <a:pt x="47" y="88"/>
                  </a:cubicBezTo>
                  <a:cubicBezTo>
                    <a:pt x="47" y="88"/>
                    <a:pt x="47" y="88"/>
                    <a:pt x="46" y="88"/>
                  </a:cubicBezTo>
                  <a:close/>
                  <a:moveTo>
                    <a:pt x="52" y="90"/>
                  </a:moveTo>
                  <a:cubicBezTo>
                    <a:pt x="52" y="89"/>
                    <a:pt x="53" y="89"/>
                    <a:pt x="53" y="88"/>
                  </a:cubicBezTo>
                  <a:cubicBezTo>
                    <a:pt x="52" y="88"/>
                    <a:pt x="52" y="88"/>
                    <a:pt x="52" y="88"/>
                  </a:cubicBezTo>
                  <a:cubicBezTo>
                    <a:pt x="52" y="88"/>
                    <a:pt x="51" y="89"/>
                    <a:pt x="52" y="90"/>
                  </a:cubicBezTo>
                  <a:close/>
                  <a:moveTo>
                    <a:pt x="36" y="89"/>
                  </a:moveTo>
                  <a:cubicBezTo>
                    <a:pt x="36" y="88"/>
                    <a:pt x="35" y="88"/>
                    <a:pt x="35" y="88"/>
                  </a:cubicBezTo>
                  <a:cubicBezTo>
                    <a:pt x="35" y="88"/>
                    <a:pt x="35" y="89"/>
                    <a:pt x="36" y="89"/>
                  </a:cubicBezTo>
                  <a:close/>
                  <a:moveTo>
                    <a:pt x="37" y="89"/>
                  </a:moveTo>
                  <a:cubicBezTo>
                    <a:pt x="38" y="89"/>
                    <a:pt x="38" y="88"/>
                    <a:pt x="38" y="88"/>
                  </a:cubicBezTo>
                  <a:cubicBezTo>
                    <a:pt x="37" y="88"/>
                    <a:pt x="37" y="88"/>
                    <a:pt x="37" y="89"/>
                  </a:cubicBezTo>
                  <a:close/>
                  <a:moveTo>
                    <a:pt x="34" y="90"/>
                  </a:moveTo>
                  <a:cubicBezTo>
                    <a:pt x="34" y="90"/>
                    <a:pt x="34" y="90"/>
                    <a:pt x="34" y="90"/>
                  </a:cubicBezTo>
                  <a:cubicBezTo>
                    <a:pt x="34" y="90"/>
                    <a:pt x="34" y="90"/>
                    <a:pt x="34" y="91"/>
                  </a:cubicBezTo>
                  <a:cubicBezTo>
                    <a:pt x="35" y="90"/>
                    <a:pt x="36" y="89"/>
                    <a:pt x="34" y="88"/>
                  </a:cubicBezTo>
                  <a:cubicBezTo>
                    <a:pt x="34" y="89"/>
                    <a:pt x="34" y="89"/>
                    <a:pt x="34" y="90"/>
                  </a:cubicBezTo>
                  <a:close/>
                  <a:moveTo>
                    <a:pt x="31" y="90"/>
                  </a:moveTo>
                  <a:cubicBezTo>
                    <a:pt x="32" y="90"/>
                    <a:pt x="32" y="91"/>
                    <a:pt x="32" y="90"/>
                  </a:cubicBezTo>
                  <a:cubicBezTo>
                    <a:pt x="32" y="90"/>
                    <a:pt x="32" y="89"/>
                    <a:pt x="31" y="89"/>
                  </a:cubicBezTo>
                  <a:cubicBezTo>
                    <a:pt x="31" y="89"/>
                    <a:pt x="32" y="90"/>
                    <a:pt x="31" y="90"/>
                  </a:cubicBezTo>
                  <a:close/>
                  <a:moveTo>
                    <a:pt x="38" y="90"/>
                  </a:moveTo>
                  <a:cubicBezTo>
                    <a:pt x="38" y="90"/>
                    <a:pt x="38" y="90"/>
                    <a:pt x="39" y="90"/>
                  </a:cubicBezTo>
                  <a:cubicBezTo>
                    <a:pt x="39" y="90"/>
                    <a:pt x="39" y="89"/>
                    <a:pt x="38" y="89"/>
                  </a:cubicBezTo>
                  <a:cubicBezTo>
                    <a:pt x="38" y="89"/>
                    <a:pt x="38" y="89"/>
                    <a:pt x="38" y="90"/>
                  </a:cubicBezTo>
                  <a:close/>
                  <a:moveTo>
                    <a:pt x="42" y="91"/>
                  </a:moveTo>
                  <a:cubicBezTo>
                    <a:pt x="42" y="91"/>
                    <a:pt x="42" y="92"/>
                    <a:pt x="43" y="91"/>
                  </a:cubicBezTo>
                  <a:cubicBezTo>
                    <a:pt x="43" y="91"/>
                    <a:pt x="44" y="90"/>
                    <a:pt x="44" y="90"/>
                  </a:cubicBezTo>
                  <a:cubicBezTo>
                    <a:pt x="44" y="89"/>
                    <a:pt x="44" y="89"/>
                    <a:pt x="44" y="89"/>
                  </a:cubicBezTo>
                  <a:cubicBezTo>
                    <a:pt x="43" y="90"/>
                    <a:pt x="42" y="90"/>
                    <a:pt x="42" y="91"/>
                  </a:cubicBezTo>
                  <a:close/>
                  <a:moveTo>
                    <a:pt x="46" y="90"/>
                  </a:moveTo>
                  <a:cubicBezTo>
                    <a:pt x="47" y="90"/>
                    <a:pt x="47" y="90"/>
                    <a:pt x="47" y="90"/>
                  </a:cubicBezTo>
                  <a:cubicBezTo>
                    <a:pt x="47" y="90"/>
                    <a:pt x="47" y="89"/>
                    <a:pt x="48" y="89"/>
                  </a:cubicBezTo>
                  <a:cubicBezTo>
                    <a:pt x="47" y="89"/>
                    <a:pt x="48" y="89"/>
                    <a:pt x="47" y="89"/>
                  </a:cubicBezTo>
                  <a:cubicBezTo>
                    <a:pt x="47" y="89"/>
                    <a:pt x="47" y="90"/>
                    <a:pt x="46" y="90"/>
                  </a:cubicBezTo>
                  <a:close/>
                  <a:moveTo>
                    <a:pt x="26" y="89"/>
                  </a:moveTo>
                  <a:cubicBezTo>
                    <a:pt x="26" y="90"/>
                    <a:pt x="27" y="91"/>
                    <a:pt x="27" y="91"/>
                  </a:cubicBezTo>
                  <a:cubicBezTo>
                    <a:pt x="28" y="91"/>
                    <a:pt x="28" y="90"/>
                    <a:pt x="28" y="90"/>
                  </a:cubicBezTo>
                  <a:cubicBezTo>
                    <a:pt x="27" y="90"/>
                    <a:pt x="27" y="89"/>
                    <a:pt x="27" y="89"/>
                  </a:cubicBezTo>
                  <a:cubicBezTo>
                    <a:pt x="27" y="89"/>
                    <a:pt x="26" y="89"/>
                    <a:pt x="26" y="89"/>
                  </a:cubicBezTo>
                  <a:close/>
                  <a:moveTo>
                    <a:pt x="36" y="90"/>
                  </a:moveTo>
                  <a:cubicBezTo>
                    <a:pt x="36" y="90"/>
                    <a:pt x="37" y="89"/>
                    <a:pt x="36" y="89"/>
                  </a:cubicBezTo>
                  <a:cubicBezTo>
                    <a:pt x="36" y="89"/>
                    <a:pt x="36" y="89"/>
                    <a:pt x="36" y="90"/>
                  </a:cubicBezTo>
                  <a:close/>
                  <a:moveTo>
                    <a:pt x="48" y="91"/>
                  </a:moveTo>
                  <a:cubicBezTo>
                    <a:pt x="48" y="90"/>
                    <a:pt x="49" y="90"/>
                    <a:pt x="49" y="90"/>
                  </a:cubicBezTo>
                  <a:cubicBezTo>
                    <a:pt x="48" y="89"/>
                    <a:pt x="48" y="90"/>
                    <a:pt x="48" y="91"/>
                  </a:cubicBezTo>
                  <a:close/>
                  <a:moveTo>
                    <a:pt x="51" y="90"/>
                  </a:moveTo>
                  <a:cubicBezTo>
                    <a:pt x="51" y="90"/>
                    <a:pt x="51" y="89"/>
                    <a:pt x="50" y="89"/>
                  </a:cubicBezTo>
                  <a:cubicBezTo>
                    <a:pt x="50" y="90"/>
                    <a:pt x="51" y="91"/>
                    <a:pt x="51" y="90"/>
                  </a:cubicBezTo>
                  <a:close/>
                  <a:moveTo>
                    <a:pt x="37" y="90"/>
                  </a:moveTo>
                  <a:cubicBezTo>
                    <a:pt x="37" y="91"/>
                    <a:pt x="37" y="91"/>
                    <a:pt x="38" y="91"/>
                  </a:cubicBezTo>
                  <a:cubicBezTo>
                    <a:pt x="38" y="91"/>
                    <a:pt x="38" y="91"/>
                    <a:pt x="38" y="91"/>
                  </a:cubicBezTo>
                  <a:cubicBezTo>
                    <a:pt x="38" y="90"/>
                    <a:pt x="37" y="89"/>
                    <a:pt x="37" y="90"/>
                  </a:cubicBezTo>
                  <a:close/>
                  <a:moveTo>
                    <a:pt x="44" y="92"/>
                  </a:moveTo>
                  <a:cubicBezTo>
                    <a:pt x="44" y="92"/>
                    <a:pt x="45" y="91"/>
                    <a:pt x="45" y="90"/>
                  </a:cubicBezTo>
                  <a:cubicBezTo>
                    <a:pt x="44" y="90"/>
                    <a:pt x="44" y="92"/>
                    <a:pt x="44" y="92"/>
                  </a:cubicBezTo>
                  <a:close/>
                  <a:moveTo>
                    <a:pt x="48" y="92"/>
                  </a:moveTo>
                  <a:cubicBezTo>
                    <a:pt x="49" y="92"/>
                    <a:pt x="49" y="93"/>
                    <a:pt x="49" y="93"/>
                  </a:cubicBezTo>
                  <a:cubicBezTo>
                    <a:pt x="50" y="92"/>
                    <a:pt x="50" y="92"/>
                    <a:pt x="51" y="91"/>
                  </a:cubicBezTo>
                  <a:cubicBezTo>
                    <a:pt x="50" y="91"/>
                    <a:pt x="50" y="91"/>
                    <a:pt x="49" y="90"/>
                  </a:cubicBezTo>
                  <a:cubicBezTo>
                    <a:pt x="49" y="91"/>
                    <a:pt x="49" y="91"/>
                    <a:pt x="48" y="92"/>
                  </a:cubicBezTo>
                  <a:close/>
                  <a:moveTo>
                    <a:pt x="39" y="91"/>
                  </a:moveTo>
                  <a:cubicBezTo>
                    <a:pt x="40" y="91"/>
                    <a:pt x="40" y="90"/>
                    <a:pt x="40" y="90"/>
                  </a:cubicBezTo>
                  <a:cubicBezTo>
                    <a:pt x="40" y="91"/>
                    <a:pt x="39" y="91"/>
                    <a:pt x="39" y="91"/>
                  </a:cubicBezTo>
                  <a:close/>
                  <a:moveTo>
                    <a:pt x="32" y="91"/>
                  </a:moveTo>
                  <a:cubicBezTo>
                    <a:pt x="33" y="91"/>
                    <a:pt x="33" y="92"/>
                    <a:pt x="33" y="92"/>
                  </a:cubicBezTo>
                  <a:cubicBezTo>
                    <a:pt x="34" y="92"/>
                    <a:pt x="34" y="91"/>
                    <a:pt x="34" y="91"/>
                  </a:cubicBezTo>
                  <a:cubicBezTo>
                    <a:pt x="33" y="90"/>
                    <a:pt x="32" y="91"/>
                    <a:pt x="32" y="91"/>
                  </a:cubicBezTo>
                  <a:close/>
                  <a:moveTo>
                    <a:pt x="26" y="95"/>
                  </a:moveTo>
                  <a:cubicBezTo>
                    <a:pt x="26" y="94"/>
                    <a:pt x="26" y="92"/>
                    <a:pt x="25" y="91"/>
                  </a:cubicBezTo>
                  <a:cubicBezTo>
                    <a:pt x="25" y="92"/>
                    <a:pt x="24" y="95"/>
                    <a:pt x="26" y="95"/>
                  </a:cubicBezTo>
                  <a:close/>
                  <a:moveTo>
                    <a:pt x="36" y="92"/>
                  </a:moveTo>
                  <a:cubicBezTo>
                    <a:pt x="36" y="92"/>
                    <a:pt x="36" y="93"/>
                    <a:pt x="37" y="93"/>
                  </a:cubicBezTo>
                  <a:cubicBezTo>
                    <a:pt x="37" y="92"/>
                    <a:pt x="37" y="92"/>
                    <a:pt x="37" y="92"/>
                  </a:cubicBezTo>
                  <a:cubicBezTo>
                    <a:pt x="37" y="91"/>
                    <a:pt x="36" y="91"/>
                    <a:pt x="36" y="92"/>
                  </a:cubicBezTo>
                  <a:close/>
                  <a:moveTo>
                    <a:pt x="54" y="93"/>
                  </a:moveTo>
                  <a:cubicBezTo>
                    <a:pt x="55" y="94"/>
                    <a:pt x="56" y="93"/>
                    <a:pt x="56" y="92"/>
                  </a:cubicBezTo>
                  <a:cubicBezTo>
                    <a:pt x="56" y="92"/>
                    <a:pt x="56" y="91"/>
                    <a:pt x="55" y="91"/>
                  </a:cubicBezTo>
                  <a:cubicBezTo>
                    <a:pt x="55" y="92"/>
                    <a:pt x="54" y="92"/>
                    <a:pt x="54" y="93"/>
                  </a:cubicBezTo>
                  <a:close/>
                  <a:moveTo>
                    <a:pt x="27" y="93"/>
                  </a:moveTo>
                  <a:cubicBezTo>
                    <a:pt x="27" y="92"/>
                    <a:pt x="28" y="91"/>
                    <a:pt x="26" y="91"/>
                  </a:cubicBezTo>
                  <a:cubicBezTo>
                    <a:pt x="26" y="92"/>
                    <a:pt x="26" y="93"/>
                    <a:pt x="27" y="93"/>
                  </a:cubicBezTo>
                  <a:close/>
                  <a:moveTo>
                    <a:pt x="44" y="93"/>
                  </a:moveTo>
                  <a:cubicBezTo>
                    <a:pt x="45" y="93"/>
                    <a:pt x="45" y="93"/>
                    <a:pt x="45" y="93"/>
                  </a:cubicBezTo>
                  <a:cubicBezTo>
                    <a:pt x="45" y="93"/>
                    <a:pt x="46" y="92"/>
                    <a:pt x="46" y="91"/>
                  </a:cubicBezTo>
                  <a:cubicBezTo>
                    <a:pt x="45" y="91"/>
                    <a:pt x="45" y="92"/>
                    <a:pt x="44" y="93"/>
                  </a:cubicBezTo>
                  <a:close/>
                  <a:moveTo>
                    <a:pt x="32" y="93"/>
                  </a:moveTo>
                  <a:cubicBezTo>
                    <a:pt x="33" y="93"/>
                    <a:pt x="33" y="93"/>
                    <a:pt x="33" y="93"/>
                  </a:cubicBezTo>
                  <a:cubicBezTo>
                    <a:pt x="32" y="93"/>
                    <a:pt x="32" y="92"/>
                    <a:pt x="32" y="92"/>
                  </a:cubicBezTo>
                  <a:cubicBezTo>
                    <a:pt x="31" y="93"/>
                    <a:pt x="32" y="93"/>
                    <a:pt x="32" y="93"/>
                  </a:cubicBezTo>
                  <a:close/>
                  <a:moveTo>
                    <a:pt x="39" y="93"/>
                  </a:moveTo>
                  <a:cubicBezTo>
                    <a:pt x="39" y="92"/>
                    <a:pt x="39" y="92"/>
                    <a:pt x="39" y="92"/>
                  </a:cubicBezTo>
                  <a:cubicBezTo>
                    <a:pt x="39" y="92"/>
                    <a:pt x="38" y="92"/>
                    <a:pt x="39" y="93"/>
                  </a:cubicBezTo>
                  <a:close/>
                  <a:moveTo>
                    <a:pt x="45" y="94"/>
                  </a:moveTo>
                  <a:cubicBezTo>
                    <a:pt x="46" y="94"/>
                    <a:pt x="46" y="93"/>
                    <a:pt x="47" y="92"/>
                  </a:cubicBezTo>
                  <a:cubicBezTo>
                    <a:pt x="47" y="92"/>
                    <a:pt x="47" y="92"/>
                    <a:pt x="47" y="92"/>
                  </a:cubicBezTo>
                  <a:cubicBezTo>
                    <a:pt x="46" y="93"/>
                    <a:pt x="45" y="93"/>
                    <a:pt x="45" y="94"/>
                  </a:cubicBezTo>
                  <a:close/>
                  <a:moveTo>
                    <a:pt x="42" y="93"/>
                  </a:moveTo>
                  <a:cubicBezTo>
                    <a:pt x="42" y="93"/>
                    <a:pt x="42" y="92"/>
                    <a:pt x="41" y="92"/>
                  </a:cubicBezTo>
                  <a:cubicBezTo>
                    <a:pt x="40" y="93"/>
                    <a:pt x="41" y="93"/>
                    <a:pt x="42" y="93"/>
                  </a:cubicBezTo>
                  <a:close/>
                  <a:moveTo>
                    <a:pt x="27" y="95"/>
                  </a:moveTo>
                  <a:cubicBezTo>
                    <a:pt x="27" y="96"/>
                    <a:pt x="27" y="96"/>
                    <a:pt x="26" y="97"/>
                  </a:cubicBezTo>
                  <a:cubicBezTo>
                    <a:pt x="26" y="97"/>
                    <a:pt x="26" y="97"/>
                    <a:pt x="26" y="97"/>
                  </a:cubicBezTo>
                  <a:cubicBezTo>
                    <a:pt x="25" y="97"/>
                    <a:pt x="25" y="96"/>
                    <a:pt x="25" y="96"/>
                  </a:cubicBezTo>
                  <a:cubicBezTo>
                    <a:pt x="25" y="97"/>
                    <a:pt x="25" y="97"/>
                    <a:pt x="25" y="97"/>
                  </a:cubicBezTo>
                  <a:cubicBezTo>
                    <a:pt x="26" y="98"/>
                    <a:pt x="25" y="100"/>
                    <a:pt x="26" y="100"/>
                  </a:cubicBezTo>
                  <a:cubicBezTo>
                    <a:pt x="26" y="100"/>
                    <a:pt x="26" y="100"/>
                    <a:pt x="26" y="100"/>
                  </a:cubicBezTo>
                  <a:cubicBezTo>
                    <a:pt x="27" y="98"/>
                    <a:pt x="28" y="95"/>
                    <a:pt x="28" y="93"/>
                  </a:cubicBezTo>
                  <a:cubicBezTo>
                    <a:pt x="27" y="93"/>
                    <a:pt x="27" y="94"/>
                    <a:pt x="27" y="95"/>
                  </a:cubicBezTo>
                  <a:close/>
                  <a:moveTo>
                    <a:pt x="34" y="93"/>
                  </a:moveTo>
                  <a:cubicBezTo>
                    <a:pt x="35" y="93"/>
                    <a:pt x="35" y="94"/>
                    <a:pt x="35" y="94"/>
                  </a:cubicBezTo>
                  <a:cubicBezTo>
                    <a:pt x="36" y="94"/>
                    <a:pt x="36" y="94"/>
                    <a:pt x="36" y="94"/>
                  </a:cubicBezTo>
                  <a:cubicBezTo>
                    <a:pt x="36" y="94"/>
                    <a:pt x="35" y="93"/>
                    <a:pt x="35" y="93"/>
                  </a:cubicBezTo>
                  <a:cubicBezTo>
                    <a:pt x="35" y="93"/>
                    <a:pt x="34" y="93"/>
                    <a:pt x="34" y="93"/>
                  </a:cubicBezTo>
                  <a:close/>
                  <a:moveTo>
                    <a:pt x="37" y="94"/>
                  </a:moveTo>
                  <a:cubicBezTo>
                    <a:pt x="38" y="94"/>
                    <a:pt x="38" y="93"/>
                    <a:pt x="38" y="93"/>
                  </a:cubicBezTo>
                  <a:cubicBezTo>
                    <a:pt x="38" y="93"/>
                    <a:pt x="37" y="93"/>
                    <a:pt x="37" y="94"/>
                  </a:cubicBezTo>
                  <a:close/>
                  <a:moveTo>
                    <a:pt x="51" y="94"/>
                  </a:moveTo>
                  <a:cubicBezTo>
                    <a:pt x="52" y="94"/>
                    <a:pt x="52" y="94"/>
                    <a:pt x="52" y="93"/>
                  </a:cubicBezTo>
                  <a:cubicBezTo>
                    <a:pt x="52" y="93"/>
                    <a:pt x="52" y="93"/>
                    <a:pt x="52" y="93"/>
                  </a:cubicBezTo>
                  <a:cubicBezTo>
                    <a:pt x="52" y="94"/>
                    <a:pt x="52" y="94"/>
                    <a:pt x="51" y="94"/>
                  </a:cubicBezTo>
                  <a:close/>
                  <a:moveTo>
                    <a:pt x="40" y="94"/>
                  </a:moveTo>
                  <a:cubicBezTo>
                    <a:pt x="40" y="94"/>
                    <a:pt x="40" y="95"/>
                    <a:pt x="41" y="95"/>
                  </a:cubicBezTo>
                  <a:cubicBezTo>
                    <a:pt x="41" y="95"/>
                    <a:pt x="41" y="94"/>
                    <a:pt x="41" y="94"/>
                  </a:cubicBezTo>
                  <a:cubicBezTo>
                    <a:pt x="41" y="94"/>
                    <a:pt x="41" y="94"/>
                    <a:pt x="40" y="93"/>
                  </a:cubicBezTo>
                  <a:cubicBezTo>
                    <a:pt x="40" y="94"/>
                    <a:pt x="40" y="94"/>
                    <a:pt x="40" y="94"/>
                  </a:cubicBezTo>
                  <a:close/>
                  <a:moveTo>
                    <a:pt x="42" y="94"/>
                  </a:moveTo>
                  <a:cubicBezTo>
                    <a:pt x="43" y="94"/>
                    <a:pt x="43" y="93"/>
                    <a:pt x="42" y="93"/>
                  </a:cubicBezTo>
                  <a:cubicBezTo>
                    <a:pt x="42" y="93"/>
                    <a:pt x="42" y="94"/>
                    <a:pt x="42" y="94"/>
                  </a:cubicBezTo>
                  <a:close/>
                  <a:moveTo>
                    <a:pt x="46" y="95"/>
                  </a:moveTo>
                  <a:cubicBezTo>
                    <a:pt x="47" y="95"/>
                    <a:pt x="46" y="95"/>
                    <a:pt x="46" y="95"/>
                  </a:cubicBezTo>
                  <a:cubicBezTo>
                    <a:pt x="47" y="95"/>
                    <a:pt x="47" y="96"/>
                    <a:pt x="47" y="96"/>
                  </a:cubicBezTo>
                  <a:cubicBezTo>
                    <a:pt x="47" y="95"/>
                    <a:pt x="48" y="95"/>
                    <a:pt x="48" y="95"/>
                  </a:cubicBezTo>
                  <a:cubicBezTo>
                    <a:pt x="48" y="94"/>
                    <a:pt x="48" y="93"/>
                    <a:pt x="48" y="93"/>
                  </a:cubicBezTo>
                  <a:cubicBezTo>
                    <a:pt x="47" y="94"/>
                    <a:pt x="47" y="94"/>
                    <a:pt x="46" y="95"/>
                  </a:cubicBezTo>
                  <a:close/>
                  <a:moveTo>
                    <a:pt x="38" y="94"/>
                  </a:moveTo>
                  <a:cubicBezTo>
                    <a:pt x="39" y="94"/>
                    <a:pt x="39" y="94"/>
                    <a:pt x="39" y="94"/>
                  </a:cubicBezTo>
                  <a:cubicBezTo>
                    <a:pt x="38" y="94"/>
                    <a:pt x="38" y="94"/>
                    <a:pt x="38" y="94"/>
                  </a:cubicBezTo>
                  <a:close/>
                  <a:moveTo>
                    <a:pt x="55" y="94"/>
                  </a:moveTo>
                  <a:cubicBezTo>
                    <a:pt x="55" y="94"/>
                    <a:pt x="55" y="94"/>
                    <a:pt x="56" y="95"/>
                  </a:cubicBezTo>
                  <a:cubicBezTo>
                    <a:pt x="56" y="94"/>
                    <a:pt x="56" y="94"/>
                    <a:pt x="56" y="94"/>
                  </a:cubicBezTo>
                  <a:cubicBezTo>
                    <a:pt x="56" y="94"/>
                    <a:pt x="55" y="94"/>
                    <a:pt x="55" y="94"/>
                  </a:cubicBezTo>
                  <a:close/>
                  <a:moveTo>
                    <a:pt x="33" y="95"/>
                  </a:moveTo>
                  <a:cubicBezTo>
                    <a:pt x="33" y="95"/>
                    <a:pt x="34" y="95"/>
                    <a:pt x="34" y="96"/>
                  </a:cubicBezTo>
                  <a:cubicBezTo>
                    <a:pt x="35" y="96"/>
                    <a:pt x="35" y="96"/>
                    <a:pt x="35" y="95"/>
                  </a:cubicBezTo>
                  <a:cubicBezTo>
                    <a:pt x="35" y="95"/>
                    <a:pt x="34" y="94"/>
                    <a:pt x="34" y="94"/>
                  </a:cubicBezTo>
                  <a:cubicBezTo>
                    <a:pt x="34" y="94"/>
                    <a:pt x="33" y="94"/>
                    <a:pt x="33" y="95"/>
                  </a:cubicBezTo>
                  <a:close/>
                  <a:moveTo>
                    <a:pt x="52" y="96"/>
                  </a:moveTo>
                  <a:cubicBezTo>
                    <a:pt x="53" y="96"/>
                    <a:pt x="53" y="95"/>
                    <a:pt x="53" y="94"/>
                  </a:cubicBezTo>
                  <a:cubicBezTo>
                    <a:pt x="53" y="94"/>
                    <a:pt x="53" y="94"/>
                    <a:pt x="53" y="94"/>
                  </a:cubicBezTo>
                  <a:cubicBezTo>
                    <a:pt x="53" y="95"/>
                    <a:pt x="52" y="95"/>
                    <a:pt x="52" y="96"/>
                  </a:cubicBezTo>
                  <a:close/>
                  <a:moveTo>
                    <a:pt x="29" y="99"/>
                  </a:moveTo>
                  <a:cubicBezTo>
                    <a:pt x="30" y="101"/>
                    <a:pt x="31" y="103"/>
                    <a:pt x="32" y="105"/>
                  </a:cubicBezTo>
                  <a:cubicBezTo>
                    <a:pt x="32" y="104"/>
                    <a:pt x="32" y="103"/>
                    <a:pt x="32" y="102"/>
                  </a:cubicBezTo>
                  <a:cubicBezTo>
                    <a:pt x="32" y="102"/>
                    <a:pt x="32" y="102"/>
                    <a:pt x="31" y="102"/>
                  </a:cubicBezTo>
                  <a:cubicBezTo>
                    <a:pt x="31" y="102"/>
                    <a:pt x="31" y="101"/>
                    <a:pt x="31" y="101"/>
                  </a:cubicBezTo>
                  <a:cubicBezTo>
                    <a:pt x="32" y="100"/>
                    <a:pt x="32" y="99"/>
                    <a:pt x="32" y="97"/>
                  </a:cubicBezTo>
                  <a:cubicBezTo>
                    <a:pt x="31" y="97"/>
                    <a:pt x="31" y="98"/>
                    <a:pt x="30" y="98"/>
                  </a:cubicBezTo>
                  <a:cubicBezTo>
                    <a:pt x="30" y="97"/>
                    <a:pt x="31" y="95"/>
                    <a:pt x="30" y="94"/>
                  </a:cubicBezTo>
                  <a:cubicBezTo>
                    <a:pt x="29" y="96"/>
                    <a:pt x="30" y="97"/>
                    <a:pt x="29" y="99"/>
                  </a:cubicBezTo>
                  <a:close/>
                  <a:moveTo>
                    <a:pt x="43" y="95"/>
                  </a:moveTo>
                  <a:cubicBezTo>
                    <a:pt x="43" y="95"/>
                    <a:pt x="44" y="95"/>
                    <a:pt x="44" y="95"/>
                  </a:cubicBezTo>
                  <a:cubicBezTo>
                    <a:pt x="44" y="95"/>
                    <a:pt x="44" y="94"/>
                    <a:pt x="43" y="94"/>
                  </a:cubicBezTo>
                  <a:cubicBezTo>
                    <a:pt x="43" y="95"/>
                    <a:pt x="43" y="95"/>
                    <a:pt x="43" y="95"/>
                  </a:cubicBezTo>
                  <a:close/>
                  <a:moveTo>
                    <a:pt x="39" y="95"/>
                  </a:moveTo>
                  <a:cubicBezTo>
                    <a:pt x="39" y="95"/>
                    <a:pt x="39" y="96"/>
                    <a:pt x="40" y="96"/>
                  </a:cubicBezTo>
                  <a:cubicBezTo>
                    <a:pt x="40" y="96"/>
                    <a:pt x="40" y="95"/>
                    <a:pt x="39" y="94"/>
                  </a:cubicBezTo>
                  <a:cubicBezTo>
                    <a:pt x="39" y="95"/>
                    <a:pt x="39" y="95"/>
                    <a:pt x="39" y="95"/>
                  </a:cubicBezTo>
                  <a:close/>
                  <a:moveTo>
                    <a:pt x="36" y="95"/>
                  </a:moveTo>
                  <a:cubicBezTo>
                    <a:pt x="37" y="95"/>
                    <a:pt x="37" y="95"/>
                    <a:pt x="37" y="95"/>
                  </a:cubicBezTo>
                  <a:cubicBezTo>
                    <a:pt x="36" y="95"/>
                    <a:pt x="36" y="95"/>
                    <a:pt x="36" y="95"/>
                  </a:cubicBezTo>
                  <a:close/>
                  <a:moveTo>
                    <a:pt x="41" y="95"/>
                  </a:moveTo>
                  <a:cubicBezTo>
                    <a:pt x="41" y="95"/>
                    <a:pt x="42" y="95"/>
                    <a:pt x="42" y="95"/>
                  </a:cubicBezTo>
                  <a:cubicBezTo>
                    <a:pt x="41" y="94"/>
                    <a:pt x="40" y="95"/>
                    <a:pt x="41" y="95"/>
                  </a:cubicBezTo>
                  <a:close/>
                  <a:moveTo>
                    <a:pt x="44" y="96"/>
                  </a:moveTo>
                  <a:cubicBezTo>
                    <a:pt x="44" y="96"/>
                    <a:pt x="45" y="96"/>
                    <a:pt x="45" y="95"/>
                  </a:cubicBezTo>
                  <a:cubicBezTo>
                    <a:pt x="44" y="95"/>
                    <a:pt x="44" y="95"/>
                    <a:pt x="44" y="95"/>
                  </a:cubicBezTo>
                  <a:cubicBezTo>
                    <a:pt x="44" y="96"/>
                    <a:pt x="44" y="96"/>
                    <a:pt x="44" y="96"/>
                  </a:cubicBezTo>
                  <a:close/>
                  <a:moveTo>
                    <a:pt x="49" y="98"/>
                  </a:moveTo>
                  <a:cubicBezTo>
                    <a:pt x="50" y="97"/>
                    <a:pt x="50" y="97"/>
                    <a:pt x="51" y="96"/>
                  </a:cubicBezTo>
                  <a:cubicBezTo>
                    <a:pt x="50" y="96"/>
                    <a:pt x="50" y="95"/>
                    <a:pt x="50" y="95"/>
                  </a:cubicBezTo>
                  <a:cubicBezTo>
                    <a:pt x="50" y="96"/>
                    <a:pt x="48" y="97"/>
                    <a:pt x="49" y="98"/>
                  </a:cubicBezTo>
                  <a:close/>
                  <a:moveTo>
                    <a:pt x="55" y="96"/>
                  </a:moveTo>
                  <a:cubicBezTo>
                    <a:pt x="55" y="96"/>
                    <a:pt x="55" y="96"/>
                    <a:pt x="55" y="95"/>
                  </a:cubicBezTo>
                  <a:cubicBezTo>
                    <a:pt x="55" y="95"/>
                    <a:pt x="55" y="95"/>
                    <a:pt x="54" y="95"/>
                  </a:cubicBezTo>
                  <a:cubicBezTo>
                    <a:pt x="54" y="96"/>
                    <a:pt x="54" y="96"/>
                    <a:pt x="55" y="96"/>
                  </a:cubicBezTo>
                  <a:close/>
                  <a:moveTo>
                    <a:pt x="40" y="97"/>
                  </a:moveTo>
                  <a:cubicBezTo>
                    <a:pt x="41" y="96"/>
                    <a:pt x="41" y="96"/>
                    <a:pt x="41" y="96"/>
                  </a:cubicBezTo>
                  <a:cubicBezTo>
                    <a:pt x="40" y="95"/>
                    <a:pt x="40" y="96"/>
                    <a:pt x="40" y="97"/>
                  </a:cubicBezTo>
                  <a:close/>
                  <a:moveTo>
                    <a:pt x="42" y="96"/>
                  </a:moveTo>
                  <a:cubicBezTo>
                    <a:pt x="42" y="96"/>
                    <a:pt x="42" y="97"/>
                    <a:pt x="42" y="97"/>
                  </a:cubicBezTo>
                  <a:cubicBezTo>
                    <a:pt x="43" y="96"/>
                    <a:pt x="43" y="96"/>
                    <a:pt x="43" y="96"/>
                  </a:cubicBezTo>
                  <a:cubicBezTo>
                    <a:pt x="43" y="96"/>
                    <a:pt x="43" y="96"/>
                    <a:pt x="42" y="96"/>
                  </a:cubicBezTo>
                  <a:cubicBezTo>
                    <a:pt x="42" y="96"/>
                    <a:pt x="42" y="96"/>
                    <a:pt x="42" y="96"/>
                  </a:cubicBezTo>
                  <a:close/>
                  <a:moveTo>
                    <a:pt x="35" y="97"/>
                  </a:moveTo>
                  <a:cubicBezTo>
                    <a:pt x="35" y="96"/>
                    <a:pt x="36" y="96"/>
                    <a:pt x="36" y="96"/>
                  </a:cubicBezTo>
                  <a:cubicBezTo>
                    <a:pt x="35" y="96"/>
                    <a:pt x="35" y="97"/>
                    <a:pt x="35" y="97"/>
                  </a:cubicBezTo>
                  <a:close/>
                  <a:moveTo>
                    <a:pt x="39" y="97"/>
                  </a:moveTo>
                  <a:cubicBezTo>
                    <a:pt x="39" y="96"/>
                    <a:pt x="38" y="96"/>
                    <a:pt x="38" y="96"/>
                  </a:cubicBezTo>
                  <a:cubicBezTo>
                    <a:pt x="39" y="96"/>
                    <a:pt x="39" y="97"/>
                    <a:pt x="39" y="97"/>
                  </a:cubicBezTo>
                  <a:close/>
                  <a:moveTo>
                    <a:pt x="53" y="97"/>
                  </a:moveTo>
                  <a:cubicBezTo>
                    <a:pt x="53" y="97"/>
                    <a:pt x="53" y="97"/>
                    <a:pt x="53" y="97"/>
                  </a:cubicBezTo>
                  <a:cubicBezTo>
                    <a:pt x="53" y="97"/>
                    <a:pt x="54" y="96"/>
                    <a:pt x="53" y="96"/>
                  </a:cubicBezTo>
                  <a:cubicBezTo>
                    <a:pt x="53" y="96"/>
                    <a:pt x="53" y="96"/>
                    <a:pt x="53" y="97"/>
                  </a:cubicBezTo>
                  <a:close/>
                  <a:moveTo>
                    <a:pt x="23" y="97"/>
                  </a:moveTo>
                  <a:cubicBezTo>
                    <a:pt x="23" y="98"/>
                    <a:pt x="24" y="99"/>
                    <a:pt x="24" y="99"/>
                  </a:cubicBezTo>
                  <a:cubicBezTo>
                    <a:pt x="24" y="98"/>
                    <a:pt x="24" y="97"/>
                    <a:pt x="24" y="96"/>
                  </a:cubicBezTo>
                  <a:cubicBezTo>
                    <a:pt x="23" y="97"/>
                    <a:pt x="23" y="97"/>
                    <a:pt x="23" y="97"/>
                  </a:cubicBezTo>
                  <a:close/>
                  <a:moveTo>
                    <a:pt x="32" y="99"/>
                  </a:moveTo>
                  <a:cubicBezTo>
                    <a:pt x="33" y="98"/>
                    <a:pt x="33" y="98"/>
                    <a:pt x="33" y="97"/>
                  </a:cubicBezTo>
                  <a:cubicBezTo>
                    <a:pt x="33" y="97"/>
                    <a:pt x="33" y="96"/>
                    <a:pt x="32" y="96"/>
                  </a:cubicBezTo>
                  <a:cubicBezTo>
                    <a:pt x="32" y="97"/>
                    <a:pt x="32" y="98"/>
                    <a:pt x="32" y="99"/>
                  </a:cubicBezTo>
                  <a:close/>
                  <a:moveTo>
                    <a:pt x="36" y="98"/>
                  </a:moveTo>
                  <a:cubicBezTo>
                    <a:pt x="36" y="98"/>
                    <a:pt x="36" y="97"/>
                    <a:pt x="37" y="97"/>
                  </a:cubicBezTo>
                  <a:cubicBezTo>
                    <a:pt x="36" y="97"/>
                    <a:pt x="36" y="96"/>
                    <a:pt x="36" y="96"/>
                  </a:cubicBezTo>
                  <a:cubicBezTo>
                    <a:pt x="36" y="97"/>
                    <a:pt x="35" y="98"/>
                    <a:pt x="36" y="98"/>
                  </a:cubicBezTo>
                  <a:close/>
                  <a:moveTo>
                    <a:pt x="43" y="97"/>
                  </a:moveTo>
                  <a:cubicBezTo>
                    <a:pt x="43" y="97"/>
                    <a:pt x="43" y="98"/>
                    <a:pt x="43" y="98"/>
                  </a:cubicBezTo>
                  <a:cubicBezTo>
                    <a:pt x="43" y="97"/>
                    <a:pt x="44" y="97"/>
                    <a:pt x="44" y="97"/>
                  </a:cubicBezTo>
                  <a:cubicBezTo>
                    <a:pt x="44" y="97"/>
                    <a:pt x="43" y="97"/>
                    <a:pt x="43" y="97"/>
                  </a:cubicBezTo>
                  <a:cubicBezTo>
                    <a:pt x="43" y="97"/>
                    <a:pt x="43" y="97"/>
                    <a:pt x="43" y="97"/>
                  </a:cubicBezTo>
                  <a:close/>
                  <a:moveTo>
                    <a:pt x="45" y="98"/>
                  </a:moveTo>
                  <a:cubicBezTo>
                    <a:pt x="46" y="98"/>
                    <a:pt x="46" y="98"/>
                    <a:pt x="46" y="97"/>
                  </a:cubicBezTo>
                  <a:cubicBezTo>
                    <a:pt x="46" y="97"/>
                    <a:pt x="46" y="97"/>
                    <a:pt x="45" y="97"/>
                  </a:cubicBezTo>
                  <a:cubicBezTo>
                    <a:pt x="45" y="97"/>
                    <a:pt x="45" y="97"/>
                    <a:pt x="45" y="98"/>
                  </a:cubicBezTo>
                  <a:close/>
                  <a:moveTo>
                    <a:pt x="41" y="97"/>
                  </a:moveTo>
                  <a:cubicBezTo>
                    <a:pt x="41" y="97"/>
                    <a:pt x="41" y="98"/>
                    <a:pt x="42" y="98"/>
                  </a:cubicBezTo>
                  <a:cubicBezTo>
                    <a:pt x="42" y="97"/>
                    <a:pt x="42" y="97"/>
                    <a:pt x="41" y="97"/>
                  </a:cubicBezTo>
                  <a:cubicBezTo>
                    <a:pt x="41" y="97"/>
                    <a:pt x="41" y="97"/>
                    <a:pt x="41" y="97"/>
                  </a:cubicBezTo>
                  <a:close/>
                  <a:moveTo>
                    <a:pt x="50" y="99"/>
                  </a:moveTo>
                  <a:cubicBezTo>
                    <a:pt x="50" y="99"/>
                    <a:pt x="51" y="98"/>
                    <a:pt x="51" y="97"/>
                  </a:cubicBezTo>
                  <a:cubicBezTo>
                    <a:pt x="51" y="97"/>
                    <a:pt x="51" y="97"/>
                    <a:pt x="51" y="97"/>
                  </a:cubicBezTo>
                  <a:cubicBezTo>
                    <a:pt x="51" y="98"/>
                    <a:pt x="50" y="98"/>
                    <a:pt x="50" y="99"/>
                  </a:cubicBezTo>
                  <a:close/>
                  <a:moveTo>
                    <a:pt x="36" y="99"/>
                  </a:moveTo>
                  <a:cubicBezTo>
                    <a:pt x="36" y="99"/>
                    <a:pt x="36" y="99"/>
                    <a:pt x="37" y="99"/>
                  </a:cubicBezTo>
                  <a:cubicBezTo>
                    <a:pt x="37" y="99"/>
                    <a:pt x="37" y="98"/>
                    <a:pt x="37" y="98"/>
                  </a:cubicBezTo>
                  <a:cubicBezTo>
                    <a:pt x="37" y="98"/>
                    <a:pt x="37" y="99"/>
                    <a:pt x="37" y="99"/>
                  </a:cubicBezTo>
                  <a:cubicBezTo>
                    <a:pt x="37" y="98"/>
                    <a:pt x="38" y="99"/>
                    <a:pt x="38" y="98"/>
                  </a:cubicBezTo>
                  <a:cubicBezTo>
                    <a:pt x="38" y="98"/>
                    <a:pt x="38" y="97"/>
                    <a:pt x="37" y="97"/>
                  </a:cubicBezTo>
                  <a:cubicBezTo>
                    <a:pt x="37" y="98"/>
                    <a:pt x="37" y="98"/>
                    <a:pt x="36" y="99"/>
                  </a:cubicBezTo>
                  <a:close/>
                  <a:moveTo>
                    <a:pt x="52" y="100"/>
                  </a:moveTo>
                  <a:cubicBezTo>
                    <a:pt x="53" y="99"/>
                    <a:pt x="53" y="99"/>
                    <a:pt x="53" y="98"/>
                  </a:cubicBezTo>
                  <a:cubicBezTo>
                    <a:pt x="53" y="98"/>
                    <a:pt x="53" y="98"/>
                    <a:pt x="52" y="98"/>
                  </a:cubicBezTo>
                  <a:cubicBezTo>
                    <a:pt x="52" y="98"/>
                    <a:pt x="52" y="99"/>
                    <a:pt x="52" y="100"/>
                  </a:cubicBezTo>
                  <a:close/>
                  <a:moveTo>
                    <a:pt x="55" y="99"/>
                  </a:moveTo>
                  <a:cubicBezTo>
                    <a:pt x="55" y="99"/>
                    <a:pt x="55" y="99"/>
                    <a:pt x="55" y="99"/>
                  </a:cubicBezTo>
                  <a:cubicBezTo>
                    <a:pt x="56" y="99"/>
                    <a:pt x="56" y="98"/>
                    <a:pt x="56" y="98"/>
                  </a:cubicBezTo>
                  <a:cubicBezTo>
                    <a:pt x="56" y="98"/>
                    <a:pt x="55" y="98"/>
                    <a:pt x="55" y="99"/>
                  </a:cubicBezTo>
                  <a:close/>
                  <a:moveTo>
                    <a:pt x="42" y="98"/>
                  </a:moveTo>
                  <a:cubicBezTo>
                    <a:pt x="42" y="98"/>
                    <a:pt x="42" y="99"/>
                    <a:pt x="43" y="99"/>
                  </a:cubicBezTo>
                  <a:cubicBezTo>
                    <a:pt x="43" y="98"/>
                    <a:pt x="43" y="98"/>
                    <a:pt x="43" y="98"/>
                  </a:cubicBezTo>
                  <a:cubicBezTo>
                    <a:pt x="43" y="98"/>
                    <a:pt x="43" y="98"/>
                    <a:pt x="42" y="98"/>
                  </a:cubicBezTo>
                  <a:cubicBezTo>
                    <a:pt x="42" y="98"/>
                    <a:pt x="42" y="98"/>
                    <a:pt x="42" y="98"/>
                  </a:cubicBezTo>
                  <a:close/>
                  <a:moveTo>
                    <a:pt x="46" y="98"/>
                  </a:moveTo>
                  <a:cubicBezTo>
                    <a:pt x="46" y="99"/>
                    <a:pt x="47" y="98"/>
                    <a:pt x="46" y="98"/>
                  </a:cubicBezTo>
                  <a:cubicBezTo>
                    <a:pt x="46" y="98"/>
                    <a:pt x="46" y="98"/>
                    <a:pt x="46" y="98"/>
                  </a:cubicBezTo>
                  <a:close/>
                  <a:moveTo>
                    <a:pt x="44" y="99"/>
                  </a:moveTo>
                  <a:cubicBezTo>
                    <a:pt x="44" y="99"/>
                    <a:pt x="44" y="99"/>
                    <a:pt x="44" y="99"/>
                  </a:cubicBezTo>
                  <a:cubicBezTo>
                    <a:pt x="45" y="99"/>
                    <a:pt x="45" y="98"/>
                    <a:pt x="44" y="98"/>
                  </a:cubicBezTo>
                  <a:cubicBezTo>
                    <a:pt x="44" y="98"/>
                    <a:pt x="44" y="98"/>
                    <a:pt x="44" y="99"/>
                  </a:cubicBezTo>
                  <a:close/>
                  <a:moveTo>
                    <a:pt x="41" y="99"/>
                  </a:moveTo>
                  <a:cubicBezTo>
                    <a:pt x="41" y="99"/>
                    <a:pt x="41" y="98"/>
                    <a:pt x="40" y="98"/>
                  </a:cubicBezTo>
                  <a:cubicBezTo>
                    <a:pt x="40" y="98"/>
                    <a:pt x="40" y="99"/>
                    <a:pt x="41" y="99"/>
                  </a:cubicBezTo>
                  <a:close/>
                  <a:moveTo>
                    <a:pt x="57" y="100"/>
                  </a:moveTo>
                  <a:cubicBezTo>
                    <a:pt x="58" y="100"/>
                    <a:pt x="57" y="99"/>
                    <a:pt x="57" y="98"/>
                  </a:cubicBezTo>
                  <a:cubicBezTo>
                    <a:pt x="57" y="99"/>
                    <a:pt x="57" y="100"/>
                    <a:pt x="57" y="100"/>
                  </a:cubicBezTo>
                  <a:close/>
                  <a:moveTo>
                    <a:pt x="38" y="99"/>
                  </a:moveTo>
                  <a:cubicBezTo>
                    <a:pt x="38" y="100"/>
                    <a:pt x="38" y="100"/>
                    <a:pt x="38" y="100"/>
                  </a:cubicBezTo>
                  <a:cubicBezTo>
                    <a:pt x="38" y="99"/>
                    <a:pt x="39" y="99"/>
                    <a:pt x="39" y="99"/>
                  </a:cubicBezTo>
                  <a:cubicBezTo>
                    <a:pt x="38" y="99"/>
                    <a:pt x="38" y="99"/>
                    <a:pt x="38" y="99"/>
                  </a:cubicBezTo>
                  <a:cubicBezTo>
                    <a:pt x="38" y="99"/>
                    <a:pt x="38" y="99"/>
                    <a:pt x="38" y="99"/>
                  </a:cubicBezTo>
                  <a:close/>
                  <a:moveTo>
                    <a:pt x="41" y="100"/>
                  </a:moveTo>
                  <a:cubicBezTo>
                    <a:pt x="41" y="100"/>
                    <a:pt x="41" y="100"/>
                    <a:pt x="41" y="100"/>
                  </a:cubicBezTo>
                  <a:cubicBezTo>
                    <a:pt x="41" y="100"/>
                    <a:pt x="42" y="100"/>
                    <a:pt x="42" y="100"/>
                  </a:cubicBezTo>
                  <a:cubicBezTo>
                    <a:pt x="42" y="99"/>
                    <a:pt x="42" y="99"/>
                    <a:pt x="41" y="99"/>
                  </a:cubicBezTo>
                  <a:cubicBezTo>
                    <a:pt x="41" y="99"/>
                    <a:pt x="41" y="99"/>
                    <a:pt x="41" y="100"/>
                  </a:cubicBezTo>
                  <a:close/>
                  <a:moveTo>
                    <a:pt x="44" y="100"/>
                  </a:moveTo>
                  <a:cubicBezTo>
                    <a:pt x="44" y="99"/>
                    <a:pt x="44" y="99"/>
                    <a:pt x="44" y="99"/>
                  </a:cubicBezTo>
                  <a:cubicBezTo>
                    <a:pt x="43" y="99"/>
                    <a:pt x="44" y="100"/>
                    <a:pt x="44" y="100"/>
                  </a:cubicBezTo>
                  <a:close/>
                  <a:moveTo>
                    <a:pt x="33" y="100"/>
                  </a:moveTo>
                  <a:cubicBezTo>
                    <a:pt x="34" y="100"/>
                    <a:pt x="34" y="100"/>
                    <a:pt x="34" y="101"/>
                  </a:cubicBezTo>
                  <a:cubicBezTo>
                    <a:pt x="34" y="100"/>
                    <a:pt x="35" y="100"/>
                    <a:pt x="35" y="100"/>
                  </a:cubicBezTo>
                  <a:cubicBezTo>
                    <a:pt x="34" y="99"/>
                    <a:pt x="34" y="99"/>
                    <a:pt x="34" y="99"/>
                  </a:cubicBezTo>
                  <a:cubicBezTo>
                    <a:pt x="34" y="100"/>
                    <a:pt x="33" y="100"/>
                    <a:pt x="33" y="100"/>
                  </a:cubicBezTo>
                  <a:close/>
                  <a:moveTo>
                    <a:pt x="47" y="100"/>
                  </a:moveTo>
                  <a:cubicBezTo>
                    <a:pt x="48" y="100"/>
                    <a:pt x="48" y="99"/>
                    <a:pt x="48" y="99"/>
                  </a:cubicBezTo>
                  <a:cubicBezTo>
                    <a:pt x="47" y="99"/>
                    <a:pt x="47" y="99"/>
                    <a:pt x="47" y="100"/>
                  </a:cubicBezTo>
                  <a:close/>
                  <a:moveTo>
                    <a:pt x="51" y="100"/>
                  </a:moveTo>
                  <a:cubicBezTo>
                    <a:pt x="51" y="100"/>
                    <a:pt x="51" y="99"/>
                    <a:pt x="51" y="99"/>
                  </a:cubicBezTo>
                  <a:cubicBezTo>
                    <a:pt x="51" y="99"/>
                    <a:pt x="51" y="100"/>
                    <a:pt x="51" y="100"/>
                  </a:cubicBezTo>
                  <a:close/>
                  <a:moveTo>
                    <a:pt x="27" y="101"/>
                  </a:moveTo>
                  <a:cubicBezTo>
                    <a:pt x="28" y="101"/>
                    <a:pt x="28" y="100"/>
                    <a:pt x="28" y="99"/>
                  </a:cubicBezTo>
                  <a:cubicBezTo>
                    <a:pt x="28" y="100"/>
                    <a:pt x="27" y="100"/>
                    <a:pt x="27" y="101"/>
                  </a:cubicBezTo>
                  <a:close/>
                  <a:moveTo>
                    <a:pt x="39" y="101"/>
                  </a:moveTo>
                  <a:cubicBezTo>
                    <a:pt x="39" y="101"/>
                    <a:pt x="40" y="100"/>
                    <a:pt x="40" y="100"/>
                  </a:cubicBezTo>
                  <a:cubicBezTo>
                    <a:pt x="40" y="100"/>
                    <a:pt x="40" y="100"/>
                    <a:pt x="39" y="100"/>
                  </a:cubicBezTo>
                  <a:cubicBezTo>
                    <a:pt x="39" y="100"/>
                    <a:pt x="39" y="100"/>
                    <a:pt x="39" y="101"/>
                  </a:cubicBezTo>
                  <a:close/>
                  <a:moveTo>
                    <a:pt x="42" y="101"/>
                  </a:moveTo>
                  <a:cubicBezTo>
                    <a:pt x="42" y="101"/>
                    <a:pt x="42" y="102"/>
                    <a:pt x="43" y="102"/>
                  </a:cubicBezTo>
                  <a:cubicBezTo>
                    <a:pt x="43" y="101"/>
                    <a:pt x="43" y="101"/>
                    <a:pt x="43" y="101"/>
                  </a:cubicBezTo>
                  <a:cubicBezTo>
                    <a:pt x="43" y="101"/>
                    <a:pt x="43" y="100"/>
                    <a:pt x="43" y="100"/>
                  </a:cubicBezTo>
                  <a:cubicBezTo>
                    <a:pt x="43" y="101"/>
                    <a:pt x="42" y="101"/>
                    <a:pt x="42" y="101"/>
                  </a:cubicBezTo>
                  <a:close/>
                  <a:moveTo>
                    <a:pt x="49" y="101"/>
                  </a:moveTo>
                  <a:cubicBezTo>
                    <a:pt x="49" y="101"/>
                    <a:pt x="49" y="100"/>
                    <a:pt x="48" y="100"/>
                  </a:cubicBezTo>
                  <a:cubicBezTo>
                    <a:pt x="48" y="100"/>
                    <a:pt x="48" y="101"/>
                    <a:pt x="49" y="101"/>
                  </a:cubicBezTo>
                  <a:close/>
                  <a:moveTo>
                    <a:pt x="50" y="101"/>
                  </a:moveTo>
                  <a:cubicBezTo>
                    <a:pt x="50" y="101"/>
                    <a:pt x="51" y="101"/>
                    <a:pt x="50" y="102"/>
                  </a:cubicBezTo>
                  <a:cubicBezTo>
                    <a:pt x="51" y="101"/>
                    <a:pt x="50" y="100"/>
                    <a:pt x="50" y="101"/>
                  </a:cubicBezTo>
                  <a:close/>
                  <a:moveTo>
                    <a:pt x="46" y="101"/>
                  </a:moveTo>
                  <a:cubicBezTo>
                    <a:pt x="47" y="101"/>
                    <a:pt x="47" y="101"/>
                    <a:pt x="47" y="101"/>
                  </a:cubicBezTo>
                  <a:cubicBezTo>
                    <a:pt x="47" y="100"/>
                    <a:pt x="46" y="101"/>
                    <a:pt x="46" y="101"/>
                  </a:cubicBezTo>
                  <a:close/>
                  <a:moveTo>
                    <a:pt x="55" y="102"/>
                  </a:moveTo>
                  <a:cubicBezTo>
                    <a:pt x="55" y="102"/>
                    <a:pt x="55" y="103"/>
                    <a:pt x="55" y="103"/>
                  </a:cubicBezTo>
                  <a:cubicBezTo>
                    <a:pt x="55" y="102"/>
                    <a:pt x="56" y="102"/>
                    <a:pt x="56" y="101"/>
                  </a:cubicBezTo>
                  <a:cubicBezTo>
                    <a:pt x="56" y="100"/>
                    <a:pt x="56" y="101"/>
                    <a:pt x="55" y="101"/>
                  </a:cubicBezTo>
                  <a:cubicBezTo>
                    <a:pt x="56" y="101"/>
                    <a:pt x="55" y="101"/>
                    <a:pt x="55" y="102"/>
                  </a:cubicBezTo>
                  <a:close/>
                  <a:moveTo>
                    <a:pt x="39" y="102"/>
                  </a:moveTo>
                  <a:cubicBezTo>
                    <a:pt x="39" y="102"/>
                    <a:pt x="39" y="102"/>
                    <a:pt x="40" y="102"/>
                  </a:cubicBezTo>
                  <a:cubicBezTo>
                    <a:pt x="40" y="102"/>
                    <a:pt x="40" y="101"/>
                    <a:pt x="41" y="101"/>
                  </a:cubicBezTo>
                  <a:cubicBezTo>
                    <a:pt x="40" y="100"/>
                    <a:pt x="39" y="101"/>
                    <a:pt x="39" y="102"/>
                  </a:cubicBezTo>
                  <a:close/>
                  <a:moveTo>
                    <a:pt x="28" y="104"/>
                  </a:moveTo>
                  <a:cubicBezTo>
                    <a:pt x="28" y="104"/>
                    <a:pt x="28" y="103"/>
                    <a:pt x="28" y="103"/>
                  </a:cubicBezTo>
                  <a:cubicBezTo>
                    <a:pt x="29" y="104"/>
                    <a:pt x="29" y="104"/>
                    <a:pt x="30" y="104"/>
                  </a:cubicBezTo>
                  <a:cubicBezTo>
                    <a:pt x="30" y="103"/>
                    <a:pt x="29" y="102"/>
                    <a:pt x="29" y="102"/>
                  </a:cubicBezTo>
                  <a:cubicBezTo>
                    <a:pt x="28" y="101"/>
                    <a:pt x="29" y="102"/>
                    <a:pt x="28" y="102"/>
                  </a:cubicBezTo>
                  <a:cubicBezTo>
                    <a:pt x="27" y="102"/>
                    <a:pt x="26" y="101"/>
                    <a:pt x="26" y="101"/>
                  </a:cubicBezTo>
                  <a:cubicBezTo>
                    <a:pt x="26" y="102"/>
                    <a:pt x="27" y="103"/>
                    <a:pt x="28" y="104"/>
                  </a:cubicBezTo>
                  <a:close/>
                  <a:moveTo>
                    <a:pt x="35" y="102"/>
                  </a:moveTo>
                  <a:cubicBezTo>
                    <a:pt x="35" y="102"/>
                    <a:pt x="36" y="101"/>
                    <a:pt x="35" y="101"/>
                  </a:cubicBezTo>
                  <a:cubicBezTo>
                    <a:pt x="35" y="101"/>
                    <a:pt x="35" y="101"/>
                    <a:pt x="35" y="102"/>
                  </a:cubicBezTo>
                  <a:close/>
                  <a:moveTo>
                    <a:pt x="37" y="102"/>
                  </a:moveTo>
                  <a:cubicBezTo>
                    <a:pt x="37" y="101"/>
                    <a:pt x="37" y="101"/>
                    <a:pt x="37" y="101"/>
                  </a:cubicBezTo>
                  <a:cubicBezTo>
                    <a:pt x="37" y="101"/>
                    <a:pt x="37" y="101"/>
                    <a:pt x="36" y="101"/>
                  </a:cubicBezTo>
                  <a:cubicBezTo>
                    <a:pt x="36" y="101"/>
                    <a:pt x="36" y="101"/>
                    <a:pt x="37" y="102"/>
                  </a:cubicBezTo>
                  <a:close/>
                  <a:moveTo>
                    <a:pt x="50" y="102"/>
                  </a:moveTo>
                  <a:cubicBezTo>
                    <a:pt x="50" y="102"/>
                    <a:pt x="50" y="101"/>
                    <a:pt x="49" y="101"/>
                  </a:cubicBezTo>
                  <a:cubicBezTo>
                    <a:pt x="49" y="102"/>
                    <a:pt x="49" y="102"/>
                    <a:pt x="50" y="102"/>
                  </a:cubicBezTo>
                  <a:close/>
                  <a:moveTo>
                    <a:pt x="43" y="102"/>
                  </a:moveTo>
                  <a:cubicBezTo>
                    <a:pt x="44" y="102"/>
                    <a:pt x="44" y="102"/>
                    <a:pt x="44" y="101"/>
                  </a:cubicBezTo>
                  <a:cubicBezTo>
                    <a:pt x="44" y="101"/>
                    <a:pt x="43" y="102"/>
                    <a:pt x="43" y="102"/>
                  </a:cubicBezTo>
                  <a:close/>
                  <a:moveTo>
                    <a:pt x="35" y="102"/>
                  </a:moveTo>
                  <a:cubicBezTo>
                    <a:pt x="35" y="102"/>
                    <a:pt x="36" y="103"/>
                    <a:pt x="36" y="103"/>
                  </a:cubicBezTo>
                  <a:cubicBezTo>
                    <a:pt x="36" y="103"/>
                    <a:pt x="36" y="102"/>
                    <a:pt x="36" y="102"/>
                  </a:cubicBezTo>
                  <a:cubicBezTo>
                    <a:pt x="36" y="102"/>
                    <a:pt x="36" y="102"/>
                    <a:pt x="36" y="102"/>
                  </a:cubicBezTo>
                  <a:cubicBezTo>
                    <a:pt x="36" y="102"/>
                    <a:pt x="36" y="102"/>
                    <a:pt x="35" y="102"/>
                  </a:cubicBezTo>
                  <a:close/>
                  <a:moveTo>
                    <a:pt x="40" y="103"/>
                  </a:moveTo>
                  <a:cubicBezTo>
                    <a:pt x="41" y="104"/>
                    <a:pt x="42" y="103"/>
                    <a:pt x="42" y="102"/>
                  </a:cubicBezTo>
                  <a:cubicBezTo>
                    <a:pt x="42" y="102"/>
                    <a:pt x="42" y="102"/>
                    <a:pt x="41" y="102"/>
                  </a:cubicBezTo>
                  <a:cubicBezTo>
                    <a:pt x="41" y="102"/>
                    <a:pt x="41" y="103"/>
                    <a:pt x="40" y="103"/>
                  </a:cubicBezTo>
                  <a:close/>
                  <a:moveTo>
                    <a:pt x="48" y="103"/>
                  </a:moveTo>
                  <a:cubicBezTo>
                    <a:pt x="48" y="103"/>
                    <a:pt x="48" y="104"/>
                    <a:pt x="49" y="104"/>
                  </a:cubicBezTo>
                  <a:cubicBezTo>
                    <a:pt x="49" y="103"/>
                    <a:pt x="49" y="102"/>
                    <a:pt x="48" y="102"/>
                  </a:cubicBezTo>
                  <a:cubicBezTo>
                    <a:pt x="48" y="102"/>
                    <a:pt x="48" y="103"/>
                    <a:pt x="48" y="103"/>
                  </a:cubicBezTo>
                  <a:close/>
                  <a:moveTo>
                    <a:pt x="57" y="104"/>
                  </a:moveTo>
                  <a:cubicBezTo>
                    <a:pt x="58" y="104"/>
                    <a:pt x="58" y="103"/>
                    <a:pt x="57" y="102"/>
                  </a:cubicBezTo>
                  <a:cubicBezTo>
                    <a:pt x="57" y="103"/>
                    <a:pt x="57" y="104"/>
                    <a:pt x="57" y="104"/>
                  </a:cubicBezTo>
                  <a:close/>
                  <a:moveTo>
                    <a:pt x="42" y="104"/>
                  </a:moveTo>
                  <a:cubicBezTo>
                    <a:pt x="42" y="104"/>
                    <a:pt x="43" y="103"/>
                    <a:pt x="42" y="103"/>
                  </a:cubicBezTo>
                  <a:cubicBezTo>
                    <a:pt x="42" y="103"/>
                    <a:pt x="42" y="103"/>
                    <a:pt x="42" y="104"/>
                  </a:cubicBezTo>
                  <a:close/>
                  <a:moveTo>
                    <a:pt x="35" y="104"/>
                  </a:moveTo>
                  <a:cubicBezTo>
                    <a:pt x="35" y="104"/>
                    <a:pt x="35" y="104"/>
                    <a:pt x="35" y="104"/>
                  </a:cubicBezTo>
                  <a:cubicBezTo>
                    <a:pt x="35" y="104"/>
                    <a:pt x="35" y="103"/>
                    <a:pt x="35" y="103"/>
                  </a:cubicBezTo>
                  <a:cubicBezTo>
                    <a:pt x="34" y="104"/>
                    <a:pt x="34" y="104"/>
                    <a:pt x="35" y="104"/>
                  </a:cubicBezTo>
                  <a:close/>
                  <a:moveTo>
                    <a:pt x="38" y="103"/>
                  </a:moveTo>
                  <a:cubicBezTo>
                    <a:pt x="38" y="104"/>
                    <a:pt x="38" y="104"/>
                    <a:pt x="39" y="104"/>
                  </a:cubicBezTo>
                  <a:cubicBezTo>
                    <a:pt x="39" y="104"/>
                    <a:pt x="38" y="103"/>
                    <a:pt x="38" y="103"/>
                  </a:cubicBezTo>
                  <a:close/>
                  <a:moveTo>
                    <a:pt x="52" y="104"/>
                  </a:moveTo>
                  <a:cubicBezTo>
                    <a:pt x="52" y="104"/>
                    <a:pt x="52" y="104"/>
                    <a:pt x="51" y="104"/>
                  </a:cubicBezTo>
                  <a:cubicBezTo>
                    <a:pt x="52" y="104"/>
                    <a:pt x="52" y="104"/>
                    <a:pt x="52" y="104"/>
                  </a:cubicBezTo>
                  <a:close/>
                  <a:moveTo>
                    <a:pt x="56" y="104"/>
                  </a:moveTo>
                  <a:cubicBezTo>
                    <a:pt x="56" y="104"/>
                    <a:pt x="56" y="105"/>
                    <a:pt x="56" y="105"/>
                  </a:cubicBezTo>
                  <a:cubicBezTo>
                    <a:pt x="56" y="104"/>
                    <a:pt x="56" y="104"/>
                    <a:pt x="56" y="104"/>
                  </a:cubicBezTo>
                  <a:cubicBezTo>
                    <a:pt x="56" y="104"/>
                    <a:pt x="56" y="104"/>
                    <a:pt x="56" y="104"/>
                  </a:cubicBezTo>
                  <a:close/>
                  <a:moveTo>
                    <a:pt x="46" y="105"/>
                  </a:moveTo>
                  <a:cubicBezTo>
                    <a:pt x="46" y="105"/>
                    <a:pt x="46" y="106"/>
                    <a:pt x="47" y="106"/>
                  </a:cubicBezTo>
                  <a:cubicBezTo>
                    <a:pt x="47" y="105"/>
                    <a:pt x="47" y="105"/>
                    <a:pt x="48" y="105"/>
                  </a:cubicBezTo>
                  <a:cubicBezTo>
                    <a:pt x="48" y="104"/>
                    <a:pt x="46" y="104"/>
                    <a:pt x="46" y="105"/>
                  </a:cubicBezTo>
                  <a:close/>
                  <a:moveTo>
                    <a:pt x="33" y="106"/>
                  </a:moveTo>
                  <a:cubicBezTo>
                    <a:pt x="35" y="106"/>
                    <a:pt x="34" y="105"/>
                    <a:pt x="34" y="104"/>
                  </a:cubicBezTo>
                  <a:cubicBezTo>
                    <a:pt x="33" y="104"/>
                    <a:pt x="34" y="106"/>
                    <a:pt x="33" y="106"/>
                  </a:cubicBezTo>
                  <a:close/>
                  <a:moveTo>
                    <a:pt x="50" y="105"/>
                  </a:moveTo>
                  <a:cubicBezTo>
                    <a:pt x="50" y="105"/>
                    <a:pt x="51" y="106"/>
                    <a:pt x="51" y="106"/>
                  </a:cubicBezTo>
                  <a:cubicBezTo>
                    <a:pt x="51" y="106"/>
                    <a:pt x="51" y="105"/>
                    <a:pt x="51" y="105"/>
                  </a:cubicBezTo>
                  <a:cubicBezTo>
                    <a:pt x="51" y="105"/>
                    <a:pt x="51" y="104"/>
                    <a:pt x="50" y="104"/>
                  </a:cubicBezTo>
                  <a:cubicBezTo>
                    <a:pt x="50" y="105"/>
                    <a:pt x="50" y="105"/>
                    <a:pt x="50" y="105"/>
                  </a:cubicBezTo>
                  <a:close/>
                  <a:moveTo>
                    <a:pt x="60" y="106"/>
                  </a:moveTo>
                  <a:cubicBezTo>
                    <a:pt x="60" y="105"/>
                    <a:pt x="60" y="104"/>
                    <a:pt x="59" y="104"/>
                  </a:cubicBezTo>
                  <a:cubicBezTo>
                    <a:pt x="59" y="105"/>
                    <a:pt x="59" y="105"/>
                    <a:pt x="60" y="106"/>
                  </a:cubicBezTo>
                  <a:close/>
                  <a:moveTo>
                    <a:pt x="38" y="105"/>
                  </a:moveTo>
                  <a:cubicBezTo>
                    <a:pt x="38" y="105"/>
                    <a:pt x="37" y="104"/>
                    <a:pt x="37" y="104"/>
                  </a:cubicBezTo>
                  <a:cubicBezTo>
                    <a:pt x="37" y="105"/>
                    <a:pt x="38" y="106"/>
                    <a:pt x="38" y="105"/>
                  </a:cubicBezTo>
                  <a:close/>
                  <a:moveTo>
                    <a:pt x="39" y="106"/>
                  </a:moveTo>
                  <a:cubicBezTo>
                    <a:pt x="39" y="106"/>
                    <a:pt x="39" y="106"/>
                    <a:pt x="39" y="106"/>
                  </a:cubicBezTo>
                  <a:cubicBezTo>
                    <a:pt x="40" y="106"/>
                    <a:pt x="40" y="105"/>
                    <a:pt x="40" y="105"/>
                  </a:cubicBezTo>
                  <a:cubicBezTo>
                    <a:pt x="40" y="105"/>
                    <a:pt x="40" y="105"/>
                    <a:pt x="39" y="105"/>
                  </a:cubicBezTo>
                  <a:cubicBezTo>
                    <a:pt x="39" y="105"/>
                    <a:pt x="39" y="105"/>
                    <a:pt x="39" y="106"/>
                  </a:cubicBezTo>
                  <a:close/>
                  <a:moveTo>
                    <a:pt x="42" y="105"/>
                  </a:moveTo>
                  <a:cubicBezTo>
                    <a:pt x="42" y="105"/>
                    <a:pt x="43" y="105"/>
                    <a:pt x="43" y="105"/>
                  </a:cubicBezTo>
                  <a:cubicBezTo>
                    <a:pt x="43" y="105"/>
                    <a:pt x="42" y="105"/>
                    <a:pt x="42" y="105"/>
                  </a:cubicBezTo>
                  <a:close/>
                  <a:moveTo>
                    <a:pt x="57" y="106"/>
                  </a:moveTo>
                  <a:cubicBezTo>
                    <a:pt x="57" y="105"/>
                    <a:pt x="58" y="105"/>
                    <a:pt x="57" y="105"/>
                  </a:cubicBezTo>
                  <a:cubicBezTo>
                    <a:pt x="57" y="105"/>
                    <a:pt x="57" y="106"/>
                    <a:pt x="57" y="106"/>
                  </a:cubicBezTo>
                  <a:close/>
                  <a:moveTo>
                    <a:pt x="31" y="108"/>
                  </a:moveTo>
                  <a:cubicBezTo>
                    <a:pt x="31" y="107"/>
                    <a:pt x="30" y="105"/>
                    <a:pt x="29" y="105"/>
                  </a:cubicBezTo>
                  <a:cubicBezTo>
                    <a:pt x="30" y="106"/>
                    <a:pt x="30" y="107"/>
                    <a:pt x="31" y="108"/>
                  </a:cubicBezTo>
                  <a:cubicBezTo>
                    <a:pt x="31" y="107"/>
                    <a:pt x="31" y="108"/>
                    <a:pt x="31" y="108"/>
                  </a:cubicBezTo>
                  <a:close/>
                  <a:moveTo>
                    <a:pt x="36" y="106"/>
                  </a:moveTo>
                  <a:cubicBezTo>
                    <a:pt x="36" y="106"/>
                    <a:pt x="36" y="107"/>
                    <a:pt x="37" y="107"/>
                  </a:cubicBezTo>
                  <a:cubicBezTo>
                    <a:pt x="37" y="107"/>
                    <a:pt x="38" y="105"/>
                    <a:pt x="36" y="105"/>
                  </a:cubicBezTo>
                  <a:cubicBezTo>
                    <a:pt x="36" y="106"/>
                    <a:pt x="36" y="106"/>
                    <a:pt x="36" y="106"/>
                  </a:cubicBezTo>
                  <a:close/>
                  <a:moveTo>
                    <a:pt x="55" y="106"/>
                  </a:moveTo>
                  <a:cubicBezTo>
                    <a:pt x="56" y="106"/>
                    <a:pt x="55" y="106"/>
                    <a:pt x="55" y="106"/>
                  </a:cubicBezTo>
                  <a:cubicBezTo>
                    <a:pt x="55" y="106"/>
                    <a:pt x="55" y="106"/>
                    <a:pt x="55" y="106"/>
                  </a:cubicBezTo>
                  <a:close/>
                  <a:moveTo>
                    <a:pt x="40" y="107"/>
                  </a:moveTo>
                  <a:cubicBezTo>
                    <a:pt x="40" y="106"/>
                    <a:pt x="40" y="106"/>
                    <a:pt x="41" y="106"/>
                  </a:cubicBezTo>
                  <a:cubicBezTo>
                    <a:pt x="40" y="106"/>
                    <a:pt x="40" y="106"/>
                    <a:pt x="40" y="107"/>
                  </a:cubicBezTo>
                  <a:close/>
                  <a:moveTo>
                    <a:pt x="45" y="107"/>
                  </a:moveTo>
                  <a:cubicBezTo>
                    <a:pt x="45" y="107"/>
                    <a:pt x="45" y="107"/>
                    <a:pt x="45" y="106"/>
                  </a:cubicBezTo>
                  <a:cubicBezTo>
                    <a:pt x="45" y="106"/>
                    <a:pt x="45" y="106"/>
                    <a:pt x="45" y="106"/>
                  </a:cubicBezTo>
                  <a:cubicBezTo>
                    <a:pt x="45" y="107"/>
                    <a:pt x="45" y="107"/>
                    <a:pt x="45" y="107"/>
                  </a:cubicBezTo>
                  <a:close/>
                  <a:moveTo>
                    <a:pt x="48" y="107"/>
                  </a:moveTo>
                  <a:cubicBezTo>
                    <a:pt x="48" y="107"/>
                    <a:pt x="49" y="107"/>
                    <a:pt x="49" y="107"/>
                  </a:cubicBezTo>
                  <a:cubicBezTo>
                    <a:pt x="48" y="107"/>
                    <a:pt x="48" y="107"/>
                    <a:pt x="48" y="107"/>
                  </a:cubicBezTo>
                  <a:cubicBezTo>
                    <a:pt x="48" y="107"/>
                    <a:pt x="48" y="107"/>
                    <a:pt x="48" y="106"/>
                  </a:cubicBezTo>
                  <a:cubicBezTo>
                    <a:pt x="47" y="106"/>
                    <a:pt x="47" y="106"/>
                    <a:pt x="47" y="107"/>
                  </a:cubicBezTo>
                  <a:cubicBezTo>
                    <a:pt x="47" y="107"/>
                    <a:pt x="48" y="107"/>
                    <a:pt x="48" y="107"/>
                  </a:cubicBezTo>
                  <a:close/>
                  <a:moveTo>
                    <a:pt x="56" y="107"/>
                  </a:moveTo>
                  <a:cubicBezTo>
                    <a:pt x="56" y="107"/>
                    <a:pt x="56" y="107"/>
                    <a:pt x="56" y="108"/>
                  </a:cubicBezTo>
                  <a:cubicBezTo>
                    <a:pt x="56" y="107"/>
                    <a:pt x="57" y="106"/>
                    <a:pt x="56" y="106"/>
                  </a:cubicBezTo>
                  <a:cubicBezTo>
                    <a:pt x="56" y="107"/>
                    <a:pt x="56" y="107"/>
                    <a:pt x="56" y="107"/>
                  </a:cubicBezTo>
                  <a:close/>
                  <a:moveTo>
                    <a:pt x="50" y="107"/>
                  </a:moveTo>
                  <a:cubicBezTo>
                    <a:pt x="50" y="107"/>
                    <a:pt x="50" y="107"/>
                    <a:pt x="50" y="107"/>
                  </a:cubicBezTo>
                  <a:cubicBezTo>
                    <a:pt x="50" y="107"/>
                    <a:pt x="50" y="107"/>
                    <a:pt x="50" y="107"/>
                  </a:cubicBezTo>
                  <a:close/>
                  <a:moveTo>
                    <a:pt x="36" y="108"/>
                  </a:moveTo>
                  <a:cubicBezTo>
                    <a:pt x="36" y="108"/>
                    <a:pt x="36" y="107"/>
                    <a:pt x="35" y="107"/>
                  </a:cubicBezTo>
                  <a:cubicBezTo>
                    <a:pt x="35" y="107"/>
                    <a:pt x="35" y="108"/>
                    <a:pt x="36" y="108"/>
                  </a:cubicBezTo>
                  <a:close/>
                  <a:moveTo>
                    <a:pt x="37" y="108"/>
                  </a:moveTo>
                  <a:cubicBezTo>
                    <a:pt x="38" y="109"/>
                    <a:pt x="38" y="108"/>
                    <a:pt x="38" y="107"/>
                  </a:cubicBezTo>
                  <a:cubicBezTo>
                    <a:pt x="38" y="107"/>
                    <a:pt x="37" y="108"/>
                    <a:pt x="37" y="108"/>
                  </a:cubicBezTo>
                  <a:close/>
                  <a:moveTo>
                    <a:pt x="41" y="109"/>
                  </a:moveTo>
                  <a:cubicBezTo>
                    <a:pt x="40" y="109"/>
                    <a:pt x="38" y="111"/>
                    <a:pt x="40" y="112"/>
                  </a:cubicBezTo>
                  <a:cubicBezTo>
                    <a:pt x="41" y="111"/>
                    <a:pt x="41" y="109"/>
                    <a:pt x="42" y="107"/>
                  </a:cubicBezTo>
                  <a:cubicBezTo>
                    <a:pt x="42" y="107"/>
                    <a:pt x="42" y="107"/>
                    <a:pt x="42" y="107"/>
                  </a:cubicBezTo>
                  <a:cubicBezTo>
                    <a:pt x="41" y="108"/>
                    <a:pt x="41" y="108"/>
                    <a:pt x="41" y="109"/>
                  </a:cubicBezTo>
                  <a:close/>
                  <a:moveTo>
                    <a:pt x="57" y="108"/>
                  </a:moveTo>
                  <a:cubicBezTo>
                    <a:pt x="58" y="108"/>
                    <a:pt x="58" y="108"/>
                    <a:pt x="58" y="107"/>
                  </a:cubicBezTo>
                  <a:cubicBezTo>
                    <a:pt x="57" y="107"/>
                    <a:pt x="57" y="108"/>
                    <a:pt x="57" y="108"/>
                  </a:cubicBezTo>
                  <a:close/>
                  <a:moveTo>
                    <a:pt x="60" y="114"/>
                  </a:moveTo>
                  <a:cubicBezTo>
                    <a:pt x="61" y="112"/>
                    <a:pt x="60" y="110"/>
                    <a:pt x="60" y="107"/>
                  </a:cubicBezTo>
                  <a:cubicBezTo>
                    <a:pt x="59" y="109"/>
                    <a:pt x="59" y="112"/>
                    <a:pt x="60" y="114"/>
                  </a:cubicBezTo>
                  <a:close/>
                  <a:moveTo>
                    <a:pt x="53" y="108"/>
                  </a:moveTo>
                  <a:cubicBezTo>
                    <a:pt x="53" y="108"/>
                    <a:pt x="53" y="108"/>
                    <a:pt x="54" y="108"/>
                  </a:cubicBezTo>
                  <a:cubicBezTo>
                    <a:pt x="54" y="108"/>
                    <a:pt x="54" y="107"/>
                    <a:pt x="53" y="107"/>
                  </a:cubicBezTo>
                  <a:cubicBezTo>
                    <a:pt x="53" y="108"/>
                    <a:pt x="53" y="108"/>
                    <a:pt x="53" y="108"/>
                  </a:cubicBezTo>
                  <a:close/>
                  <a:moveTo>
                    <a:pt x="51" y="109"/>
                  </a:moveTo>
                  <a:cubicBezTo>
                    <a:pt x="51" y="109"/>
                    <a:pt x="52" y="108"/>
                    <a:pt x="52" y="108"/>
                  </a:cubicBezTo>
                  <a:cubicBezTo>
                    <a:pt x="51" y="108"/>
                    <a:pt x="51" y="108"/>
                    <a:pt x="51" y="109"/>
                  </a:cubicBezTo>
                  <a:close/>
                  <a:moveTo>
                    <a:pt x="42" y="115"/>
                  </a:moveTo>
                  <a:cubicBezTo>
                    <a:pt x="42" y="115"/>
                    <a:pt x="41" y="115"/>
                    <a:pt x="42" y="116"/>
                  </a:cubicBezTo>
                  <a:cubicBezTo>
                    <a:pt x="42" y="116"/>
                    <a:pt x="42" y="115"/>
                    <a:pt x="42" y="116"/>
                  </a:cubicBezTo>
                  <a:cubicBezTo>
                    <a:pt x="43" y="113"/>
                    <a:pt x="43" y="111"/>
                    <a:pt x="43" y="108"/>
                  </a:cubicBezTo>
                  <a:cubicBezTo>
                    <a:pt x="43" y="110"/>
                    <a:pt x="42" y="113"/>
                    <a:pt x="42" y="115"/>
                  </a:cubicBezTo>
                  <a:close/>
                  <a:moveTo>
                    <a:pt x="52" y="109"/>
                  </a:moveTo>
                  <a:cubicBezTo>
                    <a:pt x="53" y="109"/>
                    <a:pt x="53" y="109"/>
                    <a:pt x="53" y="109"/>
                  </a:cubicBezTo>
                  <a:cubicBezTo>
                    <a:pt x="53" y="109"/>
                    <a:pt x="53" y="108"/>
                    <a:pt x="53" y="108"/>
                  </a:cubicBezTo>
                  <a:cubicBezTo>
                    <a:pt x="53" y="109"/>
                    <a:pt x="52" y="108"/>
                    <a:pt x="52" y="109"/>
                  </a:cubicBezTo>
                  <a:close/>
                  <a:moveTo>
                    <a:pt x="38" y="109"/>
                  </a:moveTo>
                  <a:cubicBezTo>
                    <a:pt x="38" y="110"/>
                    <a:pt x="39" y="108"/>
                    <a:pt x="39" y="108"/>
                  </a:cubicBezTo>
                  <a:cubicBezTo>
                    <a:pt x="38" y="108"/>
                    <a:pt x="38" y="109"/>
                    <a:pt x="38" y="109"/>
                  </a:cubicBezTo>
                  <a:close/>
                  <a:moveTo>
                    <a:pt x="33" y="112"/>
                  </a:moveTo>
                  <a:cubicBezTo>
                    <a:pt x="34" y="111"/>
                    <a:pt x="34" y="111"/>
                    <a:pt x="35" y="110"/>
                  </a:cubicBezTo>
                  <a:cubicBezTo>
                    <a:pt x="34" y="110"/>
                    <a:pt x="34" y="109"/>
                    <a:pt x="34" y="109"/>
                  </a:cubicBezTo>
                  <a:cubicBezTo>
                    <a:pt x="33" y="109"/>
                    <a:pt x="34" y="111"/>
                    <a:pt x="33" y="112"/>
                  </a:cubicBezTo>
                  <a:close/>
                  <a:moveTo>
                    <a:pt x="55" y="109"/>
                  </a:moveTo>
                  <a:cubicBezTo>
                    <a:pt x="55" y="109"/>
                    <a:pt x="54" y="109"/>
                    <a:pt x="54" y="109"/>
                  </a:cubicBezTo>
                  <a:cubicBezTo>
                    <a:pt x="54" y="109"/>
                    <a:pt x="54" y="110"/>
                    <a:pt x="55" y="109"/>
                  </a:cubicBezTo>
                  <a:close/>
                  <a:moveTo>
                    <a:pt x="37" y="109"/>
                  </a:moveTo>
                  <a:cubicBezTo>
                    <a:pt x="37" y="109"/>
                    <a:pt x="37" y="109"/>
                    <a:pt x="37" y="109"/>
                  </a:cubicBezTo>
                  <a:cubicBezTo>
                    <a:pt x="37" y="109"/>
                    <a:pt x="36" y="109"/>
                    <a:pt x="37" y="109"/>
                  </a:cubicBezTo>
                  <a:close/>
                  <a:moveTo>
                    <a:pt x="54" y="110"/>
                  </a:moveTo>
                  <a:cubicBezTo>
                    <a:pt x="54" y="110"/>
                    <a:pt x="54" y="110"/>
                    <a:pt x="54" y="110"/>
                  </a:cubicBezTo>
                  <a:cubicBezTo>
                    <a:pt x="54" y="109"/>
                    <a:pt x="53" y="109"/>
                    <a:pt x="53" y="109"/>
                  </a:cubicBezTo>
                  <a:cubicBezTo>
                    <a:pt x="53" y="110"/>
                    <a:pt x="53" y="110"/>
                    <a:pt x="54" y="110"/>
                  </a:cubicBezTo>
                  <a:close/>
                  <a:moveTo>
                    <a:pt x="37" y="110"/>
                  </a:moveTo>
                  <a:cubicBezTo>
                    <a:pt x="37" y="110"/>
                    <a:pt x="38" y="110"/>
                    <a:pt x="38" y="110"/>
                  </a:cubicBezTo>
                  <a:cubicBezTo>
                    <a:pt x="37" y="110"/>
                    <a:pt x="37" y="110"/>
                    <a:pt x="37" y="110"/>
                  </a:cubicBezTo>
                  <a:cubicBezTo>
                    <a:pt x="37" y="110"/>
                    <a:pt x="37" y="110"/>
                    <a:pt x="37" y="110"/>
                  </a:cubicBezTo>
                  <a:close/>
                  <a:moveTo>
                    <a:pt x="51" y="111"/>
                  </a:moveTo>
                  <a:cubicBezTo>
                    <a:pt x="51" y="110"/>
                    <a:pt x="52" y="110"/>
                    <a:pt x="51" y="110"/>
                  </a:cubicBezTo>
                  <a:cubicBezTo>
                    <a:pt x="51" y="110"/>
                    <a:pt x="51" y="110"/>
                    <a:pt x="51" y="111"/>
                  </a:cubicBezTo>
                  <a:close/>
                  <a:moveTo>
                    <a:pt x="55" y="111"/>
                  </a:moveTo>
                  <a:cubicBezTo>
                    <a:pt x="55" y="111"/>
                    <a:pt x="56" y="110"/>
                    <a:pt x="55" y="110"/>
                  </a:cubicBezTo>
                  <a:cubicBezTo>
                    <a:pt x="55" y="110"/>
                    <a:pt x="55" y="110"/>
                    <a:pt x="55" y="111"/>
                  </a:cubicBezTo>
                  <a:close/>
                  <a:moveTo>
                    <a:pt x="56" y="112"/>
                  </a:moveTo>
                  <a:cubicBezTo>
                    <a:pt x="56" y="112"/>
                    <a:pt x="57" y="111"/>
                    <a:pt x="56" y="111"/>
                  </a:cubicBezTo>
                  <a:cubicBezTo>
                    <a:pt x="56" y="111"/>
                    <a:pt x="56" y="111"/>
                    <a:pt x="56" y="112"/>
                  </a:cubicBezTo>
                  <a:close/>
                  <a:moveTo>
                    <a:pt x="53" y="111"/>
                  </a:moveTo>
                  <a:cubicBezTo>
                    <a:pt x="53" y="111"/>
                    <a:pt x="53" y="111"/>
                    <a:pt x="53" y="111"/>
                  </a:cubicBezTo>
                  <a:cubicBezTo>
                    <a:pt x="53" y="111"/>
                    <a:pt x="53" y="111"/>
                    <a:pt x="53" y="111"/>
                  </a:cubicBezTo>
                  <a:close/>
                  <a:moveTo>
                    <a:pt x="36" y="112"/>
                  </a:moveTo>
                  <a:cubicBezTo>
                    <a:pt x="36" y="112"/>
                    <a:pt x="37" y="112"/>
                    <a:pt x="37" y="111"/>
                  </a:cubicBezTo>
                  <a:cubicBezTo>
                    <a:pt x="37" y="111"/>
                    <a:pt x="36" y="111"/>
                    <a:pt x="36" y="111"/>
                  </a:cubicBezTo>
                  <a:cubicBezTo>
                    <a:pt x="36" y="111"/>
                    <a:pt x="36" y="112"/>
                    <a:pt x="36" y="112"/>
                  </a:cubicBezTo>
                  <a:close/>
                  <a:moveTo>
                    <a:pt x="51" y="113"/>
                  </a:moveTo>
                  <a:cubicBezTo>
                    <a:pt x="52" y="113"/>
                    <a:pt x="51" y="114"/>
                    <a:pt x="52" y="114"/>
                  </a:cubicBezTo>
                  <a:cubicBezTo>
                    <a:pt x="52" y="113"/>
                    <a:pt x="52" y="113"/>
                    <a:pt x="53" y="112"/>
                  </a:cubicBezTo>
                  <a:cubicBezTo>
                    <a:pt x="52" y="112"/>
                    <a:pt x="52" y="111"/>
                    <a:pt x="52" y="111"/>
                  </a:cubicBezTo>
                  <a:cubicBezTo>
                    <a:pt x="51" y="111"/>
                    <a:pt x="52" y="112"/>
                    <a:pt x="51" y="113"/>
                  </a:cubicBezTo>
                  <a:close/>
                  <a:moveTo>
                    <a:pt x="57" y="112"/>
                  </a:moveTo>
                  <a:cubicBezTo>
                    <a:pt x="58" y="112"/>
                    <a:pt x="58" y="112"/>
                    <a:pt x="58" y="112"/>
                  </a:cubicBezTo>
                  <a:cubicBezTo>
                    <a:pt x="58" y="112"/>
                    <a:pt x="57" y="111"/>
                    <a:pt x="57" y="111"/>
                  </a:cubicBezTo>
                  <a:cubicBezTo>
                    <a:pt x="57" y="112"/>
                    <a:pt x="57" y="112"/>
                    <a:pt x="57" y="112"/>
                  </a:cubicBezTo>
                  <a:close/>
                  <a:moveTo>
                    <a:pt x="35" y="114"/>
                  </a:moveTo>
                  <a:cubicBezTo>
                    <a:pt x="35" y="113"/>
                    <a:pt x="36" y="113"/>
                    <a:pt x="36" y="112"/>
                  </a:cubicBezTo>
                  <a:cubicBezTo>
                    <a:pt x="35" y="112"/>
                    <a:pt x="34" y="113"/>
                    <a:pt x="35" y="114"/>
                  </a:cubicBezTo>
                  <a:close/>
                  <a:moveTo>
                    <a:pt x="38" y="114"/>
                  </a:moveTo>
                  <a:cubicBezTo>
                    <a:pt x="39" y="114"/>
                    <a:pt x="38" y="113"/>
                    <a:pt x="38" y="113"/>
                  </a:cubicBezTo>
                  <a:cubicBezTo>
                    <a:pt x="37" y="113"/>
                    <a:pt x="37" y="114"/>
                    <a:pt x="38" y="114"/>
                  </a:cubicBezTo>
                  <a:close/>
                  <a:moveTo>
                    <a:pt x="55" y="114"/>
                  </a:moveTo>
                  <a:cubicBezTo>
                    <a:pt x="55" y="113"/>
                    <a:pt x="55" y="113"/>
                    <a:pt x="54" y="113"/>
                  </a:cubicBezTo>
                  <a:cubicBezTo>
                    <a:pt x="54" y="113"/>
                    <a:pt x="54" y="113"/>
                    <a:pt x="55" y="114"/>
                  </a:cubicBezTo>
                  <a:close/>
                  <a:moveTo>
                    <a:pt x="58" y="114"/>
                  </a:moveTo>
                  <a:cubicBezTo>
                    <a:pt x="58" y="114"/>
                    <a:pt x="58" y="115"/>
                    <a:pt x="58" y="115"/>
                  </a:cubicBezTo>
                  <a:cubicBezTo>
                    <a:pt x="58" y="114"/>
                    <a:pt x="58" y="114"/>
                    <a:pt x="58" y="113"/>
                  </a:cubicBezTo>
                  <a:cubicBezTo>
                    <a:pt x="58" y="114"/>
                    <a:pt x="57" y="114"/>
                    <a:pt x="58" y="114"/>
                  </a:cubicBezTo>
                  <a:close/>
                  <a:moveTo>
                    <a:pt x="54" y="114"/>
                  </a:moveTo>
                  <a:cubicBezTo>
                    <a:pt x="53" y="114"/>
                    <a:pt x="53" y="115"/>
                    <a:pt x="53" y="115"/>
                  </a:cubicBezTo>
                  <a:cubicBezTo>
                    <a:pt x="53" y="115"/>
                    <a:pt x="53" y="116"/>
                    <a:pt x="54" y="116"/>
                  </a:cubicBezTo>
                  <a:cubicBezTo>
                    <a:pt x="54" y="115"/>
                    <a:pt x="54" y="114"/>
                    <a:pt x="54" y="114"/>
                  </a:cubicBezTo>
                  <a:cubicBezTo>
                    <a:pt x="54" y="114"/>
                    <a:pt x="54" y="114"/>
                    <a:pt x="54" y="114"/>
                  </a:cubicBezTo>
                  <a:close/>
                  <a:moveTo>
                    <a:pt x="34" y="117"/>
                  </a:moveTo>
                  <a:cubicBezTo>
                    <a:pt x="34" y="117"/>
                    <a:pt x="34" y="117"/>
                    <a:pt x="35" y="117"/>
                  </a:cubicBezTo>
                  <a:cubicBezTo>
                    <a:pt x="35" y="116"/>
                    <a:pt x="35" y="116"/>
                    <a:pt x="35" y="116"/>
                  </a:cubicBezTo>
                  <a:cubicBezTo>
                    <a:pt x="35" y="115"/>
                    <a:pt x="34" y="115"/>
                    <a:pt x="34" y="114"/>
                  </a:cubicBezTo>
                  <a:cubicBezTo>
                    <a:pt x="34" y="115"/>
                    <a:pt x="34" y="116"/>
                    <a:pt x="34" y="117"/>
                  </a:cubicBezTo>
                  <a:close/>
                  <a:moveTo>
                    <a:pt x="37" y="116"/>
                  </a:moveTo>
                  <a:cubicBezTo>
                    <a:pt x="37" y="116"/>
                    <a:pt x="37" y="115"/>
                    <a:pt x="37" y="115"/>
                  </a:cubicBezTo>
                  <a:cubicBezTo>
                    <a:pt x="37" y="115"/>
                    <a:pt x="36" y="115"/>
                    <a:pt x="37" y="116"/>
                  </a:cubicBezTo>
                  <a:close/>
                  <a:moveTo>
                    <a:pt x="38" y="115"/>
                  </a:moveTo>
                  <a:cubicBezTo>
                    <a:pt x="38" y="115"/>
                    <a:pt x="38" y="115"/>
                    <a:pt x="38" y="115"/>
                  </a:cubicBezTo>
                  <a:cubicBezTo>
                    <a:pt x="38" y="115"/>
                    <a:pt x="38" y="115"/>
                    <a:pt x="38" y="115"/>
                  </a:cubicBezTo>
                  <a:cubicBezTo>
                    <a:pt x="38" y="115"/>
                    <a:pt x="38" y="116"/>
                    <a:pt x="38" y="115"/>
                  </a:cubicBezTo>
                  <a:close/>
                  <a:moveTo>
                    <a:pt x="57" y="117"/>
                  </a:moveTo>
                  <a:cubicBezTo>
                    <a:pt x="57" y="117"/>
                    <a:pt x="57" y="116"/>
                    <a:pt x="57" y="115"/>
                  </a:cubicBezTo>
                  <a:cubicBezTo>
                    <a:pt x="56" y="116"/>
                    <a:pt x="57" y="116"/>
                    <a:pt x="57" y="117"/>
                  </a:cubicBezTo>
                  <a:close/>
                  <a:moveTo>
                    <a:pt x="39" y="116"/>
                  </a:moveTo>
                  <a:cubicBezTo>
                    <a:pt x="39" y="117"/>
                    <a:pt x="40" y="116"/>
                    <a:pt x="39" y="116"/>
                  </a:cubicBezTo>
                  <a:cubicBezTo>
                    <a:pt x="39" y="116"/>
                    <a:pt x="39" y="116"/>
                    <a:pt x="39" y="116"/>
                  </a:cubicBezTo>
                  <a:close/>
                  <a:moveTo>
                    <a:pt x="52" y="118"/>
                  </a:moveTo>
                  <a:cubicBezTo>
                    <a:pt x="53" y="118"/>
                    <a:pt x="53" y="117"/>
                    <a:pt x="53" y="117"/>
                  </a:cubicBezTo>
                  <a:cubicBezTo>
                    <a:pt x="53" y="116"/>
                    <a:pt x="53" y="116"/>
                    <a:pt x="52" y="116"/>
                  </a:cubicBezTo>
                  <a:cubicBezTo>
                    <a:pt x="52" y="117"/>
                    <a:pt x="52" y="117"/>
                    <a:pt x="52" y="118"/>
                  </a:cubicBezTo>
                  <a:close/>
                  <a:moveTo>
                    <a:pt x="60" y="118"/>
                  </a:moveTo>
                  <a:cubicBezTo>
                    <a:pt x="60" y="117"/>
                    <a:pt x="60" y="117"/>
                    <a:pt x="60" y="116"/>
                  </a:cubicBezTo>
                  <a:cubicBezTo>
                    <a:pt x="60" y="117"/>
                    <a:pt x="60" y="118"/>
                    <a:pt x="60" y="118"/>
                  </a:cubicBezTo>
                  <a:close/>
                  <a:moveTo>
                    <a:pt x="57" y="118"/>
                  </a:moveTo>
                  <a:cubicBezTo>
                    <a:pt x="57" y="118"/>
                    <a:pt x="58" y="118"/>
                    <a:pt x="58" y="118"/>
                  </a:cubicBezTo>
                  <a:cubicBezTo>
                    <a:pt x="58" y="118"/>
                    <a:pt x="58" y="117"/>
                    <a:pt x="58" y="116"/>
                  </a:cubicBezTo>
                  <a:cubicBezTo>
                    <a:pt x="58" y="117"/>
                    <a:pt x="57" y="117"/>
                    <a:pt x="57" y="118"/>
                  </a:cubicBezTo>
                  <a:close/>
                  <a:moveTo>
                    <a:pt x="55" y="117"/>
                  </a:moveTo>
                  <a:cubicBezTo>
                    <a:pt x="56" y="117"/>
                    <a:pt x="56" y="118"/>
                    <a:pt x="56" y="118"/>
                  </a:cubicBezTo>
                  <a:cubicBezTo>
                    <a:pt x="56" y="118"/>
                    <a:pt x="56" y="118"/>
                    <a:pt x="56" y="118"/>
                  </a:cubicBezTo>
                  <a:cubicBezTo>
                    <a:pt x="56" y="117"/>
                    <a:pt x="56" y="117"/>
                    <a:pt x="56" y="117"/>
                  </a:cubicBezTo>
                  <a:cubicBezTo>
                    <a:pt x="56" y="117"/>
                    <a:pt x="55" y="117"/>
                    <a:pt x="55" y="117"/>
                  </a:cubicBezTo>
                  <a:close/>
                  <a:moveTo>
                    <a:pt x="36" y="118"/>
                  </a:moveTo>
                  <a:cubicBezTo>
                    <a:pt x="36" y="117"/>
                    <a:pt x="36" y="117"/>
                    <a:pt x="36" y="117"/>
                  </a:cubicBezTo>
                  <a:cubicBezTo>
                    <a:pt x="36" y="117"/>
                    <a:pt x="35" y="118"/>
                    <a:pt x="36" y="118"/>
                  </a:cubicBezTo>
                  <a:close/>
                  <a:moveTo>
                    <a:pt x="40" y="118"/>
                  </a:moveTo>
                  <a:cubicBezTo>
                    <a:pt x="40" y="119"/>
                    <a:pt x="40" y="119"/>
                    <a:pt x="41" y="119"/>
                  </a:cubicBezTo>
                  <a:cubicBezTo>
                    <a:pt x="41" y="118"/>
                    <a:pt x="41" y="118"/>
                    <a:pt x="41" y="117"/>
                  </a:cubicBezTo>
                  <a:cubicBezTo>
                    <a:pt x="40" y="117"/>
                    <a:pt x="40" y="118"/>
                    <a:pt x="40" y="118"/>
                  </a:cubicBezTo>
                  <a:close/>
                  <a:moveTo>
                    <a:pt x="36" y="119"/>
                  </a:moveTo>
                  <a:cubicBezTo>
                    <a:pt x="37" y="119"/>
                    <a:pt x="37" y="118"/>
                    <a:pt x="37" y="118"/>
                  </a:cubicBezTo>
                  <a:cubicBezTo>
                    <a:pt x="37" y="118"/>
                    <a:pt x="37" y="118"/>
                    <a:pt x="37" y="118"/>
                  </a:cubicBezTo>
                  <a:cubicBezTo>
                    <a:pt x="36" y="118"/>
                    <a:pt x="36" y="118"/>
                    <a:pt x="36" y="119"/>
                  </a:cubicBezTo>
                  <a:close/>
                  <a:moveTo>
                    <a:pt x="54" y="119"/>
                  </a:moveTo>
                  <a:cubicBezTo>
                    <a:pt x="54" y="119"/>
                    <a:pt x="55" y="119"/>
                    <a:pt x="55" y="119"/>
                  </a:cubicBezTo>
                  <a:cubicBezTo>
                    <a:pt x="55" y="119"/>
                    <a:pt x="55" y="119"/>
                    <a:pt x="55" y="119"/>
                  </a:cubicBezTo>
                  <a:cubicBezTo>
                    <a:pt x="55" y="119"/>
                    <a:pt x="55" y="118"/>
                    <a:pt x="55" y="118"/>
                  </a:cubicBezTo>
                  <a:cubicBezTo>
                    <a:pt x="55" y="118"/>
                    <a:pt x="54" y="119"/>
                    <a:pt x="54" y="119"/>
                  </a:cubicBezTo>
                  <a:close/>
                  <a:moveTo>
                    <a:pt x="57" y="119"/>
                  </a:moveTo>
                  <a:cubicBezTo>
                    <a:pt x="57" y="119"/>
                    <a:pt x="57" y="118"/>
                    <a:pt x="56" y="118"/>
                  </a:cubicBezTo>
                  <a:cubicBezTo>
                    <a:pt x="56" y="119"/>
                    <a:pt x="57" y="119"/>
                    <a:pt x="57" y="119"/>
                  </a:cubicBezTo>
                  <a:close/>
                  <a:moveTo>
                    <a:pt x="52" y="120"/>
                  </a:moveTo>
                  <a:cubicBezTo>
                    <a:pt x="53" y="120"/>
                    <a:pt x="52" y="120"/>
                    <a:pt x="53" y="120"/>
                  </a:cubicBezTo>
                  <a:cubicBezTo>
                    <a:pt x="53" y="120"/>
                    <a:pt x="53" y="120"/>
                    <a:pt x="53" y="119"/>
                  </a:cubicBezTo>
                  <a:cubicBezTo>
                    <a:pt x="53" y="119"/>
                    <a:pt x="52" y="119"/>
                    <a:pt x="52" y="120"/>
                  </a:cubicBezTo>
                  <a:close/>
                  <a:moveTo>
                    <a:pt x="55" y="120"/>
                  </a:moveTo>
                  <a:cubicBezTo>
                    <a:pt x="56" y="120"/>
                    <a:pt x="56" y="121"/>
                    <a:pt x="56" y="121"/>
                  </a:cubicBezTo>
                  <a:cubicBezTo>
                    <a:pt x="56" y="121"/>
                    <a:pt x="57" y="120"/>
                    <a:pt x="57" y="120"/>
                  </a:cubicBezTo>
                  <a:cubicBezTo>
                    <a:pt x="56" y="120"/>
                    <a:pt x="56" y="119"/>
                    <a:pt x="55" y="119"/>
                  </a:cubicBezTo>
                  <a:cubicBezTo>
                    <a:pt x="55" y="119"/>
                    <a:pt x="55" y="120"/>
                    <a:pt x="55" y="120"/>
                  </a:cubicBezTo>
                  <a:close/>
                  <a:moveTo>
                    <a:pt x="57" y="122"/>
                  </a:moveTo>
                  <a:cubicBezTo>
                    <a:pt x="58" y="122"/>
                    <a:pt x="59" y="120"/>
                    <a:pt x="58" y="120"/>
                  </a:cubicBezTo>
                  <a:cubicBezTo>
                    <a:pt x="58" y="120"/>
                    <a:pt x="57" y="121"/>
                    <a:pt x="57" y="122"/>
                  </a:cubicBezTo>
                  <a:close/>
                  <a:moveTo>
                    <a:pt x="53" y="121"/>
                  </a:moveTo>
                  <a:cubicBezTo>
                    <a:pt x="53" y="121"/>
                    <a:pt x="54" y="120"/>
                    <a:pt x="54" y="120"/>
                  </a:cubicBezTo>
                  <a:cubicBezTo>
                    <a:pt x="54" y="120"/>
                    <a:pt x="53" y="121"/>
                    <a:pt x="53" y="121"/>
                  </a:cubicBezTo>
                  <a:close/>
                  <a:moveTo>
                    <a:pt x="60" y="122"/>
                  </a:moveTo>
                  <a:cubicBezTo>
                    <a:pt x="61" y="122"/>
                    <a:pt x="61" y="120"/>
                    <a:pt x="60" y="120"/>
                  </a:cubicBezTo>
                  <a:cubicBezTo>
                    <a:pt x="60" y="121"/>
                    <a:pt x="60" y="121"/>
                    <a:pt x="60" y="122"/>
                  </a:cubicBezTo>
                  <a:close/>
                  <a:moveTo>
                    <a:pt x="35" y="123"/>
                  </a:moveTo>
                  <a:cubicBezTo>
                    <a:pt x="35" y="121"/>
                    <a:pt x="36" y="121"/>
                    <a:pt x="35" y="120"/>
                  </a:cubicBezTo>
                  <a:cubicBezTo>
                    <a:pt x="34" y="120"/>
                    <a:pt x="34" y="122"/>
                    <a:pt x="35" y="123"/>
                  </a:cubicBezTo>
                  <a:close/>
                  <a:moveTo>
                    <a:pt x="38" y="122"/>
                  </a:moveTo>
                  <a:cubicBezTo>
                    <a:pt x="38" y="122"/>
                    <a:pt x="39" y="121"/>
                    <a:pt x="39" y="120"/>
                  </a:cubicBezTo>
                  <a:cubicBezTo>
                    <a:pt x="38" y="121"/>
                    <a:pt x="38" y="121"/>
                    <a:pt x="38" y="122"/>
                  </a:cubicBezTo>
                  <a:close/>
                  <a:moveTo>
                    <a:pt x="56" y="123"/>
                  </a:moveTo>
                  <a:cubicBezTo>
                    <a:pt x="56" y="121"/>
                    <a:pt x="55" y="121"/>
                    <a:pt x="55" y="120"/>
                  </a:cubicBezTo>
                  <a:cubicBezTo>
                    <a:pt x="55" y="121"/>
                    <a:pt x="55" y="122"/>
                    <a:pt x="56" y="123"/>
                  </a:cubicBezTo>
                  <a:close/>
                  <a:moveTo>
                    <a:pt x="42" y="124"/>
                  </a:moveTo>
                  <a:cubicBezTo>
                    <a:pt x="42" y="124"/>
                    <a:pt x="42" y="122"/>
                    <a:pt x="42" y="121"/>
                  </a:cubicBezTo>
                  <a:cubicBezTo>
                    <a:pt x="42" y="121"/>
                    <a:pt x="42" y="121"/>
                    <a:pt x="42" y="121"/>
                  </a:cubicBezTo>
                  <a:cubicBezTo>
                    <a:pt x="42" y="122"/>
                    <a:pt x="42" y="123"/>
                    <a:pt x="42" y="124"/>
                  </a:cubicBezTo>
                  <a:close/>
                  <a:moveTo>
                    <a:pt x="53" y="123"/>
                  </a:moveTo>
                  <a:cubicBezTo>
                    <a:pt x="53" y="123"/>
                    <a:pt x="53" y="125"/>
                    <a:pt x="53" y="124"/>
                  </a:cubicBezTo>
                  <a:cubicBezTo>
                    <a:pt x="53" y="125"/>
                    <a:pt x="53" y="126"/>
                    <a:pt x="54" y="127"/>
                  </a:cubicBezTo>
                  <a:cubicBezTo>
                    <a:pt x="54" y="126"/>
                    <a:pt x="54" y="124"/>
                    <a:pt x="55" y="124"/>
                  </a:cubicBezTo>
                  <a:cubicBezTo>
                    <a:pt x="55" y="123"/>
                    <a:pt x="55" y="122"/>
                    <a:pt x="54" y="121"/>
                  </a:cubicBezTo>
                  <a:cubicBezTo>
                    <a:pt x="54" y="122"/>
                    <a:pt x="53" y="122"/>
                    <a:pt x="53" y="123"/>
                  </a:cubicBezTo>
                  <a:close/>
                  <a:moveTo>
                    <a:pt x="39" y="127"/>
                  </a:moveTo>
                  <a:cubicBezTo>
                    <a:pt x="40" y="127"/>
                    <a:pt x="40" y="127"/>
                    <a:pt x="40" y="126"/>
                  </a:cubicBezTo>
                  <a:cubicBezTo>
                    <a:pt x="39" y="125"/>
                    <a:pt x="41" y="123"/>
                    <a:pt x="40" y="122"/>
                  </a:cubicBezTo>
                  <a:cubicBezTo>
                    <a:pt x="40" y="124"/>
                    <a:pt x="38" y="126"/>
                    <a:pt x="39" y="127"/>
                  </a:cubicBezTo>
                  <a:close/>
                  <a:moveTo>
                    <a:pt x="39" y="123"/>
                  </a:moveTo>
                  <a:cubicBezTo>
                    <a:pt x="39" y="123"/>
                    <a:pt x="39" y="123"/>
                    <a:pt x="39" y="122"/>
                  </a:cubicBezTo>
                  <a:cubicBezTo>
                    <a:pt x="39" y="123"/>
                    <a:pt x="38" y="123"/>
                    <a:pt x="39" y="123"/>
                  </a:cubicBezTo>
                  <a:close/>
                  <a:moveTo>
                    <a:pt x="57" y="124"/>
                  </a:moveTo>
                  <a:cubicBezTo>
                    <a:pt x="57" y="124"/>
                    <a:pt x="58" y="124"/>
                    <a:pt x="57" y="124"/>
                  </a:cubicBezTo>
                  <a:cubicBezTo>
                    <a:pt x="57" y="124"/>
                    <a:pt x="56" y="124"/>
                    <a:pt x="57" y="124"/>
                  </a:cubicBezTo>
                  <a:close/>
                  <a:moveTo>
                    <a:pt x="38" y="125"/>
                  </a:moveTo>
                  <a:cubicBezTo>
                    <a:pt x="39" y="125"/>
                    <a:pt x="38" y="123"/>
                    <a:pt x="38" y="124"/>
                  </a:cubicBezTo>
                  <a:cubicBezTo>
                    <a:pt x="38" y="124"/>
                    <a:pt x="38" y="124"/>
                    <a:pt x="38" y="125"/>
                  </a:cubicBezTo>
                  <a:close/>
                  <a:moveTo>
                    <a:pt x="35" y="124"/>
                  </a:moveTo>
                  <a:cubicBezTo>
                    <a:pt x="35" y="125"/>
                    <a:pt x="35" y="125"/>
                    <a:pt x="35" y="125"/>
                  </a:cubicBezTo>
                  <a:cubicBezTo>
                    <a:pt x="35" y="125"/>
                    <a:pt x="36" y="124"/>
                    <a:pt x="35" y="124"/>
                  </a:cubicBezTo>
                  <a:cubicBezTo>
                    <a:pt x="35" y="124"/>
                    <a:pt x="35" y="124"/>
                    <a:pt x="35" y="124"/>
                  </a:cubicBezTo>
                  <a:close/>
                  <a:moveTo>
                    <a:pt x="58" y="127"/>
                  </a:moveTo>
                  <a:cubicBezTo>
                    <a:pt x="58" y="126"/>
                    <a:pt x="59" y="125"/>
                    <a:pt x="58" y="125"/>
                  </a:cubicBezTo>
                  <a:cubicBezTo>
                    <a:pt x="57" y="125"/>
                    <a:pt x="57" y="126"/>
                    <a:pt x="58" y="127"/>
                  </a:cubicBezTo>
                  <a:close/>
                  <a:moveTo>
                    <a:pt x="56" y="125"/>
                  </a:moveTo>
                  <a:cubicBezTo>
                    <a:pt x="56" y="125"/>
                    <a:pt x="56" y="125"/>
                    <a:pt x="56" y="125"/>
                  </a:cubicBezTo>
                  <a:cubicBezTo>
                    <a:pt x="56" y="125"/>
                    <a:pt x="56" y="126"/>
                    <a:pt x="56" y="125"/>
                  </a:cubicBezTo>
                  <a:close/>
                  <a:moveTo>
                    <a:pt x="36" y="127"/>
                  </a:moveTo>
                  <a:cubicBezTo>
                    <a:pt x="37" y="127"/>
                    <a:pt x="37" y="128"/>
                    <a:pt x="37" y="128"/>
                  </a:cubicBezTo>
                  <a:cubicBezTo>
                    <a:pt x="38" y="128"/>
                    <a:pt x="37" y="127"/>
                    <a:pt x="37" y="126"/>
                  </a:cubicBezTo>
                  <a:cubicBezTo>
                    <a:pt x="36" y="127"/>
                    <a:pt x="36" y="127"/>
                    <a:pt x="36" y="127"/>
                  </a:cubicBezTo>
                  <a:close/>
                  <a:moveTo>
                    <a:pt x="57" y="127"/>
                  </a:moveTo>
                  <a:cubicBezTo>
                    <a:pt x="57" y="127"/>
                    <a:pt x="58" y="127"/>
                    <a:pt x="58" y="127"/>
                  </a:cubicBezTo>
                  <a:cubicBezTo>
                    <a:pt x="57" y="127"/>
                    <a:pt x="57" y="126"/>
                    <a:pt x="57" y="126"/>
                  </a:cubicBezTo>
                  <a:cubicBezTo>
                    <a:pt x="57" y="127"/>
                    <a:pt x="57" y="127"/>
                    <a:pt x="57" y="127"/>
                  </a:cubicBezTo>
                  <a:close/>
                  <a:moveTo>
                    <a:pt x="40" y="128"/>
                  </a:moveTo>
                  <a:cubicBezTo>
                    <a:pt x="41" y="127"/>
                    <a:pt x="41" y="127"/>
                    <a:pt x="40" y="127"/>
                  </a:cubicBezTo>
                  <a:cubicBezTo>
                    <a:pt x="40" y="127"/>
                    <a:pt x="40" y="127"/>
                    <a:pt x="40" y="128"/>
                  </a:cubicBezTo>
                  <a:close/>
                  <a:moveTo>
                    <a:pt x="54" y="127"/>
                  </a:moveTo>
                  <a:cubicBezTo>
                    <a:pt x="54" y="127"/>
                    <a:pt x="54" y="127"/>
                    <a:pt x="54" y="127"/>
                  </a:cubicBezTo>
                  <a:cubicBezTo>
                    <a:pt x="54" y="128"/>
                    <a:pt x="54" y="129"/>
                    <a:pt x="54" y="131"/>
                  </a:cubicBezTo>
                  <a:cubicBezTo>
                    <a:pt x="54" y="129"/>
                    <a:pt x="56" y="128"/>
                    <a:pt x="55" y="127"/>
                  </a:cubicBezTo>
                  <a:cubicBezTo>
                    <a:pt x="55" y="127"/>
                    <a:pt x="54" y="127"/>
                    <a:pt x="54" y="127"/>
                  </a:cubicBezTo>
                  <a:close/>
                  <a:moveTo>
                    <a:pt x="59" y="128"/>
                  </a:moveTo>
                  <a:cubicBezTo>
                    <a:pt x="59" y="128"/>
                    <a:pt x="59" y="128"/>
                    <a:pt x="59" y="128"/>
                  </a:cubicBezTo>
                  <a:cubicBezTo>
                    <a:pt x="58" y="128"/>
                    <a:pt x="59" y="128"/>
                    <a:pt x="59" y="128"/>
                  </a:cubicBezTo>
                  <a:close/>
                  <a:moveTo>
                    <a:pt x="39" y="130"/>
                  </a:moveTo>
                  <a:cubicBezTo>
                    <a:pt x="39" y="130"/>
                    <a:pt x="40" y="129"/>
                    <a:pt x="40" y="128"/>
                  </a:cubicBezTo>
                  <a:cubicBezTo>
                    <a:pt x="39" y="129"/>
                    <a:pt x="39" y="130"/>
                    <a:pt x="39" y="130"/>
                  </a:cubicBezTo>
                  <a:close/>
                  <a:moveTo>
                    <a:pt x="55" y="130"/>
                  </a:moveTo>
                  <a:cubicBezTo>
                    <a:pt x="56" y="129"/>
                    <a:pt x="57" y="129"/>
                    <a:pt x="56" y="128"/>
                  </a:cubicBezTo>
                  <a:cubicBezTo>
                    <a:pt x="56" y="129"/>
                    <a:pt x="55" y="129"/>
                    <a:pt x="55" y="130"/>
                  </a:cubicBezTo>
                  <a:close/>
                  <a:moveTo>
                    <a:pt x="35" y="132"/>
                  </a:moveTo>
                  <a:cubicBezTo>
                    <a:pt x="36" y="131"/>
                    <a:pt x="36" y="130"/>
                    <a:pt x="35" y="129"/>
                  </a:cubicBezTo>
                  <a:cubicBezTo>
                    <a:pt x="35" y="130"/>
                    <a:pt x="35" y="131"/>
                    <a:pt x="35" y="132"/>
                  </a:cubicBezTo>
                  <a:close/>
                  <a:moveTo>
                    <a:pt x="40" y="132"/>
                  </a:moveTo>
                  <a:cubicBezTo>
                    <a:pt x="41" y="131"/>
                    <a:pt x="41" y="130"/>
                    <a:pt x="41" y="129"/>
                  </a:cubicBezTo>
                  <a:cubicBezTo>
                    <a:pt x="40" y="130"/>
                    <a:pt x="39" y="131"/>
                    <a:pt x="40" y="132"/>
                  </a:cubicBezTo>
                  <a:close/>
                  <a:moveTo>
                    <a:pt x="58" y="131"/>
                  </a:moveTo>
                  <a:cubicBezTo>
                    <a:pt x="58" y="130"/>
                    <a:pt x="58" y="130"/>
                    <a:pt x="58" y="130"/>
                  </a:cubicBezTo>
                  <a:cubicBezTo>
                    <a:pt x="58" y="130"/>
                    <a:pt x="58" y="130"/>
                    <a:pt x="57" y="130"/>
                  </a:cubicBezTo>
                  <a:cubicBezTo>
                    <a:pt x="57" y="130"/>
                    <a:pt x="57" y="130"/>
                    <a:pt x="58" y="131"/>
                  </a:cubicBezTo>
                  <a:close/>
                  <a:moveTo>
                    <a:pt x="60" y="131"/>
                  </a:moveTo>
                  <a:cubicBezTo>
                    <a:pt x="60" y="131"/>
                    <a:pt x="60" y="130"/>
                    <a:pt x="60" y="130"/>
                  </a:cubicBezTo>
                  <a:cubicBezTo>
                    <a:pt x="60" y="130"/>
                    <a:pt x="59" y="131"/>
                    <a:pt x="60" y="131"/>
                  </a:cubicBezTo>
                  <a:close/>
                  <a:moveTo>
                    <a:pt x="56" y="132"/>
                  </a:moveTo>
                  <a:cubicBezTo>
                    <a:pt x="57" y="132"/>
                    <a:pt x="57" y="131"/>
                    <a:pt x="57" y="131"/>
                  </a:cubicBezTo>
                  <a:cubicBezTo>
                    <a:pt x="57" y="131"/>
                    <a:pt x="57" y="131"/>
                    <a:pt x="56" y="132"/>
                  </a:cubicBezTo>
                  <a:close/>
                  <a:moveTo>
                    <a:pt x="59" y="133"/>
                  </a:moveTo>
                  <a:cubicBezTo>
                    <a:pt x="59" y="133"/>
                    <a:pt x="59" y="131"/>
                    <a:pt x="59" y="131"/>
                  </a:cubicBezTo>
                  <a:cubicBezTo>
                    <a:pt x="58" y="131"/>
                    <a:pt x="58" y="132"/>
                    <a:pt x="59" y="133"/>
                  </a:cubicBezTo>
                  <a:close/>
                  <a:moveTo>
                    <a:pt x="38" y="132"/>
                  </a:moveTo>
                  <a:cubicBezTo>
                    <a:pt x="38" y="132"/>
                    <a:pt x="38" y="132"/>
                    <a:pt x="38" y="132"/>
                  </a:cubicBezTo>
                  <a:cubicBezTo>
                    <a:pt x="38" y="132"/>
                    <a:pt x="38" y="131"/>
                    <a:pt x="38" y="131"/>
                  </a:cubicBezTo>
                  <a:cubicBezTo>
                    <a:pt x="38" y="132"/>
                    <a:pt x="38" y="132"/>
                    <a:pt x="38" y="132"/>
                  </a:cubicBezTo>
                  <a:close/>
                  <a:moveTo>
                    <a:pt x="54" y="134"/>
                  </a:moveTo>
                  <a:cubicBezTo>
                    <a:pt x="55" y="133"/>
                    <a:pt x="55" y="133"/>
                    <a:pt x="55" y="132"/>
                  </a:cubicBezTo>
                  <a:cubicBezTo>
                    <a:pt x="55" y="132"/>
                    <a:pt x="55" y="131"/>
                    <a:pt x="54" y="132"/>
                  </a:cubicBezTo>
                  <a:cubicBezTo>
                    <a:pt x="54" y="133"/>
                    <a:pt x="54" y="133"/>
                    <a:pt x="54" y="134"/>
                  </a:cubicBezTo>
                  <a:close/>
                  <a:moveTo>
                    <a:pt x="58" y="133"/>
                  </a:moveTo>
                  <a:cubicBezTo>
                    <a:pt x="58" y="133"/>
                    <a:pt x="58" y="133"/>
                    <a:pt x="58" y="133"/>
                  </a:cubicBezTo>
                  <a:cubicBezTo>
                    <a:pt x="58" y="133"/>
                    <a:pt x="58" y="133"/>
                    <a:pt x="58" y="133"/>
                  </a:cubicBezTo>
                  <a:cubicBezTo>
                    <a:pt x="57" y="133"/>
                    <a:pt x="58" y="134"/>
                    <a:pt x="58" y="133"/>
                  </a:cubicBezTo>
                  <a:close/>
                  <a:moveTo>
                    <a:pt x="39" y="134"/>
                  </a:moveTo>
                  <a:cubicBezTo>
                    <a:pt x="39" y="134"/>
                    <a:pt x="39" y="133"/>
                    <a:pt x="39" y="133"/>
                  </a:cubicBezTo>
                  <a:cubicBezTo>
                    <a:pt x="38" y="133"/>
                    <a:pt x="39" y="134"/>
                    <a:pt x="39" y="134"/>
                  </a:cubicBezTo>
                  <a:close/>
                  <a:moveTo>
                    <a:pt x="41" y="137"/>
                  </a:moveTo>
                  <a:cubicBezTo>
                    <a:pt x="41" y="136"/>
                    <a:pt x="41" y="134"/>
                    <a:pt x="41" y="133"/>
                  </a:cubicBezTo>
                  <a:cubicBezTo>
                    <a:pt x="41" y="135"/>
                    <a:pt x="39" y="136"/>
                    <a:pt x="41" y="137"/>
                  </a:cubicBezTo>
                  <a:close/>
                  <a:moveTo>
                    <a:pt x="35" y="134"/>
                  </a:moveTo>
                  <a:cubicBezTo>
                    <a:pt x="35" y="135"/>
                    <a:pt x="35" y="136"/>
                    <a:pt x="36" y="136"/>
                  </a:cubicBezTo>
                  <a:cubicBezTo>
                    <a:pt x="36" y="136"/>
                    <a:pt x="37" y="133"/>
                    <a:pt x="35" y="134"/>
                  </a:cubicBezTo>
                  <a:close/>
                  <a:moveTo>
                    <a:pt x="61" y="136"/>
                  </a:moveTo>
                  <a:cubicBezTo>
                    <a:pt x="61" y="135"/>
                    <a:pt x="60" y="134"/>
                    <a:pt x="61" y="134"/>
                  </a:cubicBezTo>
                  <a:cubicBezTo>
                    <a:pt x="60" y="134"/>
                    <a:pt x="60" y="135"/>
                    <a:pt x="61" y="136"/>
                  </a:cubicBezTo>
                  <a:close/>
                  <a:moveTo>
                    <a:pt x="57" y="135"/>
                  </a:moveTo>
                  <a:cubicBezTo>
                    <a:pt x="57" y="135"/>
                    <a:pt x="57" y="135"/>
                    <a:pt x="57" y="135"/>
                  </a:cubicBezTo>
                  <a:cubicBezTo>
                    <a:pt x="57" y="135"/>
                    <a:pt x="57" y="135"/>
                    <a:pt x="57" y="135"/>
                  </a:cubicBezTo>
                  <a:cubicBezTo>
                    <a:pt x="57" y="134"/>
                    <a:pt x="57" y="134"/>
                    <a:pt x="57" y="134"/>
                  </a:cubicBezTo>
                  <a:cubicBezTo>
                    <a:pt x="57" y="134"/>
                    <a:pt x="56" y="134"/>
                    <a:pt x="57" y="135"/>
                  </a:cubicBezTo>
                  <a:close/>
                  <a:moveTo>
                    <a:pt x="57" y="136"/>
                  </a:moveTo>
                  <a:cubicBezTo>
                    <a:pt x="58" y="136"/>
                    <a:pt x="58" y="135"/>
                    <a:pt x="58" y="135"/>
                  </a:cubicBezTo>
                  <a:cubicBezTo>
                    <a:pt x="57" y="135"/>
                    <a:pt x="57" y="136"/>
                    <a:pt x="57" y="136"/>
                  </a:cubicBezTo>
                  <a:close/>
                  <a:moveTo>
                    <a:pt x="56" y="136"/>
                  </a:moveTo>
                  <a:cubicBezTo>
                    <a:pt x="56" y="136"/>
                    <a:pt x="57" y="136"/>
                    <a:pt x="56" y="135"/>
                  </a:cubicBezTo>
                  <a:cubicBezTo>
                    <a:pt x="56" y="136"/>
                    <a:pt x="55" y="136"/>
                    <a:pt x="56" y="136"/>
                  </a:cubicBezTo>
                  <a:close/>
                  <a:moveTo>
                    <a:pt x="37" y="137"/>
                  </a:moveTo>
                  <a:cubicBezTo>
                    <a:pt x="37" y="137"/>
                    <a:pt x="38" y="136"/>
                    <a:pt x="37" y="136"/>
                  </a:cubicBezTo>
                  <a:cubicBezTo>
                    <a:pt x="37" y="136"/>
                    <a:pt x="37" y="136"/>
                    <a:pt x="37" y="137"/>
                  </a:cubicBezTo>
                  <a:close/>
                  <a:moveTo>
                    <a:pt x="56" y="136"/>
                  </a:moveTo>
                  <a:cubicBezTo>
                    <a:pt x="56" y="137"/>
                    <a:pt x="56" y="137"/>
                    <a:pt x="57" y="137"/>
                  </a:cubicBezTo>
                  <a:cubicBezTo>
                    <a:pt x="57" y="137"/>
                    <a:pt x="57" y="137"/>
                    <a:pt x="57" y="136"/>
                  </a:cubicBezTo>
                  <a:cubicBezTo>
                    <a:pt x="57" y="136"/>
                    <a:pt x="57" y="136"/>
                    <a:pt x="57" y="136"/>
                  </a:cubicBezTo>
                  <a:cubicBezTo>
                    <a:pt x="57" y="136"/>
                    <a:pt x="56" y="136"/>
                    <a:pt x="56" y="136"/>
                  </a:cubicBezTo>
                  <a:close/>
                  <a:moveTo>
                    <a:pt x="58" y="137"/>
                  </a:moveTo>
                  <a:cubicBezTo>
                    <a:pt x="58" y="138"/>
                    <a:pt x="59" y="138"/>
                    <a:pt x="59" y="138"/>
                  </a:cubicBezTo>
                  <a:cubicBezTo>
                    <a:pt x="59" y="138"/>
                    <a:pt x="60" y="137"/>
                    <a:pt x="59" y="137"/>
                  </a:cubicBezTo>
                  <a:cubicBezTo>
                    <a:pt x="59" y="137"/>
                    <a:pt x="59" y="137"/>
                    <a:pt x="58" y="137"/>
                  </a:cubicBezTo>
                  <a:close/>
                  <a:moveTo>
                    <a:pt x="38" y="138"/>
                  </a:moveTo>
                  <a:cubicBezTo>
                    <a:pt x="38" y="138"/>
                    <a:pt x="38" y="137"/>
                    <a:pt x="38" y="137"/>
                  </a:cubicBezTo>
                  <a:cubicBezTo>
                    <a:pt x="38" y="138"/>
                    <a:pt x="37" y="138"/>
                    <a:pt x="38" y="138"/>
                  </a:cubicBezTo>
                  <a:close/>
                  <a:moveTo>
                    <a:pt x="39" y="138"/>
                  </a:moveTo>
                  <a:cubicBezTo>
                    <a:pt x="40" y="138"/>
                    <a:pt x="40" y="138"/>
                    <a:pt x="39" y="138"/>
                  </a:cubicBezTo>
                  <a:cubicBezTo>
                    <a:pt x="39" y="138"/>
                    <a:pt x="39" y="138"/>
                    <a:pt x="39" y="138"/>
                  </a:cubicBezTo>
                  <a:close/>
                  <a:moveTo>
                    <a:pt x="60" y="140"/>
                  </a:moveTo>
                  <a:cubicBezTo>
                    <a:pt x="60" y="140"/>
                    <a:pt x="60" y="140"/>
                    <a:pt x="61" y="140"/>
                  </a:cubicBezTo>
                  <a:cubicBezTo>
                    <a:pt x="60" y="139"/>
                    <a:pt x="61" y="138"/>
                    <a:pt x="60" y="138"/>
                  </a:cubicBezTo>
                  <a:cubicBezTo>
                    <a:pt x="60" y="138"/>
                    <a:pt x="60" y="139"/>
                    <a:pt x="60" y="140"/>
                  </a:cubicBezTo>
                  <a:close/>
                  <a:moveTo>
                    <a:pt x="55" y="139"/>
                  </a:moveTo>
                  <a:cubicBezTo>
                    <a:pt x="55" y="139"/>
                    <a:pt x="55" y="140"/>
                    <a:pt x="55" y="140"/>
                  </a:cubicBezTo>
                  <a:cubicBezTo>
                    <a:pt x="56" y="140"/>
                    <a:pt x="56" y="137"/>
                    <a:pt x="55" y="139"/>
                  </a:cubicBezTo>
                  <a:close/>
                  <a:moveTo>
                    <a:pt x="59" y="139"/>
                  </a:moveTo>
                  <a:cubicBezTo>
                    <a:pt x="59" y="139"/>
                    <a:pt x="58" y="138"/>
                    <a:pt x="58" y="138"/>
                  </a:cubicBezTo>
                  <a:cubicBezTo>
                    <a:pt x="58" y="139"/>
                    <a:pt x="58" y="139"/>
                    <a:pt x="59" y="139"/>
                  </a:cubicBezTo>
                  <a:close/>
                  <a:moveTo>
                    <a:pt x="37" y="141"/>
                  </a:moveTo>
                  <a:cubicBezTo>
                    <a:pt x="37" y="140"/>
                    <a:pt x="37" y="140"/>
                    <a:pt x="37" y="140"/>
                  </a:cubicBezTo>
                  <a:cubicBezTo>
                    <a:pt x="37" y="140"/>
                    <a:pt x="37" y="139"/>
                    <a:pt x="37" y="139"/>
                  </a:cubicBezTo>
                  <a:cubicBezTo>
                    <a:pt x="37" y="140"/>
                    <a:pt x="37" y="140"/>
                    <a:pt x="37" y="141"/>
                  </a:cubicBezTo>
                  <a:close/>
                  <a:moveTo>
                    <a:pt x="38" y="140"/>
                  </a:moveTo>
                  <a:cubicBezTo>
                    <a:pt x="39" y="140"/>
                    <a:pt x="39" y="140"/>
                    <a:pt x="39" y="140"/>
                  </a:cubicBezTo>
                  <a:cubicBezTo>
                    <a:pt x="39" y="139"/>
                    <a:pt x="38" y="139"/>
                    <a:pt x="38" y="140"/>
                  </a:cubicBezTo>
                  <a:close/>
                  <a:moveTo>
                    <a:pt x="58" y="141"/>
                  </a:moveTo>
                  <a:cubicBezTo>
                    <a:pt x="58" y="141"/>
                    <a:pt x="58" y="141"/>
                    <a:pt x="58" y="140"/>
                  </a:cubicBezTo>
                  <a:cubicBezTo>
                    <a:pt x="58" y="140"/>
                    <a:pt x="57" y="139"/>
                    <a:pt x="57" y="139"/>
                  </a:cubicBezTo>
                  <a:cubicBezTo>
                    <a:pt x="57" y="140"/>
                    <a:pt x="57" y="141"/>
                    <a:pt x="58" y="141"/>
                  </a:cubicBezTo>
                  <a:close/>
                  <a:moveTo>
                    <a:pt x="36" y="143"/>
                  </a:moveTo>
                  <a:cubicBezTo>
                    <a:pt x="36" y="142"/>
                    <a:pt x="37" y="142"/>
                    <a:pt x="37" y="141"/>
                  </a:cubicBezTo>
                  <a:cubicBezTo>
                    <a:pt x="36" y="141"/>
                    <a:pt x="36" y="140"/>
                    <a:pt x="36" y="139"/>
                  </a:cubicBezTo>
                  <a:cubicBezTo>
                    <a:pt x="36" y="141"/>
                    <a:pt x="36" y="142"/>
                    <a:pt x="36" y="143"/>
                  </a:cubicBezTo>
                  <a:close/>
                  <a:moveTo>
                    <a:pt x="41" y="142"/>
                  </a:moveTo>
                  <a:cubicBezTo>
                    <a:pt x="41" y="141"/>
                    <a:pt x="41" y="140"/>
                    <a:pt x="41" y="139"/>
                  </a:cubicBezTo>
                  <a:cubicBezTo>
                    <a:pt x="41" y="139"/>
                    <a:pt x="41" y="139"/>
                    <a:pt x="41" y="139"/>
                  </a:cubicBezTo>
                  <a:cubicBezTo>
                    <a:pt x="40" y="140"/>
                    <a:pt x="40" y="142"/>
                    <a:pt x="41" y="142"/>
                  </a:cubicBezTo>
                  <a:close/>
                  <a:moveTo>
                    <a:pt x="59" y="141"/>
                  </a:moveTo>
                  <a:cubicBezTo>
                    <a:pt x="60" y="140"/>
                    <a:pt x="59" y="140"/>
                    <a:pt x="59" y="140"/>
                  </a:cubicBezTo>
                  <a:cubicBezTo>
                    <a:pt x="59" y="140"/>
                    <a:pt x="59" y="140"/>
                    <a:pt x="59" y="141"/>
                  </a:cubicBezTo>
                  <a:close/>
                  <a:moveTo>
                    <a:pt x="57" y="142"/>
                  </a:moveTo>
                  <a:cubicBezTo>
                    <a:pt x="57" y="142"/>
                    <a:pt x="57" y="141"/>
                    <a:pt x="56" y="140"/>
                  </a:cubicBezTo>
                  <a:cubicBezTo>
                    <a:pt x="56" y="141"/>
                    <a:pt x="57" y="142"/>
                    <a:pt x="57" y="142"/>
                  </a:cubicBezTo>
                  <a:close/>
                  <a:moveTo>
                    <a:pt x="59" y="143"/>
                  </a:moveTo>
                  <a:cubicBezTo>
                    <a:pt x="59" y="143"/>
                    <a:pt x="60" y="142"/>
                    <a:pt x="59" y="142"/>
                  </a:cubicBezTo>
                  <a:cubicBezTo>
                    <a:pt x="59" y="142"/>
                    <a:pt x="59" y="143"/>
                    <a:pt x="59" y="143"/>
                  </a:cubicBezTo>
                  <a:close/>
                  <a:moveTo>
                    <a:pt x="56" y="145"/>
                  </a:moveTo>
                  <a:cubicBezTo>
                    <a:pt x="56" y="144"/>
                    <a:pt x="56" y="143"/>
                    <a:pt x="55" y="142"/>
                  </a:cubicBezTo>
                  <a:cubicBezTo>
                    <a:pt x="55" y="143"/>
                    <a:pt x="55" y="144"/>
                    <a:pt x="56" y="145"/>
                  </a:cubicBezTo>
                  <a:close/>
                  <a:moveTo>
                    <a:pt x="40" y="145"/>
                  </a:moveTo>
                  <a:cubicBezTo>
                    <a:pt x="41" y="144"/>
                    <a:pt x="41" y="143"/>
                    <a:pt x="39" y="143"/>
                  </a:cubicBezTo>
                  <a:cubicBezTo>
                    <a:pt x="39" y="144"/>
                    <a:pt x="39" y="145"/>
                    <a:pt x="40" y="145"/>
                  </a:cubicBezTo>
                  <a:close/>
                  <a:moveTo>
                    <a:pt x="61" y="146"/>
                  </a:moveTo>
                  <a:cubicBezTo>
                    <a:pt x="61" y="146"/>
                    <a:pt x="61" y="146"/>
                    <a:pt x="61" y="146"/>
                  </a:cubicBezTo>
                  <a:cubicBezTo>
                    <a:pt x="61" y="145"/>
                    <a:pt x="61" y="144"/>
                    <a:pt x="61" y="143"/>
                  </a:cubicBezTo>
                  <a:cubicBezTo>
                    <a:pt x="60" y="143"/>
                    <a:pt x="60" y="143"/>
                    <a:pt x="60" y="143"/>
                  </a:cubicBezTo>
                  <a:cubicBezTo>
                    <a:pt x="61" y="144"/>
                    <a:pt x="60" y="145"/>
                    <a:pt x="61" y="146"/>
                  </a:cubicBezTo>
                  <a:close/>
                  <a:moveTo>
                    <a:pt x="37" y="144"/>
                  </a:moveTo>
                  <a:cubicBezTo>
                    <a:pt x="37" y="144"/>
                    <a:pt x="37" y="144"/>
                    <a:pt x="38" y="144"/>
                  </a:cubicBezTo>
                  <a:cubicBezTo>
                    <a:pt x="38" y="144"/>
                    <a:pt x="38" y="144"/>
                    <a:pt x="37" y="144"/>
                  </a:cubicBezTo>
                  <a:cubicBezTo>
                    <a:pt x="38" y="144"/>
                    <a:pt x="37" y="144"/>
                    <a:pt x="37" y="144"/>
                  </a:cubicBezTo>
                  <a:close/>
                  <a:moveTo>
                    <a:pt x="58" y="144"/>
                  </a:moveTo>
                  <a:cubicBezTo>
                    <a:pt x="58" y="144"/>
                    <a:pt x="58" y="144"/>
                    <a:pt x="58" y="144"/>
                  </a:cubicBezTo>
                  <a:cubicBezTo>
                    <a:pt x="58" y="144"/>
                    <a:pt x="58" y="144"/>
                    <a:pt x="58" y="144"/>
                  </a:cubicBezTo>
                  <a:cubicBezTo>
                    <a:pt x="58" y="144"/>
                    <a:pt x="58" y="144"/>
                    <a:pt x="58" y="144"/>
                  </a:cubicBezTo>
                  <a:close/>
                  <a:moveTo>
                    <a:pt x="37" y="147"/>
                  </a:moveTo>
                  <a:cubicBezTo>
                    <a:pt x="37" y="146"/>
                    <a:pt x="37" y="145"/>
                    <a:pt x="36" y="144"/>
                  </a:cubicBezTo>
                  <a:cubicBezTo>
                    <a:pt x="36" y="145"/>
                    <a:pt x="36" y="146"/>
                    <a:pt x="37" y="147"/>
                  </a:cubicBezTo>
                  <a:close/>
                  <a:moveTo>
                    <a:pt x="58" y="146"/>
                  </a:moveTo>
                  <a:cubicBezTo>
                    <a:pt x="58" y="146"/>
                    <a:pt x="58" y="145"/>
                    <a:pt x="58" y="145"/>
                  </a:cubicBezTo>
                  <a:cubicBezTo>
                    <a:pt x="58" y="145"/>
                    <a:pt x="57" y="145"/>
                    <a:pt x="57" y="145"/>
                  </a:cubicBezTo>
                  <a:cubicBezTo>
                    <a:pt x="57" y="145"/>
                    <a:pt x="57" y="146"/>
                    <a:pt x="58" y="146"/>
                  </a:cubicBezTo>
                  <a:close/>
                  <a:moveTo>
                    <a:pt x="39" y="146"/>
                  </a:moveTo>
                  <a:cubicBezTo>
                    <a:pt x="39" y="145"/>
                    <a:pt x="39" y="145"/>
                    <a:pt x="38" y="145"/>
                  </a:cubicBezTo>
                  <a:cubicBezTo>
                    <a:pt x="38" y="146"/>
                    <a:pt x="39" y="145"/>
                    <a:pt x="39" y="146"/>
                  </a:cubicBezTo>
                  <a:close/>
                  <a:moveTo>
                    <a:pt x="59" y="145"/>
                  </a:moveTo>
                  <a:cubicBezTo>
                    <a:pt x="59" y="145"/>
                    <a:pt x="59" y="146"/>
                    <a:pt x="59" y="146"/>
                  </a:cubicBezTo>
                  <a:cubicBezTo>
                    <a:pt x="60" y="145"/>
                    <a:pt x="59" y="145"/>
                    <a:pt x="59" y="145"/>
                  </a:cubicBezTo>
                  <a:close/>
                  <a:moveTo>
                    <a:pt x="41" y="147"/>
                  </a:moveTo>
                  <a:cubicBezTo>
                    <a:pt x="41" y="147"/>
                    <a:pt x="41" y="148"/>
                    <a:pt x="41" y="148"/>
                  </a:cubicBezTo>
                  <a:cubicBezTo>
                    <a:pt x="41" y="147"/>
                    <a:pt x="41" y="147"/>
                    <a:pt x="41" y="146"/>
                  </a:cubicBezTo>
                  <a:cubicBezTo>
                    <a:pt x="41" y="147"/>
                    <a:pt x="41" y="147"/>
                    <a:pt x="41" y="147"/>
                  </a:cubicBezTo>
                  <a:close/>
                  <a:moveTo>
                    <a:pt x="56" y="150"/>
                  </a:moveTo>
                  <a:cubicBezTo>
                    <a:pt x="57" y="149"/>
                    <a:pt x="58" y="147"/>
                    <a:pt x="57" y="146"/>
                  </a:cubicBezTo>
                  <a:cubicBezTo>
                    <a:pt x="56" y="147"/>
                    <a:pt x="56" y="148"/>
                    <a:pt x="56" y="150"/>
                  </a:cubicBezTo>
                  <a:close/>
                  <a:moveTo>
                    <a:pt x="59" y="148"/>
                  </a:moveTo>
                  <a:cubicBezTo>
                    <a:pt x="60" y="148"/>
                    <a:pt x="59" y="147"/>
                    <a:pt x="59" y="147"/>
                  </a:cubicBezTo>
                  <a:cubicBezTo>
                    <a:pt x="58" y="147"/>
                    <a:pt x="58" y="148"/>
                    <a:pt x="59" y="148"/>
                  </a:cubicBezTo>
                  <a:close/>
                  <a:moveTo>
                    <a:pt x="37" y="149"/>
                  </a:moveTo>
                  <a:cubicBezTo>
                    <a:pt x="37" y="149"/>
                    <a:pt x="38" y="148"/>
                    <a:pt x="38" y="147"/>
                  </a:cubicBezTo>
                  <a:cubicBezTo>
                    <a:pt x="38" y="148"/>
                    <a:pt x="38" y="147"/>
                    <a:pt x="37" y="147"/>
                  </a:cubicBezTo>
                  <a:cubicBezTo>
                    <a:pt x="37" y="148"/>
                    <a:pt x="36" y="149"/>
                    <a:pt x="37" y="149"/>
                  </a:cubicBezTo>
                  <a:close/>
                  <a:moveTo>
                    <a:pt x="61" y="150"/>
                  </a:moveTo>
                  <a:cubicBezTo>
                    <a:pt x="61" y="150"/>
                    <a:pt x="61" y="149"/>
                    <a:pt x="60" y="148"/>
                  </a:cubicBezTo>
                  <a:cubicBezTo>
                    <a:pt x="60" y="149"/>
                    <a:pt x="60" y="150"/>
                    <a:pt x="61" y="150"/>
                  </a:cubicBezTo>
                  <a:close/>
                  <a:moveTo>
                    <a:pt x="58" y="149"/>
                  </a:moveTo>
                  <a:cubicBezTo>
                    <a:pt x="58" y="149"/>
                    <a:pt x="58" y="149"/>
                    <a:pt x="58" y="149"/>
                  </a:cubicBezTo>
                  <a:cubicBezTo>
                    <a:pt x="58" y="149"/>
                    <a:pt x="58" y="149"/>
                    <a:pt x="58" y="149"/>
                  </a:cubicBezTo>
                  <a:close/>
                  <a:moveTo>
                    <a:pt x="40" y="150"/>
                  </a:moveTo>
                  <a:cubicBezTo>
                    <a:pt x="40" y="150"/>
                    <a:pt x="40" y="150"/>
                    <a:pt x="40" y="150"/>
                  </a:cubicBezTo>
                  <a:cubicBezTo>
                    <a:pt x="40" y="149"/>
                    <a:pt x="40" y="149"/>
                    <a:pt x="40" y="149"/>
                  </a:cubicBezTo>
                  <a:cubicBezTo>
                    <a:pt x="40" y="149"/>
                    <a:pt x="39" y="150"/>
                    <a:pt x="40" y="150"/>
                  </a:cubicBezTo>
                  <a:close/>
                  <a:moveTo>
                    <a:pt x="37" y="151"/>
                  </a:moveTo>
                  <a:cubicBezTo>
                    <a:pt x="37" y="151"/>
                    <a:pt x="37" y="152"/>
                    <a:pt x="37" y="152"/>
                  </a:cubicBezTo>
                  <a:cubicBezTo>
                    <a:pt x="37" y="151"/>
                    <a:pt x="38" y="150"/>
                    <a:pt x="38" y="149"/>
                  </a:cubicBezTo>
                  <a:cubicBezTo>
                    <a:pt x="38" y="149"/>
                    <a:pt x="38" y="149"/>
                    <a:pt x="38" y="149"/>
                  </a:cubicBezTo>
                  <a:cubicBezTo>
                    <a:pt x="38" y="149"/>
                    <a:pt x="37" y="150"/>
                    <a:pt x="37" y="151"/>
                  </a:cubicBezTo>
                  <a:close/>
                  <a:moveTo>
                    <a:pt x="39" y="151"/>
                  </a:moveTo>
                  <a:cubicBezTo>
                    <a:pt x="39" y="151"/>
                    <a:pt x="40" y="151"/>
                    <a:pt x="40" y="150"/>
                  </a:cubicBezTo>
                  <a:cubicBezTo>
                    <a:pt x="39" y="150"/>
                    <a:pt x="38" y="151"/>
                    <a:pt x="39" y="151"/>
                  </a:cubicBezTo>
                  <a:close/>
                  <a:moveTo>
                    <a:pt x="41" y="153"/>
                  </a:moveTo>
                  <a:cubicBezTo>
                    <a:pt x="41" y="152"/>
                    <a:pt x="41" y="151"/>
                    <a:pt x="41" y="151"/>
                  </a:cubicBezTo>
                  <a:cubicBezTo>
                    <a:pt x="41" y="151"/>
                    <a:pt x="41" y="152"/>
                    <a:pt x="41" y="153"/>
                  </a:cubicBezTo>
                  <a:close/>
                  <a:moveTo>
                    <a:pt x="57" y="154"/>
                  </a:moveTo>
                  <a:cubicBezTo>
                    <a:pt x="58" y="154"/>
                    <a:pt x="58" y="152"/>
                    <a:pt x="58" y="152"/>
                  </a:cubicBezTo>
                  <a:cubicBezTo>
                    <a:pt x="56" y="152"/>
                    <a:pt x="57" y="153"/>
                    <a:pt x="57" y="154"/>
                  </a:cubicBezTo>
                  <a:close/>
                  <a:moveTo>
                    <a:pt x="60" y="154"/>
                  </a:moveTo>
                  <a:cubicBezTo>
                    <a:pt x="60" y="154"/>
                    <a:pt x="60" y="154"/>
                    <a:pt x="60" y="153"/>
                  </a:cubicBezTo>
                  <a:cubicBezTo>
                    <a:pt x="60" y="153"/>
                    <a:pt x="60" y="153"/>
                    <a:pt x="60" y="153"/>
                  </a:cubicBezTo>
                  <a:cubicBezTo>
                    <a:pt x="60" y="154"/>
                    <a:pt x="59" y="154"/>
                    <a:pt x="60" y="154"/>
                  </a:cubicBezTo>
                  <a:close/>
                  <a:moveTo>
                    <a:pt x="38" y="154"/>
                  </a:moveTo>
                  <a:cubicBezTo>
                    <a:pt x="38" y="155"/>
                    <a:pt x="38" y="155"/>
                    <a:pt x="39" y="155"/>
                  </a:cubicBezTo>
                  <a:cubicBezTo>
                    <a:pt x="39" y="154"/>
                    <a:pt x="39" y="154"/>
                    <a:pt x="39" y="154"/>
                  </a:cubicBezTo>
                  <a:cubicBezTo>
                    <a:pt x="39" y="154"/>
                    <a:pt x="39" y="153"/>
                    <a:pt x="39" y="153"/>
                  </a:cubicBezTo>
                  <a:cubicBezTo>
                    <a:pt x="39" y="154"/>
                    <a:pt x="38" y="154"/>
                    <a:pt x="38" y="154"/>
                  </a:cubicBezTo>
                  <a:close/>
                  <a:moveTo>
                    <a:pt x="61" y="157"/>
                  </a:moveTo>
                  <a:cubicBezTo>
                    <a:pt x="62" y="156"/>
                    <a:pt x="61" y="154"/>
                    <a:pt x="61" y="153"/>
                  </a:cubicBezTo>
                  <a:cubicBezTo>
                    <a:pt x="61" y="154"/>
                    <a:pt x="61" y="155"/>
                    <a:pt x="61" y="157"/>
                  </a:cubicBezTo>
                  <a:close/>
                  <a:moveTo>
                    <a:pt x="58" y="156"/>
                  </a:moveTo>
                  <a:cubicBezTo>
                    <a:pt x="58" y="156"/>
                    <a:pt x="58" y="156"/>
                    <a:pt x="59" y="156"/>
                  </a:cubicBezTo>
                  <a:cubicBezTo>
                    <a:pt x="59" y="156"/>
                    <a:pt x="59" y="155"/>
                    <a:pt x="59" y="155"/>
                  </a:cubicBezTo>
                  <a:cubicBezTo>
                    <a:pt x="59" y="155"/>
                    <a:pt x="59" y="155"/>
                    <a:pt x="59" y="155"/>
                  </a:cubicBezTo>
                  <a:cubicBezTo>
                    <a:pt x="59" y="155"/>
                    <a:pt x="58" y="155"/>
                    <a:pt x="58" y="156"/>
                  </a:cubicBezTo>
                  <a:close/>
                  <a:moveTo>
                    <a:pt x="40" y="156"/>
                  </a:moveTo>
                  <a:cubicBezTo>
                    <a:pt x="40" y="156"/>
                    <a:pt x="40" y="156"/>
                    <a:pt x="40" y="156"/>
                  </a:cubicBezTo>
                  <a:cubicBezTo>
                    <a:pt x="40" y="155"/>
                    <a:pt x="40" y="155"/>
                    <a:pt x="40" y="155"/>
                  </a:cubicBezTo>
                  <a:cubicBezTo>
                    <a:pt x="39" y="155"/>
                    <a:pt x="39" y="156"/>
                    <a:pt x="40" y="156"/>
                  </a:cubicBezTo>
                  <a:close/>
                  <a:moveTo>
                    <a:pt x="40" y="157"/>
                  </a:moveTo>
                  <a:cubicBezTo>
                    <a:pt x="40" y="157"/>
                    <a:pt x="40" y="157"/>
                    <a:pt x="41" y="157"/>
                  </a:cubicBezTo>
                  <a:cubicBezTo>
                    <a:pt x="41" y="157"/>
                    <a:pt x="41" y="157"/>
                    <a:pt x="41" y="157"/>
                  </a:cubicBezTo>
                  <a:cubicBezTo>
                    <a:pt x="41" y="157"/>
                    <a:pt x="40" y="157"/>
                    <a:pt x="40" y="157"/>
                  </a:cubicBezTo>
                  <a:close/>
                  <a:moveTo>
                    <a:pt x="60" y="158"/>
                  </a:moveTo>
                  <a:cubicBezTo>
                    <a:pt x="60" y="158"/>
                    <a:pt x="61" y="158"/>
                    <a:pt x="60" y="157"/>
                  </a:cubicBezTo>
                  <a:cubicBezTo>
                    <a:pt x="60" y="157"/>
                    <a:pt x="60" y="157"/>
                    <a:pt x="60" y="157"/>
                  </a:cubicBezTo>
                  <a:cubicBezTo>
                    <a:pt x="59" y="157"/>
                    <a:pt x="60" y="158"/>
                    <a:pt x="60" y="158"/>
                  </a:cubicBezTo>
                  <a:close/>
                  <a:moveTo>
                    <a:pt x="39" y="158"/>
                  </a:moveTo>
                  <a:cubicBezTo>
                    <a:pt x="39" y="158"/>
                    <a:pt x="39" y="157"/>
                    <a:pt x="39" y="157"/>
                  </a:cubicBezTo>
                  <a:cubicBezTo>
                    <a:pt x="39" y="157"/>
                    <a:pt x="39" y="157"/>
                    <a:pt x="39" y="157"/>
                  </a:cubicBezTo>
                  <a:cubicBezTo>
                    <a:pt x="38" y="157"/>
                    <a:pt x="39" y="157"/>
                    <a:pt x="39" y="158"/>
                  </a:cubicBezTo>
                  <a:close/>
                  <a:moveTo>
                    <a:pt x="58" y="159"/>
                  </a:moveTo>
                  <a:cubicBezTo>
                    <a:pt x="58" y="158"/>
                    <a:pt x="58" y="158"/>
                    <a:pt x="58" y="158"/>
                  </a:cubicBezTo>
                  <a:cubicBezTo>
                    <a:pt x="58" y="158"/>
                    <a:pt x="58" y="158"/>
                    <a:pt x="57" y="158"/>
                  </a:cubicBezTo>
                  <a:cubicBezTo>
                    <a:pt x="57" y="158"/>
                    <a:pt x="57" y="159"/>
                    <a:pt x="58" y="159"/>
                  </a:cubicBezTo>
                  <a:close/>
                  <a:moveTo>
                    <a:pt x="40" y="160"/>
                  </a:moveTo>
                  <a:cubicBezTo>
                    <a:pt x="40" y="160"/>
                    <a:pt x="40" y="159"/>
                    <a:pt x="40" y="159"/>
                  </a:cubicBezTo>
                  <a:cubicBezTo>
                    <a:pt x="40" y="159"/>
                    <a:pt x="40" y="158"/>
                    <a:pt x="40" y="158"/>
                  </a:cubicBezTo>
                  <a:cubicBezTo>
                    <a:pt x="39" y="159"/>
                    <a:pt x="39" y="160"/>
                    <a:pt x="40" y="160"/>
                  </a:cubicBezTo>
                  <a:close/>
                  <a:moveTo>
                    <a:pt x="59" y="159"/>
                  </a:moveTo>
                  <a:cubicBezTo>
                    <a:pt x="59" y="159"/>
                    <a:pt x="59" y="159"/>
                    <a:pt x="59" y="158"/>
                  </a:cubicBezTo>
                  <a:cubicBezTo>
                    <a:pt x="58" y="159"/>
                    <a:pt x="59" y="160"/>
                    <a:pt x="59" y="159"/>
                  </a:cubicBezTo>
                  <a:close/>
                  <a:moveTo>
                    <a:pt x="38" y="159"/>
                  </a:moveTo>
                  <a:cubicBezTo>
                    <a:pt x="38" y="159"/>
                    <a:pt x="38" y="158"/>
                    <a:pt x="38" y="159"/>
                  </a:cubicBezTo>
                  <a:cubicBezTo>
                    <a:pt x="38" y="159"/>
                    <a:pt x="38" y="159"/>
                    <a:pt x="38" y="159"/>
                  </a:cubicBezTo>
                  <a:close/>
                  <a:moveTo>
                    <a:pt x="60" y="161"/>
                  </a:moveTo>
                  <a:cubicBezTo>
                    <a:pt x="60" y="160"/>
                    <a:pt x="60" y="160"/>
                    <a:pt x="60" y="160"/>
                  </a:cubicBezTo>
                  <a:cubicBezTo>
                    <a:pt x="60" y="160"/>
                    <a:pt x="59" y="161"/>
                    <a:pt x="60" y="161"/>
                  </a:cubicBezTo>
                  <a:close/>
                  <a:moveTo>
                    <a:pt x="40" y="161"/>
                  </a:moveTo>
                  <a:cubicBezTo>
                    <a:pt x="39" y="160"/>
                    <a:pt x="39" y="160"/>
                    <a:pt x="38" y="160"/>
                  </a:cubicBezTo>
                  <a:cubicBezTo>
                    <a:pt x="39" y="160"/>
                    <a:pt x="39" y="161"/>
                    <a:pt x="40" y="161"/>
                  </a:cubicBezTo>
                  <a:close/>
                  <a:moveTo>
                    <a:pt x="58" y="161"/>
                  </a:moveTo>
                  <a:cubicBezTo>
                    <a:pt x="58" y="161"/>
                    <a:pt x="59" y="160"/>
                    <a:pt x="58" y="160"/>
                  </a:cubicBezTo>
                  <a:cubicBezTo>
                    <a:pt x="58" y="160"/>
                    <a:pt x="58" y="160"/>
                    <a:pt x="58" y="161"/>
                  </a:cubicBezTo>
                  <a:close/>
                  <a:moveTo>
                    <a:pt x="61" y="161"/>
                  </a:moveTo>
                  <a:cubicBezTo>
                    <a:pt x="62" y="161"/>
                    <a:pt x="61" y="161"/>
                    <a:pt x="61" y="162"/>
                  </a:cubicBezTo>
                  <a:cubicBezTo>
                    <a:pt x="62" y="162"/>
                    <a:pt x="62" y="161"/>
                    <a:pt x="62" y="160"/>
                  </a:cubicBezTo>
                  <a:cubicBezTo>
                    <a:pt x="62" y="160"/>
                    <a:pt x="61" y="160"/>
                    <a:pt x="61" y="161"/>
                  </a:cubicBezTo>
                  <a:close/>
                  <a:moveTo>
                    <a:pt x="59" y="162"/>
                  </a:moveTo>
                  <a:cubicBezTo>
                    <a:pt x="59" y="162"/>
                    <a:pt x="59" y="162"/>
                    <a:pt x="59" y="162"/>
                  </a:cubicBezTo>
                  <a:cubicBezTo>
                    <a:pt x="59" y="162"/>
                    <a:pt x="60" y="162"/>
                    <a:pt x="59" y="161"/>
                  </a:cubicBezTo>
                  <a:cubicBezTo>
                    <a:pt x="59" y="161"/>
                    <a:pt x="59" y="161"/>
                    <a:pt x="59" y="161"/>
                  </a:cubicBezTo>
                  <a:cubicBezTo>
                    <a:pt x="59" y="161"/>
                    <a:pt x="59" y="161"/>
                    <a:pt x="59" y="162"/>
                  </a:cubicBezTo>
                  <a:close/>
                  <a:moveTo>
                    <a:pt x="60" y="162"/>
                  </a:moveTo>
                  <a:cubicBezTo>
                    <a:pt x="61" y="162"/>
                    <a:pt x="61" y="163"/>
                    <a:pt x="61" y="163"/>
                  </a:cubicBezTo>
                  <a:cubicBezTo>
                    <a:pt x="61" y="162"/>
                    <a:pt x="61" y="161"/>
                    <a:pt x="61" y="161"/>
                  </a:cubicBezTo>
                  <a:cubicBezTo>
                    <a:pt x="61" y="162"/>
                    <a:pt x="60" y="162"/>
                    <a:pt x="60" y="162"/>
                  </a:cubicBezTo>
                  <a:close/>
                  <a:moveTo>
                    <a:pt x="38" y="164"/>
                  </a:moveTo>
                  <a:cubicBezTo>
                    <a:pt x="39" y="163"/>
                    <a:pt x="38" y="162"/>
                    <a:pt x="38" y="162"/>
                  </a:cubicBezTo>
                  <a:cubicBezTo>
                    <a:pt x="38" y="162"/>
                    <a:pt x="38" y="163"/>
                    <a:pt x="38" y="164"/>
                  </a:cubicBezTo>
                  <a:close/>
                  <a:moveTo>
                    <a:pt x="41" y="165"/>
                  </a:moveTo>
                  <a:cubicBezTo>
                    <a:pt x="41" y="165"/>
                    <a:pt x="40" y="165"/>
                    <a:pt x="40" y="165"/>
                  </a:cubicBezTo>
                  <a:cubicBezTo>
                    <a:pt x="40" y="165"/>
                    <a:pt x="40" y="166"/>
                    <a:pt x="41" y="167"/>
                  </a:cubicBezTo>
                  <a:cubicBezTo>
                    <a:pt x="41" y="167"/>
                    <a:pt x="41" y="166"/>
                    <a:pt x="42" y="166"/>
                  </a:cubicBezTo>
                  <a:cubicBezTo>
                    <a:pt x="42" y="164"/>
                    <a:pt x="42" y="163"/>
                    <a:pt x="42" y="162"/>
                  </a:cubicBezTo>
                  <a:cubicBezTo>
                    <a:pt x="41" y="163"/>
                    <a:pt x="42" y="164"/>
                    <a:pt x="41" y="165"/>
                  </a:cubicBezTo>
                  <a:close/>
                  <a:moveTo>
                    <a:pt x="58" y="163"/>
                  </a:moveTo>
                  <a:cubicBezTo>
                    <a:pt x="58" y="163"/>
                    <a:pt x="58" y="162"/>
                    <a:pt x="58" y="162"/>
                  </a:cubicBezTo>
                  <a:cubicBezTo>
                    <a:pt x="58" y="163"/>
                    <a:pt x="58" y="163"/>
                    <a:pt x="58" y="163"/>
                  </a:cubicBezTo>
                  <a:close/>
                  <a:moveTo>
                    <a:pt x="60" y="164"/>
                  </a:moveTo>
                  <a:cubicBezTo>
                    <a:pt x="60" y="163"/>
                    <a:pt x="61" y="163"/>
                    <a:pt x="60" y="163"/>
                  </a:cubicBezTo>
                  <a:cubicBezTo>
                    <a:pt x="59" y="163"/>
                    <a:pt x="60" y="164"/>
                    <a:pt x="60" y="164"/>
                  </a:cubicBezTo>
                  <a:close/>
                  <a:moveTo>
                    <a:pt x="59" y="165"/>
                  </a:moveTo>
                  <a:cubicBezTo>
                    <a:pt x="59" y="165"/>
                    <a:pt x="60" y="165"/>
                    <a:pt x="60" y="165"/>
                  </a:cubicBezTo>
                  <a:cubicBezTo>
                    <a:pt x="59" y="165"/>
                    <a:pt x="59" y="164"/>
                    <a:pt x="59" y="164"/>
                  </a:cubicBezTo>
                  <a:cubicBezTo>
                    <a:pt x="59" y="165"/>
                    <a:pt x="59" y="165"/>
                    <a:pt x="59" y="165"/>
                  </a:cubicBezTo>
                  <a:close/>
                  <a:moveTo>
                    <a:pt x="39" y="165"/>
                  </a:moveTo>
                  <a:cubicBezTo>
                    <a:pt x="39" y="166"/>
                    <a:pt x="39" y="165"/>
                    <a:pt x="39" y="165"/>
                  </a:cubicBezTo>
                  <a:cubicBezTo>
                    <a:pt x="39" y="165"/>
                    <a:pt x="39" y="165"/>
                    <a:pt x="39" y="165"/>
                  </a:cubicBezTo>
                  <a:close/>
                  <a:moveTo>
                    <a:pt x="62" y="167"/>
                  </a:moveTo>
                  <a:cubicBezTo>
                    <a:pt x="62" y="166"/>
                    <a:pt x="62" y="165"/>
                    <a:pt x="62" y="165"/>
                  </a:cubicBezTo>
                  <a:cubicBezTo>
                    <a:pt x="62" y="165"/>
                    <a:pt x="61" y="166"/>
                    <a:pt x="62" y="167"/>
                  </a:cubicBezTo>
                  <a:close/>
                  <a:moveTo>
                    <a:pt x="60" y="166"/>
                  </a:moveTo>
                  <a:cubicBezTo>
                    <a:pt x="60" y="166"/>
                    <a:pt x="60" y="166"/>
                    <a:pt x="61" y="166"/>
                  </a:cubicBezTo>
                  <a:cubicBezTo>
                    <a:pt x="60" y="166"/>
                    <a:pt x="60" y="166"/>
                    <a:pt x="60" y="166"/>
                  </a:cubicBezTo>
                  <a:close/>
                  <a:moveTo>
                    <a:pt x="40" y="168"/>
                  </a:moveTo>
                  <a:cubicBezTo>
                    <a:pt x="40" y="168"/>
                    <a:pt x="41" y="168"/>
                    <a:pt x="41" y="167"/>
                  </a:cubicBezTo>
                  <a:cubicBezTo>
                    <a:pt x="40" y="167"/>
                    <a:pt x="40" y="166"/>
                    <a:pt x="40" y="166"/>
                  </a:cubicBezTo>
                  <a:cubicBezTo>
                    <a:pt x="39" y="167"/>
                    <a:pt x="40" y="167"/>
                    <a:pt x="40" y="168"/>
                  </a:cubicBezTo>
                  <a:close/>
                  <a:moveTo>
                    <a:pt x="61" y="168"/>
                  </a:moveTo>
                  <a:cubicBezTo>
                    <a:pt x="61" y="167"/>
                    <a:pt x="61" y="167"/>
                    <a:pt x="61" y="166"/>
                  </a:cubicBezTo>
                  <a:cubicBezTo>
                    <a:pt x="61" y="167"/>
                    <a:pt x="60" y="168"/>
                    <a:pt x="61" y="168"/>
                  </a:cubicBezTo>
                  <a:close/>
                  <a:moveTo>
                    <a:pt x="40" y="169"/>
                  </a:moveTo>
                  <a:cubicBezTo>
                    <a:pt x="39" y="168"/>
                    <a:pt x="39" y="168"/>
                    <a:pt x="39" y="168"/>
                  </a:cubicBezTo>
                  <a:cubicBezTo>
                    <a:pt x="39" y="168"/>
                    <a:pt x="39" y="169"/>
                    <a:pt x="40" y="169"/>
                  </a:cubicBezTo>
                  <a:close/>
                  <a:moveTo>
                    <a:pt x="58" y="168"/>
                  </a:moveTo>
                  <a:cubicBezTo>
                    <a:pt x="59" y="168"/>
                    <a:pt x="58" y="169"/>
                    <a:pt x="59" y="169"/>
                  </a:cubicBezTo>
                  <a:cubicBezTo>
                    <a:pt x="59" y="169"/>
                    <a:pt x="59" y="169"/>
                    <a:pt x="59" y="169"/>
                  </a:cubicBezTo>
                  <a:cubicBezTo>
                    <a:pt x="59" y="168"/>
                    <a:pt x="58" y="168"/>
                    <a:pt x="59" y="168"/>
                  </a:cubicBezTo>
                  <a:cubicBezTo>
                    <a:pt x="58" y="168"/>
                    <a:pt x="58" y="168"/>
                    <a:pt x="58" y="168"/>
                  </a:cubicBezTo>
                  <a:close/>
                  <a:moveTo>
                    <a:pt x="39" y="170"/>
                  </a:moveTo>
                  <a:cubicBezTo>
                    <a:pt x="39" y="169"/>
                    <a:pt x="39" y="169"/>
                    <a:pt x="39" y="169"/>
                  </a:cubicBezTo>
                  <a:cubicBezTo>
                    <a:pt x="39" y="169"/>
                    <a:pt x="39" y="170"/>
                    <a:pt x="39" y="170"/>
                  </a:cubicBezTo>
                  <a:close/>
                  <a:moveTo>
                    <a:pt x="40" y="170"/>
                  </a:moveTo>
                  <a:cubicBezTo>
                    <a:pt x="40" y="170"/>
                    <a:pt x="40" y="169"/>
                    <a:pt x="40" y="169"/>
                  </a:cubicBezTo>
                  <a:cubicBezTo>
                    <a:pt x="40" y="169"/>
                    <a:pt x="40" y="170"/>
                    <a:pt x="40" y="170"/>
                  </a:cubicBezTo>
                  <a:close/>
                  <a:moveTo>
                    <a:pt x="58" y="173"/>
                  </a:moveTo>
                  <a:cubicBezTo>
                    <a:pt x="59" y="172"/>
                    <a:pt x="61" y="170"/>
                    <a:pt x="59" y="170"/>
                  </a:cubicBezTo>
                  <a:cubicBezTo>
                    <a:pt x="59" y="171"/>
                    <a:pt x="58" y="172"/>
                    <a:pt x="58" y="173"/>
                  </a:cubicBezTo>
                  <a:close/>
                  <a:moveTo>
                    <a:pt x="38" y="173"/>
                  </a:moveTo>
                  <a:cubicBezTo>
                    <a:pt x="39" y="172"/>
                    <a:pt x="40" y="171"/>
                    <a:pt x="40" y="170"/>
                  </a:cubicBezTo>
                  <a:cubicBezTo>
                    <a:pt x="40" y="170"/>
                    <a:pt x="40" y="170"/>
                    <a:pt x="39" y="170"/>
                  </a:cubicBezTo>
                  <a:cubicBezTo>
                    <a:pt x="39" y="171"/>
                    <a:pt x="38" y="172"/>
                    <a:pt x="38" y="173"/>
                  </a:cubicBezTo>
                  <a:close/>
                  <a:moveTo>
                    <a:pt x="41" y="171"/>
                  </a:moveTo>
                  <a:cubicBezTo>
                    <a:pt x="41" y="171"/>
                    <a:pt x="41" y="172"/>
                    <a:pt x="41" y="172"/>
                  </a:cubicBezTo>
                  <a:cubicBezTo>
                    <a:pt x="41" y="172"/>
                    <a:pt x="41" y="171"/>
                    <a:pt x="41" y="171"/>
                  </a:cubicBezTo>
                  <a:cubicBezTo>
                    <a:pt x="41" y="171"/>
                    <a:pt x="41" y="170"/>
                    <a:pt x="41" y="170"/>
                  </a:cubicBezTo>
                  <a:cubicBezTo>
                    <a:pt x="41" y="171"/>
                    <a:pt x="41" y="171"/>
                    <a:pt x="41" y="171"/>
                  </a:cubicBezTo>
                  <a:close/>
                  <a:moveTo>
                    <a:pt x="61" y="173"/>
                  </a:moveTo>
                  <a:cubicBezTo>
                    <a:pt x="61" y="173"/>
                    <a:pt x="61" y="172"/>
                    <a:pt x="61" y="172"/>
                  </a:cubicBezTo>
                  <a:cubicBezTo>
                    <a:pt x="60" y="173"/>
                    <a:pt x="61" y="173"/>
                    <a:pt x="61" y="173"/>
                  </a:cubicBezTo>
                  <a:close/>
                  <a:moveTo>
                    <a:pt x="39" y="175"/>
                  </a:moveTo>
                  <a:cubicBezTo>
                    <a:pt x="39" y="175"/>
                    <a:pt x="40" y="174"/>
                    <a:pt x="40" y="173"/>
                  </a:cubicBezTo>
                  <a:cubicBezTo>
                    <a:pt x="40" y="173"/>
                    <a:pt x="40" y="173"/>
                    <a:pt x="40" y="173"/>
                  </a:cubicBezTo>
                  <a:cubicBezTo>
                    <a:pt x="39" y="174"/>
                    <a:pt x="39" y="174"/>
                    <a:pt x="39" y="175"/>
                  </a:cubicBezTo>
                  <a:close/>
                  <a:moveTo>
                    <a:pt x="61" y="174"/>
                  </a:moveTo>
                  <a:cubicBezTo>
                    <a:pt x="61" y="175"/>
                    <a:pt x="62" y="176"/>
                    <a:pt x="62" y="175"/>
                  </a:cubicBezTo>
                  <a:cubicBezTo>
                    <a:pt x="61" y="175"/>
                    <a:pt x="61" y="174"/>
                    <a:pt x="59" y="174"/>
                  </a:cubicBezTo>
                  <a:cubicBezTo>
                    <a:pt x="59" y="175"/>
                    <a:pt x="59" y="175"/>
                    <a:pt x="59" y="176"/>
                  </a:cubicBezTo>
                  <a:cubicBezTo>
                    <a:pt x="60" y="175"/>
                    <a:pt x="60" y="175"/>
                    <a:pt x="61" y="174"/>
                  </a:cubicBezTo>
                  <a:close/>
                  <a:moveTo>
                    <a:pt x="56" y="177"/>
                  </a:moveTo>
                  <a:cubicBezTo>
                    <a:pt x="56" y="177"/>
                    <a:pt x="56" y="177"/>
                    <a:pt x="57" y="177"/>
                  </a:cubicBezTo>
                  <a:cubicBezTo>
                    <a:pt x="57" y="176"/>
                    <a:pt x="58" y="176"/>
                    <a:pt x="58" y="175"/>
                  </a:cubicBezTo>
                  <a:cubicBezTo>
                    <a:pt x="57" y="175"/>
                    <a:pt x="57" y="176"/>
                    <a:pt x="56" y="177"/>
                  </a:cubicBezTo>
                  <a:close/>
                  <a:moveTo>
                    <a:pt x="39" y="178"/>
                  </a:moveTo>
                  <a:cubicBezTo>
                    <a:pt x="40" y="177"/>
                    <a:pt x="40" y="176"/>
                    <a:pt x="41" y="175"/>
                  </a:cubicBezTo>
                  <a:cubicBezTo>
                    <a:pt x="40" y="176"/>
                    <a:pt x="40" y="177"/>
                    <a:pt x="39" y="178"/>
                  </a:cubicBezTo>
                  <a:close/>
                  <a:moveTo>
                    <a:pt x="42" y="176"/>
                  </a:moveTo>
                  <a:cubicBezTo>
                    <a:pt x="42" y="176"/>
                    <a:pt x="42" y="176"/>
                    <a:pt x="42" y="177"/>
                  </a:cubicBezTo>
                  <a:cubicBezTo>
                    <a:pt x="43" y="177"/>
                    <a:pt x="43" y="178"/>
                    <a:pt x="43" y="178"/>
                  </a:cubicBezTo>
                  <a:cubicBezTo>
                    <a:pt x="44" y="178"/>
                    <a:pt x="44" y="178"/>
                    <a:pt x="45" y="177"/>
                  </a:cubicBezTo>
                  <a:cubicBezTo>
                    <a:pt x="44" y="177"/>
                    <a:pt x="43" y="176"/>
                    <a:pt x="42" y="176"/>
                  </a:cubicBezTo>
                  <a:cubicBezTo>
                    <a:pt x="42" y="176"/>
                    <a:pt x="43" y="176"/>
                    <a:pt x="42" y="176"/>
                  </a:cubicBezTo>
                  <a:close/>
                  <a:moveTo>
                    <a:pt x="60" y="177"/>
                  </a:moveTo>
                  <a:cubicBezTo>
                    <a:pt x="60" y="177"/>
                    <a:pt x="60" y="178"/>
                    <a:pt x="61" y="178"/>
                  </a:cubicBezTo>
                  <a:cubicBezTo>
                    <a:pt x="61" y="177"/>
                    <a:pt x="61" y="177"/>
                    <a:pt x="61" y="177"/>
                  </a:cubicBezTo>
                  <a:cubicBezTo>
                    <a:pt x="61" y="177"/>
                    <a:pt x="61" y="176"/>
                    <a:pt x="60" y="176"/>
                  </a:cubicBezTo>
                  <a:cubicBezTo>
                    <a:pt x="60" y="176"/>
                    <a:pt x="60" y="177"/>
                    <a:pt x="60" y="177"/>
                  </a:cubicBezTo>
                  <a:close/>
                  <a:moveTo>
                    <a:pt x="52" y="179"/>
                  </a:moveTo>
                  <a:cubicBezTo>
                    <a:pt x="53" y="179"/>
                    <a:pt x="53" y="180"/>
                    <a:pt x="53" y="180"/>
                  </a:cubicBezTo>
                  <a:cubicBezTo>
                    <a:pt x="53" y="179"/>
                    <a:pt x="55" y="177"/>
                    <a:pt x="55" y="176"/>
                  </a:cubicBezTo>
                  <a:cubicBezTo>
                    <a:pt x="54" y="177"/>
                    <a:pt x="53" y="178"/>
                    <a:pt x="52" y="179"/>
                  </a:cubicBezTo>
                  <a:close/>
                  <a:moveTo>
                    <a:pt x="37" y="177"/>
                  </a:moveTo>
                  <a:cubicBezTo>
                    <a:pt x="36" y="177"/>
                    <a:pt x="36" y="178"/>
                    <a:pt x="35" y="178"/>
                  </a:cubicBezTo>
                  <a:cubicBezTo>
                    <a:pt x="36" y="178"/>
                    <a:pt x="36" y="179"/>
                    <a:pt x="36" y="179"/>
                  </a:cubicBezTo>
                  <a:cubicBezTo>
                    <a:pt x="37" y="179"/>
                    <a:pt x="38" y="177"/>
                    <a:pt x="37" y="177"/>
                  </a:cubicBezTo>
                  <a:close/>
                  <a:moveTo>
                    <a:pt x="64" y="179"/>
                  </a:moveTo>
                  <a:cubicBezTo>
                    <a:pt x="64" y="178"/>
                    <a:pt x="64" y="177"/>
                    <a:pt x="63" y="177"/>
                  </a:cubicBezTo>
                  <a:cubicBezTo>
                    <a:pt x="63" y="178"/>
                    <a:pt x="64" y="179"/>
                    <a:pt x="64" y="179"/>
                  </a:cubicBezTo>
                  <a:close/>
                  <a:moveTo>
                    <a:pt x="55" y="179"/>
                  </a:moveTo>
                  <a:cubicBezTo>
                    <a:pt x="55" y="179"/>
                    <a:pt x="55" y="179"/>
                    <a:pt x="56" y="180"/>
                  </a:cubicBezTo>
                  <a:cubicBezTo>
                    <a:pt x="56" y="180"/>
                    <a:pt x="57" y="179"/>
                    <a:pt x="57" y="179"/>
                  </a:cubicBezTo>
                  <a:cubicBezTo>
                    <a:pt x="56" y="179"/>
                    <a:pt x="56" y="178"/>
                    <a:pt x="56" y="179"/>
                  </a:cubicBezTo>
                  <a:cubicBezTo>
                    <a:pt x="56" y="178"/>
                    <a:pt x="56" y="178"/>
                    <a:pt x="56" y="178"/>
                  </a:cubicBezTo>
                  <a:cubicBezTo>
                    <a:pt x="56" y="178"/>
                    <a:pt x="55" y="178"/>
                    <a:pt x="55" y="178"/>
                  </a:cubicBezTo>
                  <a:cubicBezTo>
                    <a:pt x="55" y="178"/>
                    <a:pt x="55" y="178"/>
                    <a:pt x="55" y="179"/>
                  </a:cubicBezTo>
                  <a:close/>
                  <a:moveTo>
                    <a:pt x="45" y="180"/>
                  </a:moveTo>
                  <a:cubicBezTo>
                    <a:pt x="45" y="180"/>
                    <a:pt x="45" y="180"/>
                    <a:pt x="45" y="180"/>
                  </a:cubicBezTo>
                  <a:cubicBezTo>
                    <a:pt x="46" y="180"/>
                    <a:pt x="46" y="179"/>
                    <a:pt x="47" y="179"/>
                  </a:cubicBezTo>
                  <a:cubicBezTo>
                    <a:pt x="47" y="178"/>
                    <a:pt x="46" y="178"/>
                    <a:pt x="46" y="178"/>
                  </a:cubicBezTo>
                  <a:cubicBezTo>
                    <a:pt x="45" y="178"/>
                    <a:pt x="45" y="179"/>
                    <a:pt x="45" y="180"/>
                  </a:cubicBezTo>
                  <a:close/>
                  <a:moveTo>
                    <a:pt x="58" y="180"/>
                  </a:moveTo>
                  <a:cubicBezTo>
                    <a:pt x="59" y="180"/>
                    <a:pt x="59" y="180"/>
                    <a:pt x="59" y="180"/>
                  </a:cubicBezTo>
                  <a:cubicBezTo>
                    <a:pt x="59" y="180"/>
                    <a:pt x="59" y="180"/>
                    <a:pt x="59" y="180"/>
                  </a:cubicBezTo>
                  <a:cubicBezTo>
                    <a:pt x="60" y="180"/>
                    <a:pt x="61" y="178"/>
                    <a:pt x="59" y="178"/>
                  </a:cubicBezTo>
                  <a:cubicBezTo>
                    <a:pt x="59" y="178"/>
                    <a:pt x="58" y="179"/>
                    <a:pt x="58" y="180"/>
                  </a:cubicBezTo>
                  <a:close/>
                  <a:moveTo>
                    <a:pt x="41" y="180"/>
                  </a:moveTo>
                  <a:cubicBezTo>
                    <a:pt x="41" y="179"/>
                    <a:pt x="42" y="179"/>
                    <a:pt x="42" y="179"/>
                  </a:cubicBezTo>
                  <a:cubicBezTo>
                    <a:pt x="41" y="179"/>
                    <a:pt x="41" y="178"/>
                    <a:pt x="41" y="178"/>
                  </a:cubicBezTo>
                  <a:cubicBezTo>
                    <a:pt x="41" y="178"/>
                    <a:pt x="41" y="179"/>
                    <a:pt x="40" y="178"/>
                  </a:cubicBezTo>
                  <a:cubicBezTo>
                    <a:pt x="40" y="179"/>
                    <a:pt x="40" y="180"/>
                    <a:pt x="41" y="180"/>
                  </a:cubicBezTo>
                  <a:close/>
                  <a:moveTo>
                    <a:pt x="62" y="179"/>
                  </a:moveTo>
                  <a:cubicBezTo>
                    <a:pt x="62" y="179"/>
                    <a:pt x="63" y="181"/>
                    <a:pt x="64" y="180"/>
                  </a:cubicBezTo>
                  <a:cubicBezTo>
                    <a:pt x="63" y="180"/>
                    <a:pt x="63" y="179"/>
                    <a:pt x="62" y="178"/>
                  </a:cubicBezTo>
                  <a:cubicBezTo>
                    <a:pt x="62" y="178"/>
                    <a:pt x="62" y="179"/>
                    <a:pt x="62" y="179"/>
                  </a:cubicBezTo>
                  <a:close/>
                  <a:moveTo>
                    <a:pt x="67" y="180"/>
                  </a:moveTo>
                  <a:cubicBezTo>
                    <a:pt x="67" y="180"/>
                    <a:pt x="66" y="179"/>
                    <a:pt x="65" y="179"/>
                  </a:cubicBezTo>
                  <a:cubicBezTo>
                    <a:pt x="66" y="179"/>
                    <a:pt x="66" y="180"/>
                    <a:pt x="67" y="180"/>
                  </a:cubicBezTo>
                  <a:close/>
                  <a:moveTo>
                    <a:pt x="34" y="180"/>
                  </a:moveTo>
                  <a:cubicBezTo>
                    <a:pt x="34" y="180"/>
                    <a:pt x="34" y="179"/>
                    <a:pt x="34" y="180"/>
                  </a:cubicBezTo>
                  <a:cubicBezTo>
                    <a:pt x="34" y="179"/>
                    <a:pt x="34" y="179"/>
                    <a:pt x="34" y="179"/>
                  </a:cubicBezTo>
                  <a:cubicBezTo>
                    <a:pt x="34" y="179"/>
                    <a:pt x="34" y="179"/>
                    <a:pt x="34" y="180"/>
                  </a:cubicBezTo>
                  <a:close/>
                  <a:moveTo>
                    <a:pt x="42" y="181"/>
                  </a:moveTo>
                  <a:cubicBezTo>
                    <a:pt x="42" y="180"/>
                    <a:pt x="43" y="180"/>
                    <a:pt x="42" y="180"/>
                  </a:cubicBezTo>
                  <a:cubicBezTo>
                    <a:pt x="42" y="180"/>
                    <a:pt x="42" y="180"/>
                    <a:pt x="42" y="181"/>
                  </a:cubicBezTo>
                  <a:close/>
                  <a:moveTo>
                    <a:pt x="62" y="183"/>
                  </a:moveTo>
                  <a:cubicBezTo>
                    <a:pt x="62" y="183"/>
                    <a:pt x="63" y="182"/>
                    <a:pt x="63" y="182"/>
                  </a:cubicBezTo>
                  <a:cubicBezTo>
                    <a:pt x="62" y="182"/>
                    <a:pt x="62" y="180"/>
                    <a:pt x="61" y="180"/>
                  </a:cubicBezTo>
                  <a:cubicBezTo>
                    <a:pt x="60" y="181"/>
                    <a:pt x="61" y="182"/>
                    <a:pt x="62" y="183"/>
                  </a:cubicBezTo>
                  <a:close/>
                  <a:moveTo>
                    <a:pt x="47" y="182"/>
                  </a:moveTo>
                  <a:cubicBezTo>
                    <a:pt x="47" y="181"/>
                    <a:pt x="47" y="180"/>
                    <a:pt x="47" y="180"/>
                  </a:cubicBezTo>
                  <a:cubicBezTo>
                    <a:pt x="46" y="181"/>
                    <a:pt x="46" y="182"/>
                    <a:pt x="47" y="182"/>
                  </a:cubicBezTo>
                  <a:close/>
                  <a:moveTo>
                    <a:pt x="37" y="183"/>
                  </a:moveTo>
                  <a:cubicBezTo>
                    <a:pt x="37" y="183"/>
                    <a:pt x="38" y="184"/>
                    <a:pt x="38" y="184"/>
                  </a:cubicBezTo>
                  <a:cubicBezTo>
                    <a:pt x="38" y="184"/>
                    <a:pt x="39" y="184"/>
                    <a:pt x="39" y="183"/>
                  </a:cubicBezTo>
                  <a:cubicBezTo>
                    <a:pt x="38" y="183"/>
                    <a:pt x="38" y="183"/>
                    <a:pt x="38" y="182"/>
                  </a:cubicBezTo>
                  <a:cubicBezTo>
                    <a:pt x="38" y="182"/>
                    <a:pt x="38" y="182"/>
                    <a:pt x="38" y="182"/>
                  </a:cubicBezTo>
                  <a:cubicBezTo>
                    <a:pt x="39" y="182"/>
                    <a:pt x="39" y="182"/>
                    <a:pt x="39" y="183"/>
                  </a:cubicBezTo>
                  <a:cubicBezTo>
                    <a:pt x="40" y="182"/>
                    <a:pt x="40" y="182"/>
                    <a:pt x="40" y="181"/>
                  </a:cubicBezTo>
                  <a:cubicBezTo>
                    <a:pt x="40" y="181"/>
                    <a:pt x="40" y="181"/>
                    <a:pt x="40" y="181"/>
                  </a:cubicBezTo>
                  <a:cubicBezTo>
                    <a:pt x="39" y="181"/>
                    <a:pt x="39" y="180"/>
                    <a:pt x="39" y="180"/>
                  </a:cubicBezTo>
                  <a:cubicBezTo>
                    <a:pt x="39" y="181"/>
                    <a:pt x="37" y="182"/>
                    <a:pt x="37" y="183"/>
                  </a:cubicBezTo>
                  <a:close/>
                  <a:moveTo>
                    <a:pt x="54" y="182"/>
                  </a:moveTo>
                  <a:cubicBezTo>
                    <a:pt x="55" y="181"/>
                    <a:pt x="55" y="181"/>
                    <a:pt x="55" y="181"/>
                  </a:cubicBezTo>
                  <a:cubicBezTo>
                    <a:pt x="55" y="181"/>
                    <a:pt x="54" y="180"/>
                    <a:pt x="54" y="180"/>
                  </a:cubicBezTo>
                  <a:cubicBezTo>
                    <a:pt x="53" y="181"/>
                    <a:pt x="54" y="181"/>
                    <a:pt x="54" y="182"/>
                  </a:cubicBezTo>
                  <a:close/>
                  <a:moveTo>
                    <a:pt x="32" y="181"/>
                  </a:moveTo>
                  <a:cubicBezTo>
                    <a:pt x="33" y="182"/>
                    <a:pt x="33" y="183"/>
                    <a:pt x="34" y="183"/>
                  </a:cubicBezTo>
                  <a:cubicBezTo>
                    <a:pt x="34" y="183"/>
                    <a:pt x="34" y="182"/>
                    <a:pt x="33" y="182"/>
                  </a:cubicBezTo>
                  <a:cubicBezTo>
                    <a:pt x="33" y="181"/>
                    <a:pt x="34" y="181"/>
                    <a:pt x="34" y="181"/>
                  </a:cubicBezTo>
                  <a:cubicBezTo>
                    <a:pt x="34" y="181"/>
                    <a:pt x="34" y="182"/>
                    <a:pt x="35" y="182"/>
                  </a:cubicBezTo>
                  <a:cubicBezTo>
                    <a:pt x="35" y="181"/>
                    <a:pt x="35" y="181"/>
                    <a:pt x="35" y="180"/>
                  </a:cubicBezTo>
                  <a:cubicBezTo>
                    <a:pt x="34" y="181"/>
                    <a:pt x="33" y="181"/>
                    <a:pt x="32" y="181"/>
                  </a:cubicBezTo>
                  <a:close/>
                  <a:moveTo>
                    <a:pt x="57" y="181"/>
                  </a:moveTo>
                  <a:cubicBezTo>
                    <a:pt x="57" y="182"/>
                    <a:pt x="58" y="182"/>
                    <a:pt x="58" y="182"/>
                  </a:cubicBezTo>
                  <a:cubicBezTo>
                    <a:pt x="58" y="182"/>
                    <a:pt x="58" y="181"/>
                    <a:pt x="59" y="181"/>
                  </a:cubicBezTo>
                  <a:cubicBezTo>
                    <a:pt x="58" y="181"/>
                    <a:pt x="58" y="181"/>
                    <a:pt x="58" y="180"/>
                  </a:cubicBezTo>
                  <a:cubicBezTo>
                    <a:pt x="58" y="181"/>
                    <a:pt x="57" y="181"/>
                    <a:pt x="57" y="181"/>
                  </a:cubicBezTo>
                  <a:close/>
                  <a:moveTo>
                    <a:pt x="65" y="181"/>
                  </a:moveTo>
                  <a:cubicBezTo>
                    <a:pt x="65" y="181"/>
                    <a:pt x="64" y="181"/>
                    <a:pt x="64" y="182"/>
                  </a:cubicBezTo>
                  <a:cubicBezTo>
                    <a:pt x="65" y="182"/>
                    <a:pt x="65" y="182"/>
                    <a:pt x="65" y="182"/>
                  </a:cubicBezTo>
                  <a:cubicBezTo>
                    <a:pt x="65" y="182"/>
                    <a:pt x="66" y="182"/>
                    <a:pt x="66" y="182"/>
                  </a:cubicBezTo>
                  <a:cubicBezTo>
                    <a:pt x="65" y="182"/>
                    <a:pt x="65" y="181"/>
                    <a:pt x="65" y="182"/>
                  </a:cubicBezTo>
                  <a:cubicBezTo>
                    <a:pt x="65" y="182"/>
                    <a:pt x="65" y="182"/>
                    <a:pt x="65" y="182"/>
                  </a:cubicBezTo>
                  <a:cubicBezTo>
                    <a:pt x="65" y="182"/>
                    <a:pt x="65" y="181"/>
                    <a:pt x="65" y="181"/>
                  </a:cubicBezTo>
                  <a:close/>
                  <a:moveTo>
                    <a:pt x="43" y="182"/>
                  </a:moveTo>
                  <a:cubicBezTo>
                    <a:pt x="44" y="182"/>
                    <a:pt x="44" y="181"/>
                    <a:pt x="43" y="181"/>
                  </a:cubicBezTo>
                  <a:cubicBezTo>
                    <a:pt x="43" y="182"/>
                    <a:pt x="43" y="182"/>
                    <a:pt x="43" y="182"/>
                  </a:cubicBezTo>
                  <a:close/>
                  <a:moveTo>
                    <a:pt x="68" y="182"/>
                  </a:moveTo>
                  <a:cubicBezTo>
                    <a:pt x="68" y="182"/>
                    <a:pt x="68" y="182"/>
                    <a:pt x="68" y="181"/>
                  </a:cubicBezTo>
                  <a:cubicBezTo>
                    <a:pt x="67" y="182"/>
                    <a:pt x="68" y="182"/>
                    <a:pt x="68" y="182"/>
                  </a:cubicBezTo>
                  <a:close/>
                  <a:moveTo>
                    <a:pt x="55" y="183"/>
                  </a:moveTo>
                  <a:cubicBezTo>
                    <a:pt x="55" y="182"/>
                    <a:pt x="56" y="182"/>
                    <a:pt x="55" y="182"/>
                  </a:cubicBezTo>
                  <a:cubicBezTo>
                    <a:pt x="55" y="182"/>
                    <a:pt x="55" y="181"/>
                    <a:pt x="55" y="182"/>
                  </a:cubicBezTo>
                  <a:cubicBezTo>
                    <a:pt x="55" y="182"/>
                    <a:pt x="54" y="183"/>
                    <a:pt x="55" y="183"/>
                  </a:cubicBezTo>
                  <a:close/>
                  <a:moveTo>
                    <a:pt x="53" y="183"/>
                  </a:moveTo>
                  <a:cubicBezTo>
                    <a:pt x="53" y="183"/>
                    <a:pt x="53" y="183"/>
                    <a:pt x="54" y="182"/>
                  </a:cubicBezTo>
                  <a:cubicBezTo>
                    <a:pt x="53" y="182"/>
                    <a:pt x="53" y="182"/>
                    <a:pt x="53" y="182"/>
                  </a:cubicBezTo>
                  <a:cubicBezTo>
                    <a:pt x="53" y="182"/>
                    <a:pt x="53" y="182"/>
                    <a:pt x="53" y="183"/>
                  </a:cubicBezTo>
                  <a:close/>
                  <a:moveTo>
                    <a:pt x="32" y="184"/>
                  </a:moveTo>
                  <a:cubicBezTo>
                    <a:pt x="32" y="183"/>
                    <a:pt x="31" y="183"/>
                    <a:pt x="31" y="182"/>
                  </a:cubicBezTo>
                  <a:cubicBezTo>
                    <a:pt x="31" y="182"/>
                    <a:pt x="31" y="182"/>
                    <a:pt x="31" y="182"/>
                  </a:cubicBezTo>
                  <a:cubicBezTo>
                    <a:pt x="31" y="183"/>
                    <a:pt x="31" y="184"/>
                    <a:pt x="32" y="184"/>
                  </a:cubicBezTo>
                  <a:close/>
                  <a:moveTo>
                    <a:pt x="46" y="183"/>
                  </a:moveTo>
                  <a:cubicBezTo>
                    <a:pt x="46" y="183"/>
                    <a:pt x="46" y="183"/>
                    <a:pt x="46" y="182"/>
                  </a:cubicBezTo>
                  <a:cubicBezTo>
                    <a:pt x="45" y="183"/>
                    <a:pt x="46" y="184"/>
                    <a:pt x="46" y="183"/>
                  </a:cubicBezTo>
                  <a:close/>
                  <a:moveTo>
                    <a:pt x="57" y="183"/>
                  </a:moveTo>
                  <a:cubicBezTo>
                    <a:pt x="57" y="183"/>
                    <a:pt x="57" y="183"/>
                    <a:pt x="57" y="183"/>
                  </a:cubicBezTo>
                  <a:cubicBezTo>
                    <a:pt x="57" y="183"/>
                    <a:pt x="57" y="182"/>
                    <a:pt x="57" y="183"/>
                  </a:cubicBezTo>
                  <a:cubicBezTo>
                    <a:pt x="57" y="183"/>
                    <a:pt x="57" y="183"/>
                    <a:pt x="57" y="183"/>
                  </a:cubicBezTo>
                  <a:close/>
                  <a:moveTo>
                    <a:pt x="61" y="184"/>
                  </a:moveTo>
                  <a:cubicBezTo>
                    <a:pt x="61" y="183"/>
                    <a:pt x="60" y="183"/>
                    <a:pt x="60" y="182"/>
                  </a:cubicBezTo>
                  <a:cubicBezTo>
                    <a:pt x="60" y="183"/>
                    <a:pt x="60" y="184"/>
                    <a:pt x="61" y="184"/>
                  </a:cubicBezTo>
                  <a:close/>
                  <a:moveTo>
                    <a:pt x="65" y="183"/>
                  </a:moveTo>
                  <a:cubicBezTo>
                    <a:pt x="65" y="183"/>
                    <a:pt x="64" y="182"/>
                    <a:pt x="64" y="183"/>
                  </a:cubicBezTo>
                  <a:cubicBezTo>
                    <a:pt x="64" y="183"/>
                    <a:pt x="64" y="183"/>
                    <a:pt x="65" y="183"/>
                  </a:cubicBezTo>
                  <a:close/>
                  <a:moveTo>
                    <a:pt x="42" y="184"/>
                  </a:moveTo>
                  <a:cubicBezTo>
                    <a:pt x="42" y="184"/>
                    <a:pt x="43" y="183"/>
                    <a:pt x="42" y="183"/>
                  </a:cubicBezTo>
                  <a:cubicBezTo>
                    <a:pt x="42" y="183"/>
                    <a:pt x="42" y="184"/>
                    <a:pt x="42" y="184"/>
                  </a:cubicBezTo>
                  <a:close/>
                  <a:moveTo>
                    <a:pt x="54" y="184"/>
                  </a:moveTo>
                  <a:cubicBezTo>
                    <a:pt x="54" y="184"/>
                    <a:pt x="54" y="183"/>
                    <a:pt x="54" y="183"/>
                  </a:cubicBezTo>
                  <a:cubicBezTo>
                    <a:pt x="54" y="183"/>
                    <a:pt x="54" y="184"/>
                    <a:pt x="54" y="184"/>
                  </a:cubicBezTo>
                  <a:close/>
                  <a:moveTo>
                    <a:pt x="63" y="185"/>
                  </a:moveTo>
                  <a:cubicBezTo>
                    <a:pt x="64" y="185"/>
                    <a:pt x="64" y="184"/>
                    <a:pt x="64" y="184"/>
                  </a:cubicBezTo>
                  <a:cubicBezTo>
                    <a:pt x="64" y="184"/>
                    <a:pt x="64" y="183"/>
                    <a:pt x="63" y="183"/>
                  </a:cubicBezTo>
                  <a:cubicBezTo>
                    <a:pt x="63" y="184"/>
                    <a:pt x="63" y="184"/>
                    <a:pt x="63" y="185"/>
                  </a:cubicBezTo>
                  <a:close/>
                  <a:moveTo>
                    <a:pt x="45" y="184"/>
                  </a:moveTo>
                  <a:cubicBezTo>
                    <a:pt x="45" y="184"/>
                    <a:pt x="45" y="184"/>
                    <a:pt x="46" y="184"/>
                  </a:cubicBezTo>
                  <a:cubicBezTo>
                    <a:pt x="45" y="184"/>
                    <a:pt x="45" y="184"/>
                    <a:pt x="45" y="183"/>
                  </a:cubicBezTo>
                  <a:cubicBezTo>
                    <a:pt x="45" y="183"/>
                    <a:pt x="45" y="184"/>
                    <a:pt x="45" y="184"/>
                  </a:cubicBezTo>
                  <a:close/>
                  <a:moveTo>
                    <a:pt x="57" y="184"/>
                  </a:moveTo>
                  <a:cubicBezTo>
                    <a:pt x="57" y="184"/>
                    <a:pt x="56" y="184"/>
                    <a:pt x="56" y="183"/>
                  </a:cubicBezTo>
                  <a:cubicBezTo>
                    <a:pt x="56" y="184"/>
                    <a:pt x="56" y="184"/>
                    <a:pt x="57" y="184"/>
                  </a:cubicBezTo>
                  <a:close/>
                  <a:moveTo>
                    <a:pt x="60" y="184"/>
                  </a:moveTo>
                  <a:cubicBezTo>
                    <a:pt x="60" y="184"/>
                    <a:pt x="59" y="183"/>
                    <a:pt x="59" y="183"/>
                  </a:cubicBezTo>
                  <a:cubicBezTo>
                    <a:pt x="59" y="184"/>
                    <a:pt x="60" y="184"/>
                    <a:pt x="60" y="184"/>
                  </a:cubicBezTo>
                  <a:close/>
                  <a:moveTo>
                    <a:pt x="43" y="184"/>
                  </a:moveTo>
                  <a:cubicBezTo>
                    <a:pt x="43" y="184"/>
                    <a:pt x="43" y="185"/>
                    <a:pt x="43" y="185"/>
                  </a:cubicBezTo>
                  <a:cubicBezTo>
                    <a:pt x="43" y="184"/>
                    <a:pt x="44" y="184"/>
                    <a:pt x="43" y="184"/>
                  </a:cubicBezTo>
                  <a:cubicBezTo>
                    <a:pt x="43" y="184"/>
                    <a:pt x="43" y="184"/>
                    <a:pt x="43" y="184"/>
                  </a:cubicBezTo>
                  <a:close/>
                  <a:moveTo>
                    <a:pt x="37" y="185"/>
                  </a:moveTo>
                  <a:cubicBezTo>
                    <a:pt x="37" y="185"/>
                    <a:pt x="37" y="184"/>
                    <a:pt x="37" y="184"/>
                  </a:cubicBezTo>
                  <a:cubicBezTo>
                    <a:pt x="37" y="185"/>
                    <a:pt x="37" y="185"/>
                    <a:pt x="37" y="185"/>
                  </a:cubicBezTo>
                  <a:close/>
                  <a:moveTo>
                    <a:pt x="54" y="185"/>
                  </a:moveTo>
                  <a:cubicBezTo>
                    <a:pt x="54" y="185"/>
                    <a:pt x="53" y="184"/>
                    <a:pt x="53" y="184"/>
                  </a:cubicBezTo>
                  <a:cubicBezTo>
                    <a:pt x="53" y="185"/>
                    <a:pt x="53" y="185"/>
                    <a:pt x="54" y="185"/>
                  </a:cubicBezTo>
                  <a:close/>
                  <a:moveTo>
                    <a:pt x="32" y="187"/>
                  </a:moveTo>
                  <a:cubicBezTo>
                    <a:pt x="32" y="186"/>
                    <a:pt x="32" y="186"/>
                    <a:pt x="32" y="186"/>
                  </a:cubicBezTo>
                  <a:cubicBezTo>
                    <a:pt x="32" y="185"/>
                    <a:pt x="31" y="185"/>
                    <a:pt x="31" y="184"/>
                  </a:cubicBezTo>
                  <a:cubicBezTo>
                    <a:pt x="31" y="185"/>
                    <a:pt x="32" y="186"/>
                    <a:pt x="32" y="187"/>
                  </a:cubicBezTo>
                  <a:close/>
                  <a:moveTo>
                    <a:pt x="58" y="185"/>
                  </a:moveTo>
                  <a:cubicBezTo>
                    <a:pt x="59" y="186"/>
                    <a:pt x="59" y="186"/>
                    <a:pt x="59" y="187"/>
                  </a:cubicBezTo>
                  <a:cubicBezTo>
                    <a:pt x="59" y="187"/>
                    <a:pt x="60" y="186"/>
                    <a:pt x="60" y="186"/>
                  </a:cubicBezTo>
                  <a:cubicBezTo>
                    <a:pt x="59" y="185"/>
                    <a:pt x="59" y="185"/>
                    <a:pt x="58" y="184"/>
                  </a:cubicBezTo>
                  <a:cubicBezTo>
                    <a:pt x="59" y="185"/>
                    <a:pt x="58" y="185"/>
                    <a:pt x="58" y="185"/>
                  </a:cubicBezTo>
                  <a:close/>
                  <a:moveTo>
                    <a:pt x="66" y="185"/>
                  </a:moveTo>
                  <a:cubicBezTo>
                    <a:pt x="67" y="185"/>
                    <a:pt x="67" y="188"/>
                    <a:pt x="68" y="187"/>
                  </a:cubicBezTo>
                  <a:cubicBezTo>
                    <a:pt x="67" y="186"/>
                    <a:pt x="66" y="183"/>
                    <a:pt x="66" y="185"/>
                  </a:cubicBezTo>
                  <a:close/>
                  <a:moveTo>
                    <a:pt x="55" y="186"/>
                  </a:moveTo>
                  <a:cubicBezTo>
                    <a:pt x="56" y="186"/>
                    <a:pt x="56" y="185"/>
                    <a:pt x="56" y="185"/>
                  </a:cubicBezTo>
                  <a:cubicBezTo>
                    <a:pt x="56" y="185"/>
                    <a:pt x="55" y="185"/>
                    <a:pt x="55" y="185"/>
                  </a:cubicBezTo>
                  <a:cubicBezTo>
                    <a:pt x="55" y="185"/>
                    <a:pt x="55" y="185"/>
                    <a:pt x="55" y="186"/>
                  </a:cubicBezTo>
                  <a:close/>
                  <a:moveTo>
                    <a:pt x="39" y="186"/>
                  </a:moveTo>
                  <a:cubicBezTo>
                    <a:pt x="40" y="186"/>
                    <a:pt x="40" y="185"/>
                    <a:pt x="40" y="185"/>
                  </a:cubicBezTo>
                  <a:cubicBezTo>
                    <a:pt x="40" y="185"/>
                    <a:pt x="39" y="185"/>
                    <a:pt x="39" y="186"/>
                  </a:cubicBezTo>
                  <a:close/>
                  <a:moveTo>
                    <a:pt x="44" y="186"/>
                  </a:moveTo>
                  <a:cubicBezTo>
                    <a:pt x="44" y="186"/>
                    <a:pt x="45" y="185"/>
                    <a:pt x="44" y="185"/>
                  </a:cubicBezTo>
                  <a:cubicBezTo>
                    <a:pt x="44" y="185"/>
                    <a:pt x="44" y="185"/>
                    <a:pt x="44" y="186"/>
                  </a:cubicBezTo>
                  <a:close/>
                  <a:moveTo>
                    <a:pt x="53" y="187"/>
                  </a:moveTo>
                  <a:cubicBezTo>
                    <a:pt x="53" y="187"/>
                    <a:pt x="53" y="186"/>
                    <a:pt x="53" y="186"/>
                  </a:cubicBezTo>
                  <a:cubicBezTo>
                    <a:pt x="53" y="186"/>
                    <a:pt x="53" y="185"/>
                    <a:pt x="52" y="185"/>
                  </a:cubicBezTo>
                  <a:cubicBezTo>
                    <a:pt x="52" y="186"/>
                    <a:pt x="52" y="186"/>
                    <a:pt x="53" y="187"/>
                  </a:cubicBezTo>
                  <a:close/>
                  <a:moveTo>
                    <a:pt x="63" y="186"/>
                  </a:moveTo>
                  <a:cubicBezTo>
                    <a:pt x="62" y="185"/>
                    <a:pt x="62" y="185"/>
                    <a:pt x="62" y="185"/>
                  </a:cubicBezTo>
                  <a:cubicBezTo>
                    <a:pt x="61" y="186"/>
                    <a:pt x="62" y="186"/>
                    <a:pt x="63" y="186"/>
                  </a:cubicBezTo>
                  <a:close/>
                  <a:moveTo>
                    <a:pt x="42" y="185"/>
                  </a:moveTo>
                  <a:cubicBezTo>
                    <a:pt x="42" y="185"/>
                    <a:pt x="42" y="186"/>
                    <a:pt x="43" y="186"/>
                  </a:cubicBezTo>
                  <a:cubicBezTo>
                    <a:pt x="43" y="185"/>
                    <a:pt x="42" y="185"/>
                    <a:pt x="42" y="185"/>
                  </a:cubicBezTo>
                  <a:close/>
                  <a:moveTo>
                    <a:pt x="65" y="186"/>
                  </a:moveTo>
                  <a:cubicBezTo>
                    <a:pt x="65" y="186"/>
                    <a:pt x="65" y="187"/>
                    <a:pt x="66" y="187"/>
                  </a:cubicBezTo>
                  <a:cubicBezTo>
                    <a:pt x="66" y="186"/>
                    <a:pt x="65" y="186"/>
                    <a:pt x="65" y="186"/>
                  </a:cubicBezTo>
                  <a:cubicBezTo>
                    <a:pt x="65" y="186"/>
                    <a:pt x="65" y="186"/>
                    <a:pt x="65" y="186"/>
                  </a:cubicBezTo>
                  <a:close/>
                  <a:moveTo>
                    <a:pt x="34" y="187"/>
                  </a:moveTo>
                  <a:cubicBezTo>
                    <a:pt x="34" y="187"/>
                    <a:pt x="34" y="188"/>
                    <a:pt x="33" y="188"/>
                  </a:cubicBezTo>
                  <a:cubicBezTo>
                    <a:pt x="34" y="188"/>
                    <a:pt x="34" y="188"/>
                    <a:pt x="34" y="188"/>
                  </a:cubicBezTo>
                  <a:cubicBezTo>
                    <a:pt x="34" y="188"/>
                    <a:pt x="34" y="188"/>
                    <a:pt x="34" y="188"/>
                  </a:cubicBezTo>
                  <a:cubicBezTo>
                    <a:pt x="36" y="188"/>
                    <a:pt x="39" y="189"/>
                    <a:pt x="41" y="188"/>
                  </a:cubicBezTo>
                  <a:cubicBezTo>
                    <a:pt x="42" y="187"/>
                    <a:pt x="42" y="187"/>
                    <a:pt x="42" y="186"/>
                  </a:cubicBezTo>
                  <a:cubicBezTo>
                    <a:pt x="41" y="187"/>
                    <a:pt x="40" y="188"/>
                    <a:pt x="40" y="188"/>
                  </a:cubicBezTo>
                  <a:cubicBezTo>
                    <a:pt x="39" y="188"/>
                    <a:pt x="39" y="188"/>
                    <a:pt x="38" y="187"/>
                  </a:cubicBezTo>
                  <a:cubicBezTo>
                    <a:pt x="38" y="187"/>
                    <a:pt x="38" y="188"/>
                    <a:pt x="37" y="188"/>
                  </a:cubicBezTo>
                  <a:cubicBezTo>
                    <a:pt x="36" y="188"/>
                    <a:pt x="35" y="185"/>
                    <a:pt x="34" y="187"/>
                  </a:cubicBezTo>
                  <a:close/>
                  <a:moveTo>
                    <a:pt x="63" y="187"/>
                  </a:moveTo>
                  <a:cubicBezTo>
                    <a:pt x="63" y="187"/>
                    <a:pt x="64" y="187"/>
                    <a:pt x="63" y="186"/>
                  </a:cubicBezTo>
                  <a:cubicBezTo>
                    <a:pt x="63" y="186"/>
                    <a:pt x="63" y="187"/>
                    <a:pt x="63" y="187"/>
                  </a:cubicBezTo>
                  <a:close/>
                  <a:moveTo>
                    <a:pt x="56" y="190"/>
                  </a:moveTo>
                  <a:cubicBezTo>
                    <a:pt x="57" y="190"/>
                    <a:pt x="57" y="189"/>
                    <a:pt x="57" y="189"/>
                  </a:cubicBezTo>
                  <a:cubicBezTo>
                    <a:pt x="57" y="189"/>
                    <a:pt x="57" y="189"/>
                    <a:pt x="56" y="189"/>
                  </a:cubicBezTo>
                  <a:cubicBezTo>
                    <a:pt x="56" y="189"/>
                    <a:pt x="56" y="189"/>
                    <a:pt x="56" y="1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4" name="Group 14"/>
          <p:cNvGrpSpPr>
            <a:grpSpLocks noChangeAspect="1"/>
          </p:cNvGrpSpPr>
          <p:nvPr/>
        </p:nvGrpSpPr>
        <p:grpSpPr bwMode="auto">
          <a:xfrm>
            <a:off x="6991556" y="1664283"/>
            <a:ext cx="1337785" cy="1928240"/>
            <a:chOff x="4260" y="872"/>
            <a:chExt cx="614" cy="885"/>
          </a:xfrm>
          <a:solidFill>
            <a:srgbClr val="5DC2D0"/>
          </a:solidFill>
        </p:grpSpPr>
        <p:sp>
          <p:nvSpPr>
            <p:cNvPr id="65" name="Freeform 16"/>
            <p:cNvSpPr>
              <a:spLocks noEditPoints="1"/>
            </p:cNvSpPr>
            <p:nvPr/>
          </p:nvSpPr>
          <p:spPr bwMode="auto">
            <a:xfrm>
              <a:off x="4260" y="872"/>
              <a:ext cx="614" cy="562"/>
            </a:xfrm>
            <a:custGeom>
              <a:avLst/>
              <a:gdLst>
                <a:gd name="T0" fmla="*/ 82 w 117"/>
                <a:gd name="T1" fmla="*/ 34 h 108"/>
                <a:gd name="T2" fmla="*/ 91 w 117"/>
                <a:gd name="T3" fmla="*/ 44 h 108"/>
                <a:gd name="T4" fmla="*/ 100 w 117"/>
                <a:gd name="T5" fmla="*/ 47 h 108"/>
                <a:gd name="T6" fmla="*/ 117 w 117"/>
                <a:gd name="T7" fmla="*/ 55 h 108"/>
                <a:gd name="T8" fmla="*/ 116 w 117"/>
                <a:gd name="T9" fmla="*/ 57 h 108"/>
                <a:gd name="T10" fmla="*/ 84 w 117"/>
                <a:gd name="T11" fmla="*/ 72 h 108"/>
                <a:gd name="T12" fmla="*/ 79 w 117"/>
                <a:gd name="T13" fmla="*/ 74 h 108"/>
                <a:gd name="T14" fmla="*/ 80 w 117"/>
                <a:gd name="T15" fmla="*/ 86 h 108"/>
                <a:gd name="T16" fmla="*/ 56 w 117"/>
                <a:gd name="T17" fmla="*/ 106 h 108"/>
                <a:gd name="T18" fmla="*/ 54 w 117"/>
                <a:gd name="T19" fmla="*/ 105 h 108"/>
                <a:gd name="T20" fmla="*/ 40 w 117"/>
                <a:gd name="T21" fmla="*/ 83 h 108"/>
                <a:gd name="T22" fmla="*/ 22 w 117"/>
                <a:gd name="T23" fmla="*/ 89 h 108"/>
                <a:gd name="T24" fmla="*/ 21 w 117"/>
                <a:gd name="T25" fmla="*/ 70 h 108"/>
                <a:gd name="T26" fmla="*/ 9 w 117"/>
                <a:gd name="T27" fmla="*/ 59 h 108"/>
                <a:gd name="T28" fmla="*/ 3 w 117"/>
                <a:gd name="T29" fmla="*/ 38 h 108"/>
                <a:gd name="T30" fmla="*/ 4 w 117"/>
                <a:gd name="T31" fmla="*/ 35 h 108"/>
                <a:gd name="T32" fmla="*/ 30 w 117"/>
                <a:gd name="T33" fmla="*/ 39 h 108"/>
                <a:gd name="T34" fmla="*/ 32 w 117"/>
                <a:gd name="T35" fmla="*/ 33 h 108"/>
                <a:gd name="T36" fmla="*/ 27 w 117"/>
                <a:gd name="T37" fmla="*/ 21 h 108"/>
                <a:gd name="T38" fmla="*/ 45 w 117"/>
                <a:gd name="T39" fmla="*/ 6 h 108"/>
                <a:gd name="T40" fmla="*/ 49 w 117"/>
                <a:gd name="T41" fmla="*/ 11 h 108"/>
                <a:gd name="T42" fmla="*/ 55 w 117"/>
                <a:gd name="T43" fmla="*/ 24 h 108"/>
                <a:gd name="T44" fmla="*/ 57 w 117"/>
                <a:gd name="T45" fmla="*/ 27 h 108"/>
                <a:gd name="T46" fmla="*/ 57 w 117"/>
                <a:gd name="T47" fmla="*/ 29 h 108"/>
                <a:gd name="T48" fmla="*/ 72 w 117"/>
                <a:gd name="T49" fmla="*/ 32 h 108"/>
                <a:gd name="T50" fmla="*/ 33 w 117"/>
                <a:gd name="T51" fmla="*/ 35 h 108"/>
                <a:gd name="T52" fmla="*/ 10 w 117"/>
                <a:gd name="T53" fmla="*/ 43 h 108"/>
                <a:gd name="T54" fmla="*/ 7 w 117"/>
                <a:gd name="T55" fmla="*/ 65 h 108"/>
                <a:gd name="T56" fmla="*/ 24 w 117"/>
                <a:gd name="T57" fmla="*/ 85 h 108"/>
                <a:gd name="T58" fmla="*/ 50 w 117"/>
                <a:gd name="T59" fmla="*/ 87 h 108"/>
                <a:gd name="T60" fmla="*/ 55 w 117"/>
                <a:gd name="T61" fmla="*/ 101 h 108"/>
                <a:gd name="T62" fmla="*/ 61 w 117"/>
                <a:gd name="T63" fmla="*/ 88 h 108"/>
                <a:gd name="T64" fmla="*/ 62 w 117"/>
                <a:gd name="T65" fmla="*/ 87 h 108"/>
                <a:gd name="T66" fmla="*/ 76 w 117"/>
                <a:gd name="T67" fmla="*/ 75 h 108"/>
                <a:gd name="T68" fmla="*/ 111 w 117"/>
                <a:gd name="T69" fmla="*/ 55 h 108"/>
                <a:gd name="T70" fmla="*/ 86 w 117"/>
                <a:gd name="T71" fmla="*/ 34 h 108"/>
                <a:gd name="T72" fmla="*/ 76 w 117"/>
                <a:gd name="T73" fmla="*/ 31 h 108"/>
                <a:gd name="T74" fmla="*/ 59 w 117"/>
                <a:gd name="T75" fmla="*/ 31 h 108"/>
                <a:gd name="T76" fmla="*/ 51 w 117"/>
                <a:gd name="T77" fmla="*/ 22 h 108"/>
                <a:gd name="T78" fmla="*/ 34 w 117"/>
                <a:gd name="T79" fmla="*/ 20 h 108"/>
                <a:gd name="T80" fmla="*/ 35 w 117"/>
                <a:gd name="T81" fmla="*/ 3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7" h="108">
                  <a:moveTo>
                    <a:pt x="77" y="27"/>
                  </a:moveTo>
                  <a:cubicBezTo>
                    <a:pt x="77" y="30"/>
                    <a:pt x="79" y="33"/>
                    <a:pt x="82" y="34"/>
                  </a:cubicBezTo>
                  <a:cubicBezTo>
                    <a:pt x="85" y="33"/>
                    <a:pt x="85" y="30"/>
                    <a:pt x="89" y="29"/>
                  </a:cubicBezTo>
                  <a:cubicBezTo>
                    <a:pt x="87" y="34"/>
                    <a:pt x="87" y="41"/>
                    <a:pt x="91" y="44"/>
                  </a:cubicBezTo>
                  <a:cubicBezTo>
                    <a:pt x="92" y="45"/>
                    <a:pt x="94" y="47"/>
                    <a:pt x="95" y="47"/>
                  </a:cubicBezTo>
                  <a:cubicBezTo>
                    <a:pt x="96" y="48"/>
                    <a:pt x="98" y="47"/>
                    <a:pt x="100" y="47"/>
                  </a:cubicBezTo>
                  <a:cubicBezTo>
                    <a:pt x="105" y="48"/>
                    <a:pt x="110" y="52"/>
                    <a:pt x="114" y="54"/>
                  </a:cubicBezTo>
                  <a:cubicBezTo>
                    <a:pt x="115" y="54"/>
                    <a:pt x="117" y="53"/>
                    <a:pt x="117" y="55"/>
                  </a:cubicBezTo>
                  <a:cubicBezTo>
                    <a:pt x="116" y="56"/>
                    <a:pt x="116" y="55"/>
                    <a:pt x="115" y="55"/>
                  </a:cubicBezTo>
                  <a:cubicBezTo>
                    <a:pt x="116" y="55"/>
                    <a:pt x="116" y="57"/>
                    <a:pt x="116" y="57"/>
                  </a:cubicBezTo>
                  <a:cubicBezTo>
                    <a:pt x="109" y="55"/>
                    <a:pt x="102" y="58"/>
                    <a:pt x="95" y="59"/>
                  </a:cubicBezTo>
                  <a:cubicBezTo>
                    <a:pt x="91" y="63"/>
                    <a:pt x="83" y="65"/>
                    <a:pt x="84" y="72"/>
                  </a:cubicBezTo>
                  <a:cubicBezTo>
                    <a:pt x="83" y="73"/>
                    <a:pt x="83" y="74"/>
                    <a:pt x="82" y="75"/>
                  </a:cubicBezTo>
                  <a:cubicBezTo>
                    <a:pt x="81" y="74"/>
                    <a:pt x="80" y="74"/>
                    <a:pt x="79" y="74"/>
                  </a:cubicBezTo>
                  <a:cubicBezTo>
                    <a:pt x="77" y="77"/>
                    <a:pt x="79" y="81"/>
                    <a:pt x="81" y="83"/>
                  </a:cubicBezTo>
                  <a:cubicBezTo>
                    <a:pt x="80" y="84"/>
                    <a:pt x="80" y="84"/>
                    <a:pt x="80" y="86"/>
                  </a:cubicBezTo>
                  <a:cubicBezTo>
                    <a:pt x="77" y="84"/>
                    <a:pt x="73" y="84"/>
                    <a:pt x="69" y="83"/>
                  </a:cubicBezTo>
                  <a:cubicBezTo>
                    <a:pt x="62" y="88"/>
                    <a:pt x="57" y="96"/>
                    <a:pt x="56" y="106"/>
                  </a:cubicBezTo>
                  <a:cubicBezTo>
                    <a:pt x="56" y="106"/>
                    <a:pt x="55" y="107"/>
                    <a:pt x="55" y="108"/>
                  </a:cubicBezTo>
                  <a:cubicBezTo>
                    <a:pt x="53" y="107"/>
                    <a:pt x="54" y="106"/>
                    <a:pt x="54" y="105"/>
                  </a:cubicBezTo>
                  <a:cubicBezTo>
                    <a:pt x="53" y="100"/>
                    <a:pt x="52" y="94"/>
                    <a:pt x="49" y="90"/>
                  </a:cubicBezTo>
                  <a:cubicBezTo>
                    <a:pt x="48" y="87"/>
                    <a:pt x="44" y="84"/>
                    <a:pt x="40" y="83"/>
                  </a:cubicBezTo>
                  <a:cubicBezTo>
                    <a:pt x="39" y="82"/>
                    <a:pt x="37" y="81"/>
                    <a:pt x="35" y="82"/>
                  </a:cubicBezTo>
                  <a:cubicBezTo>
                    <a:pt x="29" y="82"/>
                    <a:pt x="26" y="87"/>
                    <a:pt x="22" y="89"/>
                  </a:cubicBezTo>
                  <a:cubicBezTo>
                    <a:pt x="21" y="88"/>
                    <a:pt x="21" y="87"/>
                    <a:pt x="22" y="86"/>
                  </a:cubicBezTo>
                  <a:cubicBezTo>
                    <a:pt x="24" y="81"/>
                    <a:pt x="24" y="75"/>
                    <a:pt x="21" y="70"/>
                  </a:cubicBezTo>
                  <a:cubicBezTo>
                    <a:pt x="16" y="64"/>
                    <a:pt x="10" y="66"/>
                    <a:pt x="3" y="69"/>
                  </a:cubicBezTo>
                  <a:cubicBezTo>
                    <a:pt x="1" y="67"/>
                    <a:pt x="7" y="63"/>
                    <a:pt x="9" y="59"/>
                  </a:cubicBezTo>
                  <a:cubicBezTo>
                    <a:pt x="11" y="55"/>
                    <a:pt x="10" y="46"/>
                    <a:pt x="8" y="43"/>
                  </a:cubicBezTo>
                  <a:cubicBezTo>
                    <a:pt x="6" y="41"/>
                    <a:pt x="4" y="40"/>
                    <a:pt x="3" y="38"/>
                  </a:cubicBezTo>
                  <a:cubicBezTo>
                    <a:pt x="2" y="37"/>
                    <a:pt x="0" y="36"/>
                    <a:pt x="0" y="34"/>
                  </a:cubicBezTo>
                  <a:cubicBezTo>
                    <a:pt x="1" y="33"/>
                    <a:pt x="2" y="35"/>
                    <a:pt x="4" y="35"/>
                  </a:cubicBezTo>
                  <a:cubicBezTo>
                    <a:pt x="6" y="40"/>
                    <a:pt x="13" y="43"/>
                    <a:pt x="20" y="44"/>
                  </a:cubicBezTo>
                  <a:cubicBezTo>
                    <a:pt x="24" y="44"/>
                    <a:pt x="27" y="41"/>
                    <a:pt x="30" y="39"/>
                  </a:cubicBezTo>
                  <a:cubicBezTo>
                    <a:pt x="30" y="38"/>
                    <a:pt x="30" y="36"/>
                    <a:pt x="30" y="34"/>
                  </a:cubicBezTo>
                  <a:cubicBezTo>
                    <a:pt x="31" y="34"/>
                    <a:pt x="32" y="34"/>
                    <a:pt x="32" y="33"/>
                  </a:cubicBezTo>
                  <a:cubicBezTo>
                    <a:pt x="33" y="28"/>
                    <a:pt x="30" y="24"/>
                    <a:pt x="27" y="22"/>
                  </a:cubicBezTo>
                  <a:cubicBezTo>
                    <a:pt x="27" y="21"/>
                    <a:pt x="27" y="22"/>
                    <a:pt x="27" y="21"/>
                  </a:cubicBezTo>
                  <a:cubicBezTo>
                    <a:pt x="34" y="20"/>
                    <a:pt x="38" y="17"/>
                    <a:pt x="42" y="12"/>
                  </a:cubicBezTo>
                  <a:cubicBezTo>
                    <a:pt x="43" y="10"/>
                    <a:pt x="45" y="8"/>
                    <a:pt x="45" y="6"/>
                  </a:cubicBezTo>
                  <a:cubicBezTo>
                    <a:pt x="46" y="4"/>
                    <a:pt x="45" y="1"/>
                    <a:pt x="48" y="0"/>
                  </a:cubicBezTo>
                  <a:cubicBezTo>
                    <a:pt x="48" y="3"/>
                    <a:pt x="48" y="8"/>
                    <a:pt x="49" y="11"/>
                  </a:cubicBezTo>
                  <a:cubicBezTo>
                    <a:pt x="50" y="15"/>
                    <a:pt x="51" y="19"/>
                    <a:pt x="52" y="22"/>
                  </a:cubicBezTo>
                  <a:cubicBezTo>
                    <a:pt x="53" y="22"/>
                    <a:pt x="54" y="23"/>
                    <a:pt x="55" y="24"/>
                  </a:cubicBezTo>
                  <a:cubicBezTo>
                    <a:pt x="55" y="25"/>
                    <a:pt x="55" y="25"/>
                    <a:pt x="55" y="26"/>
                  </a:cubicBezTo>
                  <a:cubicBezTo>
                    <a:pt x="56" y="26"/>
                    <a:pt x="56" y="27"/>
                    <a:pt x="57" y="27"/>
                  </a:cubicBezTo>
                  <a:cubicBezTo>
                    <a:pt x="57" y="28"/>
                    <a:pt x="56" y="28"/>
                    <a:pt x="56" y="28"/>
                  </a:cubicBezTo>
                  <a:cubicBezTo>
                    <a:pt x="56" y="29"/>
                    <a:pt x="58" y="28"/>
                    <a:pt x="57" y="29"/>
                  </a:cubicBezTo>
                  <a:cubicBezTo>
                    <a:pt x="58" y="29"/>
                    <a:pt x="58" y="29"/>
                    <a:pt x="58" y="30"/>
                  </a:cubicBezTo>
                  <a:cubicBezTo>
                    <a:pt x="61" y="32"/>
                    <a:pt x="67" y="36"/>
                    <a:pt x="72" y="32"/>
                  </a:cubicBezTo>
                  <a:cubicBezTo>
                    <a:pt x="74" y="31"/>
                    <a:pt x="74" y="27"/>
                    <a:pt x="77" y="27"/>
                  </a:cubicBezTo>
                  <a:close/>
                  <a:moveTo>
                    <a:pt x="33" y="35"/>
                  </a:moveTo>
                  <a:cubicBezTo>
                    <a:pt x="32" y="44"/>
                    <a:pt x="21" y="46"/>
                    <a:pt x="14" y="44"/>
                  </a:cubicBezTo>
                  <a:cubicBezTo>
                    <a:pt x="14" y="44"/>
                    <a:pt x="11" y="42"/>
                    <a:pt x="10" y="43"/>
                  </a:cubicBezTo>
                  <a:cubicBezTo>
                    <a:pt x="11" y="46"/>
                    <a:pt x="12" y="49"/>
                    <a:pt x="11" y="52"/>
                  </a:cubicBezTo>
                  <a:cubicBezTo>
                    <a:pt x="11" y="58"/>
                    <a:pt x="9" y="62"/>
                    <a:pt x="7" y="65"/>
                  </a:cubicBezTo>
                  <a:cubicBezTo>
                    <a:pt x="16" y="61"/>
                    <a:pt x="23" y="67"/>
                    <a:pt x="25" y="75"/>
                  </a:cubicBezTo>
                  <a:cubicBezTo>
                    <a:pt x="26" y="78"/>
                    <a:pt x="25" y="82"/>
                    <a:pt x="24" y="85"/>
                  </a:cubicBezTo>
                  <a:cubicBezTo>
                    <a:pt x="28" y="83"/>
                    <a:pt x="31" y="80"/>
                    <a:pt x="37" y="80"/>
                  </a:cubicBezTo>
                  <a:cubicBezTo>
                    <a:pt x="42" y="82"/>
                    <a:pt x="47" y="83"/>
                    <a:pt x="50" y="87"/>
                  </a:cubicBezTo>
                  <a:cubicBezTo>
                    <a:pt x="52" y="90"/>
                    <a:pt x="53" y="94"/>
                    <a:pt x="53" y="97"/>
                  </a:cubicBezTo>
                  <a:cubicBezTo>
                    <a:pt x="54" y="98"/>
                    <a:pt x="53" y="100"/>
                    <a:pt x="55" y="101"/>
                  </a:cubicBezTo>
                  <a:cubicBezTo>
                    <a:pt x="56" y="97"/>
                    <a:pt x="58" y="94"/>
                    <a:pt x="59" y="92"/>
                  </a:cubicBezTo>
                  <a:cubicBezTo>
                    <a:pt x="60" y="91"/>
                    <a:pt x="60" y="89"/>
                    <a:pt x="61" y="88"/>
                  </a:cubicBezTo>
                  <a:cubicBezTo>
                    <a:pt x="61" y="88"/>
                    <a:pt x="62" y="88"/>
                    <a:pt x="62" y="88"/>
                  </a:cubicBezTo>
                  <a:cubicBezTo>
                    <a:pt x="62" y="88"/>
                    <a:pt x="62" y="87"/>
                    <a:pt x="62" y="87"/>
                  </a:cubicBezTo>
                  <a:cubicBezTo>
                    <a:pt x="66" y="82"/>
                    <a:pt x="70" y="79"/>
                    <a:pt x="77" y="83"/>
                  </a:cubicBezTo>
                  <a:cubicBezTo>
                    <a:pt x="78" y="80"/>
                    <a:pt x="76" y="78"/>
                    <a:pt x="76" y="75"/>
                  </a:cubicBezTo>
                  <a:cubicBezTo>
                    <a:pt x="77" y="73"/>
                    <a:pt x="78" y="71"/>
                    <a:pt x="81" y="71"/>
                  </a:cubicBezTo>
                  <a:cubicBezTo>
                    <a:pt x="86" y="61"/>
                    <a:pt x="97" y="55"/>
                    <a:pt x="111" y="55"/>
                  </a:cubicBezTo>
                  <a:cubicBezTo>
                    <a:pt x="108" y="52"/>
                    <a:pt x="103" y="50"/>
                    <a:pt x="99" y="49"/>
                  </a:cubicBezTo>
                  <a:cubicBezTo>
                    <a:pt x="92" y="49"/>
                    <a:pt x="86" y="43"/>
                    <a:pt x="86" y="34"/>
                  </a:cubicBezTo>
                  <a:cubicBezTo>
                    <a:pt x="84" y="35"/>
                    <a:pt x="83" y="36"/>
                    <a:pt x="81" y="37"/>
                  </a:cubicBezTo>
                  <a:cubicBezTo>
                    <a:pt x="79" y="36"/>
                    <a:pt x="77" y="33"/>
                    <a:pt x="76" y="31"/>
                  </a:cubicBezTo>
                  <a:cubicBezTo>
                    <a:pt x="74" y="33"/>
                    <a:pt x="71" y="36"/>
                    <a:pt x="66" y="35"/>
                  </a:cubicBezTo>
                  <a:cubicBezTo>
                    <a:pt x="64" y="35"/>
                    <a:pt x="58" y="33"/>
                    <a:pt x="59" y="31"/>
                  </a:cubicBezTo>
                  <a:cubicBezTo>
                    <a:pt x="58" y="31"/>
                    <a:pt x="58" y="31"/>
                    <a:pt x="58" y="31"/>
                  </a:cubicBezTo>
                  <a:cubicBezTo>
                    <a:pt x="56" y="29"/>
                    <a:pt x="53" y="26"/>
                    <a:pt x="51" y="22"/>
                  </a:cubicBezTo>
                  <a:cubicBezTo>
                    <a:pt x="49" y="17"/>
                    <a:pt x="49" y="11"/>
                    <a:pt x="47" y="7"/>
                  </a:cubicBezTo>
                  <a:cubicBezTo>
                    <a:pt x="42" y="11"/>
                    <a:pt x="41" y="19"/>
                    <a:pt x="34" y="20"/>
                  </a:cubicBezTo>
                  <a:cubicBezTo>
                    <a:pt x="33" y="21"/>
                    <a:pt x="31" y="21"/>
                    <a:pt x="30" y="22"/>
                  </a:cubicBezTo>
                  <a:cubicBezTo>
                    <a:pt x="33" y="25"/>
                    <a:pt x="34" y="27"/>
                    <a:pt x="35" y="31"/>
                  </a:cubicBezTo>
                  <a:cubicBezTo>
                    <a:pt x="34" y="33"/>
                    <a:pt x="34" y="34"/>
                    <a:pt x="33"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7"/>
            <p:cNvSpPr/>
            <p:nvPr/>
          </p:nvSpPr>
          <p:spPr bwMode="auto">
            <a:xfrm>
              <a:off x="4386" y="1361"/>
              <a:ext cx="79" cy="157"/>
            </a:xfrm>
            <a:custGeom>
              <a:avLst/>
              <a:gdLst>
                <a:gd name="T0" fmla="*/ 11 w 15"/>
                <a:gd name="T1" fmla="*/ 9 h 30"/>
                <a:gd name="T2" fmla="*/ 10 w 15"/>
                <a:gd name="T3" fmla="*/ 8 h 30"/>
                <a:gd name="T4" fmla="*/ 11 w 15"/>
                <a:gd name="T5" fmla="*/ 6 h 30"/>
                <a:gd name="T6" fmla="*/ 11 w 15"/>
                <a:gd name="T7" fmla="*/ 7 h 30"/>
                <a:gd name="T8" fmla="*/ 12 w 15"/>
                <a:gd name="T9" fmla="*/ 6 h 30"/>
                <a:gd name="T10" fmla="*/ 11 w 15"/>
                <a:gd name="T11" fmla="*/ 6 h 30"/>
                <a:gd name="T12" fmla="*/ 15 w 15"/>
                <a:gd name="T13" fmla="*/ 0 h 30"/>
                <a:gd name="T14" fmla="*/ 10 w 15"/>
                <a:gd name="T15" fmla="*/ 12 h 30"/>
                <a:gd name="T16" fmla="*/ 5 w 15"/>
                <a:gd name="T17" fmla="*/ 21 h 30"/>
                <a:gd name="T18" fmla="*/ 4 w 15"/>
                <a:gd name="T19" fmla="*/ 21 h 30"/>
                <a:gd name="T20" fmla="*/ 3 w 15"/>
                <a:gd name="T21" fmla="*/ 25 h 30"/>
                <a:gd name="T22" fmla="*/ 3 w 15"/>
                <a:gd name="T23" fmla="*/ 25 h 30"/>
                <a:gd name="T24" fmla="*/ 1 w 15"/>
                <a:gd name="T25" fmla="*/ 30 h 30"/>
                <a:gd name="T26" fmla="*/ 0 w 15"/>
                <a:gd name="T27" fmla="*/ 29 h 30"/>
                <a:gd name="T28" fmla="*/ 10 w 15"/>
                <a:gd name="T29" fmla="*/ 9 h 30"/>
                <a:gd name="T30" fmla="*/ 11 w 15"/>
                <a:gd name="T31" fmla="*/ 9 h 30"/>
                <a:gd name="T32" fmla="*/ 11 w 15"/>
                <a:gd name="T33" fmla="*/ 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 h="30">
                  <a:moveTo>
                    <a:pt x="11" y="9"/>
                  </a:moveTo>
                  <a:cubicBezTo>
                    <a:pt x="11" y="8"/>
                    <a:pt x="10" y="8"/>
                    <a:pt x="10" y="8"/>
                  </a:cubicBezTo>
                  <a:cubicBezTo>
                    <a:pt x="10" y="7"/>
                    <a:pt x="11" y="7"/>
                    <a:pt x="11" y="6"/>
                  </a:cubicBezTo>
                  <a:cubicBezTo>
                    <a:pt x="11" y="6"/>
                    <a:pt x="11" y="7"/>
                    <a:pt x="11" y="7"/>
                  </a:cubicBezTo>
                  <a:cubicBezTo>
                    <a:pt x="12" y="6"/>
                    <a:pt x="12" y="6"/>
                    <a:pt x="12" y="6"/>
                  </a:cubicBezTo>
                  <a:cubicBezTo>
                    <a:pt x="12" y="6"/>
                    <a:pt x="11" y="6"/>
                    <a:pt x="11" y="6"/>
                  </a:cubicBezTo>
                  <a:cubicBezTo>
                    <a:pt x="13" y="4"/>
                    <a:pt x="12" y="0"/>
                    <a:pt x="15" y="0"/>
                  </a:cubicBezTo>
                  <a:cubicBezTo>
                    <a:pt x="14" y="5"/>
                    <a:pt x="11" y="8"/>
                    <a:pt x="10" y="12"/>
                  </a:cubicBezTo>
                  <a:cubicBezTo>
                    <a:pt x="8" y="14"/>
                    <a:pt x="7" y="17"/>
                    <a:pt x="5" y="21"/>
                  </a:cubicBezTo>
                  <a:cubicBezTo>
                    <a:pt x="5" y="21"/>
                    <a:pt x="5" y="21"/>
                    <a:pt x="4" y="21"/>
                  </a:cubicBezTo>
                  <a:cubicBezTo>
                    <a:pt x="4" y="23"/>
                    <a:pt x="4" y="24"/>
                    <a:pt x="3" y="25"/>
                  </a:cubicBezTo>
                  <a:cubicBezTo>
                    <a:pt x="4" y="24"/>
                    <a:pt x="3" y="24"/>
                    <a:pt x="3" y="25"/>
                  </a:cubicBezTo>
                  <a:cubicBezTo>
                    <a:pt x="3" y="27"/>
                    <a:pt x="1" y="29"/>
                    <a:pt x="1" y="30"/>
                  </a:cubicBezTo>
                  <a:cubicBezTo>
                    <a:pt x="0" y="30"/>
                    <a:pt x="2" y="29"/>
                    <a:pt x="0" y="29"/>
                  </a:cubicBezTo>
                  <a:cubicBezTo>
                    <a:pt x="3" y="22"/>
                    <a:pt x="6" y="16"/>
                    <a:pt x="10" y="9"/>
                  </a:cubicBezTo>
                  <a:cubicBezTo>
                    <a:pt x="10" y="9"/>
                    <a:pt x="10" y="9"/>
                    <a:pt x="11" y="9"/>
                  </a:cubicBezTo>
                  <a:cubicBezTo>
                    <a:pt x="11" y="9"/>
                    <a:pt x="11" y="9"/>
                    <a:pt x="1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8"/>
            <p:cNvSpPr/>
            <p:nvPr/>
          </p:nvSpPr>
          <p:spPr bwMode="auto">
            <a:xfrm>
              <a:off x="4375" y="1518"/>
              <a:ext cx="11" cy="26"/>
            </a:xfrm>
            <a:custGeom>
              <a:avLst/>
              <a:gdLst>
                <a:gd name="T0" fmla="*/ 1 w 2"/>
                <a:gd name="T1" fmla="*/ 0 h 5"/>
                <a:gd name="T2" fmla="*/ 2 w 2"/>
                <a:gd name="T3" fmla="*/ 1 h 5"/>
                <a:gd name="T4" fmla="*/ 1 w 2"/>
                <a:gd name="T5" fmla="*/ 5 h 5"/>
                <a:gd name="T6" fmla="*/ 0 w 2"/>
                <a:gd name="T7" fmla="*/ 5 h 5"/>
                <a:gd name="T8" fmla="*/ 1 w 2"/>
                <a:gd name="T9" fmla="*/ 0 h 5"/>
              </a:gdLst>
              <a:ahLst/>
              <a:cxnLst>
                <a:cxn ang="0">
                  <a:pos x="T0" y="T1"/>
                </a:cxn>
                <a:cxn ang="0">
                  <a:pos x="T2" y="T3"/>
                </a:cxn>
                <a:cxn ang="0">
                  <a:pos x="T4" y="T5"/>
                </a:cxn>
                <a:cxn ang="0">
                  <a:pos x="T6" y="T7"/>
                </a:cxn>
                <a:cxn ang="0">
                  <a:pos x="T8" y="T9"/>
                </a:cxn>
              </a:cxnLst>
              <a:rect l="0" t="0" r="r" b="b"/>
              <a:pathLst>
                <a:path w="2" h="5">
                  <a:moveTo>
                    <a:pt x="1" y="0"/>
                  </a:moveTo>
                  <a:cubicBezTo>
                    <a:pt x="2" y="0"/>
                    <a:pt x="2" y="1"/>
                    <a:pt x="2" y="1"/>
                  </a:cubicBezTo>
                  <a:cubicBezTo>
                    <a:pt x="2" y="2"/>
                    <a:pt x="2" y="3"/>
                    <a:pt x="1" y="5"/>
                  </a:cubicBezTo>
                  <a:cubicBezTo>
                    <a:pt x="0" y="5"/>
                    <a:pt x="0" y="4"/>
                    <a:pt x="0" y="5"/>
                  </a:cubicBezTo>
                  <a:cubicBezTo>
                    <a:pt x="0" y="4"/>
                    <a:pt x="1" y="2"/>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9"/>
            <p:cNvSpPr>
              <a:spLocks noEditPoints="1"/>
            </p:cNvSpPr>
            <p:nvPr/>
          </p:nvSpPr>
          <p:spPr bwMode="auto">
            <a:xfrm>
              <a:off x="4291" y="1544"/>
              <a:ext cx="90" cy="198"/>
            </a:xfrm>
            <a:custGeom>
              <a:avLst/>
              <a:gdLst>
                <a:gd name="T0" fmla="*/ 16 w 17"/>
                <a:gd name="T1" fmla="*/ 3 h 38"/>
                <a:gd name="T2" fmla="*/ 14 w 17"/>
                <a:gd name="T3" fmla="*/ 6 h 38"/>
                <a:gd name="T4" fmla="*/ 12 w 17"/>
                <a:gd name="T5" fmla="*/ 12 h 38"/>
                <a:gd name="T6" fmla="*/ 10 w 17"/>
                <a:gd name="T7" fmla="*/ 17 h 38"/>
                <a:gd name="T8" fmla="*/ 2 w 17"/>
                <a:gd name="T9" fmla="*/ 36 h 38"/>
                <a:gd name="T10" fmla="*/ 1 w 17"/>
                <a:gd name="T11" fmla="*/ 38 h 38"/>
                <a:gd name="T12" fmla="*/ 3 w 17"/>
                <a:gd name="T13" fmla="*/ 33 h 38"/>
                <a:gd name="T14" fmla="*/ 2 w 17"/>
                <a:gd name="T15" fmla="*/ 31 h 38"/>
                <a:gd name="T16" fmla="*/ 6 w 17"/>
                <a:gd name="T17" fmla="*/ 24 h 38"/>
                <a:gd name="T18" fmla="*/ 9 w 17"/>
                <a:gd name="T19" fmla="*/ 16 h 38"/>
                <a:gd name="T20" fmla="*/ 12 w 17"/>
                <a:gd name="T21" fmla="*/ 10 h 38"/>
                <a:gd name="T22" fmla="*/ 13 w 17"/>
                <a:gd name="T23" fmla="*/ 10 h 38"/>
                <a:gd name="T24" fmla="*/ 12 w 17"/>
                <a:gd name="T25" fmla="*/ 9 h 38"/>
                <a:gd name="T26" fmla="*/ 14 w 17"/>
                <a:gd name="T27" fmla="*/ 5 h 38"/>
                <a:gd name="T28" fmla="*/ 17 w 17"/>
                <a:gd name="T29" fmla="*/ 0 h 38"/>
                <a:gd name="T30" fmla="*/ 15 w 17"/>
                <a:gd name="T31" fmla="*/ 2 h 38"/>
                <a:gd name="T32" fmla="*/ 16 w 17"/>
                <a:gd name="T33" fmla="*/ 3 h 38"/>
                <a:gd name="T34" fmla="*/ 5 w 17"/>
                <a:gd name="T35" fmla="*/ 26 h 38"/>
                <a:gd name="T36" fmla="*/ 5 w 17"/>
                <a:gd name="T37" fmla="*/ 24 h 38"/>
                <a:gd name="T38" fmla="*/ 5 w 17"/>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 h="38">
                  <a:moveTo>
                    <a:pt x="16" y="3"/>
                  </a:moveTo>
                  <a:cubicBezTo>
                    <a:pt x="15" y="3"/>
                    <a:pt x="15" y="6"/>
                    <a:pt x="14" y="6"/>
                  </a:cubicBezTo>
                  <a:cubicBezTo>
                    <a:pt x="15" y="8"/>
                    <a:pt x="12" y="10"/>
                    <a:pt x="12" y="12"/>
                  </a:cubicBezTo>
                  <a:cubicBezTo>
                    <a:pt x="11" y="13"/>
                    <a:pt x="11" y="15"/>
                    <a:pt x="10" y="17"/>
                  </a:cubicBezTo>
                  <a:cubicBezTo>
                    <a:pt x="7" y="21"/>
                    <a:pt x="5" y="30"/>
                    <a:pt x="2" y="36"/>
                  </a:cubicBezTo>
                  <a:cubicBezTo>
                    <a:pt x="2" y="36"/>
                    <a:pt x="2" y="38"/>
                    <a:pt x="1" y="38"/>
                  </a:cubicBezTo>
                  <a:cubicBezTo>
                    <a:pt x="0" y="37"/>
                    <a:pt x="1" y="33"/>
                    <a:pt x="3" y="33"/>
                  </a:cubicBezTo>
                  <a:cubicBezTo>
                    <a:pt x="2" y="32"/>
                    <a:pt x="3" y="32"/>
                    <a:pt x="2" y="31"/>
                  </a:cubicBezTo>
                  <a:cubicBezTo>
                    <a:pt x="3" y="29"/>
                    <a:pt x="4" y="27"/>
                    <a:pt x="6" y="24"/>
                  </a:cubicBezTo>
                  <a:cubicBezTo>
                    <a:pt x="7" y="22"/>
                    <a:pt x="8" y="17"/>
                    <a:pt x="9" y="16"/>
                  </a:cubicBezTo>
                  <a:cubicBezTo>
                    <a:pt x="9" y="14"/>
                    <a:pt x="11" y="12"/>
                    <a:pt x="12" y="10"/>
                  </a:cubicBezTo>
                  <a:cubicBezTo>
                    <a:pt x="12" y="10"/>
                    <a:pt x="12" y="10"/>
                    <a:pt x="13" y="10"/>
                  </a:cubicBezTo>
                  <a:cubicBezTo>
                    <a:pt x="13" y="9"/>
                    <a:pt x="13" y="9"/>
                    <a:pt x="12" y="9"/>
                  </a:cubicBezTo>
                  <a:cubicBezTo>
                    <a:pt x="13" y="8"/>
                    <a:pt x="13" y="6"/>
                    <a:pt x="14" y="5"/>
                  </a:cubicBezTo>
                  <a:cubicBezTo>
                    <a:pt x="13" y="4"/>
                    <a:pt x="16" y="2"/>
                    <a:pt x="17" y="0"/>
                  </a:cubicBezTo>
                  <a:cubicBezTo>
                    <a:pt x="17" y="1"/>
                    <a:pt x="16" y="3"/>
                    <a:pt x="15" y="2"/>
                  </a:cubicBezTo>
                  <a:cubicBezTo>
                    <a:pt x="15" y="2"/>
                    <a:pt x="16" y="3"/>
                    <a:pt x="16" y="3"/>
                  </a:cubicBezTo>
                  <a:close/>
                  <a:moveTo>
                    <a:pt x="5" y="26"/>
                  </a:moveTo>
                  <a:cubicBezTo>
                    <a:pt x="5" y="26"/>
                    <a:pt x="6" y="25"/>
                    <a:pt x="5" y="24"/>
                  </a:cubicBezTo>
                  <a:cubicBezTo>
                    <a:pt x="6" y="25"/>
                    <a:pt x="4" y="26"/>
                    <a:pt x="5"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20"/>
            <p:cNvSpPr/>
            <p:nvPr/>
          </p:nvSpPr>
          <p:spPr bwMode="auto">
            <a:xfrm>
              <a:off x="4291" y="1747"/>
              <a:ext cx="6" cy="10"/>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1" y="2"/>
                    <a:pt x="0" y="2"/>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0" name="Freeform 27"/>
          <p:cNvSpPr>
            <a:spLocks noEditPoints="1"/>
          </p:cNvSpPr>
          <p:nvPr/>
        </p:nvSpPr>
        <p:spPr bwMode="auto">
          <a:xfrm>
            <a:off x="4192585" y="2056718"/>
            <a:ext cx="2101850" cy="869950"/>
          </a:xfrm>
          <a:custGeom>
            <a:avLst/>
            <a:gdLst>
              <a:gd name="T0" fmla="*/ 53 w 202"/>
              <a:gd name="T1" fmla="*/ 15 h 82"/>
              <a:gd name="T2" fmla="*/ 85 w 202"/>
              <a:gd name="T3" fmla="*/ 6 h 82"/>
              <a:gd name="T4" fmla="*/ 94 w 202"/>
              <a:gd name="T5" fmla="*/ 4 h 82"/>
              <a:gd name="T6" fmla="*/ 115 w 202"/>
              <a:gd name="T7" fmla="*/ 1 h 82"/>
              <a:gd name="T8" fmla="*/ 201 w 202"/>
              <a:gd name="T9" fmla="*/ 23 h 82"/>
              <a:gd name="T10" fmla="*/ 194 w 202"/>
              <a:gd name="T11" fmla="*/ 47 h 82"/>
              <a:gd name="T12" fmla="*/ 133 w 202"/>
              <a:gd name="T13" fmla="*/ 73 h 82"/>
              <a:gd name="T14" fmla="*/ 127 w 202"/>
              <a:gd name="T15" fmla="*/ 74 h 82"/>
              <a:gd name="T16" fmla="*/ 68 w 202"/>
              <a:gd name="T17" fmla="*/ 82 h 82"/>
              <a:gd name="T18" fmla="*/ 14 w 202"/>
              <a:gd name="T19" fmla="*/ 78 h 82"/>
              <a:gd name="T20" fmla="*/ 14 w 202"/>
              <a:gd name="T21" fmla="*/ 46 h 82"/>
              <a:gd name="T22" fmla="*/ 110 w 202"/>
              <a:gd name="T23" fmla="*/ 2 h 82"/>
              <a:gd name="T24" fmla="*/ 126 w 202"/>
              <a:gd name="T25" fmla="*/ 68 h 82"/>
              <a:gd name="T26" fmla="*/ 50 w 202"/>
              <a:gd name="T27" fmla="*/ 18 h 82"/>
              <a:gd name="T28" fmla="*/ 26 w 202"/>
              <a:gd name="T29" fmla="*/ 37 h 82"/>
              <a:gd name="T30" fmla="*/ 18 w 202"/>
              <a:gd name="T31" fmla="*/ 45 h 82"/>
              <a:gd name="T32" fmla="*/ 8 w 202"/>
              <a:gd name="T33" fmla="*/ 61 h 82"/>
              <a:gd name="T34" fmla="*/ 37 w 202"/>
              <a:gd name="T35" fmla="*/ 78 h 82"/>
              <a:gd name="T36" fmla="*/ 148 w 202"/>
              <a:gd name="T37" fmla="*/ 64 h 82"/>
              <a:gd name="T38" fmla="*/ 86 w 202"/>
              <a:gd name="T39" fmla="*/ 74 h 82"/>
              <a:gd name="T40" fmla="*/ 53 w 202"/>
              <a:gd name="T41" fmla="*/ 74 h 82"/>
              <a:gd name="T42" fmla="*/ 37 w 202"/>
              <a:gd name="T43" fmla="*/ 39 h 82"/>
              <a:gd name="T44" fmla="*/ 60 w 202"/>
              <a:gd name="T45" fmla="*/ 27 h 82"/>
              <a:gd name="T46" fmla="*/ 94 w 202"/>
              <a:gd name="T47" fmla="*/ 16 h 82"/>
              <a:gd name="T48" fmla="*/ 129 w 202"/>
              <a:gd name="T49" fmla="*/ 10 h 82"/>
              <a:gd name="T50" fmla="*/ 85 w 202"/>
              <a:gd name="T51" fmla="*/ 13 h 82"/>
              <a:gd name="T52" fmla="*/ 93 w 202"/>
              <a:gd name="T53" fmla="*/ 9 h 82"/>
              <a:gd name="T54" fmla="*/ 115 w 202"/>
              <a:gd name="T55" fmla="*/ 2 h 82"/>
              <a:gd name="T56" fmla="*/ 168 w 202"/>
              <a:gd name="T57" fmla="*/ 5 h 82"/>
              <a:gd name="T58" fmla="*/ 115 w 202"/>
              <a:gd name="T59" fmla="*/ 69 h 82"/>
              <a:gd name="T60" fmla="*/ 177 w 202"/>
              <a:gd name="T61" fmla="*/ 51 h 82"/>
              <a:gd name="T62" fmla="*/ 180 w 202"/>
              <a:gd name="T63" fmla="*/ 42 h 82"/>
              <a:gd name="T64" fmla="*/ 189 w 202"/>
              <a:gd name="T65" fmla="*/ 36 h 82"/>
              <a:gd name="T66" fmla="*/ 192 w 202"/>
              <a:gd name="T67" fmla="*/ 44 h 82"/>
              <a:gd name="T68" fmla="*/ 135 w 202"/>
              <a:gd name="T69" fmla="*/ 10 h 82"/>
              <a:gd name="T70" fmla="*/ 53 w 202"/>
              <a:gd name="T71" fmla="*/ 31 h 82"/>
              <a:gd name="T72" fmla="*/ 51 w 202"/>
              <a:gd name="T73" fmla="*/ 57 h 82"/>
              <a:gd name="T74" fmla="*/ 92 w 202"/>
              <a:gd name="T75" fmla="*/ 72 h 82"/>
              <a:gd name="T76" fmla="*/ 114 w 202"/>
              <a:gd name="T77" fmla="*/ 68 h 82"/>
              <a:gd name="T78" fmla="*/ 192 w 202"/>
              <a:gd name="T79" fmla="*/ 18 h 82"/>
              <a:gd name="T80" fmla="*/ 181 w 202"/>
              <a:gd name="T81" fmla="*/ 28 h 82"/>
              <a:gd name="T82" fmla="*/ 34 w 202"/>
              <a:gd name="T83" fmla="*/ 52 h 82"/>
              <a:gd name="T84" fmla="*/ 40 w 202"/>
              <a:gd name="T85" fmla="*/ 69 h 82"/>
              <a:gd name="T86" fmla="*/ 30 w 202"/>
              <a:gd name="T87" fmla="*/ 53 h 82"/>
              <a:gd name="T88" fmla="*/ 32 w 202"/>
              <a:gd name="T89" fmla="*/ 53 h 82"/>
              <a:gd name="T90" fmla="*/ 25 w 202"/>
              <a:gd name="T91" fmla="*/ 55 h 82"/>
              <a:gd name="T92" fmla="*/ 168 w 202"/>
              <a:gd name="T93" fmla="*/ 59 h 82"/>
              <a:gd name="T94" fmla="*/ 163 w 202"/>
              <a:gd name="T95" fmla="*/ 61 h 82"/>
              <a:gd name="T96" fmla="*/ 150 w 202"/>
              <a:gd name="T97" fmla="*/ 63 h 82"/>
              <a:gd name="T98" fmla="*/ 32 w 202"/>
              <a:gd name="T99" fmla="*/ 64 h 82"/>
              <a:gd name="T100" fmla="*/ 109 w 202"/>
              <a:gd name="T101" fmla="*/ 7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2" h="82">
                <a:moveTo>
                  <a:pt x="39" y="24"/>
                </a:moveTo>
                <a:cubicBezTo>
                  <a:pt x="40" y="24"/>
                  <a:pt x="39" y="25"/>
                  <a:pt x="39" y="25"/>
                </a:cubicBezTo>
                <a:cubicBezTo>
                  <a:pt x="39" y="26"/>
                  <a:pt x="41" y="24"/>
                  <a:pt x="41" y="23"/>
                </a:cubicBezTo>
                <a:cubicBezTo>
                  <a:pt x="45" y="20"/>
                  <a:pt x="49" y="17"/>
                  <a:pt x="53" y="15"/>
                </a:cubicBezTo>
                <a:cubicBezTo>
                  <a:pt x="54" y="15"/>
                  <a:pt x="54" y="15"/>
                  <a:pt x="54" y="15"/>
                </a:cubicBezTo>
                <a:cubicBezTo>
                  <a:pt x="57" y="13"/>
                  <a:pt x="63" y="11"/>
                  <a:pt x="67" y="11"/>
                </a:cubicBezTo>
                <a:cubicBezTo>
                  <a:pt x="67" y="11"/>
                  <a:pt x="66" y="11"/>
                  <a:pt x="65" y="11"/>
                </a:cubicBezTo>
                <a:cubicBezTo>
                  <a:pt x="72" y="9"/>
                  <a:pt x="78" y="7"/>
                  <a:pt x="85" y="6"/>
                </a:cubicBezTo>
                <a:cubicBezTo>
                  <a:pt x="85" y="6"/>
                  <a:pt x="84" y="6"/>
                  <a:pt x="83" y="6"/>
                </a:cubicBezTo>
                <a:cubicBezTo>
                  <a:pt x="84" y="7"/>
                  <a:pt x="84" y="6"/>
                  <a:pt x="85" y="6"/>
                </a:cubicBezTo>
                <a:cubicBezTo>
                  <a:pt x="85" y="6"/>
                  <a:pt x="85" y="6"/>
                  <a:pt x="85" y="6"/>
                </a:cubicBezTo>
                <a:cubicBezTo>
                  <a:pt x="88" y="5"/>
                  <a:pt x="91" y="3"/>
                  <a:pt x="94" y="4"/>
                </a:cubicBezTo>
                <a:cubicBezTo>
                  <a:pt x="94" y="3"/>
                  <a:pt x="101" y="2"/>
                  <a:pt x="101" y="3"/>
                </a:cubicBezTo>
                <a:cubicBezTo>
                  <a:pt x="102" y="3"/>
                  <a:pt x="102" y="3"/>
                  <a:pt x="102" y="2"/>
                </a:cubicBezTo>
                <a:cubicBezTo>
                  <a:pt x="104" y="2"/>
                  <a:pt x="106" y="1"/>
                  <a:pt x="108" y="2"/>
                </a:cubicBezTo>
                <a:cubicBezTo>
                  <a:pt x="108" y="1"/>
                  <a:pt x="112" y="1"/>
                  <a:pt x="115" y="1"/>
                </a:cubicBezTo>
                <a:cubicBezTo>
                  <a:pt x="123" y="0"/>
                  <a:pt x="133" y="0"/>
                  <a:pt x="141" y="1"/>
                </a:cubicBezTo>
                <a:cubicBezTo>
                  <a:pt x="162" y="1"/>
                  <a:pt x="185" y="4"/>
                  <a:pt x="195" y="17"/>
                </a:cubicBezTo>
                <a:cubicBezTo>
                  <a:pt x="197" y="18"/>
                  <a:pt x="198" y="20"/>
                  <a:pt x="200" y="21"/>
                </a:cubicBezTo>
                <a:cubicBezTo>
                  <a:pt x="200" y="22"/>
                  <a:pt x="201" y="22"/>
                  <a:pt x="201" y="23"/>
                </a:cubicBezTo>
                <a:cubicBezTo>
                  <a:pt x="201" y="24"/>
                  <a:pt x="202" y="25"/>
                  <a:pt x="202" y="27"/>
                </a:cubicBezTo>
                <a:cubicBezTo>
                  <a:pt x="201" y="26"/>
                  <a:pt x="199" y="24"/>
                  <a:pt x="198" y="22"/>
                </a:cubicBezTo>
                <a:cubicBezTo>
                  <a:pt x="197" y="22"/>
                  <a:pt x="198" y="24"/>
                  <a:pt x="199" y="24"/>
                </a:cubicBezTo>
                <a:cubicBezTo>
                  <a:pt x="199" y="32"/>
                  <a:pt x="199" y="41"/>
                  <a:pt x="194" y="47"/>
                </a:cubicBezTo>
                <a:cubicBezTo>
                  <a:pt x="193" y="47"/>
                  <a:pt x="193" y="47"/>
                  <a:pt x="192" y="47"/>
                </a:cubicBezTo>
                <a:cubicBezTo>
                  <a:pt x="193" y="48"/>
                  <a:pt x="192" y="48"/>
                  <a:pt x="192" y="48"/>
                </a:cubicBezTo>
                <a:cubicBezTo>
                  <a:pt x="183" y="58"/>
                  <a:pt x="165" y="61"/>
                  <a:pt x="152" y="66"/>
                </a:cubicBezTo>
                <a:cubicBezTo>
                  <a:pt x="146" y="69"/>
                  <a:pt x="139" y="72"/>
                  <a:pt x="133" y="73"/>
                </a:cubicBezTo>
                <a:cubicBezTo>
                  <a:pt x="133" y="72"/>
                  <a:pt x="134" y="73"/>
                  <a:pt x="134" y="72"/>
                </a:cubicBezTo>
                <a:cubicBezTo>
                  <a:pt x="133" y="72"/>
                  <a:pt x="132" y="72"/>
                  <a:pt x="132" y="72"/>
                </a:cubicBezTo>
                <a:cubicBezTo>
                  <a:pt x="131" y="72"/>
                  <a:pt x="132" y="73"/>
                  <a:pt x="132" y="73"/>
                </a:cubicBezTo>
                <a:cubicBezTo>
                  <a:pt x="131" y="73"/>
                  <a:pt x="129" y="74"/>
                  <a:pt x="127" y="74"/>
                </a:cubicBezTo>
                <a:cubicBezTo>
                  <a:pt x="127" y="74"/>
                  <a:pt x="127" y="74"/>
                  <a:pt x="127" y="73"/>
                </a:cubicBezTo>
                <a:cubicBezTo>
                  <a:pt x="126" y="73"/>
                  <a:pt x="126" y="73"/>
                  <a:pt x="127" y="74"/>
                </a:cubicBezTo>
                <a:cubicBezTo>
                  <a:pt x="109" y="78"/>
                  <a:pt x="92" y="81"/>
                  <a:pt x="76" y="82"/>
                </a:cubicBezTo>
                <a:cubicBezTo>
                  <a:pt x="73" y="82"/>
                  <a:pt x="70" y="82"/>
                  <a:pt x="68" y="82"/>
                </a:cubicBezTo>
                <a:cubicBezTo>
                  <a:pt x="57" y="82"/>
                  <a:pt x="41" y="80"/>
                  <a:pt x="30" y="80"/>
                </a:cubicBezTo>
                <a:cubicBezTo>
                  <a:pt x="30" y="80"/>
                  <a:pt x="29" y="80"/>
                  <a:pt x="29" y="80"/>
                </a:cubicBezTo>
                <a:cubicBezTo>
                  <a:pt x="25" y="80"/>
                  <a:pt x="23" y="79"/>
                  <a:pt x="19" y="79"/>
                </a:cubicBezTo>
                <a:cubicBezTo>
                  <a:pt x="17" y="78"/>
                  <a:pt x="16" y="79"/>
                  <a:pt x="14" y="78"/>
                </a:cubicBezTo>
                <a:cubicBezTo>
                  <a:pt x="13" y="78"/>
                  <a:pt x="13" y="78"/>
                  <a:pt x="12" y="77"/>
                </a:cubicBezTo>
                <a:cubicBezTo>
                  <a:pt x="9" y="76"/>
                  <a:pt x="6" y="76"/>
                  <a:pt x="5" y="74"/>
                </a:cubicBezTo>
                <a:cubicBezTo>
                  <a:pt x="0" y="69"/>
                  <a:pt x="5" y="62"/>
                  <a:pt x="8" y="57"/>
                </a:cubicBezTo>
                <a:cubicBezTo>
                  <a:pt x="10" y="53"/>
                  <a:pt x="11" y="49"/>
                  <a:pt x="14" y="46"/>
                </a:cubicBezTo>
                <a:cubicBezTo>
                  <a:pt x="16" y="44"/>
                  <a:pt x="19" y="41"/>
                  <a:pt x="22" y="40"/>
                </a:cubicBezTo>
                <a:cubicBezTo>
                  <a:pt x="27" y="36"/>
                  <a:pt x="31" y="31"/>
                  <a:pt x="36" y="28"/>
                </a:cubicBezTo>
                <a:cubicBezTo>
                  <a:pt x="37" y="27"/>
                  <a:pt x="38" y="25"/>
                  <a:pt x="39" y="24"/>
                </a:cubicBezTo>
                <a:close/>
                <a:moveTo>
                  <a:pt x="110" y="2"/>
                </a:moveTo>
                <a:cubicBezTo>
                  <a:pt x="111" y="2"/>
                  <a:pt x="112" y="2"/>
                  <a:pt x="111" y="1"/>
                </a:cubicBezTo>
                <a:cubicBezTo>
                  <a:pt x="111" y="1"/>
                  <a:pt x="110" y="1"/>
                  <a:pt x="110" y="2"/>
                </a:cubicBezTo>
                <a:close/>
                <a:moveTo>
                  <a:pt x="128" y="68"/>
                </a:moveTo>
                <a:cubicBezTo>
                  <a:pt x="128" y="66"/>
                  <a:pt x="127" y="67"/>
                  <a:pt x="126" y="68"/>
                </a:cubicBezTo>
                <a:cubicBezTo>
                  <a:pt x="126" y="67"/>
                  <a:pt x="126" y="67"/>
                  <a:pt x="126" y="68"/>
                </a:cubicBezTo>
                <a:cubicBezTo>
                  <a:pt x="126" y="68"/>
                  <a:pt x="127" y="67"/>
                  <a:pt x="128" y="68"/>
                </a:cubicBezTo>
                <a:close/>
                <a:moveTo>
                  <a:pt x="115" y="2"/>
                </a:moveTo>
                <a:cubicBezTo>
                  <a:pt x="91" y="4"/>
                  <a:pt x="70" y="10"/>
                  <a:pt x="50" y="18"/>
                </a:cubicBezTo>
                <a:cubicBezTo>
                  <a:pt x="49" y="20"/>
                  <a:pt x="47" y="21"/>
                  <a:pt x="44" y="22"/>
                </a:cubicBezTo>
                <a:cubicBezTo>
                  <a:pt x="41" y="25"/>
                  <a:pt x="37" y="29"/>
                  <a:pt x="32" y="31"/>
                </a:cubicBezTo>
                <a:cubicBezTo>
                  <a:pt x="31" y="33"/>
                  <a:pt x="32" y="33"/>
                  <a:pt x="30" y="34"/>
                </a:cubicBezTo>
                <a:cubicBezTo>
                  <a:pt x="29" y="36"/>
                  <a:pt x="28" y="36"/>
                  <a:pt x="26" y="37"/>
                </a:cubicBezTo>
                <a:cubicBezTo>
                  <a:pt x="26" y="39"/>
                  <a:pt x="24" y="39"/>
                  <a:pt x="23" y="40"/>
                </a:cubicBezTo>
                <a:cubicBezTo>
                  <a:pt x="22" y="40"/>
                  <a:pt x="22" y="41"/>
                  <a:pt x="22" y="41"/>
                </a:cubicBezTo>
                <a:cubicBezTo>
                  <a:pt x="21" y="42"/>
                  <a:pt x="19" y="43"/>
                  <a:pt x="18" y="44"/>
                </a:cubicBezTo>
                <a:cubicBezTo>
                  <a:pt x="17" y="44"/>
                  <a:pt x="18" y="45"/>
                  <a:pt x="18" y="45"/>
                </a:cubicBezTo>
                <a:cubicBezTo>
                  <a:pt x="17" y="45"/>
                  <a:pt x="17" y="45"/>
                  <a:pt x="17" y="45"/>
                </a:cubicBezTo>
                <a:cubicBezTo>
                  <a:pt x="14" y="49"/>
                  <a:pt x="12" y="52"/>
                  <a:pt x="10" y="55"/>
                </a:cubicBezTo>
                <a:cubicBezTo>
                  <a:pt x="9" y="57"/>
                  <a:pt x="8" y="59"/>
                  <a:pt x="8" y="60"/>
                </a:cubicBezTo>
                <a:cubicBezTo>
                  <a:pt x="7" y="60"/>
                  <a:pt x="8" y="61"/>
                  <a:pt x="8" y="61"/>
                </a:cubicBezTo>
                <a:cubicBezTo>
                  <a:pt x="6" y="63"/>
                  <a:pt x="4" y="66"/>
                  <a:pt x="4" y="68"/>
                </a:cubicBezTo>
                <a:cubicBezTo>
                  <a:pt x="4" y="73"/>
                  <a:pt x="10" y="75"/>
                  <a:pt x="15" y="76"/>
                </a:cubicBezTo>
                <a:cubicBezTo>
                  <a:pt x="19" y="77"/>
                  <a:pt x="23" y="78"/>
                  <a:pt x="28" y="78"/>
                </a:cubicBezTo>
                <a:cubicBezTo>
                  <a:pt x="31" y="79"/>
                  <a:pt x="34" y="78"/>
                  <a:pt x="37" y="78"/>
                </a:cubicBezTo>
                <a:cubicBezTo>
                  <a:pt x="52" y="79"/>
                  <a:pt x="70" y="82"/>
                  <a:pt x="86" y="80"/>
                </a:cubicBezTo>
                <a:cubicBezTo>
                  <a:pt x="98" y="78"/>
                  <a:pt x="110" y="76"/>
                  <a:pt x="120" y="74"/>
                </a:cubicBezTo>
                <a:cubicBezTo>
                  <a:pt x="136" y="72"/>
                  <a:pt x="150" y="66"/>
                  <a:pt x="162" y="61"/>
                </a:cubicBezTo>
                <a:cubicBezTo>
                  <a:pt x="158" y="62"/>
                  <a:pt x="153" y="64"/>
                  <a:pt x="148" y="64"/>
                </a:cubicBezTo>
                <a:cubicBezTo>
                  <a:pt x="143" y="65"/>
                  <a:pt x="139" y="67"/>
                  <a:pt x="134" y="66"/>
                </a:cubicBezTo>
                <a:cubicBezTo>
                  <a:pt x="133" y="68"/>
                  <a:pt x="130" y="67"/>
                  <a:pt x="129" y="68"/>
                </a:cubicBezTo>
                <a:cubicBezTo>
                  <a:pt x="123" y="69"/>
                  <a:pt x="116" y="69"/>
                  <a:pt x="110" y="70"/>
                </a:cubicBezTo>
                <a:cubicBezTo>
                  <a:pt x="103" y="71"/>
                  <a:pt x="94" y="73"/>
                  <a:pt x="86" y="74"/>
                </a:cubicBezTo>
                <a:cubicBezTo>
                  <a:pt x="82" y="74"/>
                  <a:pt x="79" y="73"/>
                  <a:pt x="75" y="74"/>
                </a:cubicBezTo>
                <a:cubicBezTo>
                  <a:pt x="76" y="73"/>
                  <a:pt x="75" y="74"/>
                  <a:pt x="75" y="74"/>
                </a:cubicBezTo>
                <a:cubicBezTo>
                  <a:pt x="70" y="73"/>
                  <a:pt x="66" y="74"/>
                  <a:pt x="62" y="75"/>
                </a:cubicBezTo>
                <a:cubicBezTo>
                  <a:pt x="59" y="75"/>
                  <a:pt x="56" y="74"/>
                  <a:pt x="53" y="74"/>
                </a:cubicBezTo>
                <a:cubicBezTo>
                  <a:pt x="47" y="74"/>
                  <a:pt x="41" y="75"/>
                  <a:pt x="34" y="75"/>
                </a:cubicBezTo>
                <a:cubicBezTo>
                  <a:pt x="31" y="72"/>
                  <a:pt x="27" y="74"/>
                  <a:pt x="24" y="72"/>
                </a:cubicBezTo>
                <a:cubicBezTo>
                  <a:pt x="20" y="70"/>
                  <a:pt x="19" y="64"/>
                  <a:pt x="20" y="60"/>
                </a:cubicBezTo>
                <a:cubicBezTo>
                  <a:pt x="22" y="54"/>
                  <a:pt x="31" y="44"/>
                  <a:pt x="37" y="39"/>
                </a:cubicBezTo>
                <a:cubicBezTo>
                  <a:pt x="41" y="36"/>
                  <a:pt x="46" y="33"/>
                  <a:pt x="50" y="32"/>
                </a:cubicBezTo>
                <a:cubicBezTo>
                  <a:pt x="50" y="31"/>
                  <a:pt x="53" y="30"/>
                  <a:pt x="54" y="31"/>
                </a:cubicBezTo>
                <a:cubicBezTo>
                  <a:pt x="54" y="30"/>
                  <a:pt x="54" y="30"/>
                  <a:pt x="54" y="30"/>
                </a:cubicBezTo>
                <a:cubicBezTo>
                  <a:pt x="56" y="29"/>
                  <a:pt x="58" y="28"/>
                  <a:pt x="60" y="27"/>
                </a:cubicBezTo>
                <a:cubicBezTo>
                  <a:pt x="62" y="26"/>
                  <a:pt x="65" y="25"/>
                  <a:pt x="66" y="25"/>
                </a:cubicBezTo>
                <a:cubicBezTo>
                  <a:pt x="66" y="25"/>
                  <a:pt x="67" y="24"/>
                  <a:pt x="67" y="24"/>
                </a:cubicBezTo>
                <a:cubicBezTo>
                  <a:pt x="76" y="21"/>
                  <a:pt x="83" y="17"/>
                  <a:pt x="93" y="16"/>
                </a:cubicBezTo>
                <a:cubicBezTo>
                  <a:pt x="93" y="16"/>
                  <a:pt x="94" y="17"/>
                  <a:pt x="94" y="16"/>
                </a:cubicBezTo>
                <a:cubicBezTo>
                  <a:pt x="94" y="16"/>
                  <a:pt x="93" y="16"/>
                  <a:pt x="93" y="16"/>
                </a:cubicBezTo>
                <a:cubicBezTo>
                  <a:pt x="105" y="15"/>
                  <a:pt x="117" y="11"/>
                  <a:pt x="129" y="10"/>
                </a:cubicBezTo>
                <a:cubicBezTo>
                  <a:pt x="128" y="10"/>
                  <a:pt x="127" y="11"/>
                  <a:pt x="127" y="11"/>
                </a:cubicBezTo>
                <a:cubicBezTo>
                  <a:pt x="129" y="11"/>
                  <a:pt x="129" y="10"/>
                  <a:pt x="129" y="10"/>
                </a:cubicBezTo>
                <a:cubicBezTo>
                  <a:pt x="135" y="9"/>
                  <a:pt x="140" y="8"/>
                  <a:pt x="145" y="8"/>
                </a:cubicBezTo>
                <a:cubicBezTo>
                  <a:pt x="156" y="8"/>
                  <a:pt x="167" y="11"/>
                  <a:pt x="178" y="11"/>
                </a:cubicBezTo>
                <a:cubicBezTo>
                  <a:pt x="165" y="6"/>
                  <a:pt x="151" y="4"/>
                  <a:pt x="136" y="2"/>
                </a:cubicBezTo>
                <a:cubicBezTo>
                  <a:pt x="118" y="1"/>
                  <a:pt x="100" y="10"/>
                  <a:pt x="85" y="13"/>
                </a:cubicBezTo>
                <a:cubicBezTo>
                  <a:pt x="85" y="12"/>
                  <a:pt x="87" y="13"/>
                  <a:pt x="87" y="12"/>
                </a:cubicBezTo>
                <a:cubicBezTo>
                  <a:pt x="86" y="11"/>
                  <a:pt x="84" y="14"/>
                  <a:pt x="83" y="12"/>
                </a:cubicBezTo>
                <a:cubicBezTo>
                  <a:pt x="86" y="12"/>
                  <a:pt x="90" y="10"/>
                  <a:pt x="92" y="10"/>
                </a:cubicBezTo>
                <a:cubicBezTo>
                  <a:pt x="91" y="10"/>
                  <a:pt x="94" y="9"/>
                  <a:pt x="93" y="9"/>
                </a:cubicBezTo>
                <a:cubicBezTo>
                  <a:pt x="94" y="10"/>
                  <a:pt x="92" y="10"/>
                  <a:pt x="94" y="10"/>
                </a:cubicBezTo>
                <a:cubicBezTo>
                  <a:pt x="94" y="10"/>
                  <a:pt x="96" y="10"/>
                  <a:pt x="97" y="9"/>
                </a:cubicBezTo>
                <a:cubicBezTo>
                  <a:pt x="96" y="9"/>
                  <a:pt x="95" y="9"/>
                  <a:pt x="94" y="9"/>
                </a:cubicBezTo>
                <a:cubicBezTo>
                  <a:pt x="102" y="7"/>
                  <a:pt x="109" y="5"/>
                  <a:pt x="115" y="2"/>
                </a:cubicBezTo>
                <a:close/>
                <a:moveTo>
                  <a:pt x="109" y="5"/>
                </a:moveTo>
                <a:cubicBezTo>
                  <a:pt x="109" y="6"/>
                  <a:pt x="110" y="5"/>
                  <a:pt x="111" y="4"/>
                </a:cubicBezTo>
                <a:cubicBezTo>
                  <a:pt x="110" y="4"/>
                  <a:pt x="109" y="4"/>
                  <a:pt x="109" y="5"/>
                </a:cubicBezTo>
                <a:close/>
                <a:moveTo>
                  <a:pt x="168" y="5"/>
                </a:moveTo>
                <a:cubicBezTo>
                  <a:pt x="168" y="5"/>
                  <a:pt x="168" y="6"/>
                  <a:pt x="168" y="6"/>
                </a:cubicBezTo>
                <a:cubicBezTo>
                  <a:pt x="176" y="7"/>
                  <a:pt x="182" y="11"/>
                  <a:pt x="189" y="14"/>
                </a:cubicBezTo>
                <a:cubicBezTo>
                  <a:pt x="185" y="9"/>
                  <a:pt x="175" y="7"/>
                  <a:pt x="168" y="5"/>
                </a:cubicBezTo>
                <a:close/>
                <a:moveTo>
                  <a:pt x="115" y="69"/>
                </a:moveTo>
                <a:cubicBezTo>
                  <a:pt x="117" y="69"/>
                  <a:pt x="120" y="69"/>
                  <a:pt x="123" y="68"/>
                </a:cubicBezTo>
                <a:cubicBezTo>
                  <a:pt x="123" y="67"/>
                  <a:pt x="122" y="68"/>
                  <a:pt x="123" y="67"/>
                </a:cubicBezTo>
                <a:cubicBezTo>
                  <a:pt x="141" y="64"/>
                  <a:pt x="161" y="61"/>
                  <a:pt x="176" y="54"/>
                </a:cubicBezTo>
                <a:cubicBezTo>
                  <a:pt x="176" y="52"/>
                  <a:pt x="176" y="51"/>
                  <a:pt x="177" y="51"/>
                </a:cubicBezTo>
                <a:cubicBezTo>
                  <a:pt x="180" y="51"/>
                  <a:pt x="185" y="51"/>
                  <a:pt x="187" y="49"/>
                </a:cubicBezTo>
                <a:cubicBezTo>
                  <a:pt x="184" y="48"/>
                  <a:pt x="180" y="50"/>
                  <a:pt x="178" y="49"/>
                </a:cubicBezTo>
                <a:cubicBezTo>
                  <a:pt x="179" y="45"/>
                  <a:pt x="186" y="47"/>
                  <a:pt x="187" y="44"/>
                </a:cubicBezTo>
                <a:cubicBezTo>
                  <a:pt x="186" y="43"/>
                  <a:pt x="183" y="42"/>
                  <a:pt x="180" y="42"/>
                </a:cubicBezTo>
                <a:cubicBezTo>
                  <a:pt x="178" y="38"/>
                  <a:pt x="174" y="35"/>
                  <a:pt x="175" y="30"/>
                </a:cubicBezTo>
                <a:cubicBezTo>
                  <a:pt x="176" y="27"/>
                  <a:pt x="181" y="23"/>
                  <a:pt x="184" y="23"/>
                </a:cubicBezTo>
                <a:cubicBezTo>
                  <a:pt x="190" y="23"/>
                  <a:pt x="191" y="31"/>
                  <a:pt x="191" y="35"/>
                </a:cubicBezTo>
                <a:cubicBezTo>
                  <a:pt x="190" y="35"/>
                  <a:pt x="190" y="36"/>
                  <a:pt x="189" y="36"/>
                </a:cubicBezTo>
                <a:cubicBezTo>
                  <a:pt x="189" y="33"/>
                  <a:pt x="189" y="29"/>
                  <a:pt x="186" y="29"/>
                </a:cubicBezTo>
                <a:cubicBezTo>
                  <a:pt x="183" y="28"/>
                  <a:pt x="178" y="32"/>
                  <a:pt x="178" y="34"/>
                </a:cubicBezTo>
                <a:cubicBezTo>
                  <a:pt x="180" y="39"/>
                  <a:pt x="185" y="40"/>
                  <a:pt x="191" y="41"/>
                </a:cubicBezTo>
                <a:cubicBezTo>
                  <a:pt x="191" y="42"/>
                  <a:pt x="192" y="43"/>
                  <a:pt x="192" y="44"/>
                </a:cubicBezTo>
                <a:cubicBezTo>
                  <a:pt x="194" y="41"/>
                  <a:pt x="197" y="40"/>
                  <a:pt x="197" y="36"/>
                </a:cubicBezTo>
                <a:cubicBezTo>
                  <a:pt x="199" y="28"/>
                  <a:pt x="191" y="17"/>
                  <a:pt x="185" y="14"/>
                </a:cubicBezTo>
                <a:cubicBezTo>
                  <a:pt x="175" y="13"/>
                  <a:pt x="164" y="11"/>
                  <a:pt x="154" y="10"/>
                </a:cubicBezTo>
                <a:cubicBezTo>
                  <a:pt x="147" y="9"/>
                  <a:pt x="141" y="11"/>
                  <a:pt x="135" y="10"/>
                </a:cubicBezTo>
                <a:cubicBezTo>
                  <a:pt x="121" y="13"/>
                  <a:pt x="107" y="14"/>
                  <a:pt x="92" y="18"/>
                </a:cubicBezTo>
                <a:cubicBezTo>
                  <a:pt x="92" y="18"/>
                  <a:pt x="91" y="17"/>
                  <a:pt x="91" y="17"/>
                </a:cubicBezTo>
                <a:cubicBezTo>
                  <a:pt x="91" y="18"/>
                  <a:pt x="90" y="18"/>
                  <a:pt x="90" y="18"/>
                </a:cubicBezTo>
                <a:cubicBezTo>
                  <a:pt x="76" y="21"/>
                  <a:pt x="65" y="27"/>
                  <a:pt x="53" y="31"/>
                </a:cubicBezTo>
                <a:cubicBezTo>
                  <a:pt x="52" y="32"/>
                  <a:pt x="50" y="33"/>
                  <a:pt x="48" y="33"/>
                </a:cubicBezTo>
                <a:cubicBezTo>
                  <a:pt x="42" y="38"/>
                  <a:pt x="34" y="43"/>
                  <a:pt x="30" y="49"/>
                </a:cubicBezTo>
                <a:cubicBezTo>
                  <a:pt x="35" y="47"/>
                  <a:pt x="38" y="44"/>
                  <a:pt x="43" y="44"/>
                </a:cubicBezTo>
                <a:cubicBezTo>
                  <a:pt x="51" y="44"/>
                  <a:pt x="49" y="52"/>
                  <a:pt x="51" y="57"/>
                </a:cubicBezTo>
                <a:cubicBezTo>
                  <a:pt x="51" y="59"/>
                  <a:pt x="52" y="60"/>
                  <a:pt x="52" y="62"/>
                </a:cubicBezTo>
                <a:cubicBezTo>
                  <a:pt x="52" y="67"/>
                  <a:pt x="45" y="69"/>
                  <a:pt x="42" y="73"/>
                </a:cubicBezTo>
                <a:cubicBezTo>
                  <a:pt x="58" y="72"/>
                  <a:pt x="74" y="73"/>
                  <a:pt x="90" y="72"/>
                </a:cubicBezTo>
                <a:cubicBezTo>
                  <a:pt x="90" y="73"/>
                  <a:pt x="91" y="72"/>
                  <a:pt x="92" y="72"/>
                </a:cubicBezTo>
                <a:cubicBezTo>
                  <a:pt x="92" y="71"/>
                  <a:pt x="90" y="72"/>
                  <a:pt x="90" y="71"/>
                </a:cubicBezTo>
                <a:cubicBezTo>
                  <a:pt x="99" y="72"/>
                  <a:pt x="106" y="69"/>
                  <a:pt x="113" y="69"/>
                </a:cubicBezTo>
                <a:cubicBezTo>
                  <a:pt x="113" y="69"/>
                  <a:pt x="112" y="69"/>
                  <a:pt x="112" y="70"/>
                </a:cubicBezTo>
                <a:cubicBezTo>
                  <a:pt x="114" y="69"/>
                  <a:pt x="114" y="69"/>
                  <a:pt x="114" y="68"/>
                </a:cubicBezTo>
                <a:cubicBezTo>
                  <a:pt x="116" y="68"/>
                  <a:pt x="118" y="68"/>
                  <a:pt x="120" y="68"/>
                </a:cubicBezTo>
                <a:cubicBezTo>
                  <a:pt x="119" y="69"/>
                  <a:pt x="117" y="68"/>
                  <a:pt x="115" y="69"/>
                </a:cubicBezTo>
                <a:close/>
                <a:moveTo>
                  <a:pt x="195" y="20"/>
                </a:moveTo>
                <a:cubicBezTo>
                  <a:pt x="194" y="19"/>
                  <a:pt x="193" y="18"/>
                  <a:pt x="192" y="18"/>
                </a:cubicBezTo>
                <a:cubicBezTo>
                  <a:pt x="192" y="18"/>
                  <a:pt x="194" y="20"/>
                  <a:pt x="195" y="20"/>
                </a:cubicBezTo>
                <a:close/>
                <a:moveTo>
                  <a:pt x="181" y="28"/>
                </a:moveTo>
                <a:cubicBezTo>
                  <a:pt x="182" y="28"/>
                  <a:pt x="185" y="27"/>
                  <a:pt x="186" y="26"/>
                </a:cubicBezTo>
                <a:cubicBezTo>
                  <a:pt x="184" y="25"/>
                  <a:pt x="182" y="27"/>
                  <a:pt x="181" y="28"/>
                </a:cubicBezTo>
                <a:close/>
                <a:moveTo>
                  <a:pt x="49" y="52"/>
                </a:moveTo>
                <a:cubicBezTo>
                  <a:pt x="49" y="48"/>
                  <a:pt x="45" y="45"/>
                  <a:pt x="41" y="46"/>
                </a:cubicBezTo>
                <a:cubicBezTo>
                  <a:pt x="44" y="48"/>
                  <a:pt x="47" y="49"/>
                  <a:pt x="49" y="52"/>
                </a:cubicBezTo>
                <a:close/>
                <a:moveTo>
                  <a:pt x="34" y="52"/>
                </a:moveTo>
                <a:cubicBezTo>
                  <a:pt x="33" y="59"/>
                  <a:pt x="32" y="65"/>
                  <a:pt x="38" y="68"/>
                </a:cubicBezTo>
                <a:cubicBezTo>
                  <a:pt x="45" y="66"/>
                  <a:pt x="46" y="55"/>
                  <a:pt x="41" y="49"/>
                </a:cubicBezTo>
                <a:cubicBezTo>
                  <a:pt x="38" y="49"/>
                  <a:pt x="36" y="51"/>
                  <a:pt x="34" y="52"/>
                </a:cubicBezTo>
                <a:close/>
                <a:moveTo>
                  <a:pt x="40" y="69"/>
                </a:moveTo>
                <a:cubicBezTo>
                  <a:pt x="48" y="68"/>
                  <a:pt x="50" y="55"/>
                  <a:pt x="44" y="51"/>
                </a:cubicBezTo>
                <a:cubicBezTo>
                  <a:pt x="47" y="57"/>
                  <a:pt x="45" y="66"/>
                  <a:pt x="40" y="69"/>
                </a:cubicBezTo>
                <a:close/>
                <a:moveTo>
                  <a:pt x="32" y="69"/>
                </a:moveTo>
                <a:cubicBezTo>
                  <a:pt x="30" y="67"/>
                  <a:pt x="29" y="58"/>
                  <a:pt x="30" y="53"/>
                </a:cubicBezTo>
                <a:cubicBezTo>
                  <a:pt x="30" y="52"/>
                  <a:pt x="30" y="52"/>
                  <a:pt x="30" y="52"/>
                </a:cubicBezTo>
                <a:cubicBezTo>
                  <a:pt x="26" y="57"/>
                  <a:pt x="25" y="68"/>
                  <a:pt x="32" y="69"/>
                </a:cubicBezTo>
                <a:close/>
                <a:moveTo>
                  <a:pt x="32" y="61"/>
                </a:moveTo>
                <a:cubicBezTo>
                  <a:pt x="33" y="59"/>
                  <a:pt x="33" y="54"/>
                  <a:pt x="32" y="53"/>
                </a:cubicBezTo>
                <a:cubicBezTo>
                  <a:pt x="32" y="56"/>
                  <a:pt x="30" y="60"/>
                  <a:pt x="32" y="61"/>
                </a:cubicBezTo>
                <a:close/>
                <a:moveTo>
                  <a:pt x="28" y="70"/>
                </a:moveTo>
                <a:cubicBezTo>
                  <a:pt x="28" y="69"/>
                  <a:pt x="26" y="68"/>
                  <a:pt x="25" y="66"/>
                </a:cubicBezTo>
                <a:cubicBezTo>
                  <a:pt x="24" y="63"/>
                  <a:pt x="26" y="58"/>
                  <a:pt x="25" y="55"/>
                </a:cubicBezTo>
                <a:cubicBezTo>
                  <a:pt x="22" y="60"/>
                  <a:pt x="19" y="70"/>
                  <a:pt x="28" y="70"/>
                </a:cubicBezTo>
                <a:close/>
                <a:moveTo>
                  <a:pt x="168" y="59"/>
                </a:moveTo>
                <a:cubicBezTo>
                  <a:pt x="168" y="59"/>
                  <a:pt x="170" y="59"/>
                  <a:pt x="170" y="58"/>
                </a:cubicBezTo>
                <a:cubicBezTo>
                  <a:pt x="169" y="59"/>
                  <a:pt x="168" y="58"/>
                  <a:pt x="168" y="59"/>
                </a:cubicBezTo>
                <a:close/>
                <a:moveTo>
                  <a:pt x="166" y="60"/>
                </a:moveTo>
                <a:cubicBezTo>
                  <a:pt x="167" y="60"/>
                  <a:pt x="167" y="60"/>
                  <a:pt x="167" y="59"/>
                </a:cubicBezTo>
                <a:cubicBezTo>
                  <a:pt x="167" y="59"/>
                  <a:pt x="166" y="59"/>
                  <a:pt x="166" y="60"/>
                </a:cubicBezTo>
                <a:close/>
                <a:moveTo>
                  <a:pt x="163" y="61"/>
                </a:moveTo>
                <a:cubicBezTo>
                  <a:pt x="164" y="61"/>
                  <a:pt x="165" y="61"/>
                  <a:pt x="165" y="60"/>
                </a:cubicBezTo>
                <a:cubicBezTo>
                  <a:pt x="165" y="60"/>
                  <a:pt x="163" y="60"/>
                  <a:pt x="163" y="61"/>
                </a:cubicBezTo>
                <a:close/>
                <a:moveTo>
                  <a:pt x="149" y="64"/>
                </a:moveTo>
                <a:cubicBezTo>
                  <a:pt x="149" y="64"/>
                  <a:pt x="149" y="63"/>
                  <a:pt x="150" y="63"/>
                </a:cubicBezTo>
                <a:cubicBezTo>
                  <a:pt x="150" y="64"/>
                  <a:pt x="150" y="64"/>
                  <a:pt x="150" y="64"/>
                </a:cubicBezTo>
                <a:cubicBezTo>
                  <a:pt x="151" y="62"/>
                  <a:pt x="148" y="63"/>
                  <a:pt x="149" y="64"/>
                </a:cubicBezTo>
                <a:close/>
                <a:moveTo>
                  <a:pt x="36" y="69"/>
                </a:moveTo>
                <a:cubicBezTo>
                  <a:pt x="34" y="67"/>
                  <a:pt x="33" y="66"/>
                  <a:pt x="32" y="64"/>
                </a:cubicBezTo>
                <a:cubicBezTo>
                  <a:pt x="32" y="67"/>
                  <a:pt x="33" y="70"/>
                  <a:pt x="36" y="69"/>
                </a:cubicBezTo>
                <a:close/>
                <a:moveTo>
                  <a:pt x="109" y="70"/>
                </a:moveTo>
                <a:cubicBezTo>
                  <a:pt x="108" y="70"/>
                  <a:pt x="108" y="69"/>
                  <a:pt x="107" y="70"/>
                </a:cubicBezTo>
                <a:cubicBezTo>
                  <a:pt x="108" y="70"/>
                  <a:pt x="109" y="70"/>
                  <a:pt x="109" y="70"/>
                </a:cubicBezTo>
                <a:close/>
                <a:moveTo>
                  <a:pt x="83" y="73"/>
                </a:moveTo>
                <a:cubicBezTo>
                  <a:pt x="83" y="73"/>
                  <a:pt x="85" y="73"/>
                  <a:pt x="86" y="73"/>
                </a:cubicBezTo>
                <a:cubicBezTo>
                  <a:pt x="85" y="72"/>
                  <a:pt x="84" y="73"/>
                  <a:pt x="83" y="7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文本框 70"/>
          <p:cNvSpPr txBox="1"/>
          <p:nvPr/>
        </p:nvSpPr>
        <p:spPr>
          <a:xfrm rot="21247142">
            <a:off x="4885577" y="2059694"/>
            <a:ext cx="1504950" cy="769441"/>
          </a:xfrm>
          <a:prstGeom prst="rect">
            <a:avLst/>
          </a:prstGeom>
          <a:noFill/>
        </p:spPr>
        <p:txBody>
          <a:bodyPr wrap="square" rtlCol="0">
            <a:spAutoFit/>
          </a:bodyPr>
          <a:lstStyle/>
          <a:p>
            <a:r>
              <a:rPr lang="en-US" altLang="zh-CN" sz="4400" b="1" smtClean="0">
                <a:solidFill>
                  <a:srgbClr val="EC6D7B"/>
                </a:solidFill>
                <a:latin typeface="方正静蕾简体" panose="02000000000000000000" pitchFamily="2" charset="-122"/>
                <a:ea typeface="方正静蕾简体" panose="02000000000000000000" pitchFamily="2" charset="-122"/>
              </a:rPr>
              <a:t>60%</a:t>
            </a:r>
            <a:endParaRPr lang="zh-CN" altLang="en-US" sz="4400" b="1">
              <a:solidFill>
                <a:srgbClr val="EC6D7B"/>
              </a:solidFill>
              <a:latin typeface="方正静蕾简体" panose="02000000000000000000" pitchFamily="2" charset="-122"/>
              <a:ea typeface="方正静蕾简体" panose="02000000000000000000" pitchFamily="2" charset="-122"/>
            </a:endParaRPr>
          </a:p>
        </p:txBody>
      </p:sp>
      <p:sp>
        <p:nvSpPr>
          <p:cNvPr id="72" name="文本框 71"/>
          <p:cNvSpPr txBox="1"/>
          <p:nvPr/>
        </p:nvSpPr>
        <p:spPr>
          <a:xfrm rot="1685193">
            <a:off x="7163334" y="2143126"/>
            <a:ext cx="1504950" cy="646331"/>
          </a:xfrm>
          <a:prstGeom prst="rect">
            <a:avLst/>
          </a:prstGeom>
          <a:noFill/>
        </p:spPr>
        <p:txBody>
          <a:bodyPr wrap="square" rtlCol="0">
            <a:spAutoFit/>
          </a:bodyPr>
          <a:lstStyle/>
          <a:p>
            <a:r>
              <a:rPr lang="en-US" altLang="zh-CN" sz="3600" b="1" dirty="0">
                <a:solidFill>
                  <a:srgbClr val="5DC2D0"/>
                </a:solidFill>
                <a:latin typeface="方正静蕾简体" panose="02000000000000000000" pitchFamily="2" charset="-122"/>
                <a:ea typeface="方正静蕾简体" panose="02000000000000000000" pitchFamily="2" charset="-122"/>
              </a:rPr>
              <a:t>4</a:t>
            </a:r>
            <a:r>
              <a:rPr lang="en-US" altLang="zh-CN" sz="3600" b="1" dirty="0" smtClean="0">
                <a:solidFill>
                  <a:srgbClr val="5DC2D0"/>
                </a:solidFill>
                <a:latin typeface="方正静蕾简体" panose="02000000000000000000" pitchFamily="2" charset="-122"/>
                <a:ea typeface="方正静蕾简体" panose="02000000000000000000" pitchFamily="2" charset="-122"/>
              </a:rPr>
              <a:t>0%</a:t>
            </a:r>
            <a:endParaRPr lang="zh-CN" altLang="en-US" sz="3600" b="1" dirty="0">
              <a:solidFill>
                <a:srgbClr val="5DC2D0"/>
              </a:solidFill>
              <a:latin typeface="方正静蕾简体" panose="02000000000000000000" pitchFamily="2" charset="-122"/>
              <a:ea typeface="方正静蕾简体" panose="02000000000000000000" pitchFamily="2" charset="-122"/>
            </a:endParaRPr>
          </a:p>
        </p:txBody>
      </p:sp>
      <p:sp>
        <p:nvSpPr>
          <p:cNvPr id="73" name="文本框 201"/>
          <p:cNvSpPr txBox="1">
            <a:spLocks noChangeArrowheads="1"/>
          </p:cNvSpPr>
          <p:nvPr/>
        </p:nvSpPr>
        <p:spPr bwMode="auto">
          <a:xfrm>
            <a:off x="1564281" y="2248476"/>
            <a:ext cx="2342265" cy="438582"/>
          </a:xfrm>
          <a:prstGeom prst="rect">
            <a:avLst/>
          </a:prstGeom>
          <a:noFill/>
          <a:ln w="9525">
            <a:solidFill>
              <a:srgbClr val="34322F"/>
            </a:solidFill>
            <a:miter lim="800000"/>
          </a:ln>
        </p:spPr>
        <p:txBody>
          <a:bodyPr wrap="square" lIns="68580" tIns="34290" rIns="68580" bIns="34290">
            <a:spAutoFit/>
          </a:bodyPr>
          <a:lstStyle/>
          <a:p>
            <a:r>
              <a:rPr lang="zh-CN" altLang="en-US" sz="2400" dirty="0" smtClean="0">
                <a:solidFill>
                  <a:srgbClr val="34322F"/>
                </a:solidFill>
                <a:latin typeface="方正静蕾简体" panose="02000000000000000000" pitchFamily="2" charset="-122"/>
                <a:ea typeface="方正静蕾简体" panose="02000000000000000000" pitchFamily="2" charset="-122"/>
              </a:rPr>
              <a:t>添加你的文本</a:t>
            </a:r>
            <a:endParaRPr lang="zh-CN" altLang="en-US" sz="2400" dirty="0">
              <a:solidFill>
                <a:srgbClr val="34322F"/>
              </a:solidFill>
              <a:latin typeface="方正静蕾简体" panose="02000000000000000000" pitchFamily="2" charset="-122"/>
              <a:ea typeface="方正静蕾简体" panose="02000000000000000000" pitchFamily="2" charset="-122"/>
            </a:endParaRPr>
          </a:p>
        </p:txBody>
      </p:sp>
      <p:sp>
        <p:nvSpPr>
          <p:cNvPr id="74" name="Freeform 16"/>
          <p:cNvSpPr/>
          <p:nvPr/>
        </p:nvSpPr>
        <p:spPr bwMode="auto">
          <a:xfrm>
            <a:off x="1375617" y="2217734"/>
            <a:ext cx="2357454" cy="500066"/>
          </a:xfrm>
          <a:custGeom>
            <a:avLst/>
            <a:gdLst/>
            <a:ahLst/>
            <a:cxnLst>
              <a:cxn ang="0">
                <a:pos x="408" y="5"/>
              </a:cxn>
              <a:cxn ang="0">
                <a:pos x="408" y="0"/>
              </a:cxn>
              <a:cxn ang="0">
                <a:pos x="407" y="5"/>
              </a:cxn>
              <a:cxn ang="0">
                <a:pos x="357" y="4"/>
              </a:cxn>
              <a:cxn ang="0">
                <a:pos x="210" y="12"/>
              </a:cxn>
              <a:cxn ang="0">
                <a:pos x="159" y="15"/>
              </a:cxn>
              <a:cxn ang="0">
                <a:pos x="107" y="19"/>
              </a:cxn>
              <a:cxn ang="0">
                <a:pos x="57" y="25"/>
              </a:cxn>
              <a:cxn ang="0">
                <a:pos x="22" y="30"/>
              </a:cxn>
              <a:cxn ang="0">
                <a:pos x="0" y="27"/>
              </a:cxn>
              <a:cxn ang="0">
                <a:pos x="6" y="31"/>
              </a:cxn>
              <a:cxn ang="0">
                <a:pos x="15" y="33"/>
              </a:cxn>
              <a:cxn ang="0">
                <a:pos x="39" y="30"/>
              </a:cxn>
              <a:cxn ang="0">
                <a:pos x="90" y="25"/>
              </a:cxn>
              <a:cxn ang="0">
                <a:pos x="129" y="20"/>
              </a:cxn>
              <a:cxn ang="0">
                <a:pos x="170" y="20"/>
              </a:cxn>
              <a:cxn ang="0">
                <a:pos x="250" y="14"/>
              </a:cxn>
              <a:cxn ang="0">
                <a:pos x="381" y="9"/>
              </a:cxn>
              <a:cxn ang="0">
                <a:pos x="406" y="41"/>
              </a:cxn>
              <a:cxn ang="0">
                <a:pos x="407" y="103"/>
              </a:cxn>
              <a:cxn ang="0">
                <a:pos x="406" y="175"/>
              </a:cxn>
              <a:cxn ang="0">
                <a:pos x="361" y="176"/>
              </a:cxn>
              <a:cxn ang="0">
                <a:pos x="316" y="181"/>
              </a:cxn>
              <a:cxn ang="0">
                <a:pos x="233" y="183"/>
              </a:cxn>
              <a:cxn ang="0">
                <a:pos x="180" y="181"/>
              </a:cxn>
              <a:cxn ang="0">
                <a:pos x="103" y="186"/>
              </a:cxn>
              <a:cxn ang="0">
                <a:pos x="42" y="186"/>
              </a:cxn>
              <a:cxn ang="0">
                <a:pos x="15" y="186"/>
              </a:cxn>
              <a:cxn ang="0">
                <a:pos x="15" y="177"/>
              </a:cxn>
              <a:cxn ang="0">
                <a:pos x="13" y="150"/>
              </a:cxn>
              <a:cxn ang="0">
                <a:pos x="12" y="62"/>
              </a:cxn>
              <a:cxn ang="0">
                <a:pos x="12" y="40"/>
              </a:cxn>
              <a:cxn ang="0">
                <a:pos x="8" y="33"/>
              </a:cxn>
              <a:cxn ang="0">
                <a:pos x="8" y="44"/>
              </a:cxn>
              <a:cxn ang="0">
                <a:pos x="8" y="74"/>
              </a:cxn>
              <a:cxn ang="0">
                <a:pos x="8" y="150"/>
              </a:cxn>
              <a:cxn ang="0">
                <a:pos x="11" y="187"/>
              </a:cxn>
              <a:cxn ang="0">
                <a:pos x="2" y="190"/>
              </a:cxn>
              <a:cxn ang="0">
                <a:pos x="11" y="188"/>
              </a:cxn>
              <a:cxn ang="0">
                <a:pos x="11" y="190"/>
              </a:cxn>
              <a:cxn ang="0">
                <a:pos x="13" y="188"/>
              </a:cxn>
              <a:cxn ang="0">
                <a:pos x="56" y="190"/>
              </a:cxn>
              <a:cxn ang="0">
                <a:pos x="106" y="188"/>
              </a:cxn>
              <a:cxn ang="0">
                <a:pos x="187" y="187"/>
              </a:cxn>
              <a:cxn ang="0">
                <a:pos x="238" y="188"/>
              </a:cxn>
              <a:cxn ang="0">
                <a:pos x="313" y="186"/>
              </a:cxn>
              <a:cxn ang="0">
                <a:pos x="363" y="181"/>
              </a:cxn>
              <a:cxn ang="0">
                <a:pos x="406" y="180"/>
              </a:cxn>
              <a:cxn ang="0">
                <a:pos x="406" y="192"/>
              </a:cxn>
              <a:cxn ang="0">
                <a:pos x="408" y="190"/>
              </a:cxn>
              <a:cxn ang="0">
                <a:pos x="408" y="180"/>
              </a:cxn>
              <a:cxn ang="0">
                <a:pos x="412" y="179"/>
              </a:cxn>
              <a:cxn ang="0">
                <a:pos x="414" y="175"/>
              </a:cxn>
              <a:cxn ang="0">
                <a:pos x="412" y="173"/>
              </a:cxn>
              <a:cxn ang="0">
                <a:pos x="408" y="175"/>
              </a:cxn>
              <a:cxn ang="0">
                <a:pos x="408" y="75"/>
              </a:cxn>
              <a:cxn ang="0">
                <a:pos x="408" y="11"/>
              </a:cxn>
              <a:cxn ang="0">
                <a:pos x="417" y="11"/>
              </a:cxn>
              <a:cxn ang="0">
                <a:pos x="421" y="7"/>
              </a:cxn>
            </a:cxnLst>
            <a:rect l="0" t="0" r="r" b="b"/>
            <a:pathLst>
              <a:path w="421" h="192">
                <a:moveTo>
                  <a:pt x="419" y="7"/>
                </a:moveTo>
                <a:lnTo>
                  <a:pt x="419" y="7"/>
                </a:lnTo>
                <a:lnTo>
                  <a:pt x="408" y="5"/>
                </a:lnTo>
                <a:lnTo>
                  <a:pt x="408" y="5"/>
                </a:lnTo>
                <a:lnTo>
                  <a:pt x="408" y="0"/>
                </a:lnTo>
                <a:lnTo>
                  <a:pt x="408" y="0"/>
                </a:lnTo>
                <a:lnTo>
                  <a:pt x="407" y="1"/>
                </a:lnTo>
                <a:lnTo>
                  <a:pt x="407" y="1"/>
                </a:lnTo>
                <a:lnTo>
                  <a:pt x="407" y="5"/>
                </a:lnTo>
                <a:lnTo>
                  <a:pt x="407" y="5"/>
                </a:lnTo>
                <a:lnTo>
                  <a:pt x="382" y="4"/>
                </a:lnTo>
                <a:lnTo>
                  <a:pt x="357" y="4"/>
                </a:lnTo>
                <a:lnTo>
                  <a:pt x="309" y="5"/>
                </a:lnTo>
                <a:lnTo>
                  <a:pt x="260" y="8"/>
                </a:lnTo>
                <a:lnTo>
                  <a:pt x="210" y="12"/>
                </a:lnTo>
                <a:lnTo>
                  <a:pt x="210" y="12"/>
                </a:lnTo>
                <a:lnTo>
                  <a:pt x="185" y="15"/>
                </a:lnTo>
                <a:lnTo>
                  <a:pt x="159" y="15"/>
                </a:lnTo>
                <a:lnTo>
                  <a:pt x="133" y="16"/>
                </a:lnTo>
                <a:lnTo>
                  <a:pt x="107" y="19"/>
                </a:lnTo>
                <a:lnTo>
                  <a:pt x="107" y="19"/>
                </a:lnTo>
                <a:lnTo>
                  <a:pt x="82" y="22"/>
                </a:lnTo>
                <a:lnTo>
                  <a:pt x="57" y="25"/>
                </a:lnTo>
                <a:lnTo>
                  <a:pt x="57" y="25"/>
                </a:lnTo>
                <a:lnTo>
                  <a:pt x="30" y="29"/>
                </a:lnTo>
                <a:lnTo>
                  <a:pt x="30" y="29"/>
                </a:lnTo>
                <a:lnTo>
                  <a:pt x="22" y="30"/>
                </a:lnTo>
                <a:lnTo>
                  <a:pt x="15" y="30"/>
                </a:lnTo>
                <a:lnTo>
                  <a:pt x="0" y="27"/>
                </a:lnTo>
                <a:lnTo>
                  <a:pt x="0" y="27"/>
                </a:lnTo>
                <a:lnTo>
                  <a:pt x="0" y="27"/>
                </a:lnTo>
                <a:lnTo>
                  <a:pt x="0" y="27"/>
                </a:lnTo>
                <a:lnTo>
                  <a:pt x="6" y="31"/>
                </a:lnTo>
                <a:lnTo>
                  <a:pt x="11" y="33"/>
                </a:lnTo>
                <a:lnTo>
                  <a:pt x="15" y="33"/>
                </a:lnTo>
                <a:lnTo>
                  <a:pt x="15" y="33"/>
                </a:lnTo>
                <a:lnTo>
                  <a:pt x="27" y="31"/>
                </a:lnTo>
                <a:lnTo>
                  <a:pt x="39" y="30"/>
                </a:lnTo>
                <a:lnTo>
                  <a:pt x="39" y="30"/>
                </a:lnTo>
                <a:lnTo>
                  <a:pt x="66" y="26"/>
                </a:lnTo>
                <a:lnTo>
                  <a:pt x="90" y="25"/>
                </a:lnTo>
                <a:lnTo>
                  <a:pt x="90" y="25"/>
                </a:lnTo>
                <a:lnTo>
                  <a:pt x="104" y="23"/>
                </a:lnTo>
                <a:lnTo>
                  <a:pt x="117" y="22"/>
                </a:lnTo>
                <a:lnTo>
                  <a:pt x="129" y="20"/>
                </a:lnTo>
                <a:lnTo>
                  <a:pt x="143" y="19"/>
                </a:lnTo>
                <a:lnTo>
                  <a:pt x="143" y="19"/>
                </a:lnTo>
                <a:lnTo>
                  <a:pt x="170" y="20"/>
                </a:lnTo>
                <a:lnTo>
                  <a:pt x="198" y="19"/>
                </a:lnTo>
                <a:lnTo>
                  <a:pt x="198" y="19"/>
                </a:lnTo>
                <a:lnTo>
                  <a:pt x="250" y="14"/>
                </a:lnTo>
                <a:lnTo>
                  <a:pt x="302" y="9"/>
                </a:lnTo>
                <a:lnTo>
                  <a:pt x="355" y="8"/>
                </a:lnTo>
                <a:lnTo>
                  <a:pt x="381" y="9"/>
                </a:lnTo>
                <a:lnTo>
                  <a:pt x="407" y="11"/>
                </a:lnTo>
                <a:lnTo>
                  <a:pt x="407" y="11"/>
                </a:lnTo>
                <a:lnTo>
                  <a:pt x="406" y="41"/>
                </a:lnTo>
                <a:lnTo>
                  <a:pt x="406" y="73"/>
                </a:lnTo>
                <a:lnTo>
                  <a:pt x="406" y="73"/>
                </a:lnTo>
                <a:lnTo>
                  <a:pt x="407" y="103"/>
                </a:lnTo>
                <a:lnTo>
                  <a:pt x="407" y="133"/>
                </a:lnTo>
                <a:lnTo>
                  <a:pt x="407" y="133"/>
                </a:lnTo>
                <a:lnTo>
                  <a:pt x="406" y="175"/>
                </a:lnTo>
                <a:lnTo>
                  <a:pt x="406" y="175"/>
                </a:lnTo>
                <a:lnTo>
                  <a:pt x="361" y="176"/>
                </a:lnTo>
                <a:lnTo>
                  <a:pt x="361" y="176"/>
                </a:lnTo>
                <a:lnTo>
                  <a:pt x="338" y="179"/>
                </a:lnTo>
                <a:lnTo>
                  <a:pt x="316" y="181"/>
                </a:lnTo>
                <a:lnTo>
                  <a:pt x="316" y="181"/>
                </a:lnTo>
                <a:lnTo>
                  <a:pt x="289" y="183"/>
                </a:lnTo>
                <a:lnTo>
                  <a:pt x="261" y="183"/>
                </a:lnTo>
                <a:lnTo>
                  <a:pt x="233" y="183"/>
                </a:lnTo>
                <a:lnTo>
                  <a:pt x="206" y="181"/>
                </a:lnTo>
                <a:lnTo>
                  <a:pt x="206" y="181"/>
                </a:lnTo>
                <a:lnTo>
                  <a:pt x="180" y="181"/>
                </a:lnTo>
                <a:lnTo>
                  <a:pt x="155" y="181"/>
                </a:lnTo>
                <a:lnTo>
                  <a:pt x="103" y="186"/>
                </a:lnTo>
                <a:lnTo>
                  <a:pt x="103" y="186"/>
                </a:lnTo>
                <a:lnTo>
                  <a:pt x="72" y="186"/>
                </a:lnTo>
                <a:lnTo>
                  <a:pt x="42" y="186"/>
                </a:lnTo>
                <a:lnTo>
                  <a:pt x="42" y="186"/>
                </a:lnTo>
                <a:lnTo>
                  <a:pt x="28" y="186"/>
                </a:lnTo>
                <a:lnTo>
                  <a:pt x="15" y="186"/>
                </a:lnTo>
                <a:lnTo>
                  <a:pt x="15" y="186"/>
                </a:lnTo>
                <a:lnTo>
                  <a:pt x="15" y="186"/>
                </a:lnTo>
                <a:lnTo>
                  <a:pt x="15" y="186"/>
                </a:lnTo>
                <a:lnTo>
                  <a:pt x="15" y="177"/>
                </a:lnTo>
                <a:lnTo>
                  <a:pt x="15" y="168"/>
                </a:lnTo>
                <a:lnTo>
                  <a:pt x="13" y="150"/>
                </a:lnTo>
                <a:lnTo>
                  <a:pt x="13" y="150"/>
                </a:lnTo>
                <a:lnTo>
                  <a:pt x="13" y="103"/>
                </a:lnTo>
                <a:lnTo>
                  <a:pt x="13" y="103"/>
                </a:lnTo>
                <a:lnTo>
                  <a:pt x="12" y="62"/>
                </a:lnTo>
                <a:lnTo>
                  <a:pt x="12" y="62"/>
                </a:lnTo>
                <a:lnTo>
                  <a:pt x="12" y="47"/>
                </a:lnTo>
                <a:lnTo>
                  <a:pt x="12" y="40"/>
                </a:lnTo>
                <a:lnTo>
                  <a:pt x="9" y="33"/>
                </a:lnTo>
                <a:lnTo>
                  <a:pt x="9" y="33"/>
                </a:lnTo>
                <a:lnTo>
                  <a:pt x="8" y="33"/>
                </a:lnTo>
                <a:lnTo>
                  <a:pt x="8" y="34"/>
                </a:lnTo>
                <a:lnTo>
                  <a:pt x="8" y="34"/>
                </a:lnTo>
                <a:lnTo>
                  <a:pt x="8" y="44"/>
                </a:lnTo>
                <a:lnTo>
                  <a:pt x="8" y="53"/>
                </a:lnTo>
                <a:lnTo>
                  <a:pt x="8" y="74"/>
                </a:lnTo>
                <a:lnTo>
                  <a:pt x="8" y="74"/>
                </a:lnTo>
                <a:lnTo>
                  <a:pt x="8" y="113"/>
                </a:lnTo>
                <a:lnTo>
                  <a:pt x="8" y="113"/>
                </a:lnTo>
                <a:lnTo>
                  <a:pt x="8" y="150"/>
                </a:lnTo>
                <a:lnTo>
                  <a:pt x="8" y="169"/>
                </a:lnTo>
                <a:lnTo>
                  <a:pt x="11" y="187"/>
                </a:lnTo>
                <a:lnTo>
                  <a:pt x="11" y="187"/>
                </a:lnTo>
                <a:lnTo>
                  <a:pt x="2" y="190"/>
                </a:lnTo>
                <a:lnTo>
                  <a:pt x="2" y="190"/>
                </a:lnTo>
                <a:lnTo>
                  <a:pt x="2" y="190"/>
                </a:lnTo>
                <a:lnTo>
                  <a:pt x="2" y="190"/>
                </a:lnTo>
                <a:lnTo>
                  <a:pt x="11" y="188"/>
                </a:lnTo>
                <a:lnTo>
                  <a:pt x="11" y="188"/>
                </a:lnTo>
                <a:lnTo>
                  <a:pt x="11" y="190"/>
                </a:lnTo>
                <a:lnTo>
                  <a:pt x="11" y="190"/>
                </a:lnTo>
                <a:lnTo>
                  <a:pt x="11" y="190"/>
                </a:lnTo>
                <a:lnTo>
                  <a:pt x="12" y="190"/>
                </a:lnTo>
                <a:lnTo>
                  <a:pt x="13" y="188"/>
                </a:lnTo>
                <a:lnTo>
                  <a:pt x="13" y="188"/>
                </a:lnTo>
                <a:lnTo>
                  <a:pt x="30" y="190"/>
                </a:lnTo>
                <a:lnTo>
                  <a:pt x="30" y="190"/>
                </a:lnTo>
                <a:lnTo>
                  <a:pt x="56" y="190"/>
                </a:lnTo>
                <a:lnTo>
                  <a:pt x="56" y="190"/>
                </a:lnTo>
                <a:lnTo>
                  <a:pt x="81" y="190"/>
                </a:lnTo>
                <a:lnTo>
                  <a:pt x="106" y="188"/>
                </a:lnTo>
                <a:lnTo>
                  <a:pt x="106" y="188"/>
                </a:lnTo>
                <a:lnTo>
                  <a:pt x="159" y="187"/>
                </a:lnTo>
                <a:lnTo>
                  <a:pt x="187" y="187"/>
                </a:lnTo>
                <a:lnTo>
                  <a:pt x="213" y="187"/>
                </a:lnTo>
                <a:lnTo>
                  <a:pt x="213" y="187"/>
                </a:lnTo>
                <a:lnTo>
                  <a:pt x="238" y="188"/>
                </a:lnTo>
                <a:lnTo>
                  <a:pt x="264" y="188"/>
                </a:lnTo>
                <a:lnTo>
                  <a:pt x="313" y="186"/>
                </a:lnTo>
                <a:lnTo>
                  <a:pt x="313" y="186"/>
                </a:lnTo>
                <a:lnTo>
                  <a:pt x="338" y="184"/>
                </a:lnTo>
                <a:lnTo>
                  <a:pt x="363" y="181"/>
                </a:lnTo>
                <a:lnTo>
                  <a:pt x="363" y="181"/>
                </a:lnTo>
                <a:lnTo>
                  <a:pt x="374" y="180"/>
                </a:lnTo>
                <a:lnTo>
                  <a:pt x="383" y="180"/>
                </a:lnTo>
                <a:lnTo>
                  <a:pt x="406" y="180"/>
                </a:lnTo>
                <a:lnTo>
                  <a:pt x="406" y="180"/>
                </a:lnTo>
                <a:lnTo>
                  <a:pt x="406" y="192"/>
                </a:lnTo>
                <a:lnTo>
                  <a:pt x="406" y="192"/>
                </a:lnTo>
                <a:lnTo>
                  <a:pt x="406" y="192"/>
                </a:lnTo>
                <a:lnTo>
                  <a:pt x="407" y="192"/>
                </a:lnTo>
                <a:lnTo>
                  <a:pt x="408" y="190"/>
                </a:lnTo>
                <a:lnTo>
                  <a:pt x="408" y="190"/>
                </a:lnTo>
                <a:lnTo>
                  <a:pt x="408" y="180"/>
                </a:lnTo>
                <a:lnTo>
                  <a:pt x="408" y="180"/>
                </a:lnTo>
                <a:lnTo>
                  <a:pt x="410" y="180"/>
                </a:lnTo>
                <a:lnTo>
                  <a:pt x="410" y="180"/>
                </a:lnTo>
                <a:lnTo>
                  <a:pt x="412" y="179"/>
                </a:lnTo>
                <a:lnTo>
                  <a:pt x="414" y="176"/>
                </a:lnTo>
                <a:lnTo>
                  <a:pt x="414" y="176"/>
                </a:lnTo>
                <a:lnTo>
                  <a:pt x="414" y="175"/>
                </a:lnTo>
                <a:lnTo>
                  <a:pt x="414" y="175"/>
                </a:lnTo>
                <a:lnTo>
                  <a:pt x="412" y="173"/>
                </a:lnTo>
                <a:lnTo>
                  <a:pt x="412" y="173"/>
                </a:lnTo>
                <a:lnTo>
                  <a:pt x="410" y="175"/>
                </a:lnTo>
                <a:lnTo>
                  <a:pt x="410" y="175"/>
                </a:lnTo>
                <a:lnTo>
                  <a:pt x="408" y="175"/>
                </a:lnTo>
                <a:lnTo>
                  <a:pt x="408" y="175"/>
                </a:lnTo>
                <a:lnTo>
                  <a:pt x="410" y="125"/>
                </a:lnTo>
                <a:lnTo>
                  <a:pt x="408" y="75"/>
                </a:lnTo>
                <a:lnTo>
                  <a:pt x="408" y="75"/>
                </a:lnTo>
                <a:lnTo>
                  <a:pt x="408" y="42"/>
                </a:lnTo>
                <a:lnTo>
                  <a:pt x="408" y="11"/>
                </a:lnTo>
                <a:lnTo>
                  <a:pt x="408" y="11"/>
                </a:lnTo>
                <a:lnTo>
                  <a:pt x="417" y="11"/>
                </a:lnTo>
                <a:lnTo>
                  <a:pt x="417" y="11"/>
                </a:lnTo>
                <a:lnTo>
                  <a:pt x="418" y="11"/>
                </a:lnTo>
                <a:lnTo>
                  <a:pt x="419" y="9"/>
                </a:lnTo>
                <a:lnTo>
                  <a:pt x="421" y="7"/>
                </a:lnTo>
                <a:lnTo>
                  <a:pt x="419" y="7"/>
                </a:lnTo>
                <a:lnTo>
                  <a:pt x="419" y="7"/>
                </a:lnTo>
                <a:close/>
              </a:path>
            </a:pathLst>
          </a:custGeom>
          <a:solidFill>
            <a:schemeClr val="bg1"/>
          </a:solidFill>
          <a:ln w="9525">
            <a:noFill/>
            <a:round/>
          </a:ln>
        </p:spPr>
        <p:txBody>
          <a:bodyPr vert="horz" wrap="square" lIns="91440" tIns="45720" rIns="91440" bIns="45720" numCol="1" anchor="t" anchorCtr="0" compatLnSpc="1"/>
          <a:lstStyle/>
          <a:p>
            <a:endParaRPr lang="zh-CN" altLang="en-US">
              <a:solidFill>
                <a:srgbClr val="34322F"/>
              </a:solidFill>
            </a:endParaRPr>
          </a:p>
        </p:txBody>
      </p:sp>
      <p:sp>
        <p:nvSpPr>
          <p:cNvPr id="75" name="TextBox 45"/>
          <p:cNvSpPr txBox="1"/>
          <p:nvPr/>
        </p:nvSpPr>
        <p:spPr>
          <a:xfrm>
            <a:off x="1315457" y="2748542"/>
            <a:ext cx="2839912" cy="2585323"/>
          </a:xfrm>
          <a:prstGeom prst="rect">
            <a:avLst/>
          </a:prstGeom>
          <a:noFill/>
        </p:spPr>
        <p:txBody>
          <a:bodyPr wrap="square" rtlCol="0">
            <a:spAutoFit/>
          </a:bodyPr>
          <a:lstStyle>
            <a:defPPr>
              <a:defRPr lang="zh-CN"/>
            </a:defPPr>
            <a:lvl1pPr>
              <a:lnSpc>
                <a:spcPct val="150000"/>
              </a:lnSpc>
              <a:defRPr sz="1200">
                <a:solidFill>
                  <a:schemeClr val="bg1"/>
                </a:solidFill>
                <a:latin typeface="微软雅黑" panose="020B0503020204020204" pitchFamily="34" charset="-122"/>
                <a:ea typeface="微软雅黑" panose="020B0503020204020204" pitchFamily="34" charset="-122"/>
              </a:defRPr>
            </a:lvl1pPr>
          </a:lstStyle>
          <a:p>
            <a:r>
              <a:rPr lang="zh-CN" altLang="en-US" sz="1800" dirty="0">
                <a:solidFill>
                  <a:srgbClr val="34322F"/>
                </a:solidFill>
                <a:latin typeface="方正静蕾简体" panose="02000000000000000000" pitchFamily="2" charset="-122"/>
                <a:ea typeface="方正静蕾简体" panose="02000000000000000000" pitchFamily="2" charset="-122"/>
              </a:rPr>
              <a:t>此处添加文字说</a:t>
            </a:r>
            <a:r>
              <a:rPr lang="zh-CN" altLang="en-US" sz="1800" dirty="0" smtClean="0">
                <a:solidFill>
                  <a:srgbClr val="34322F"/>
                </a:solidFill>
                <a:latin typeface="方正静蕾简体" panose="02000000000000000000" pitchFamily="2" charset="-122"/>
                <a:ea typeface="方正静蕾简体" panose="02000000000000000000" pitchFamily="2" charset="-122"/>
              </a:rPr>
              <a:t>明</a:t>
            </a:r>
            <a:r>
              <a:rPr lang="zh-CN" altLang="en-US" sz="1800" dirty="0">
                <a:solidFill>
                  <a:srgbClr val="34322F"/>
                </a:solidFill>
                <a:latin typeface="方正静蕾简体" panose="02000000000000000000" pitchFamily="2" charset="-122"/>
                <a:ea typeface="方正静蕾简体" panose="02000000000000000000" pitchFamily="2" charset="-122"/>
              </a:rPr>
              <a:t>此处添加文字</a:t>
            </a:r>
            <a:r>
              <a:rPr lang="zh-CN" altLang="en-US" sz="1800" dirty="0" smtClean="0">
                <a:solidFill>
                  <a:srgbClr val="34322F"/>
                </a:solidFill>
                <a:latin typeface="方正静蕾简体" panose="02000000000000000000" pitchFamily="2" charset="-122"/>
                <a:ea typeface="方正静蕾简体" panose="02000000000000000000" pitchFamily="2" charset="-122"/>
              </a:rPr>
              <a:t>说明此处</a:t>
            </a:r>
            <a:r>
              <a:rPr lang="zh-CN" altLang="en-US" sz="1800" dirty="0">
                <a:solidFill>
                  <a:srgbClr val="34322F"/>
                </a:solidFill>
                <a:latin typeface="方正静蕾简体" panose="02000000000000000000" pitchFamily="2" charset="-122"/>
                <a:ea typeface="方正静蕾简体" panose="02000000000000000000" pitchFamily="2" charset="-122"/>
              </a:rPr>
              <a:t>添加文字说</a:t>
            </a:r>
            <a:r>
              <a:rPr lang="zh-CN" altLang="en-US" sz="1800" dirty="0" smtClean="0">
                <a:solidFill>
                  <a:srgbClr val="34322F"/>
                </a:solidFill>
                <a:latin typeface="方正静蕾简体" panose="02000000000000000000" pitchFamily="2" charset="-122"/>
                <a:ea typeface="方正静蕾简体" panose="02000000000000000000" pitchFamily="2" charset="-122"/>
              </a:rPr>
              <a:t>明此</a:t>
            </a:r>
            <a:r>
              <a:rPr lang="zh-CN" altLang="en-US" sz="1800" dirty="0">
                <a:solidFill>
                  <a:srgbClr val="34322F"/>
                </a:solidFill>
                <a:latin typeface="方正静蕾简体" panose="02000000000000000000" pitchFamily="2" charset="-122"/>
                <a:ea typeface="方正静蕾简体" panose="02000000000000000000" pitchFamily="2" charset="-122"/>
              </a:rPr>
              <a:t>处添加文字</a:t>
            </a:r>
            <a:r>
              <a:rPr lang="zh-CN" altLang="en-US" sz="1800" dirty="0" smtClean="0">
                <a:solidFill>
                  <a:srgbClr val="34322F"/>
                </a:solidFill>
                <a:latin typeface="方正静蕾简体" panose="02000000000000000000" pitchFamily="2" charset="-122"/>
                <a:ea typeface="方正静蕾简体" panose="02000000000000000000" pitchFamily="2" charset="-122"/>
              </a:rPr>
              <a:t>说明此处</a:t>
            </a:r>
            <a:r>
              <a:rPr lang="zh-CN" altLang="en-US" sz="1800" dirty="0">
                <a:solidFill>
                  <a:srgbClr val="34322F"/>
                </a:solidFill>
                <a:latin typeface="方正静蕾简体" panose="02000000000000000000" pitchFamily="2" charset="-122"/>
                <a:ea typeface="方正静蕾简体" panose="02000000000000000000" pitchFamily="2" charset="-122"/>
              </a:rPr>
              <a:t>添加文字说</a:t>
            </a:r>
            <a:r>
              <a:rPr lang="zh-CN" altLang="en-US" sz="1800" dirty="0" smtClean="0">
                <a:solidFill>
                  <a:srgbClr val="34322F"/>
                </a:solidFill>
                <a:latin typeface="方正静蕾简体" panose="02000000000000000000" pitchFamily="2" charset="-122"/>
                <a:ea typeface="方正静蕾简体" panose="02000000000000000000" pitchFamily="2" charset="-122"/>
              </a:rPr>
              <a:t>明此</a:t>
            </a:r>
            <a:r>
              <a:rPr lang="zh-CN" altLang="en-US" sz="1800" dirty="0">
                <a:solidFill>
                  <a:srgbClr val="34322F"/>
                </a:solidFill>
                <a:latin typeface="方正静蕾简体" panose="02000000000000000000" pitchFamily="2" charset="-122"/>
                <a:ea typeface="方正静蕾简体" panose="02000000000000000000" pitchFamily="2" charset="-122"/>
              </a:rPr>
              <a:t>处添加文字说明此处添加文字</a:t>
            </a:r>
            <a:r>
              <a:rPr lang="zh-CN" altLang="en-US" sz="1800" dirty="0" smtClean="0">
                <a:solidFill>
                  <a:srgbClr val="34322F"/>
                </a:solidFill>
                <a:latin typeface="方正静蕾简体" panose="02000000000000000000" pitchFamily="2" charset="-122"/>
                <a:ea typeface="方正静蕾简体" panose="02000000000000000000" pitchFamily="2" charset="-122"/>
              </a:rPr>
              <a:t>说明</a:t>
            </a:r>
            <a:r>
              <a:rPr lang="zh-CN" altLang="en-US" sz="1800" dirty="0">
                <a:solidFill>
                  <a:srgbClr val="34322F"/>
                </a:solidFill>
                <a:latin typeface="方正静蕾简体" panose="02000000000000000000" pitchFamily="2" charset="-122"/>
                <a:ea typeface="方正静蕾简体" panose="02000000000000000000" pitchFamily="2" charset="-122"/>
              </a:rPr>
              <a:t>此处添加文字</a:t>
            </a:r>
            <a:r>
              <a:rPr lang="zh-CN" altLang="en-US" sz="1800" dirty="0" smtClean="0">
                <a:solidFill>
                  <a:srgbClr val="34322F"/>
                </a:solidFill>
                <a:latin typeface="方正静蕾简体" panose="02000000000000000000" pitchFamily="2" charset="-122"/>
                <a:ea typeface="方正静蕾简体" panose="02000000000000000000" pitchFamily="2" charset="-122"/>
              </a:rPr>
              <a:t>说明</a:t>
            </a:r>
            <a:endParaRPr lang="zh-CN" altLang="en-US" sz="1800" dirty="0">
              <a:solidFill>
                <a:srgbClr val="34322F"/>
              </a:solidFill>
              <a:latin typeface="方正静蕾简体" panose="02000000000000000000" pitchFamily="2" charset="-122"/>
              <a:ea typeface="方正静蕾简体" panose="02000000000000000000" pitchFamily="2" charset="-122"/>
            </a:endParaRPr>
          </a:p>
        </p:txBody>
      </p:sp>
      <p:sp>
        <p:nvSpPr>
          <p:cNvPr id="76" name="文本框 201"/>
          <p:cNvSpPr txBox="1">
            <a:spLocks noChangeArrowheads="1"/>
          </p:cNvSpPr>
          <p:nvPr/>
        </p:nvSpPr>
        <p:spPr bwMode="auto">
          <a:xfrm>
            <a:off x="8824563" y="2279218"/>
            <a:ext cx="2342265" cy="438582"/>
          </a:xfrm>
          <a:prstGeom prst="rect">
            <a:avLst/>
          </a:prstGeom>
          <a:noFill/>
          <a:ln w="9525">
            <a:solidFill>
              <a:srgbClr val="34322F"/>
            </a:solidFill>
            <a:miter lim="800000"/>
          </a:ln>
        </p:spPr>
        <p:txBody>
          <a:bodyPr wrap="square" lIns="68580" tIns="34290" rIns="68580" bIns="34290">
            <a:spAutoFit/>
          </a:bodyPr>
          <a:lstStyle/>
          <a:p>
            <a:r>
              <a:rPr lang="zh-CN" altLang="en-US" sz="2400" dirty="0" smtClean="0">
                <a:solidFill>
                  <a:srgbClr val="34322F"/>
                </a:solidFill>
                <a:latin typeface="方正静蕾简体" panose="02000000000000000000" pitchFamily="2" charset="-122"/>
                <a:ea typeface="方正静蕾简体" panose="02000000000000000000" pitchFamily="2" charset="-122"/>
              </a:rPr>
              <a:t>添加你的文本</a:t>
            </a:r>
            <a:endParaRPr lang="zh-CN" altLang="en-US" sz="2400" dirty="0">
              <a:solidFill>
                <a:srgbClr val="34322F"/>
              </a:solidFill>
              <a:latin typeface="方正静蕾简体" panose="02000000000000000000" pitchFamily="2" charset="-122"/>
              <a:ea typeface="方正静蕾简体" panose="02000000000000000000" pitchFamily="2" charset="-122"/>
            </a:endParaRPr>
          </a:p>
        </p:txBody>
      </p:sp>
      <p:sp>
        <p:nvSpPr>
          <p:cNvPr id="77" name="Freeform 16"/>
          <p:cNvSpPr/>
          <p:nvPr/>
        </p:nvSpPr>
        <p:spPr bwMode="auto">
          <a:xfrm>
            <a:off x="8635899" y="2248476"/>
            <a:ext cx="2357454" cy="500066"/>
          </a:xfrm>
          <a:custGeom>
            <a:avLst/>
            <a:gdLst/>
            <a:ahLst/>
            <a:cxnLst>
              <a:cxn ang="0">
                <a:pos x="408" y="5"/>
              </a:cxn>
              <a:cxn ang="0">
                <a:pos x="408" y="0"/>
              </a:cxn>
              <a:cxn ang="0">
                <a:pos x="407" y="5"/>
              </a:cxn>
              <a:cxn ang="0">
                <a:pos x="357" y="4"/>
              </a:cxn>
              <a:cxn ang="0">
                <a:pos x="210" y="12"/>
              </a:cxn>
              <a:cxn ang="0">
                <a:pos x="159" y="15"/>
              </a:cxn>
              <a:cxn ang="0">
                <a:pos x="107" y="19"/>
              </a:cxn>
              <a:cxn ang="0">
                <a:pos x="57" y="25"/>
              </a:cxn>
              <a:cxn ang="0">
                <a:pos x="22" y="30"/>
              </a:cxn>
              <a:cxn ang="0">
                <a:pos x="0" y="27"/>
              </a:cxn>
              <a:cxn ang="0">
                <a:pos x="6" y="31"/>
              </a:cxn>
              <a:cxn ang="0">
                <a:pos x="15" y="33"/>
              </a:cxn>
              <a:cxn ang="0">
                <a:pos x="39" y="30"/>
              </a:cxn>
              <a:cxn ang="0">
                <a:pos x="90" y="25"/>
              </a:cxn>
              <a:cxn ang="0">
                <a:pos x="129" y="20"/>
              </a:cxn>
              <a:cxn ang="0">
                <a:pos x="170" y="20"/>
              </a:cxn>
              <a:cxn ang="0">
                <a:pos x="250" y="14"/>
              </a:cxn>
              <a:cxn ang="0">
                <a:pos x="381" y="9"/>
              </a:cxn>
              <a:cxn ang="0">
                <a:pos x="406" y="41"/>
              </a:cxn>
              <a:cxn ang="0">
                <a:pos x="407" y="103"/>
              </a:cxn>
              <a:cxn ang="0">
                <a:pos x="406" y="175"/>
              </a:cxn>
              <a:cxn ang="0">
                <a:pos x="361" y="176"/>
              </a:cxn>
              <a:cxn ang="0">
                <a:pos x="316" y="181"/>
              </a:cxn>
              <a:cxn ang="0">
                <a:pos x="233" y="183"/>
              </a:cxn>
              <a:cxn ang="0">
                <a:pos x="180" y="181"/>
              </a:cxn>
              <a:cxn ang="0">
                <a:pos x="103" y="186"/>
              </a:cxn>
              <a:cxn ang="0">
                <a:pos x="42" y="186"/>
              </a:cxn>
              <a:cxn ang="0">
                <a:pos x="15" y="186"/>
              </a:cxn>
              <a:cxn ang="0">
                <a:pos x="15" y="177"/>
              </a:cxn>
              <a:cxn ang="0">
                <a:pos x="13" y="150"/>
              </a:cxn>
              <a:cxn ang="0">
                <a:pos x="12" y="62"/>
              </a:cxn>
              <a:cxn ang="0">
                <a:pos x="12" y="40"/>
              </a:cxn>
              <a:cxn ang="0">
                <a:pos x="8" y="33"/>
              </a:cxn>
              <a:cxn ang="0">
                <a:pos x="8" y="44"/>
              </a:cxn>
              <a:cxn ang="0">
                <a:pos x="8" y="74"/>
              </a:cxn>
              <a:cxn ang="0">
                <a:pos x="8" y="150"/>
              </a:cxn>
              <a:cxn ang="0">
                <a:pos x="11" y="187"/>
              </a:cxn>
              <a:cxn ang="0">
                <a:pos x="2" y="190"/>
              </a:cxn>
              <a:cxn ang="0">
                <a:pos x="11" y="188"/>
              </a:cxn>
              <a:cxn ang="0">
                <a:pos x="11" y="190"/>
              </a:cxn>
              <a:cxn ang="0">
                <a:pos x="13" y="188"/>
              </a:cxn>
              <a:cxn ang="0">
                <a:pos x="56" y="190"/>
              </a:cxn>
              <a:cxn ang="0">
                <a:pos x="106" y="188"/>
              </a:cxn>
              <a:cxn ang="0">
                <a:pos x="187" y="187"/>
              </a:cxn>
              <a:cxn ang="0">
                <a:pos x="238" y="188"/>
              </a:cxn>
              <a:cxn ang="0">
                <a:pos x="313" y="186"/>
              </a:cxn>
              <a:cxn ang="0">
                <a:pos x="363" y="181"/>
              </a:cxn>
              <a:cxn ang="0">
                <a:pos x="406" y="180"/>
              </a:cxn>
              <a:cxn ang="0">
                <a:pos x="406" y="192"/>
              </a:cxn>
              <a:cxn ang="0">
                <a:pos x="408" y="190"/>
              </a:cxn>
              <a:cxn ang="0">
                <a:pos x="408" y="180"/>
              </a:cxn>
              <a:cxn ang="0">
                <a:pos x="412" y="179"/>
              </a:cxn>
              <a:cxn ang="0">
                <a:pos x="414" y="175"/>
              </a:cxn>
              <a:cxn ang="0">
                <a:pos x="412" y="173"/>
              </a:cxn>
              <a:cxn ang="0">
                <a:pos x="408" y="175"/>
              </a:cxn>
              <a:cxn ang="0">
                <a:pos x="408" y="75"/>
              </a:cxn>
              <a:cxn ang="0">
                <a:pos x="408" y="11"/>
              </a:cxn>
              <a:cxn ang="0">
                <a:pos x="417" y="11"/>
              </a:cxn>
              <a:cxn ang="0">
                <a:pos x="421" y="7"/>
              </a:cxn>
            </a:cxnLst>
            <a:rect l="0" t="0" r="r" b="b"/>
            <a:pathLst>
              <a:path w="421" h="192">
                <a:moveTo>
                  <a:pt x="419" y="7"/>
                </a:moveTo>
                <a:lnTo>
                  <a:pt x="419" y="7"/>
                </a:lnTo>
                <a:lnTo>
                  <a:pt x="408" y="5"/>
                </a:lnTo>
                <a:lnTo>
                  <a:pt x="408" y="5"/>
                </a:lnTo>
                <a:lnTo>
                  <a:pt x="408" y="0"/>
                </a:lnTo>
                <a:lnTo>
                  <a:pt x="408" y="0"/>
                </a:lnTo>
                <a:lnTo>
                  <a:pt x="407" y="1"/>
                </a:lnTo>
                <a:lnTo>
                  <a:pt x="407" y="1"/>
                </a:lnTo>
                <a:lnTo>
                  <a:pt x="407" y="5"/>
                </a:lnTo>
                <a:lnTo>
                  <a:pt x="407" y="5"/>
                </a:lnTo>
                <a:lnTo>
                  <a:pt x="382" y="4"/>
                </a:lnTo>
                <a:lnTo>
                  <a:pt x="357" y="4"/>
                </a:lnTo>
                <a:lnTo>
                  <a:pt x="309" y="5"/>
                </a:lnTo>
                <a:lnTo>
                  <a:pt x="260" y="8"/>
                </a:lnTo>
                <a:lnTo>
                  <a:pt x="210" y="12"/>
                </a:lnTo>
                <a:lnTo>
                  <a:pt x="210" y="12"/>
                </a:lnTo>
                <a:lnTo>
                  <a:pt x="185" y="15"/>
                </a:lnTo>
                <a:lnTo>
                  <a:pt x="159" y="15"/>
                </a:lnTo>
                <a:lnTo>
                  <a:pt x="133" y="16"/>
                </a:lnTo>
                <a:lnTo>
                  <a:pt x="107" y="19"/>
                </a:lnTo>
                <a:lnTo>
                  <a:pt x="107" y="19"/>
                </a:lnTo>
                <a:lnTo>
                  <a:pt x="82" y="22"/>
                </a:lnTo>
                <a:lnTo>
                  <a:pt x="57" y="25"/>
                </a:lnTo>
                <a:lnTo>
                  <a:pt x="57" y="25"/>
                </a:lnTo>
                <a:lnTo>
                  <a:pt x="30" y="29"/>
                </a:lnTo>
                <a:lnTo>
                  <a:pt x="30" y="29"/>
                </a:lnTo>
                <a:lnTo>
                  <a:pt x="22" y="30"/>
                </a:lnTo>
                <a:lnTo>
                  <a:pt x="15" y="30"/>
                </a:lnTo>
                <a:lnTo>
                  <a:pt x="0" y="27"/>
                </a:lnTo>
                <a:lnTo>
                  <a:pt x="0" y="27"/>
                </a:lnTo>
                <a:lnTo>
                  <a:pt x="0" y="27"/>
                </a:lnTo>
                <a:lnTo>
                  <a:pt x="0" y="27"/>
                </a:lnTo>
                <a:lnTo>
                  <a:pt x="6" y="31"/>
                </a:lnTo>
                <a:lnTo>
                  <a:pt x="11" y="33"/>
                </a:lnTo>
                <a:lnTo>
                  <a:pt x="15" y="33"/>
                </a:lnTo>
                <a:lnTo>
                  <a:pt x="15" y="33"/>
                </a:lnTo>
                <a:lnTo>
                  <a:pt x="27" y="31"/>
                </a:lnTo>
                <a:lnTo>
                  <a:pt x="39" y="30"/>
                </a:lnTo>
                <a:lnTo>
                  <a:pt x="39" y="30"/>
                </a:lnTo>
                <a:lnTo>
                  <a:pt x="66" y="26"/>
                </a:lnTo>
                <a:lnTo>
                  <a:pt x="90" y="25"/>
                </a:lnTo>
                <a:lnTo>
                  <a:pt x="90" y="25"/>
                </a:lnTo>
                <a:lnTo>
                  <a:pt x="104" y="23"/>
                </a:lnTo>
                <a:lnTo>
                  <a:pt x="117" y="22"/>
                </a:lnTo>
                <a:lnTo>
                  <a:pt x="129" y="20"/>
                </a:lnTo>
                <a:lnTo>
                  <a:pt x="143" y="19"/>
                </a:lnTo>
                <a:lnTo>
                  <a:pt x="143" y="19"/>
                </a:lnTo>
                <a:lnTo>
                  <a:pt x="170" y="20"/>
                </a:lnTo>
                <a:lnTo>
                  <a:pt x="198" y="19"/>
                </a:lnTo>
                <a:lnTo>
                  <a:pt x="198" y="19"/>
                </a:lnTo>
                <a:lnTo>
                  <a:pt x="250" y="14"/>
                </a:lnTo>
                <a:lnTo>
                  <a:pt x="302" y="9"/>
                </a:lnTo>
                <a:lnTo>
                  <a:pt x="355" y="8"/>
                </a:lnTo>
                <a:lnTo>
                  <a:pt x="381" y="9"/>
                </a:lnTo>
                <a:lnTo>
                  <a:pt x="407" y="11"/>
                </a:lnTo>
                <a:lnTo>
                  <a:pt x="407" y="11"/>
                </a:lnTo>
                <a:lnTo>
                  <a:pt x="406" y="41"/>
                </a:lnTo>
                <a:lnTo>
                  <a:pt x="406" y="73"/>
                </a:lnTo>
                <a:lnTo>
                  <a:pt x="406" y="73"/>
                </a:lnTo>
                <a:lnTo>
                  <a:pt x="407" y="103"/>
                </a:lnTo>
                <a:lnTo>
                  <a:pt x="407" y="133"/>
                </a:lnTo>
                <a:lnTo>
                  <a:pt x="407" y="133"/>
                </a:lnTo>
                <a:lnTo>
                  <a:pt x="406" y="175"/>
                </a:lnTo>
                <a:lnTo>
                  <a:pt x="406" y="175"/>
                </a:lnTo>
                <a:lnTo>
                  <a:pt x="361" y="176"/>
                </a:lnTo>
                <a:lnTo>
                  <a:pt x="361" y="176"/>
                </a:lnTo>
                <a:lnTo>
                  <a:pt x="338" y="179"/>
                </a:lnTo>
                <a:lnTo>
                  <a:pt x="316" y="181"/>
                </a:lnTo>
                <a:lnTo>
                  <a:pt x="316" y="181"/>
                </a:lnTo>
                <a:lnTo>
                  <a:pt x="289" y="183"/>
                </a:lnTo>
                <a:lnTo>
                  <a:pt x="261" y="183"/>
                </a:lnTo>
                <a:lnTo>
                  <a:pt x="233" y="183"/>
                </a:lnTo>
                <a:lnTo>
                  <a:pt x="206" y="181"/>
                </a:lnTo>
                <a:lnTo>
                  <a:pt x="206" y="181"/>
                </a:lnTo>
                <a:lnTo>
                  <a:pt x="180" y="181"/>
                </a:lnTo>
                <a:lnTo>
                  <a:pt x="155" y="181"/>
                </a:lnTo>
                <a:lnTo>
                  <a:pt x="103" y="186"/>
                </a:lnTo>
                <a:lnTo>
                  <a:pt x="103" y="186"/>
                </a:lnTo>
                <a:lnTo>
                  <a:pt x="72" y="186"/>
                </a:lnTo>
                <a:lnTo>
                  <a:pt x="42" y="186"/>
                </a:lnTo>
                <a:lnTo>
                  <a:pt x="42" y="186"/>
                </a:lnTo>
                <a:lnTo>
                  <a:pt x="28" y="186"/>
                </a:lnTo>
                <a:lnTo>
                  <a:pt x="15" y="186"/>
                </a:lnTo>
                <a:lnTo>
                  <a:pt x="15" y="186"/>
                </a:lnTo>
                <a:lnTo>
                  <a:pt x="15" y="186"/>
                </a:lnTo>
                <a:lnTo>
                  <a:pt x="15" y="186"/>
                </a:lnTo>
                <a:lnTo>
                  <a:pt x="15" y="177"/>
                </a:lnTo>
                <a:lnTo>
                  <a:pt x="15" y="168"/>
                </a:lnTo>
                <a:lnTo>
                  <a:pt x="13" y="150"/>
                </a:lnTo>
                <a:lnTo>
                  <a:pt x="13" y="150"/>
                </a:lnTo>
                <a:lnTo>
                  <a:pt x="13" y="103"/>
                </a:lnTo>
                <a:lnTo>
                  <a:pt x="13" y="103"/>
                </a:lnTo>
                <a:lnTo>
                  <a:pt x="12" y="62"/>
                </a:lnTo>
                <a:lnTo>
                  <a:pt x="12" y="62"/>
                </a:lnTo>
                <a:lnTo>
                  <a:pt x="12" y="47"/>
                </a:lnTo>
                <a:lnTo>
                  <a:pt x="12" y="40"/>
                </a:lnTo>
                <a:lnTo>
                  <a:pt x="9" y="33"/>
                </a:lnTo>
                <a:lnTo>
                  <a:pt x="9" y="33"/>
                </a:lnTo>
                <a:lnTo>
                  <a:pt x="8" y="33"/>
                </a:lnTo>
                <a:lnTo>
                  <a:pt x="8" y="34"/>
                </a:lnTo>
                <a:lnTo>
                  <a:pt x="8" y="34"/>
                </a:lnTo>
                <a:lnTo>
                  <a:pt x="8" y="44"/>
                </a:lnTo>
                <a:lnTo>
                  <a:pt x="8" y="53"/>
                </a:lnTo>
                <a:lnTo>
                  <a:pt x="8" y="74"/>
                </a:lnTo>
                <a:lnTo>
                  <a:pt x="8" y="74"/>
                </a:lnTo>
                <a:lnTo>
                  <a:pt x="8" y="113"/>
                </a:lnTo>
                <a:lnTo>
                  <a:pt x="8" y="113"/>
                </a:lnTo>
                <a:lnTo>
                  <a:pt x="8" y="150"/>
                </a:lnTo>
                <a:lnTo>
                  <a:pt x="8" y="169"/>
                </a:lnTo>
                <a:lnTo>
                  <a:pt x="11" y="187"/>
                </a:lnTo>
                <a:lnTo>
                  <a:pt x="11" y="187"/>
                </a:lnTo>
                <a:lnTo>
                  <a:pt x="2" y="190"/>
                </a:lnTo>
                <a:lnTo>
                  <a:pt x="2" y="190"/>
                </a:lnTo>
                <a:lnTo>
                  <a:pt x="2" y="190"/>
                </a:lnTo>
                <a:lnTo>
                  <a:pt x="2" y="190"/>
                </a:lnTo>
                <a:lnTo>
                  <a:pt x="11" y="188"/>
                </a:lnTo>
                <a:lnTo>
                  <a:pt x="11" y="188"/>
                </a:lnTo>
                <a:lnTo>
                  <a:pt x="11" y="190"/>
                </a:lnTo>
                <a:lnTo>
                  <a:pt x="11" y="190"/>
                </a:lnTo>
                <a:lnTo>
                  <a:pt x="11" y="190"/>
                </a:lnTo>
                <a:lnTo>
                  <a:pt x="12" y="190"/>
                </a:lnTo>
                <a:lnTo>
                  <a:pt x="13" y="188"/>
                </a:lnTo>
                <a:lnTo>
                  <a:pt x="13" y="188"/>
                </a:lnTo>
                <a:lnTo>
                  <a:pt x="30" y="190"/>
                </a:lnTo>
                <a:lnTo>
                  <a:pt x="30" y="190"/>
                </a:lnTo>
                <a:lnTo>
                  <a:pt x="56" y="190"/>
                </a:lnTo>
                <a:lnTo>
                  <a:pt x="56" y="190"/>
                </a:lnTo>
                <a:lnTo>
                  <a:pt x="81" y="190"/>
                </a:lnTo>
                <a:lnTo>
                  <a:pt x="106" y="188"/>
                </a:lnTo>
                <a:lnTo>
                  <a:pt x="106" y="188"/>
                </a:lnTo>
                <a:lnTo>
                  <a:pt x="159" y="187"/>
                </a:lnTo>
                <a:lnTo>
                  <a:pt x="187" y="187"/>
                </a:lnTo>
                <a:lnTo>
                  <a:pt x="213" y="187"/>
                </a:lnTo>
                <a:lnTo>
                  <a:pt x="213" y="187"/>
                </a:lnTo>
                <a:lnTo>
                  <a:pt x="238" y="188"/>
                </a:lnTo>
                <a:lnTo>
                  <a:pt x="264" y="188"/>
                </a:lnTo>
                <a:lnTo>
                  <a:pt x="313" y="186"/>
                </a:lnTo>
                <a:lnTo>
                  <a:pt x="313" y="186"/>
                </a:lnTo>
                <a:lnTo>
                  <a:pt x="338" y="184"/>
                </a:lnTo>
                <a:lnTo>
                  <a:pt x="363" y="181"/>
                </a:lnTo>
                <a:lnTo>
                  <a:pt x="363" y="181"/>
                </a:lnTo>
                <a:lnTo>
                  <a:pt x="374" y="180"/>
                </a:lnTo>
                <a:lnTo>
                  <a:pt x="383" y="180"/>
                </a:lnTo>
                <a:lnTo>
                  <a:pt x="406" y="180"/>
                </a:lnTo>
                <a:lnTo>
                  <a:pt x="406" y="180"/>
                </a:lnTo>
                <a:lnTo>
                  <a:pt x="406" y="192"/>
                </a:lnTo>
                <a:lnTo>
                  <a:pt x="406" y="192"/>
                </a:lnTo>
                <a:lnTo>
                  <a:pt x="406" y="192"/>
                </a:lnTo>
                <a:lnTo>
                  <a:pt x="407" y="192"/>
                </a:lnTo>
                <a:lnTo>
                  <a:pt x="408" y="190"/>
                </a:lnTo>
                <a:lnTo>
                  <a:pt x="408" y="190"/>
                </a:lnTo>
                <a:lnTo>
                  <a:pt x="408" y="180"/>
                </a:lnTo>
                <a:lnTo>
                  <a:pt x="408" y="180"/>
                </a:lnTo>
                <a:lnTo>
                  <a:pt x="410" y="180"/>
                </a:lnTo>
                <a:lnTo>
                  <a:pt x="410" y="180"/>
                </a:lnTo>
                <a:lnTo>
                  <a:pt x="412" y="179"/>
                </a:lnTo>
                <a:lnTo>
                  <a:pt x="414" y="176"/>
                </a:lnTo>
                <a:lnTo>
                  <a:pt x="414" y="176"/>
                </a:lnTo>
                <a:lnTo>
                  <a:pt x="414" y="175"/>
                </a:lnTo>
                <a:lnTo>
                  <a:pt x="414" y="175"/>
                </a:lnTo>
                <a:lnTo>
                  <a:pt x="412" y="173"/>
                </a:lnTo>
                <a:lnTo>
                  <a:pt x="412" y="173"/>
                </a:lnTo>
                <a:lnTo>
                  <a:pt x="410" y="175"/>
                </a:lnTo>
                <a:lnTo>
                  <a:pt x="410" y="175"/>
                </a:lnTo>
                <a:lnTo>
                  <a:pt x="408" y="175"/>
                </a:lnTo>
                <a:lnTo>
                  <a:pt x="408" y="175"/>
                </a:lnTo>
                <a:lnTo>
                  <a:pt x="410" y="125"/>
                </a:lnTo>
                <a:lnTo>
                  <a:pt x="408" y="75"/>
                </a:lnTo>
                <a:lnTo>
                  <a:pt x="408" y="75"/>
                </a:lnTo>
                <a:lnTo>
                  <a:pt x="408" y="42"/>
                </a:lnTo>
                <a:lnTo>
                  <a:pt x="408" y="11"/>
                </a:lnTo>
                <a:lnTo>
                  <a:pt x="408" y="11"/>
                </a:lnTo>
                <a:lnTo>
                  <a:pt x="417" y="11"/>
                </a:lnTo>
                <a:lnTo>
                  <a:pt x="417" y="11"/>
                </a:lnTo>
                <a:lnTo>
                  <a:pt x="418" y="11"/>
                </a:lnTo>
                <a:lnTo>
                  <a:pt x="419" y="9"/>
                </a:lnTo>
                <a:lnTo>
                  <a:pt x="421" y="7"/>
                </a:lnTo>
                <a:lnTo>
                  <a:pt x="419" y="7"/>
                </a:lnTo>
                <a:lnTo>
                  <a:pt x="419" y="7"/>
                </a:lnTo>
                <a:close/>
              </a:path>
            </a:pathLst>
          </a:custGeom>
          <a:solidFill>
            <a:schemeClr val="bg1"/>
          </a:solidFill>
          <a:ln w="9525">
            <a:noFill/>
            <a:round/>
          </a:ln>
        </p:spPr>
        <p:txBody>
          <a:bodyPr vert="horz" wrap="square" lIns="91440" tIns="45720" rIns="91440" bIns="45720" numCol="1" anchor="t" anchorCtr="0" compatLnSpc="1"/>
          <a:lstStyle/>
          <a:p>
            <a:endParaRPr lang="zh-CN" altLang="en-US">
              <a:solidFill>
                <a:srgbClr val="34322F"/>
              </a:solidFill>
            </a:endParaRPr>
          </a:p>
        </p:txBody>
      </p:sp>
      <p:sp>
        <p:nvSpPr>
          <p:cNvPr id="78" name="TextBox 45"/>
          <p:cNvSpPr txBox="1"/>
          <p:nvPr/>
        </p:nvSpPr>
        <p:spPr>
          <a:xfrm>
            <a:off x="8575739" y="2779284"/>
            <a:ext cx="2839912" cy="2585323"/>
          </a:xfrm>
          <a:prstGeom prst="rect">
            <a:avLst/>
          </a:prstGeom>
          <a:noFill/>
        </p:spPr>
        <p:txBody>
          <a:bodyPr wrap="square" rtlCol="0">
            <a:spAutoFit/>
          </a:bodyPr>
          <a:lstStyle>
            <a:defPPr>
              <a:defRPr lang="zh-CN"/>
            </a:defPPr>
            <a:lvl1pPr>
              <a:lnSpc>
                <a:spcPct val="150000"/>
              </a:lnSpc>
              <a:defRPr sz="1200">
                <a:solidFill>
                  <a:schemeClr val="bg1"/>
                </a:solidFill>
                <a:latin typeface="微软雅黑" panose="020B0503020204020204" pitchFamily="34" charset="-122"/>
                <a:ea typeface="微软雅黑" panose="020B0503020204020204" pitchFamily="34" charset="-122"/>
              </a:defRPr>
            </a:lvl1pPr>
          </a:lstStyle>
          <a:p>
            <a:r>
              <a:rPr lang="zh-CN" altLang="en-US" sz="1800" dirty="0">
                <a:solidFill>
                  <a:srgbClr val="34322F"/>
                </a:solidFill>
                <a:latin typeface="方正静蕾简体" panose="02000000000000000000" pitchFamily="2" charset="-122"/>
                <a:ea typeface="方正静蕾简体" panose="02000000000000000000" pitchFamily="2" charset="-122"/>
              </a:rPr>
              <a:t>此处添加文字说</a:t>
            </a:r>
            <a:r>
              <a:rPr lang="zh-CN" altLang="en-US" sz="1800" dirty="0" smtClean="0">
                <a:solidFill>
                  <a:srgbClr val="34322F"/>
                </a:solidFill>
                <a:latin typeface="方正静蕾简体" panose="02000000000000000000" pitchFamily="2" charset="-122"/>
                <a:ea typeface="方正静蕾简体" panose="02000000000000000000" pitchFamily="2" charset="-122"/>
              </a:rPr>
              <a:t>明</a:t>
            </a:r>
            <a:r>
              <a:rPr lang="zh-CN" altLang="en-US" sz="1800" dirty="0">
                <a:solidFill>
                  <a:srgbClr val="34322F"/>
                </a:solidFill>
                <a:latin typeface="方正静蕾简体" panose="02000000000000000000" pitchFamily="2" charset="-122"/>
                <a:ea typeface="方正静蕾简体" panose="02000000000000000000" pitchFamily="2" charset="-122"/>
              </a:rPr>
              <a:t>此处添加文字</a:t>
            </a:r>
            <a:r>
              <a:rPr lang="zh-CN" altLang="en-US" sz="1800" dirty="0" smtClean="0">
                <a:solidFill>
                  <a:srgbClr val="34322F"/>
                </a:solidFill>
                <a:latin typeface="方正静蕾简体" panose="02000000000000000000" pitchFamily="2" charset="-122"/>
                <a:ea typeface="方正静蕾简体" panose="02000000000000000000" pitchFamily="2" charset="-122"/>
              </a:rPr>
              <a:t>说明此处</a:t>
            </a:r>
            <a:r>
              <a:rPr lang="zh-CN" altLang="en-US" sz="1800" dirty="0">
                <a:solidFill>
                  <a:srgbClr val="34322F"/>
                </a:solidFill>
                <a:latin typeface="方正静蕾简体" panose="02000000000000000000" pitchFamily="2" charset="-122"/>
                <a:ea typeface="方正静蕾简体" panose="02000000000000000000" pitchFamily="2" charset="-122"/>
              </a:rPr>
              <a:t>添加文字说</a:t>
            </a:r>
            <a:r>
              <a:rPr lang="zh-CN" altLang="en-US" sz="1800" dirty="0" smtClean="0">
                <a:solidFill>
                  <a:srgbClr val="34322F"/>
                </a:solidFill>
                <a:latin typeface="方正静蕾简体" panose="02000000000000000000" pitchFamily="2" charset="-122"/>
                <a:ea typeface="方正静蕾简体" panose="02000000000000000000" pitchFamily="2" charset="-122"/>
              </a:rPr>
              <a:t>明此</a:t>
            </a:r>
            <a:r>
              <a:rPr lang="zh-CN" altLang="en-US" sz="1800" dirty="0">
                <a:solidFill>
                  <a:srgbClr val="34322F"/>
                </a:solidFill>
                <a:latin typeface="方正静蕾简体" panose="02000000000000000000" pitchFamily="2" charset="-122"/>
                <a:ea typeface="方正静蕾简体" panose="02000000000000000000" pitchFamily="2" charset="-122"/>
              </a:rPr>
              <a:t>处添加文字</a:t>
            </a:r>
            <a:r>
              <a:rPr lang="zh-CN" altLang="en-US" sz="1800" dirty="0" smtClean="0">
                <a:solidFill>
                  <a:srgbClr val="34322F"/>
                </a:solidFill>
                <a:latin typeface="方正静蕾简体" panose="02000000000000000000" pitchFamily="2" charset="-122"/>
                <a:ea typeface="方正静蕾简体" panose="02000000000000000000" pitchFamily="2" charset="-122"/>
              </a:rPr>
              <a:t>说明此处</a:t>
            </a:r>
            <a:r>
              <a:rPr lang="zh-CN" altLang="en-US" sz="1800" dirty="0">
                <a:solidFill>
                  <a:srgbClr val="34322F"/>
                </a:solidFill>
                <a:latin typeface="方正静蕾简体" panose="02000000000000000000" pitchFamily="2" charset="-122"/>
                <a:ea typeface="方正静蕾简体" panose="02000000000000000000" pitchFamily="2" charset="-122"/>
              </a:rPr>
              <a:t>添加文字说</a:t>
            </a:r>
            <a:r>
              <a:rPr lang="zh-CN" altLang="en-US" sz="1800" dirty="0" smtClean="0">
                <a:solidFill>
                  <a:srgbClr val="34322F"/>
                </a:solidFill>
                <a:latin typeface="方正静蕾简体" panose="02000000000000000000" pitchFamily="2" charset="-122"/>
                <a:ea typeface="方正静蕾简体" panose="02000000000000000000" pitchFamily="2" charset="-122"/>
              </a:rPr>
              <a:t>明此</a:t>
            </a:r>
            <a:r>
              <a:rPr lang="zh-CN" altLang="en-US" sz="1800" dirty="0">
                <a:solidFill>
                  <a:srgbClr val="34322F"/>
                </a:solidFill>
                <a:latin typeface="方正静蕾简体" panose="02000000000000000000" pitchFamily="2" charset="-122"/>
                <a:ea typeface="方正静蕾简体" panose="02000000000000000000" pitchFamily="2" charset="-122"/>
              </a:rPr>
              <a:t>处添加文字说明此处添加文字</a:t>
            </a:r>
            <a:r>
              <a:rPr lang="zh-CN" altLang="en-US" sz="1800" dirty="0" smtClean="0">
                <a:solidFill>
                  <a:srgbClr val="34322F"/>
                </a:solidFill>
                <a:latin typeface="方正静蕾简体" panose="02000000000000000000" pitchFamily="2" charset="-122"/>
                <a:ea typeface="方正静蕾简体" panose="02000000000000000000" pitchFamily="2" charset="-122"/>
              </a:rPr>
              <a:t>说明</a:t>
            </a:r>
            <a:r>
              <a:rPr lang="zh-CN" altLang="en-US" sz="1800" dirty="0">
                <a:solidFill>
                  <a:srgbClr val="34322F"/>
                </a:solidFill>
                <a:latin typeface="方正静蕾简体" panose="02000000000000000000" pitchFamily="2" charset="-122"/>
                <a:ea typeface="方正静蕾简体" panose="02000000000000000000" pitchFamily="2" charset="-122"/>
              </a:rPr>
              <a:t>此处添加文字</a:t>
            </a:r>
            <a:r>
              <a:rPr lang="zh-CN" altLang="en-US" sz="1800" dirty="0" smtClean="0">
                <a:solidFill>
                  <a:srgbClr val="34322F"/>
                </a:solidFill>
                <a:latin typeface="方正静蕾简体" panose="02000000000000000000" pitchFamily="2" charset="-122"/>
                <a:ea typeface="方正静蕾简体" panose="02000000000000000000" pitchFamily="2" charset="-122"/>
              </a:rPr>
              <a:t>说明</a:t>
            </a:r>
            <a:endParaRPr lang="zh-CN" altLang="en-US" sz="1800" dirty="0">
              <a:solidFill>
                <a:srgbClr val="34322F"/>
              </a:solidFill>
              <a:latin typeface="方正静蕾简体" panose="02000000000000000000" pitchFamily="2" charset="-122"/>
              <a:ea typeface="方正静蕾简体" panose="02000000000000000000" pitchFamily="2"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7F7F2"/>
        </a:solidFill>
        <a:effectLst/>
      </p:bgPr>
    </p:bg>
    <p:spTree>
      <p:nvGrpSpPr>
        <p:cNvPr id="1" name=""/>
        <p:cNvGrpSpPr/>
        <p:nvPr/>
      </p:nvGrpSpPr>
      <p:grpSpPr>
        <a:xfrm>
          <a:off x="0" y="0"/>
          <a:ext cx="0" cy="0"/>
          <a:chOff x="0" y="0"/>
          <a:chExt cx="0" cy="0"/>
        </a:xfrm>
      </p:grpSpPr>
      <p:sp>
        <p:nvSpPr>
          <p:cNvPr id="96" name="文本框 95"/>
          <p:cNvSpPr txBox="1"/>
          <p:nvPr/>
        </p:nvSpPr>
        <p:spPr>
          <a:xfrm>
            <a:off x="1114744" y="349293"/>
            <a:ext cx="4032450" cy="646331"/>
          </a:xfrm>
          <a:prstGeom prst="rect">
            <a:avLst/>
          </a:prstGeom>
          <a:noFill/>
        </p:spPr>
        <p:txBody>
          <a:bodyPr wrap="square" rtlCol="0">
            <a:spAutoFit/>
          </a:bodyPr>
          <a:lstStyle/>
          <a:p>
            <a:r>
              <a:rPr lang="zh-CN" altLang="en-US" sz="3600" b="1" dirty="0" smtClean="0">
                <a:solidFill>
                  <a:srgbClr val="34322F"/>
                </a:solidFill>
                <a:latin typeface="方正静蕾简体" panose="02000000000000000000" pitchFamily="2" charset="-122"/>
                <a:ea typeface="方正静蕾简体" panose="02000000000000000000" pitchFamily="2" charset="-122"/>
              </a:rPr>
              <a:t>请在此处添加文本</a:t>
            </a:r>
            <a:endParaRPr lang="zh-CN" altLang="en-US" sz="6600" b="1" dirty="0">
              <a:solidFill>
                <a:srgbClr val="34322F"/>
              </a:solidFill>
              <a:latin typeface="方正静蕾简体" panose="02000000000000000000" pitchFamily="2" charset="-122"/>
              <a:ea typeface="方正静蕾简体" panose="02000000000000000000" pitchFamily="2" charset="-122"/>
            </a:endParaRPr>
          </a:p>
        </p:txBody>
      </p:sp>
      <p:grpSp>
        <p:nvGrpSpPr>
          <p:cNvPr id="145" name="Group 72"/>
          <p:cNvGrpSpPr>
            <a:grpSpLocks noChangeAspect="1"/>
          </p:cNvGrpSpPr>
          <p:nvPr/>
        </p:nvGrpSpPr>
        <p:grpSpPr bwMode="auto">
          <a:xfrm>
            <a:off x="425648" y="246446"/>
            <a:ext cx="569513" cy="796719"/>
            <a:chOff x="1821" y="664"/>
            <a:chExt cx="381" cy="533"/>
          </a:xfrm>
        </p:grpSpPr>
        <p:sp>
          <p:nvSpPr>
            <p:cNvPr id="146" name="Freeform 73"/>
            <p:cNvSpPr/>
            <p:nvPr/>
          </p:nvSpPr>
          <p:spPr bwMode="auto">
            <a:xfrm>
              <a:off x="1821" y="664"/>
              <a:ext cx="361" cy="514"/>
            </a:xfrm>
            <a:custGeom>
              <a:avLst/>
              <a:gdLst>
                <a:gd name="T0" fmla="*/ 18 w 18"/>
                <a:gd name="T1" fmla="*/ 9 h 27"/>
                <a:gd name="T2" fmla="*/ 9 w 18"/>
                <a:gd name="T3" fmla="*/ 27 h 27"/>
                <a:gd name="T4" fmla="*/ 0 w 18"/>
                <a:gd name="T5" fmla="*/ 9 h 27"/>
                <a:gd name="T6" fmla="*/ 9 w 18"/>
                <a:gd name="T7" fmla="*/ 0 h 27"/>
                <a:gd name="T8" fmla="*/ 18 w 18"/>
                <a:gd name="T9" fmla="*/ 9 h 27"/>
              </a:gdLst>
              <a:ahLst/>
              <a:cxnLst>
                <a:cxn ang="0">
                  <a:pos x="T0" y="T1"/>
                </a:cxn>
                <a:cxn ang="0">
                  <a:pos x="T2" y="T3"/>
                </a:cxn>
                <a:cxn ang="0">
                  <a:pos x="T4" y="T5"/>
                </a:cxn>
                <a:cxn ang="0">
                  <a:pos x="T6" y="T7"/>
                </a:cxn>
                <a:cxn ang="0">
                  <a:pos x="T8" y="T9"/>
                </a:cxn>
              </a:cxnLst>
              <a:rect l="0" t="0" r="r" b="b"/>
              <a:pathLst>
                <a:path w="18" h="27">
                  <a:moveTo>
                    <a:pt x="18" y="9"/>
                  </a:moveTo>
                  <a:cubicBezTo>
                    <a:pt x="18" y="14"/>
                    <a:pt x="9" y="27"/>
                    <a:pt x="9" y="27"/>
                  </a:cubicBezTo>
                  <a:cubicBezTo>
                    <a:pt x="9" y="27"/>
                    <a:pt x="0" y="14"/>
                    <a:pt x="0" y="9"/>
                  </a:cubicBezTo>
                  <a:cubicBezTo>
                    <a:pt x="0" y="4"/>
                    <a:pt x="4" y="0"/>
                    <a:pt x="9" y="0"/>
                  </a:cubicBezTo>
                  <a:cubicBezTo>
                    <a:pt x="14" y="0"/>
                    <a:pt x="18" y="4"/>
                    <a:pt x="18"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74"/>
            <p:cNvSpPr>
              <a:spLocks noEditPoints="1"/>
            </p:cNvSpPr>
            <p:nvPr/>
          </p:nvSpPr>
          <p:spPr bwMode="auto">
            <a:xfrm>
              <a:off x="1821" y="664"/>
              <a:ext cx="381" cy="533"/>
            </a:xfrm>
            <a:custGeom>
              <a:avLst/>
              <a:gdLst>
                <a:gd name="T0" fmla="*/ 9 w 19"/>
                <a:gd name="T1" fmla="*/ 28 h 28"/>
                <a:gd name="T2" fmla="*/ 9 w 19"/>
                <a:gd name="T3" fmla="*/ 27 h 28"/>
                <a:gd name="T4" fmla="*/ 0 w 19"/>
                <a:gd name="T5" fmla="*/ 9 h 28"/>
                <a:gd name="T6" fmla="*/ 9 w 19"/>
                <a:gd name="T7" fmla="*/ 0 h 28"/>
                <a:gd name="T8" fmla="*/ 9 w 19"/>
                <a:gd name="T9" fmla="*/ 0 h 28"/>
                <a:gd name="T10" fmla="*/ 16 w 19"/>
                <a:gd name="T11" fmla="*/ 2 h 28"/>
                <a:gd name="T12" fmla="*/ 19 w 19"/>
                <a:gd name="T13" fmla="*/ 9 h 28"/>
                <a:gd name="T14" fmla="*/ 10 w 19"/>
                <a:gd name="T15" fmla="*/ 27 h 28"/>
                <a:gd name="T16" fmla="*/ 9 w 19"/>
                <a:gd name="T17" fmla="*/ 28 h 28"/>
                <a:gd name="T18" fmla="*/ 9 w 19"/>
                <a:gd name="T19" fmla="*/ 1 h 28"/>
                <a:gd name="T20" fmla="*/ 9 w 19"/>
                <a:gd name="T21" fmla="*/ 1 h 28"/>
                <a:gd name="T22" fmla="*/ 1 w 19"/>
                <a:gd name="T23" fmla="*/ 9 h 28"/>
                <a:gd name="T24" fmla="*/ 9 w 19"/>
                <a:gd name="T25" fmla="*/ 26 h 28"/>
                <a:gd name="T26" fmla="*/ 18 w 19"/>
                <a:gd name="T27" fmla="*/ 9 h 28"/>
                <a:gd name="T28" fmla="*/ 15 w 19"/>
                <a:gd name="T29" fmla="*/ 3 h 28"/>
                <a:gd name="T30" fmla="*/ 9 w 19"/>
                <a:gd name="T31" fmla="*/ 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8">
                  <a:moveTo>
                    <a:pt x="9" y="28"/>
                  </a:moveTo>
                  <a:cubicBezTo>
                    <a:pt x="9" y="28"/>
                    <a:pt x="9" y="28"/>
                    <a:pt x="9" y="27"/>
                  </a:cubicBezTo>
                  <a:cubicBezTo>
                    <a:pt x="8" y="27"/>
                    <a:pt x="0" y="14"/>
                    <a:pt x="0" y="9"/>
                  </a:cubicBezTo>
                  <a:cubicBezTo>
                    <a:pt x="0" y="4"/>
                    <a:pt x="4" y="0"/>
                    <a:pt x="9" y="0"/>
                  </a:cubicBezTo>
                  <a:cubicBezTo>
                    <a:pt x="9" y="0"/>
                    <a:pt x="9" y="0"/>
                    <a:pt x="9" y="0"/>
                  </a:cubicBezTo>
                  <a:cubicBezTo>
                    <a:pt x="12" y="0"/>
                    <a:pt x="14" y="1"/>
                    <a:pt x="16" y="2"/>
                  </a:cubicBezTo>
                  <a:cubicBezTo>
                    <a:pt x="18" y="4"/>
                    <a:pt x="19" y="7"/>
                    <a:pt x="19" y="9"/>
                  </a:cubicBezTo>
                  <a:cubicBezTo>
                    <a:pt x="19" y="14"/>
                    <a:pt x="10" y="27"/>
                    <a:pt x="10" y="27"/>
                  </a:cubicBezTo>
                  <a:cubicBezTo>
                    <a:pt x="10" y="28"/>
                    <a:pt x="10" y="28"/>
                    <a:pt x="9" y="28"/>
                  </a:cubicBezTo>
                  <a:close/>
                  <a:moveTo>
                    <a:pt x="9" y="1"/>
                  </a:moveTo>
                  <a:cubicBezTo>
                    <a:pt x="9" y="1"/>
                    <a:pt x="9" y="1"/>
                    <a:pt x="9" y="1"/>
                  </a:cubicBezTo>
                  <a:cubicBezTo>
                    <a:pt x="5" y="1"/>
                    <a:pt x="1" y="5"/>
                    <a:pt x="1" y="9"/>
                  </a:cubicBezTo>
                  <a:cubicBezTo>
                    <a:pt x="1" y="13"/>
                    <a:pt x="7" y="23"/>
                    <a:pt x="9" y="26"/>
                  </a:cubicBezTo>
                  <a:cubicBezTo>
                    <a:pt x="11" y="23"/>
                    <a:pt x="18" y="13"/>
                    <a:pt x="18" y="9"/>
                  </a:cubicBezTo>
                  <a:cubicBezTo>
                    <a:pt x="18" y="7"/>
                    <a:pt x="17" y="5"/>
                    <a:pt x="15" y="3"/>
                  </a:cubicBezTo>
                  <a:cubicBezTo>
                    <a:pt x="14" y="2"/>
                    <a:pt x="12" y="1"/>
                    <a:pt x="9"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Oval 75"/>
            <p:cNvSpPr>
              <a:spLocks noChangeArrowheads="1"/>
            </p:cNvSpPr>
            <p:nvPr/>
          </p:nvSpPr>
          <p:spPr bwMode="auto">
            <a:xfrm>
              <a:off x="1921" y="740"/>
              <a:ext cx="181" cy="19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76"/>
            <p:cNvSpPr>
              <a:spLocks noEditPoints="1"/>
            </p:cNvSpPr>
            <p:nvPr/>
          </p:nvSpPr>
          <p:spPr bwMode="auto">
            <a:xfrm>
              <a:off x="1901" y="740"/>
              <a:ext cx="221" cy="209"/>
            </a:xfrm>
            <a:custGeom>
              <a:avLst/>
              <a:gdLst>
                <a:gd name="T0" fmla="*/ 5 w 11"/>
                <a:gd name="T1" fmla="*/ 11 h 11"/>
                <a:gd name="T2" fmla="*/ 0 w 11"/>
                <a:gd name="T3" fmla="*/ 5 h 11"/>
                <a:gd name="T4" fmla="*/ 5 w 11"/>
                <a:gd name="T5" fmla="*/ 0 h 11"/>
                <a:gd name="T6" fmla="*/ 11 w 11"/>
                <a:gd name="T7" fmla="*/ 5 h 11"/>
                <a:gd name="T8" fmla="*/ 5 w 11"/>
                <a:gd name="T9" fmla="*/ 11 h 11"/>
                <a:gd name="T10" fmla="*/ 5 w 11"/>
                <a:gd name="T11" fmla="*/ 1 h 11"/>
                <a:gd name="T12" fmla="*/ 1 w 11"/>
                <a:gd name="T13" fmla="*/ 5 h 11"/>
                <a:gd name="T14" fmla="*/ 5 w 11"/>
                <a:gd name="T15" fmla="*/ 9 h 11"/>
                <a:gd name="T16" fmla="*/ 9 w 11"/>
                <a:gd name="T17" fmla="*/ 5 h 11"/>
                <a:gd name="T18" fmla="*/ 5 w 11"/>
                <a:gd name="T19"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11">
                  <a:moveTo>
                    <a:pt x="5" y="11"/>
                  </a:moveTo>
                  <a:cubicBezTo>
                    <a:pt x="2" y="11"/>
                    <a:pt x="0" y="8"/>
                    <a:pt x="0" y="5"/>
                  </a:cubicBezTo>
                  <a:cubicBezTo>
                    <a:pt x="0" y="2"/>
                    <a:pt x="2" y="0"/>
                    <a:pt x="5" y="0"/>
                  </a:cubicBezTo>
                  <a:cubicBezTo>
                    <a:pt x="8" y="0"/>
                    <a:pt x="11" y="2"/>
                    <a:pt x="11" y="5"/>
                  </a:cubicBezTo>
                  <a:cubicBezTo>
                    <a:pt x="11" y="8"/>
                    <a:pt x="8" y="11"/>
                    <a:pt x="5" y="11"/>
                  </a:cubicBezTo>
                  <a:close/>
                  <a:moveTo>
                    <a:pt x="5" y="1"/>
                  </a:moveTo>
                  <a:cubicBezTo>
                    <a:pt x="3" y="1"/>
                    <a:pt x="1" y="3"/>
                    <a:pt x="1" y="5"/>
                  </a:cubicBezTo>
                  <a:cubicBezTo>
                    <a:pt x="1" y="7"/>
                    <a:pt x="3" y="9"/>
                    <a:pt x="5" y="9"/>
                  </a:cubicBezTo>
                  <a:cubicBezTo>
                    <a:pt x="8" y="9"/>
                    <a:pt x="9" y="7"/>
                    <a:pt x="9" y="5"/>
                  </a:cubicBezTo>
                  <a:cubicBezTo>
                    <a:pt x="9" y="3"/>
                    <a:pt x="8" y="1"/>
                    <a:pt x="5"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4" name="任意多边形 23"/>
          <p:cNvSpPr/>
          <p:nvPr/>
        </p:nvSpPr>
        <p:spPr>
          <a:xfrm flipH="1">
            <a:off x="10031246" y="5974416"/>
            <a:ext cx="1119154" cy="504881"/>
          </a:xfrm>
          <a:custGeom>
            <a:avLst/>
            <a:gdLst>
              <a:gd name="connsiteX0" fmla="*/ 0 w 1266825"/>
              <a:gd name="connsiteY0" fmla="*/ 609702 h 609702"/>
              <a:gd name="connsiteX1" fmla="*/ 581025 w 1266825"/>
              <a:gd name="connsiteY1" fmla="*/ 102 h 609702"/>
              <a:gd name="connsiteX2" fmla="*/ 1266825 w 1266825"/>
              <a:gd name="connsiteY2" fmla="*/ 571602 h 609702"/>
              <a:gd name="connsiteX0-1" fmla="*/ 0 w 1266825"/>
              <a:gd name="connsiteY0-2" fmla="*/ 609965 h 609965"/>
              <a:gd name="connsiteX1-3" fmla="*/ 581025 w 1266825"/>
              <a:gd name="connsiteY1-4" fmla="*/ 365 h 609965"/>
              <a:gd name="connsiteX2-5" fmla="*/ 1266825 w 1266825"/>
              <a:gd name="connsiteY2-6" fmla="*/ 571865 h 609965"/>
              <a:gd name="connsiteX0-7" fmla="*/ 0 w 1266825"/>
              <a:gd name="connsiteY0-8" fmla="*/ 611668 h 611668"/>
              <a:gd name="connsiteX1-9" fmla="*/ 581025 w 1266825"/>
              <a:gd name="connsiteY1-10" fmla="*/ 2068 h 611668"/>
              <a:gd name="connsiteX2-11" fmla="*/ 1266825 w 1266825"/>
              <a:gd name="connsiteY2-12" fmla="*/ 573568 h 611668"/>
              <a:gd name="connsiteX0-13" fmla="*/ 0 w 1266825"/>
              <a:gd name="connsiteY0-14" fmla="*/ 611900 h 611900"/>
              <a:gd name="connsiteX1-15" fmla="*/ 581025 w 1266825"/>
              <a:gd name="connsiteY1-16" fmla="*/ 2300 h 611900"/>
              <a:gd name="connsiteX2-17" fmla="*/ 1266825 w 1266825"/>
              <a:gd name="connsiteY2-18" fmla="*/ 573800 h 611900"/>
              <a:gd name="connsiteX0-19" fmla="*/ 0 w 1266825"/>
              <a:gd name="connsiteY0-20" fmla="*/ 611900 h 611900"/>
              <a:gd name="connsiteX1-21" fmla="*/ 581025 w 1266825"/>
              <a:gd name="connsiteY1-22" fmla="*/ 2300 h 611900"/>
              <a:gd name="connsiteX2-23" fmla="*/ 1266825 w 1266825"/>
              <a:gd name="connsiteY2-24" fmla="*/ 573800 h 611900"/>
              <a:gd name="connsiteX0-25" fmla="*/ 0 w 1266825"/>
              <a:gd name="connsiteY0-26" fmla="*/ 610174 h 610174"/>
              <a:gd name="connsiteX1-27" fmla="*/ 581025 w 1266825"/>
              <a:gd name="connsiteY1-28" fmla="*/ 574 h 610174"/>
              <a:gd name="connsiteX2-29" fmla="*/ 1266825 w 1266825"/>
              <a:gd name="connsiteY2-30" fmla="*/ 572074 h 610174"/>
            </a:gdLst>
            <a:ahLst/>
            <a:cxnLst>
              <a:cxn ang="0">
                <a:pos x="connsiteX0-1" y="connsiteY0-2"/>
              </a:cxn>
              <a:cxn ang="0">
                <a:pos x="connsiteX1-3" y="connsiteY1-4"/>
              </a:cxn>
              <a:cxn ang="0">
                <a:pos x="connsiteX2-5" y="connsiteY2-6"/>
              </a:cxn>
            </a:cxnLst>
            <a:rect l="l" t="t" r="r" b="b"/>
            <a:pathLst>
              <a:path w="1266825" h="610174">
                <a:moveTo>
                  <a:pt x="0" y="610174"/>
                </a:moveTo>
                <a:cubicBezTo>
                  <a:pt x="51594" y="270449"/>
                  <a:pt x="297579" y="13901"/>
                  <a:pt x="581025" y="574"/>
                </a:cubicBezTo>
                <a:cubicBezTo>
                  <a:pt x="864471" y="-12753"/>
                  <a:pt x="1210468" y="206949"/>
                  <a:pt x="1266825" y="572074"/>
                </a:cubicBezTo>
              </a:path>
            </a:pathLst>
          </a:custGeom>
          <a:noFill/>
          <a:ln w="31750" cap="rnd">
            <a:solidFill>
              <a:schemeClr val="bg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flipH="1">
            <a:off x="11280739" y="6198282"/>
            <a:ext cx="431440" cy="208394"/>
          </a:xfrm>
          <a:custGeom>
            <a:avLst/>
            <a:gdLst>
              <a:gd name="connsiteX0" fmla="*/ 0 w 1266825"/>
              <a:gd name="connsiteY0" fmla="*/ 609702 h 609702"/>
              <a:gd name="connsiteX1" fmla="*/ 581025 w 1266825"/>
              <a:gd name="connsiteY1" fmla="*/ 102 h 609702"/>
              <a:gd name="connsiteX2" fmla="*/ 1266825 w 1266825"/>
              <a:gd name="connsiteY2" fmla="*/ 571602 h 609702"/>
              <a:gd name="connsiteX0-1" fmla="*/ 0 w 1266825"/>
              <a:gd name="connsiteY0-2" fmla="*/ 609965 h 609965"/>
              <a:gd name="connsiteX1-3" fmla="*/ 581025 w 1266825"/>
              <a:gd name="connsiteY1-4" fmla="*/ 365 h 609965"/>
              <a:gd name="connsiteX2-5" fmla="*/ 1266825 w 1266825"/>
              <a:gd name="connsiteY2-6" fmla="*/ 571865 h 609965"/>
              <a:gd name="connsiteX0-7" fmla="*/ 0 w 1266825"/>
              <a:gd name="connsiteY0-8" fmla="*/ 611668 h 611668"/>
              <a:gd name="connsiteX1-9" fmla="*/ 581025 w 1266825"/>
              <a:gd name="connsiteY1-10" fmla="*/ 2068 h 611668"/>
              <a:gd name="connsiteX2-11" fmla="*/ 1266825 w 1266825"/>
              <a:gd name="connsiteY2-12" fmla="*/ 573568 h 611668"/>
              <a:gd name="connsiteX0-13" fmla="*/ 0 w 1266825"/>
              <a:gd name="connsiteY0-14" fmla="*/ 611900 h 611900"/>
              <a:gd name="connsiteX1-15" fmla="*/ 581025 w 1266825"/>
              <a:gd name="connsiteY1-16" fmla="*/ 2300 h 611900"/>
              <a:gd name="connsiteX2-17" fmla="*/ 1266825 w 1266825"/>
              <a:gd name="connsiteY2-18" fmla="*/ 573800 h 611900"/>
              <a:gd name="connsiteX0-19" fmla="*/ 0 w 1266825"/>
              <a:gd name="connsiteY0-20" fmla="*/ 611900 h 611900"/>
              <a:gd name="connsiteX1-21" fmla="*/ 581025 w 1266825"/>
              <a:gd name="connsiteY1-22" fmla="*/ 2300 h 611900"/>
              <a:gd name="connsiteX2-23" fmla="*/ 1266825 w 1266825"/>
              <a:gd name="connsiteY2-24" fmla="*/ 573800 h 611900"/>
            </a:gdLst>
            <a:ahLst/>
            <a:cxnLst>
              <a:cxn ang="0">
                <a:pos x="connsiteX0-1" y="connsiteY0-2"/>
              </a:cxn>
              <a:cxn ang="0">
                <a:pos x="connsiteX1-3" y="connsiteY1-4"/>
              </a:cxn>
              <a:cxn ang="0">
                <a:pos x="connsiteX2-5" y="connsiteY2-6"/>
              </a:cxn>
            </a:cxnLst>
            <a:rect l="l" t="t" r="r" b="b"/>
            <a:pathLst>
              <a:path w="1266825" h="611900">
                <a:moveTo>
                  <a:pt x="0" y="611900"/>
                </a:moveTo>
                <a:cubicBezTo>
                  <a:pt x="51594" y="272175"/>
                  <a:pt x="246063" y="-29450"/>
                  <a:pt x="581025" y="2300"/>
                </a:cubicBezTo>
                <a:cubicBezTo>
                  <a:pt x="915987" y="34050"/>
                  <a:pt x="1210468" y="208675"/>
                  <a:pt x="1266825" y="573800"/>
                </a:cubicBezTo>
              </a:path>
            </a:pathLst>
          </a:custGeom>
          <a:noFill/>
          <a:ln w="31750" cap="rnd">
            <a:solidFill>
              <a:schemeClr val="bg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flipH="1">
            <a:off x="10292711" y="757465"/>
            <a:ext cx="841778" cy="571400"/>
            <a:chOff x="1711856" y="2078071"/>
            <a:chExt cx="1196804" cy="757114"/>
          </a:xfrm>
        </p:grpSpPr>
        <p:sp>
          <p:nvSpPr>
            <p:cNvPr id="27" name="任意多边形 26"/>
            <p:cNvSpPr/>
            <p:nvPr/>
          </p:nvSpPr>
          <p:spPr>
            <a:xfrm>
              <a:off x="1920015" y="2078071"/>
              <a:ext cx="713347" cy="757114"/>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rgbClr val="F7F7F2"/>
            </a:solidFill>
            <a:ln w="28575"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1711856" y="2301388"/>
              <a:ext cx="1196804" cy="338300"/>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Freeform 5"/>
          <p:cNvSpPr>
            <a:spLocks noEditPoints="1"/>
          </p:cNvSpPr>
          <p:nvPr/>
        </p:nvSpPr>
        <p:spPr bwMode="auto">
          <a:xfrm rot="169628">
            <a:off x="1422722" y="1994634"/>
            <a:ext cx="1317512" cy="1364336"/>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rgbClr val="34322F"/>
          </a:solidFill>
          <a:ln>
            <a:noFill/>
          </a:ln>
        </p:spPr>
        <p:txBody>
          <a:bodyPr vert="horz" wrap="square" lIns="91440" tIns="45720" rIns="91440" bIns="45720" numCol="1" anchor="t" anchorCtr="0" compatLnSpc="1"/>
          <a:lstStyle/>
          <a:p>
            <a:endParaRPr lang="zh-CN" altLang="en-US">
              <a:solidFill>
                <a:srgbClr val="34322F"/>
              </a:solidFill>
            </a:endParaRPr>
          </a:p>
        </p:txBody>
      </p:sp>
      <p:sp>
        <p:nvSpPr>
          <p:cNvPr id="34" name="Freeform 5"/>
          <p:cNvSpPr>
            <a:spLocks noEditPoints="1"/>
          </p:cNvSpPr>
          <p:nvPr/>
        </p:nvSpPr>
        <p:spPr bwMode="auto">
          <a:xfrm rot="169628">
            <a:off x="4043903" y="2708463"/>
            <a:ext cx="1317512" cy="1364336"/>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rgbClr val="34322F"/>
          </a:solidFill>
          <a:ln>
            <a:noFill/>
          </a:ln>
        </p:spPr>
        <p:txBody>
          <a:bodyPr vert="horz" wrap="square" lIns="91440" tIns="45720" rIns="91440" bIns="45720" numCol="1" anchor="t" anchorCtr="0" compatLnSpc="1"/>
          <a:lstStyle/>
          <a:p>
            <a:endParaRPr lang="zh-CN" altLang="en-US">
              <a:solidFill>
                <a:srgbClr val="34322F"/>
              </a:solidFill>
            </a:endParaRPr>
          </a:p>
        </p:txBody>
      </p:sp>
      <p:sp>
        <p:nvSpPr>
          <p:cNvPr id="35" name="Freeform 5"/>
          <p:cNvSpPr>
            <a:spLocks noEditPoints="1"/>
          </p:cNvSpPr>
          <p:nvPr/>
        </p:nvSpPr>
        <p:spPr bwMode="auto">
          <a:xfrm rot="169628">
            <a:off x="6607105" y="2241843"/>
            <a:ext cx="1317512" cy="1364336"/>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rgbClr val="34322F"/>
          </a:solidFill>
          <a:ln>
            <a:noFill/>
          </a:ln>
        </p:spPr>
        <p:txBody>
          <a:bodyPr vert="horz" wrap="square" lIns="91440" tIns="45720" rIns="91440" bIns="45720" numCol="1" anchor="t" anchorCtr="0" compatLnSpc="1"/>
          <a:lstStyle/>
          <a:p>
            <a:endParaRPr lang="zh-CN" altLang="en-US">
              <a:solidFill>
                <a:srgbClr val="34322F"/>
              </a:solidFill>
            </a:endParaRPr>
          </a:p>
        </p:txBody>
      </p:sp>
      <p:sp>
        <p:nvSpPr>
          <p:cNvPr id="36" name="Freeform 5"/>
          <p:cNvSpPr>
            <a:spLocks noEditPoints="1"/>
          </p:cNvSpPr>
          <p:nvPr/>
        </p:nvSpPr>
        <p:spPr bwMode="auto">
          <a:xfrm rot="169628">
            <a:off x="9228287" y="1824871"/>
            <a:ext cx="1317512" cy="1364336"/>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rgbClr val="34322F"/>
          </a:solidFill>
          <a:ln>
            <a:noFill/>
          </a:ln>
        </p:spPr>
        <p:txBody>
          <a:bodyPr vert="horz" wrap="square" lIns="91440" tIns="45720" rIns="91440" bIns="45720" numCol="1" anchor="t" anchorCtr="0" compatLnSpc="1"/>
          <a:lstStyle/>
          <a:p>
            <a:endParaRPr lang="zh-CN" altLang="en-US">
              <a:solidFill>
                <a:srgbClr val="34322F"/>
              </a:solidFill>
            </a:endParaRPr>
          </a:p>
        </p:txBody>
      </p:sp>
      <p:sp>
        <p:nvSpPr>
          <p:cNvPr id="37" name="任意多边形 36"/>
          <p:cNvSpPr/>
          <p:nvPr/>
        </p:nvSpPr>
        <p:spPr>
          <a:xfrm>
            <a:off x="2261237" y="1829695"/>
            <a:ext cx="7882930" cy="917275"/>
          </a:xfrm>
          <a:custGeom>
            <a:avLst/>
            <a:gdLst>
              <a:gd name="connsiteX0" fmla="*/ 0 w 7750629"/>
              <a:gd name="connsiteY0" fmla="*/ 174172 h 901881"/>
              <a:gd name="connsiteX1" fmla="*/ 2627086 w 7750629"/>
              <a:gd name="connsiteY1" fmla="*/ 899886 h 901881"/>
              <a:gd name="connsiteX2" fmla="*/ 5341257 w 7750629"/>
              <a:gd name="connsiteY2" fmla="*/ 377372 h 901881"/>
              <a:gd name="connsiteX3" fmla="*/ 7750629 w 7750629"/>
              <a:gd name="connsiteY3" fmla="*/ 0 h 901881"/>
            </a:gdLst>
            <a:ahLst/>
            <a:cxnLst>
              <a:cxn ang="0">
                <a:pos x="connsiteX0" y="connsiteY0"/>
              </a:cxn>
              <a:cxn ang="0">
                <a:pos x="connsiteX1" y="connsiteY1"/>
              </a:cxn>
              <a:cxn ang="0">
                <a:pos x="connsiteX2" y="connsiteY2"/>
              </a:cxn>
              <a:cxn ang="0">
                <a:pos x="connsiteX3" y="connsiteY3"/>
              </a:cxn>
            </a:cxnLst>
            <a:rect l="l" t="t" r="r" b="b"/>
            <a:pathLst>
              <a:path w="7750629" h="901881">
                <a:moveTo>
                  <a:pt x="0" y="174172"/>
                </a:moveTo>
                <a:cubicBezTo>
                  <a:pt x="868438" y="520095"/>
                  <a:pt x="1736877" y="866019"/>
                  <a:pt x="2627086" y="899886"/>
                </a:cubicBezTo>
                <a:cubicBezTo>
                  <a:pt x="3517295" y="933753"/>
                  <a:pt x="4487333" y="527353"/>
                  <a:pt x="5341257" y="377372"/>
                </a:cubicBezTo>
                <a:cubicBezTo>
                  <a:pt x="6195181" y="227391"/>
                  <a:pt x="7049105" y="152400"/>
                  <a:pt x="7750629" y="0"/>
                </a:cubicBezTo>
              </a:path>
            </a:pathLst>
          </a:custGeom>
          <a:noFill/>
          <a:ln w="22225">
            <a:solidFill>
              <a:srgbClr val="3432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4322F"/>
              </a:solidFill>
            </a:endParaRPr>
          </a:p>
        </p:txBody>
      </p:sp>
      <p:sp>
        <p:nvSpPr>
          <p:cNvPr id="38" name="文本框 37"/>
          <p:cNvSpPr txBox="1"/>
          <p:nvPr/>
        </p:nvSpPr>
        <p:spPr>
          <a:xfrm>
            <a:off x="1568966" y="2449592"/>
            <a:ext cx="829073" cy="523220"/>
          </a:xfrm>
          <a:prstGeom prst="rect">
            <a:avLst/>
          </a:prstGeom>
          <a:noFill/>
        </p:spPr>
        <p:txBody>
          <a:bodyPr wrap="none" rtlCol="0">
            <a:spAutoFit/>
          </a:bodyPr>
          <a:lstStyle/>
          <a:p>
            <a:r>
              <a:rPr lang="zh-CN" altLang="en-US" sz="2800" b="1" spc="-300" dirty="0">
                <a:solidFill>
                  <a:srgbClr val="34322F"/>
                </a:solidFill>
                <a:latin typeface="方正静蕾简体" panose="02000000000000000000" pitchFamily="2" charset="-122"/>
                <a:ea typeface="方正静蕾简体" panose="02000000000000000000" pitchFamily="2" charset="-122"/>
              </a:rPr>
              <a:t>文本</a:t>
            </a:r>
            <a:endParaRPr lang="zh-CN" altLang="en-US" sz="2800" b="1" spc="-300" dirty="0">
              <a:solidFill>
                <a:srgbClr val="34322F"/>
              </a:solidFill>
              <a:latin typeface="方正静蕾简体" panose="02000000000000000000" pitchFamily="2" charset="-122"/>
              <a:ea typeface="方正静蕾简体" panose="02000000000000000000" pitchFamily="2" charset="-122"/>
            </a:endParaRPr>
          </a:p>
        </p:txBody>
      </p:sp>
      <p:sp>
        <p:nvSpPr>
          <p:cNvPr id="39" name="文本框 38"/>
          <p:cNvSpPr txBox="1"/>
          <p:nvPr/>
        </p:nvSpPr>
        <p:spPr>
          <a:xfrm>
            <a:off x="4228874" y="3220869"/>
            <a:ext cx="829073" cy="523220"/>
          </a:xfrm>
          <a:prstGeom prst="rect">
            <a:avLst/>
          </a:prstGeom>
          <a:noFill/>
        </p:spPr>
        <p:txBody>
          <a:bodyPr wrap="none" rtlCol="0">
            <a:spAutoFit/>
          </a:bodyPr>
          <a:lstStyle/>
          <a:p>
            <a:r>
              <a:rPr lang="zh-CN" altLang="en-US" sz="2800" b="1" spc="-300" dirty="0">
                <a:solidFill>
                  <a:srgbClr val="34322F"/>
                </a:solidFill>
                <a:latin typeface="方正静蕾简体" panose="02000000000000000000" pitchFamily="2" charset="-122"/>
                <a:ea typeface="方正静蕾简体" panose="02000000000000000000" pitchFamily="2" charset="-122"/>
              </a:rPr>
              <a:t>文本</a:t>
            </a:r>
            <a:endParaRPr lang="zh-CN" altLang="en-US" sz="2800" b="1" spc="-300" dirty="0">
              <a:solidFill>
                <a:srgbClr val="34322F"/>
              </a:solidFill>
              <a:latin typeface="方正静蕾简体" panose="02000000000000000000" pitchFamily="2" charset="-122"/>
              <a:ea typeface="方正静蕾简体" panose="02000000000000000000" pitchFamily="2" charset="-122"/>
            </a:endParaRPr>
          </a:p>
        </p:txBody>
      </p:sp>
      <p:sp>
        <p:nvSpPr>
          <p:cNvPr id="40" name="文本框 39"/>
          <p:cNvSpPr txBox="1"/>
          <p:nvPr/>
        </p:nvSpPr>
        <p:spPr>
          <a:xfrm>
            <a:off x="6792077" y="2727082"/>
            <a:ext cx="829073" cy="523220"/>
          </a:xfrm>
          <a:prstGeom prst="rect">
            <a:avLst/>
          </a:prstGeom>
          <a:noFill/>
        </p:spPr>
        <p:txBody>
          <a:bodyPr wrap="none" rtlCol="0">
            <a:spAutoFit/>
          </a:bodyPr>
          <a:lstStyle/>
          <a:p>
            <a:r>
              <a:rPr lang="zh-CN" altLang="en-US" sz="2800" b="1" spc="-300" dirty="0">
                <a:solidFill>
                  <a:srgbClr val="34322F"/>
                </a:solidFill>
                <a:latin typeface="方正静蕾简体" panose="02000000000000000000" pitchFamily="2" charset="-122"/>
                <a:ea typeface="方正静蕾简体" panose="02000000000000000000" pitchFamily="2" charset="-122"/>
              </a:rPr>
              <a:t>文本</a:t>
            </a:r>
            <a:endParaRPr lang="zh-CN" altLang="en-US" sz="2800" b="1" spc="-300" dirty="0">
              <a:solidFill>
                <a:srgbClr val="34322F"/>
              </a:solidFill>
              <a:latin typeface="方正静蕾简体" panose="02000000000000000000" pitchFamily="2" charset="-122"/>
              <a:ea typeface="方正静蕾简体" panose="02000000000000000000" pitchFamily="2" charset="-122"/>
            </a:endParaRPr>
          </a:p>
        </p:txBody>
      </p:sp>
      <p:sp>
        <p:nvSpPr>
          <p:cNvPr id="42" name="文本框 41"/>
          <p:cNvSpPr txBox="1"/>
          <p:nvPr/>
        </p:nvSpPr>
        <p:spPr>
          <a:xfrm>
            <a:off x="9364129" y="2300902"/>
            <a:ext cx="829073" cy="523220"/>
          </a:xfrm>
          <a:prstGeom prst="rect">
            <a:avLst/>
          </a:prstGeom>
          <a:noFill/>
        </p:spPr>
        <p:txBody>
          <a:bodyPr wrap="none" rtlCol="0">
            <a:spAutoFit/>
          </a:bodyPr>
          <a:lstStyle/>
          <a:p>
            <a:r>
              <a:rPr lang="zh-CN" altLang="en-US" sz="2800" b="1" spc="-300" dirty="0">
                <a:solidFill>
                  <a:srgbClr val="34322F"/>
                </a:solidFill>
                <a:latin typeface="方正静蕾简体" panose="02000000000000000000" pitchFamily="2" charset="-122"/>
                <a:ea typeface="方正静蕾简体" panose="02000000000000000000" pitchFamily="2" charset="-122"/>
              </a:rPr>
              <a:t>文本</a:t>
            </a:r>
            <a:endParaRPr lang="zh-CN" altLang="en-US" sz="2800" b="1" spc="-300" dirty="0">
              <a:solidFill>
                <a:srgbClr val="34322F"/>
              </a:solidFill>
              <a:latin typeface="方正静蕾简体" panose="02000000000000000000" pitchFamily="2" charset="-122"/>
              <a:ea typeface="方正静蕾简体" panose="02000000000000000000" pitchFamily="2" charset="-122"/>
            </a:endParaRPr>
          </a:p>
        </p:txBody>
      </p:sp>
      <p:sp>
        <p:nvSpPr>
          <p:cNvPr id="43" name="文本框 42"/>
          <p:cNvSpPr txBox="1"/>
          <p:nvPr/>
        </p:nvSpPr>
        <p:spPr>
          <a:xfrm>
            <a:off x="995161" y="3815626"/>
            <a:ext cx="2143916" cy="1200329"/>
          </a:xfrm>
          <a:prstGeom prst="rect">
            <a:avLst/>
          </a:prstGeom>
          <a:noFill/>
        </p:spPr>
        <p:txBody>
          <a:bodyPr wrap="square" rtlCol="0">
            <a:spAutoFit/>
          </a:bodyPr>
          <a:lstStyle/>
          <a:p>
            <a:pPr algn="ctr"/>
            <a:r>
              <a:rPr lang="zh-CN" altLang="en-US" dirty="0" smtClean="0">
                <a:solidFill>
                  <a:srgbClr val="34322F"/>
                </a:solidFill>
                <a:latin typeface="方正静蕾简体" panose="02000000000000000000" pitchFamily="2" charset="-122"/>
                <a:ea typeface="方正静蕾简体" panose="02000000000000000000" pitchFamily="2" charset="-122"/>
              </a:rPr>
              <a:t>请在这里输入文字请在这里输入文字请在这里输入文字</a:t>
            </a:r>
            <a:r>
              <a:rPr lang="zh-CN" altLang="en-US" dirty="0">
                <a:solidFill>
                  <a:srgbClr val="34322F"/>
                </a:solidFill>
                <a:latin typeface="方正静蕾简体" panose="02000000000000000000" pitchFamily="2" charset="-122"/>
                <a:ea typeface="方正静蕾简体" panose="02000000000000000000" pitchFamily="2" charset="-122"/>
              </a:rPr>
              <a:t>请在这里输入</a:t>
            </a:r>
            <a:r>
              <a:rPr lang="zh-CN" altLang="en-US" dirty="0" smtClean="0">
                <a:solidFill>
                  <a:srgbClr val="34322F"/>
                </a:solidFill>
                <a:latin typeface="方正静蕾简体" panose="02000000000000000000" pitchFamily="2" charset="-122"/>
                <a:ea typeface="方正静蕾简体" panose="02000000000000000000" pitchFamily="2" charset="-122"/>
              </a:rPr>
              <a:t>文字</a:t>
            </a:r>
            <a:endParaRPr lang="zh-CN" altLang="en-US" dirty="0">
              <a:solidFill>
                <a:srgbClr val="34322F"/>
              </a:solidFill>
              <a:latin typeface="方正静蕾简体" panose="02000000000000000000" pitchFamily="2" charset="-122"/>
              <a:ea typeface="方正静蕾简体" panose="02000000000000000000" pitchFamily="2" charset="-122"/>
            </a:endParaRPr>
          </a:p>
        </p:txBody>
      </p:sp>
      <p:sp>
        <p:nvSpPr>
          <p:cNvPr id="44" name="文本框 43"/>
          <p:cNvSpPr txBox="1"/>
          <p:nvPr/>
        </p:nvSpPr>
        <p:spPr>
          <a:xfrm>
            <a:off x="6284566" y="3882547"/>
            <a:ext cx="2143916" cy="1200329"/>
          </a:xfrm>
          <a:prstGeom prst="rect">
            <a:avLst/>
          </a:prstGeom>
          <a:noFill/>
        </p:spPr>
        <p:txBody>
          <a:bodyPr wrap="square" rtlCol="0">
            <a:spAutoFit/>
          </a:bodyPr>
          <a:lstStyle/>
          <a:p>
            <a:pPr algn="ctr"/>
            <a:r>
              <a:rPr lang="zh-CN" altLang="en-US" dirty="0" smtClean="0">
                <a:solidFill>
                  <a:srgbClr val="34322F"/>
                </a:solidFill>
                <a:latin typeface="方正静蕾简体" panose="02000000000000000000" pitchFamily="2" charset="-122"/>
                <a:ea typeface="方正静蕾简体" panose="02000000000000000000" pitchFamily="2" charset="-122"/>
              </a:rPr>
              <a:t>请在这里输入文字请在这里输入文字请在这里输入文字</a:t>
            </a:r>
            <a:r>
              <a:rPr lang="zh-CN" altLang="en-US" dirty="0">
                <a:solidFill>
                  <a:srgbClr val="34322F"/>
                </a:solidFill>
                <a:latin typeface="方正静蕾简体" panose="02000000000000000000" pitchFamily="2" charset="-122"/>
                <a:ea typeface="方正静蕾简体" panose="02000000000000000000" pitchFamily="2" charset="-122"/>
              </a:rPr>
              <a:t>请在这里输入</a:t>
            </a:r>
            <a:r>
              <a:rPr lang="zh-CN" altLang="en-US" dirty="0" smtClean="0">
                <a:solidFill>
                  <a:srgbClr val="34322F"/>
                </a:solidFill>
                <a:latin typeface="方正静蕾简体" panose="02000000000000000000" pitchFamily="2" charset="-122"/>
                <a:ea typeface="方正静蕾简体" panose="02000000000000000000" pitchFamily="2" charset="-122"/>
              </a:rPr>
              <a:t>文字</a:t>
            </a:r>
            <a:endParaRPr lang="zh-CN" altLang="en-US" dirty="0">
              <a:solidFill>
                <a:srgbClr val="34322F"/>
              </a:solidFill>
              <a:latin typeface="方正静蕾简体" panose="02000000000000000000" pitchFamily="2" charset="-122"/>
              <a:ea typeface="方正静蕾简体" panose="02000000000000000000" pitchFamily="2" charset="-122"/>
            </a:endParaRPr>
          </a:p>
        </p:txBody>
      </p:sp>
      <p:sp>
        <p:nvSpPr>
          <p:cNvPr id="45" name="文本框 44"/>
          <p:cNvSpPr txBox="1"/>
          <p:nvPr/>
        </p:nvSpPr>
        <p:spPr>
          <a:xfrm>
            <a:off x="8899505" y="3581274"/>
            <a:ext cx="2143916" cy="1200329"/>
          </a:xfrm>
          <a:prstGeom prst="rect">
            <a:avLst/>
          </a:prstGeom>
          <a:noFill/>
        </p:spPr>
        <p:txBody>
          <a:bodyPr wrap="square" rtlCol="0">
            <a:spAutoFit/>
          </a:bodyPr>
          <a:lstStyle/>
          <a:p>
            <a:pPr algn="ctr"/>
            <a:r>
              <a:rPr lang="zh-CN" altLang="en-US" dirty="0" smtClean="0">
                <a:solidFill>
                  <a:srgbClr val="34322F"/>
                </a:solidFill>
                <a:latin typeface="方正静蕾简体" panose="02000000000000000000" pitchFamily="2" charset="-122"/>
                <a:ea typeface="方正静蕾简体" panose="02000000000000000000" pitchFamily="2" charset="-122"/>
              </a:rPr>
              <a:t>请在这里输入文字请在这里输入文字请在这里输入文字</a:t>
            </a:r>
            <a:r>
              <a:rPr lang="zh-CN" altLang="en-US" dirty="0">
                <a:solidFill>
                  <a:srgbClr val="34322F"/>
                </a:solidFill>
                <a:latin typeface="方正静蕾简体" panose="02000000000000000000" pitchFamily="2" charset="-122"/>
                <a:ea typeface="方正静蕾简体" panose="02000000000000000000" pitchFamily="2" charset="-122"/>
              </a:rPr>
              <a:t>请在这里输入</a:t>
            </a:r>
            <a:r>
              <a:rPr lang="zh-CN" altLang="en-US" dirty="0" smtClean="0">
                <a:solidFill>
                  <a:srgbClr val="34322F"/>
                </a:solidFill>
                <a:latin typeface="方正静蕾简体" panose="02000000000000000000" pitchFamily="2" charset="-122"/>
                <a:ea typeface="方正静蕾简体" panose="02000000000000000000" pitchFamily="2" charset="-122"/>
              </a:rPr>
              <a:t>文字</a:t>
            </a:r>
            <a:endParaRPr lang="zh-CN" altLang="en-US" dirty="0">
              <a:solidFill>
                <a:srgbClr val="34322F"/>
              </a:solidFill>
              <a:latin typeface="方正静蕾简体" panose="02000000000000000000" pitchFamily="2" charset="-122"/>
              <a:ea typeface="方正静蕾简体" panose="02000000000000000000" pitchFamily="2" charset="-122"/>
            </a:endParaRPr>
          </a:p>
        </p:txBody>
      </p:sp>
      <p:sp>
        <p:nvSpPr>
          <p:cNvPr id="46" name="文本框 45"/>
          <p:cNvSpPr txBox="1"/>
          <p:nvPr/>
        </p:nvSpPr>
        <p:spPr>
          <a:xfrm>
            <a:off x="3652759" y="4386907"/>
            <a:ext cx="2143916" cy="1200329"/>
          </a:xfrm>
          <a:prstGeom prst="rect">
            <a:avLst/>
          </a:prstGeom>
          <a:noFill/>
        </p:spPr>
        <p:txBody>
          <a:bodyPr wrap="square" rtlCol="0">
            <a:spAutoFit/>
          </a:bodyPr>
          <a:lstStyle/>
          <a:p>
            <a:pPr algn="ctr"/>
            <a:r>
              <a:rPr lang="zh-CN" altLang="en-US" dirty="0" smtClean="0">
                <a:solidFill>
                  <a:srgbClr val="34322F"/>
                </a:solidFill>
                <a:latin typeface="方正静蕾简体" panose="02000000000000000000" pitchFamily="2" charset="-122"/>
                <a:ea typeface="方正静蕾简体" panose="02000000000000000000" pitchFamily="2" charset="-122"/>
              </a:rPr>
              <a:t>请在这里输入文字请在这里输入文字请在这里输入文字</a:t>
            </a:r>
            <a:r>
              <a:rPr lang="zh-CN" altLang="en-US" dirty="0">
                <a:solidFill>
                  <a:srgbClr val="34322F"/>
                </a:solidFill>
                <a:latin typeface="方正静蕾简体" panose="02000000000000000000" pitchFamily="2" charset="-122"/>
                <a:ea typeface="方正静蕾简体" panose="02000000000000000000" pitchFamily="2" charset="-122"/>
              </a:rPr>
              <a:t>请在这里输入</a:t>
            </a:r>
            <a:r>
              <a:rPr lang="zh-CN" altLang="en-US" dirty="0" smtClean="0">
                <a:solidFill>
                  <a:srgbClr val="34322F"/>
                </a:solidFill>
                <a:latin typeface="方正静蕾简体" panose="02000000000000000000" pitchFamily="2" charset="-122"/>
                <a:ea typeface="方正静蕾简体" panose="02000000000000000000" pitchFamily="2" charset="-122"/>
              </a:rPr>
              <a:t>文字</a:t>
            </a:r>
            <a:endParaRPr lang="zh-CN" altLang="en-US" dirty="0">
              <a:solidFill>
                <a:srgbClr val="34322F"/>
              </a:solidFill>
              <a:latin typeface="方正静蕾简体" panose="02000000000000000000" pitchFamily="2" charset="-122"/>
              <a:ea typeface="方正静蕾简体" panose="02000000000000000000" pitchFamily="2"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7F7F2"/>
        </a:solidFill>
        <a:effectLst/>
      </p:bgPr>
    </p:bg>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8643130" y="2171700"/>
            <a:ext cx="1339911" cy="1258888"/>
            <a:chOff x="3314" y="1219"/>
            <a:chExt cx="1108" cy="1041"/>
          </a:xfrm>
        </p:grpSpPr>
        <p:sp>
          <p:nvSpPr>
            <p:cNvPr id="5" name="Freeform 5"/>
            <p:cNvSpPr/>
            <p:nvPr/>
          </p:nvSpPr>
          <p:spPr bwMode="auto">
            <a:xfrm>
              <a:off x="3352" y="1219"/>
              <a:ext cx="1070" cy="1041"/>
            </a:xfrm>
            <a:custGeom>
              <a:avLst/>
              <a:gdLst>
                <a:gd name="T0" fmla="*/ 37 w 56"/>
                <a:gd name="T1" fmla="*/ 4 h 54"/>
                <a:gd name="T2" fmla="*/ 6 w 56"/>
                <a:gd name="T3" fmla="*/ 18 h 54"/>
                <a:gd name="T4" fmla="*/ 8 w 56"/>
                <a:gd name="T5" fmla="*/ 38 h 54"/>
                <a:gd name="T6" fmla="*/ 0 w 56"/>
                <a:gd name="T7" fmla="*/ 52 h 54"/>
                <a:gd name="T8" fmla="*/ 15 w 56"/>
                <a:gd name="T9" fmla="*/ 46 h 54"/>
                <a:gd name="T10" fmla="*/ 21 w 56"/>
                <a:gd name="T11" fmla="*/ 49 h 54"/>
                <a:gd name="T12" fmla="*/ 51 w 56"/>
                <a:gd name="T13" fmla="*/ 35 h 54"/>
                <a:gd name="T14" fmla="*/ 37 w 56"/>
                <a:gd name="T15" fmla="*/ 4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54">
                  <a:moveTo>
                    <a:pt x="37" y="4"/>
                  </a:moveTo>
                  <a:cubicBezTo>
                    <a:pt x="25" y="0"/>
                    <a:pt x="11" y="6"/>
                    <a:pt x="6" y="18"/>
                  </a:cubicBezTo>
                  <a:cubicBezTo>
                    <a:pt x="4" y="25"/>
                    <a:pt x="5" y="32"/>
                    <a:pt x="8" y="38"/>
                  </a:cubicBezTo>
                  <a:cubicBezTo>
                    <a:pt x="0" y="52"/>
                    <a:pt x="0" y="52"/>
                    <a:pt x="0" y="52"/>
                  </a:cubicBezTo>
                  <a:cubicBezTo>
                    <a:pt x="15" y="46"/>
                    <a:pt x="15" y="46"/>
                    <a:pt x="15" y="46"/>
                  </a:cubicBezTo>
                  <a:cubicBezTo>
                    <a:pt x="16" y="47"/>
                    <a:pt x="18" y="48"/>
                    <a:pt x="21" y="49"/>
                  </a:cubicBezTo>
                  <a:cubicBezTo>
                    <a:pt x="33" y="54"/>
                    <a:pt x="47" y="47"/>
                    <a:pt x="51" y="35"/>
                  </a:cubicBezTo>
                  <a:cubicBezTo>
                    <a:pt x="56" y="22"/>
                    <a:pt x="49" y="9"/>
                    <a:pt x="37" y="4"/>
                  </a:cubicBezTo>
                  <a:close/>
                </a:path>
              </a:pathLst>
            </a:custGeom>
            <a:solidFill>
              <a:srgbClr val="EC6D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6"/>
            <p:cNvSpPr>
              <a:spLocks noEditPoints="1"/>
            </p:cNvSpPr>
            <p:nvPr/>
          </p:nvSpPr>
          <p:spPr bwMode="auto">
            <a:xfrm>
              <a:off x="3314" y="1258"/>
              <a:ext cx="1070" cy="982"/>
            </a:xfrm>
            <a:custGeom>
              <a:avLst/>
              <a:gdLst>
                <a:gd name="T0" fmla="*/ 0 w 56"/>
                <a:gd name="T1" fmla="*/ 51 h 51"/>
                <a:gd name="T2" fmla="*/ 9 w 56"/>
                <a:gd name="T3" fmla="*/ 36 h 51"/>
                <a:gd name="T4" fmla="*/ 8 w 56"/>
                <a:gd name="T5" fmla="*/ 16 h 51"/>
                <a:gd name="T6" fmla="*/ 31 w 56"/>
                <a:gd name="T7" fmla="*/ 0 h 51"/>
                <a:gd name="T8" fmla="*/ 39 w 56"/>
                <a:gd name="T9" fmla="*/ 2 h 51"/>
                <a:gd name="T10" fmla="*/ 53 w 56"/>
                <a:gd name="T11" fmla="*/ 14 h 51"/>
                <a:gd name="T12" fmla="*/ 54 w 56"/>
                <a:gd name="T13" fmla="*/ 33 h 51"/>
                <a:gd name="T14" fmla="*/ 31 w 56"/>
                <a:gd name="T15" fmla="*/ 49 h 51"/>
                <a:gd name="T16" fmla="*/ 31 w 56"/>
                <a:gd name="T17" fmla="*/ 49 h 51"/>
                <a:gd name="T18" fmla="*/ 22 w 56"/>
                <a:gd name="T19" fmla="*/ 48 h 51"/>
                <a:gd name="T20" fmla="*/ 17 w 56"/>
                <a:gd name="T21" fmla="*/ 45 h 51"/>
                <a:gd name="T22" fmla="*/ 0 w 56"/>
                <a:gd name="T23" fmla="*/ 51 h 51"/>
                <a:gd name="T24" fmla="*/ 31 w 56"/>
                <a:gd name="T25" fmla="*/ 1 h 51"/>
                <a:gd name="T26" fmla="*/ 9 w 56"/>
                <a:gd name="T27" fmla="*/ 17 h 51"/>
                <a:gd name="T28" fmla="*/ 10 w 56"/>
                <a:gd name="T29" fmla="*/ 36 h 51"/>
                <a:gd name="T30" fmla="*/ 10 w 56"/>
                <a:gd name="T31" fmla="*/ 36 h 51"/>
                <a:gd name="T32" fmla="*/ 3 w 56"/>
                <a:gd name="T33" fmla="*/ 48 h 51"/>
                <a:gd name="T34" fmla="*/ 17 w 56"/>
                <a:gd name="T35" fmla="*/ 43 h 51"/>
                <a:gd name="T36" fmla="*/ 17 w 56"/>
                <a:gd name="T37" fmla="*/ 44 h 51"/>
                <a:gd name="T38" fmla="*/ 23 w 56"/>
                <a:gd name="T39" fmla="*/ 47 h 51"/>
                <a:gd name="T40" fmla="*/ 31 w 56"/>
                <a:gd name="T41" fmla="*/ 48 h 51"/>
                <a:gd name="T42" fmla="*/ 31 w 56"/>
                <a:gd name="T43" fmla="*/ 48 h 51"/>
                <a:gd name="T44" fmla="*/ 53 w 56"/>
                <a:gd name="T45" fmla="*/ 33 h 51"/>
                <a:gd name="T46" fmla="*/ 52 w 56"/>
                <a:gd name="T47" fmla="*/ 15 h 51"/>
                <a:gd name="T48" fmla="*/ 39 w 56"/>
                <a:gd name="T49" fmla="*/ 3 h 51"/>
                <a:gd name="T50" fmla="*/ 31 w 56"/>
                <a:gd name="T51" fmla="*/ 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6" h="51">
                  <a:moveTo>
                    <a:pt x="0" y="51"/>
                  </a:moveTo>
                  <a:cubicBezTo>
                    <a:pt x="9" y="36"/>
                    <a:pt x="9" y="36"/>
                    <a:pt x="9" y="36"/>
                  </a:cubicBezTo>
                  <a:cubicBezTo>
                    <a:pt x="6" y="30"/>
                    <a:pt x="5" y="23"/>
                    <a:pt x="8" y="16"/>
                  </a:cubicBezTo>
                  <a:cubicBezTo>
                    <a:pt x="11" y="7"/>
                    <a:pt x="20" y="0"/>
                    <a:pt x="31" y="0"/>
                  </a:cubicBezTo>
                  <a:cubicBezTo>
                    <a:pt x="34" y="0"/>
                    <a:pt x="36" y="1"/>
                    <a:pt x="39" y="2"/>
                  </a:cubicBezTo>
                  <a:cubicBezTo>
                    <a:pt x="45" y="4"/>
                    <a:pt x="50" y="8"/>
                    <a:pt x="53" y="14"/>
                  </a:cubicBezTo>
                  <a:cubicBezTo>
                    <a:pt x="56" y="20"/>
                    <a:pt x="56" y="27"/>
                    <a:pt x="54" y="33"/>
                  </a:cubicBezTo>
                  <a:cubicBezTo>
                    <a:pt x="50" y="43"/>
                    <a:pt x="41" y="49"/>
                    <a:pt x="31" y="49"/>
                  </a:cubicBezTo>
                  <a:cubicBezTo>
                    <a:pt x="31" y="49"/>
                    <a:pt x="31" y="49"/>
                    <a:pt x="31" y="49"/>
                  </a:cubicBezTo>
                  <a:cubicBezTo>
                    <a:pt x="28" y="49"/>
                    <a:pt x="25" y="49"/>
                    <a:pt x="22" y="48"/>
                  </a:cubicBezTo>
                  <a:cubicBezTo>
                    <a:pt x="20" y="47"/>
                    <a:pt x="18" y="46"/>
                    <a:pt x="17" y="45"/>
                  </a:cubicBezTo>
                  <a:lnTo>
                    <a:pt x="0" y="51"/>
                  </a:lnTo>
                  <a:close/>
                  <a:moveTo>
                    <a:pt x="31" y="1"/>
                  </a:moveTo>
                  <a:cubicBezTo>
                    <a:pt x="21" y="1"/>
                    <a:pt x="12" y="7"/>
                    <a:pt x="9" y="17"/>
                  </a:cubicBezTo>
                  <a:cubicBezTo>
                    <a:pt x="7" y="23"/>
                    <a:pt x="7" y="30"/>
                    <a:pt x="10" y="36"/>
                  </a:cubicBezTo>
                  <a:cubicBezTo>
                    <a:pt x="10" y="36"/>
                    <a:pt x="10" y="36"/>
                    <a:pt x="10" y="36"/>
                  </a:cubicBezTo>
                  <a:cubicBezTo>
                    <a:pt x="3" y="48"/>
                    <a:pt x="3" y="48"/>
                    <a:pt x="3" y="48"/>
                  </a:cubicBezTo>
                  <a:cubicBezTo>
                    <a:pt x="17" y="43"/>
                    <a:pt x="17" y="43"/>
                    <a:pt x="17" y="43"/>
                  </a:cubicBezTo>
                  <a:cubicBezTo>
                    <a:pt x="17" y="44"/>
                    <a:pt x="17" y="44"/>
                    <a:pt x="17" y="44"/>
                  </a:cubicBezTo>
                  <a:cubicBezTo>
                    <a:pt x="19" y="45"/>
                    <a:pt x="21" y="46"/>
                    <a:pt x="23" y="47"/>
                  </a:cubicBezTo>
                  <a:cubicBezTo>
                    <a:pt x="25" y="48"/>
                    <a:pt x="28" y="48"/>
                    <a:pt x="31" y="48"/>
                  </a:cubicBezTo>
                  <a:cubicBezTo>
                    <a:pt x="31" y="48"/>
                    <a:pt x="31" y="48"/>
                    <a:pt x="31" y="48"/>
                  </a:cubicBezTo>
                  <a:cubicBezTo>
                    <a:pt x="41" y="48"/>
                    <a:pt x="49" y="42"/>
                    <a:pt x="53" y="33"/>
                  </a:cubicBezTo>
                  <a:cubicBezTo>
                    <a:pt x="55" y="27"/>
                    <a:pt x="55" y="20"/>
                    <a:pt x="52" y="15"/>
                  </a:cubicBezTo>
                  <a:cubicBezTo>
                    <a:pt x="49" y="9"/>
                    <a:pt x="45" y="5"/>
                    <a:pt x="39" y="3"/>
                  </a:cubicBezTo>
                  <a:cubicBezTo>
                    <a:pt x="36" y="2"/>
                    <a:pt x="34" y="1"/>
                    <a:pt x="31"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7"/>
            <p:cNvSpPr>
              <a:spLocks noEditPoints="1"/>
            </p:cNvSpPr>
            <p:nvPr/>
          </p:nvSpPr>
          <p:spPr bwMode="auto">
            <a:xfrm>
              <a:off x="3677" y="1412"/>
              <a:ext cx="440" cy="616"/>
            </a:xfrm>
            <a:custGeom>
              <a:avLst/>
              <a:gdLst>
                <a:gd name="T0" fmla="*/ 1 w 23"/>
                <a:gd name="T1" fmla="*/ 23 h 32"/>
                <a:gd name="T2" fmla="*/ 10 w 23"/>
                <a:gd name="T3" fmla="*/ 28 h 32"/>
                <a:gd name="T4" fmla="*/ 11 w 23"/>
                <a:gd name="T5" fmla="*/ 28 h 32"/>
                <a:gd name="T6" fmla="*/ 11 w 23"/>
                <a:gd name="T7" fmla="*/ 17 h 32"/>
                <a:gd name="T8" fmla="*/ 1 w 23"/>
                <a:gd name="T9" fmla="*/ 10 h 32"/>
                <a:gd name="T10" fmla="*/ 8 w 23"/>
                <a:gd name="T11" fmla="*/ 4 h 32"/>
                <a:gd name="T12" fmla="*/ 11 w 23"/>
                <a:gd name="T13" fmla="*/ 3 h 32"/>
                <a:gd name="T14" fmla="*/ 11 w 23"/>
                <a:gd name="T15" fmla="*/ 1 h 32"/>
                <a:gd name="T16" fmla="*/ 12 w 23"/>
                <a:gd name="T17" fmla="*/ 1 h 32"/>
                <a:gd name="T18" fmla="*/ 12 w 23"/>
                <a:gd name="T19" fmla="*/ 3 h 32"/>
                <a:gd name="T20" fmla="*/ 22 w 23"/>
                <a:gd name="T21" fmla="*/ 8 h 32"/>
                <a:gd name="T22" fmla="*/ 21 w 23"/>
                <a:gd name="T23" fmla="*/ 9 h 32"/>
                <a:gd name="T24" fmla="*/ 12 w 23"/>
                <a:gd name="T25" fmla="*/ 5 h 32"/>
                <a:gd name="T26" fmla="*/ 12 w 23"/>
                <a:gd name="T27" fmla="*/ 16 h 32"/>
                <a:gd name="T28" fmla="*/ 23 w 23"/>
                <a:gd name="T29" fmla="*/ 22 h 32"/>
                <a:gd name="T30" fmla="*/ 12 w 23"/>
                <a:gd name="T31" fmla="*/ 29 h 32"/>
                <a:gd name="T32" fmla="*/ 12 w 23"/>
                <a:gd name="T33" fmla="*/ 32 h 32"/>
                <a:gd name="T34" fmla="*/ 11 w 23"/>
                <a:gd name="T35" fmla="*/ 32 h 32"/>
                <a:gd name="T36" fmla="*/ 11 w 23"/>
                <a:gd name="T37" fmla="*/ 29 h 32"/>
                <a:gd name="T38" fmla="*/ 0 w 23"/>
                <a:gd name="T39" fmla="*/ 24 h 32"/>
                <a:gd name="T40" fmla="*/ 1 w 23"/>
                <a:gd name="T41" fmla="*/ 23 h 32"/>
                <a:gd name="T42" fmla="*/ 11 w 23"/>
                <a:gd name="T43" fmla="*/ 5 h 32"/>
                <a:gd name="T44" fmla="*/ 10 w 23"/>
                <a:gd name="T45" fmla="*/ 5 h 32"/>
                <a:gd name="T46" fmla="*/ 2 w 23"/>
                <a:gd name="T47" fmla="*/ 9 h 32"/>
                <a:gd name="T48" fmla="*/ 2 w 23"/>
                <a:gd name="T49" fmla="*/ 10 h 32"/>
                <a:gd name="T50" fmla="*/ 11 w 23"/>
                <a:gd name="T51" fmla="*/ 15 h 32"/>
                <a:gd name="T52" fmla="*/ 11 w 23"/>
                <a:gd name="T53" fmla="*/ 5 h 32"/>
                <a:gd name="T54" fmla="*/ 12 w 23"/>
                <a:gd name="T55" fmla="*/ 28 h 32"/>
                <a:gd name="T56" fmla="*/ 22 w 23"/>
                <a:gd name="T57" fmla="*/ 22 h 32"/>
                <a:gd name="T58" fmla="*/ 12 w 23"/>
                <a:gd name="T59" fmla="*/ 17 h 32"/>
                <a:gd name="T60" fmla="*/ 12 w 23"/>
                <a:gd name="T61"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32">
                  <a:moveTo>
                    <a:pt x="1" y="23"/>
                  </a:moveTo>
                  <a:cubicBezTo>
                    <a:pt x="2" y="27"/>
                    <a:pt x="7" y="28"/>
                    <a:pt x="10" y="28"/>
                  </a:cubicBezTo>
                  <a:cubicBezTo>
                    <a:pt x="10" y="28"/>
                    <a:pt x="11" y="28"/>
                    <a:pt x="11" y="28"/>
                  </a:cubicBezTo>
                  <a:cubicBezTo>
                    <a:pt x="11" y="17"/>
                    <a:pt x="11" y="17"/>
                    <a:pt x="11" y="17"/>
                  </a:cubicBezTo>
                  <a:cubicBezTo>
                    <a:pt x="6" y="16"/>
                    <a:pt x="1" y="16"/>
                    <a:pt x="1" y="10"/>
                  </a:cubicBezTo>
                  <a:cubicBezTo>
                    <a:pt x="1" y="6"/>
                    <a:pt x="5" y="4"/>
                    <a:pt x="8" y="4"/>
                  </a:cubicBezTo>
                  <a:cubicBezTo>
                    <a:pt x="9" y="4"/>
                    <a:pt x="10" y="3"/>
                    <a:pt x="11" y="3"/>
                  </a:cubicBezTo>
                  <a:cubicBezTo>
                    <a:pt x="11" y="1"/>
                    <a:pt x="11" y="1"/>
                    <a:pt x="11" y="1"/>
                  </a:cubicBezTo>
                  <a:cubicBezTo>
                    <a:pt x="11" y="0"/>
                    <a:pt x="12" y="0"/>
                    <a:pt x="12" y="1"/>
                  </a:cubicBezTo>
                  <a:cubicBezTo>
                    <a:pt x="12" y="3"/>
                    <a:pt x="12" y="3"/>
                    <a:pt x="12" y="3"/>
                  </a:cubicBezTo>
                  <a:cubicBezTo>
                    <a:pt x="16" y="4"/>
                    <a:pt x="21" y="5"/>
                    <a:pt x="22" y="8"/>
                  </a:cubicBezTo>
                  <a:cubicBezTo>
                    <a:pt x="22" y="9"/>
                    <a:pt x="21" y="10"/>
                    <a:pt x="21" y="9"/>
                  </a:cubicBezTo>
                  <a:cubicBezTo>
                    <a:pt x="20" y="5"/>
                    <a:pt x="15" y="5"/>
                    <a:pt x="12" y="5"/>
                  </a:cubicBezTo>
                  <a:cubicBezTo>
                    <a:pt x="12" y="16"/>
                    <a:pt x="12" y="16"/>
                    <a:pt x="12" y="16"/>
                  </a:cubicBezTo>
                  <a:cubicBezTo>
                    <a:pt x="17" y="16"/>
                    <a:pt x="23" y="17"/>
                    <a:pt x="23" y="22"/>
                  </a:cubicBezTo>
                  <a:cubicBezTo>
                    <a:pt x="23" y="28"/>
                    <a:pt x="17" y="29"/>
                    <a:pt x="12" y="29"/>
                  </a:cubicBezTo>
                  <a:cubicBezTo>
                    <a:pt x="12" y="32"/>
                    <a:pt x="12" y="32"/>
                    <a:pt x="12" y="32"/>
                  </a:cubicBezTo>
                  <a:cubicBezTo>
                    <a:pt x="12" y="32"/>
                    <a:pt x="11" y="32"/>
                    <a:pt x="11" y="32"/>
                  </a:cubicBezTo>
                  <a:cubicBezTo>
                    <a:pt x="11" y="29"/>
                    <a:pt x="11" y="29"/>
                    <a:pt x="11" y="29"/>
                  </a:cubicBezTo>
                  <a:cubicBezTo>
                    <a:pt x="7" y="29"/>
                    <a:pt x="1" y="28"/>
                    <a:pt x="0" y="24"/>
                  </a:cubicBezTo>
                  <a:cubicBezTo>
                    <a:pt x="0" y="23"/>
                    <a:pt x="1" y="22"/>
                    <a:pt x="1" y="23"/>
                  </a:cubicBezTo>
                  <a:close/>
                  <a:moveTo>
                    <a:pt x="11" y="5"/>
                  </a:moveTo>
                  <a:cubicBezTo>
                    <a:pt x="11" y="5"/>
                    <a:pt x="11" y="5"/>
                    <a:pt x="10" y="5"/>
                  </a:cubicBezTo>
                  <a:cubicBezTo>
                    <a:pt x="7" y="5"/>
                    <a:pt x="3" y="6"/>
                    <a:pt x="2" y="9"/>
                  </a:cubicBezTo>
                  <a:cubicBezTo>
                    <a:pt x="2" y="9"/>
                    <a:pt x="2" y="10"/>
                    <a:pt x="2" y="10"/>
                  </a:cubicBezTo>
                  <a:cubicBezTo>
                    <a:pt x="2" y="14"/>
                    <a:pt x="6" y="15"/>
                    <a:pt x="11" y="15"/>
                  </a:cubicBezTo>
                  <a:lnTo>
                    <a:pt x="11" y="5"/>
                  </a:lnTo>
                  <a:close/>
                  <a:moveTo>
                    <a:pt x="12" y="28"/>
                  </a:moveTo>
                  <a:cubicBezTo>
                    <a:pt x="16" y="28"/>
                    <a:pt x="22" y="27"/>
                    <a:pt x="22" y="22"/>
                  </a:cubicBezTo>
                  <a:cubicBezTo>
                    <a:pt x="22" y="18"/>
                    <a:pt x="17" y="17"/>
                    <a:pt x="12" y="17"/>
                  </a:cubicBezTo>
                  <a:lnTo>
                    <a:pt x="12" y="2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96" name="文本框 95"/>
          <p:cNvSpPr txBox="1"/>
          <p:nvPr/>
        </p:nvSpPr>
        <p:spPr>
          <a:xfrm>
            <a:off x="3301800" y="3150029"/>
            <a:ext cx="5588400" cy="1015663"/>
          </a:xfrm>
          <a:prstGeom prst="rect">
            <a:avLst/>
          </a:prstGeom>
          <a:noFill/>
        </p:spPr>
        <p:txBody>
          <a:bodyPr wrap="square" rtlCol="0">
            <a:spAutoFit/>
          </a:bodyPr>
          <a:lstStyle/>
          <a:p>
            <a:r>
              <a:rPr lang="zh-CN" altLang="en-US" sz="6000" b="1" dirty="0" smtClean="0">
                <a:solidFill>
                  <a:srgbClr val="34322F"/>
                </a:solidFill>
                <a:latin typeface="方正静蕾简体" panose="02000000000000000000" pitchFamily="2" charset="-122"/>
                <a:ea typeface="方正静蕾简体" panose="02000000000000000000" pitchFamily="2" charset="-122"/>
              </a:rPr>
              <a:t>互联网营销优势</a:t>
            </a:r>
            <a:endParaRPr lang="zh-CN" altLang="en-US" sz="11500" b="1" dirty="0">
              <a:solidFill>
                <a:srgbClr val="34322F"/>
              </a:solidFill>
              <a:latin typeface="方正静蕾简体" panose="02000000000000000000" pitchFamily="2" charset="-122"/>
              <a:ea typeface="方正静蕾简体" panose="02000000000000000000" pitchFamily="2" charset="-122"/>
            </a:endParaRPr>
          </a:p>
        </p:txBody>
      </p:sp>
      <p:grpSp>
        <p:nvGrpSpPr>
          <p:cNvPr id="99" name="组合 98"/>
          <p:cNvGrpSpPr/>
          <p:nvPr/>
        </p:nvGrpSpPr>
        <p:grpSpPr>
          <a:xfrm flipH="1">
            <a:off x="10560904" y="1212743"/>
            <a:ext cx="841778" cy="571400"/>
            <a:chOff x="1711856" y="2078071"/>
            <a:chExt cx="1196804" cy="757114"/>
          </a:xfrm>
        </p:grpSpPr>
        <p:sp>
          <p:nvSpPr>
            <p:cNvPr id="104" name="任意多边形 103"/>
            <p:cNvSpPr/>
            <p:nvPr/>
          </p:nvSpPr>
          <p:spPr>
            <a:xfrm>
              <a:off x="1920015" y="2078071"/>
              <a:ext cx="713347" cy="757114"/>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chemeClr val="bg1"/>
            </a:solidFill>
            <a:ln w="28575"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任意多边形 120"/>
            <p:cNvSpPr/>
            <p:nvPr/>
          </p:nvSpPr>
          <p:spPr>
            <a:xfrm>
              <a:off x="1711856" y="2301388"/>
              <a:ext cx="1196804" cy="338300"/>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2" name="组合 121"/>
          <p:cNvGrpSpPr/>
          <p:nvPr/>
        </p:nvGrpSpPr>
        <p:grpSpPr>
          <a:xfrm rot="1383041">
            <a:off x="438396" y="4668796"/>
            <a:ext cx="638297" cy="403795"/>
            <a:chOff x="1711856" y="2078071"/>
            <a:chExt cx="1196804" cy="757114"/>
          </a:xfrm>
        </p:grpSpPr>
        <p:sp>
          <p:nvSpPr>
            <p:cNvPr id="123" name="任意多边形 122"/>
            <p:cNvSpPr/>
            <p:nvPr/>
          </p:nvSpPr>
          <p:spPr>
            <a:xfrm>
              <a:off x="1920015" y="2078071"/>
              <a:ext cx="713347" cy="757114"/>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chemeClr val="bg1"/>
            </a:solidFill>
            <a:ln w="28575"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任意多边形 123"/>
            <p:cNvSpPr/>
            <p:nvPr/>
          </p:nvSpPr>
          <p:spPr>
            <a:xfrm>
              <a:off x="1711856" y="2301388"/>
              <a:ext cx="1196804" cy="338300"/>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5" name="任意多边形 124"/>
          <p:cNvSpPr/>
          <p:nvPr/>
        </p:nvSpPr>
        <p:spPr>
          <a:xfrm flipH="1">
            <a:off x="2182646" y="4164666"/>
            <a:ext cx="1119154" cy="504881"/>
          </a:xfrm>
          <a:custGeom>
            <a:avLst/>
            <a:gdLst>
              <a:gd name="connsiteX0" fmla="*/ 0 w 1266825"/>
              <a:gd name="connsiteY0" fmla="*/ 609702 h 609702"/>
              <a:gd name="connsiteX1" fmla="*/ 581025 w 1266825"/>
              <a:gd name="connsiteY1" fmla="*/ 102 h 609702"/>
              <a:gd name="connsiteX2" fmla="*/ 1266825 w 1266825"/>
              <a:gd name="connsiteY2" fmla="*/ 571602 h 609702"/>
              <a:gd name="connsiteX0-1" fmla="*/ 0 w 1266825"/>
              <a:gd name="connsiteY0-2" fmla="*/ 609965 h 609965"/>
              <a:gd name="connsiteX1-3" fmla="*/ 581025 w 1266825"/>
              <a:gd name="connsiteY1-4" fmla="*/ 365 h 609965"/>
              <a:gd name="connsiteX2-5" fmla="*/ 1266825 w 1266825"/>
              <a:gd name="connsiteY2-6" fmla="*/ 571865 h 609965"/>
              <a:gd name="connsiteX0-7" fmla="*/ 0 w 1266825"/>
              <a:gd name="connsiteY0-8" fmla="*/ 611668 h 611668"/>
              <a:gd name="connsiteX1-9" fmla="*/ 581025 w 1266825"/>
              <a:gd name="connsiteY1-10" fmla="*/ 2068 h 611668"/>
              <a:gd name="connsiteX2-11" fmla="*/ 1266825 w 1266825"/>
              <a:gd name="connsiteY2-12" fmla="*/ 573568 h 611668"/>
              <a:gd name="connsiteX0-13" fmla="*/ 0 w 1266825"/>
              <a:gd name="connsiteY0-14" fmla="*/ 611900 h 611900"/>
              <a:gd name="connsiteX1-15" fmla="*/ 581025 w 1266825"/>
              <a:gd name="connsiteY1-16" fmla="*/ 2300 h 611900"/>
              <a:gd name="connsiteX2-17" fmla="*/ 1266825 w 1266825"/>
              <a:gd name="connsiteY2-18" fmla="*/ 573800 h 611900"/>
              <a:gd name="connsiteX0-19" fmla="*/ 0 w 1266825"/>
              <a:gd name="connsiteY0-20" fmla="*/ 611900 h 611900"/>
              <a:gd name="connsiteX1-21" fmla="*/ 581025 w 1266825"/>
              <a:gd name="connsiteY1-22" fmla="*/ 2300 h 611900"/>
              <a:gd name="connsiteX2-23" fmla="*/ 1266825 w 1266825"/>
              <a:gd name="connsiteY2-24" fmla="*/ 573800 h 611900"/>
              <a:gd name="connsiteX0-25" fmla="*/ 0 w 1266825"/>
              <a:gd name="connsiteY0-26" fmla="*/ 610174 h 610174"/>
              <a:gd name="connsiteX1-27" fmla="*/ 581025 w 1266825"/>
              <a:gd name="connsiteY1-28" fmla="*/ 574 h 610174"/>
              <a:gd name="connsiteX2-29" fmla="*/ 1266825 w 1266825"/>
              <a:gd name="connsiteY2-30" fmla="*/ 572074 h 610174"/>
            </a:gdLst>
            <a:ahLst/>
            <a:cxnLst>
              <a:cxn ang="0">
                <a:pos x="connsiteX0-1" y="connsiteY0-2"/>
              </a:cxn>
              <a:cxn ang="0">
                <a:pos x="connsiteX1-3" y="connsiteY1-4"/>
              </a:cxn>
              <a:cxn ang="0">
                <a:pos x="connsiteX2-5" y="connsiteY2-6"/>
              </a:cxn>
            </a:cxnLst>
            <a:rect l="l" t="t" r="r" b="b"/>
            <a:pathLst>
              <a:path w="1266825" h="610174">
                <a:moveTo>
                  <a:pt x="0" y="610174"/>
                </a:moveTo>
                <a:cubicBezTo>
                  <a:pt x="51594" y="270449"/>
                  <a:pt x="297579" y="13901"/>
                  <a:pt x="581025" y="574"/>
                </a:cubicBezTo>
                <a:cubicBezTo>
                  <a:pt x="864471" y="-12753"/>
                  <a:pt x="1210468" y="206949"/>
                  <a:pt x="1266825" y="572074"/>
                </a:cubicBezTo>
              </a:path>
            </a:pathLst>
          </a:custGeom>
          <a:noFill/>
          <a:ln w="31750" cap="rnd">
            <a:solidFill>
              <a:schemeClr val="bg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任意多边形 125"/>
          <p:cNvSpPr/>
          <p:nvPr/>
        </p:nvSpPr>
        <p:spPr>
          <a:xfrm flipH="1">
            <a:off x="3432139" y="4388532"/>
            <a:ext cx="431440" cy="208394"/>
          </a:xfrm>
          <a:custGeom>
            <a:avLst/>
            <a:gdLst>
              <a:gd name="connsiteX0" fmla="*/ 0 w 1266825"/>
              <a:gd name="connsiteY0" fmla="*/ 609702 h 609702"/>
              <a:gd name="connsiteX1" fmla="*/ 581025 w 1266825"/>
              <a:gd name="connsiteY1" fmla="*/ 102 h 609702"/>
              <a:gd name="connsiteX2" fmla="*/ 1266825 w 1266825"/>
              <a:gd name="connsiteY2" fmla="*/ 571602 h 609702"/>
              <a:gd name="connsiteX0-1" fmla="*/ 0 w 1266825"/>
              <a:gd name="connsiteY0-2" fmla="*/ 609965 h 609965"/>
              <a:gd name="connsiteX1-3" fmla="*/ 581025 w 1266825"/>
              <a:gd name="connsiteY1-4" fmla="*/ 365 h 609965"/>
              <a:gd name="connsiteX2-5" fmla="*/ 1266825 w 1266825"/>
              <a:gd name="connsiteY2-6" fmla="*/ 571865 h 609965"/>
              <a:gd name="connsiteX0-7" fmla="*/ 0 w 1266825"/>
              <a:gd name="connsiteY0-8" fmla="*/ 611668 h 611668"/>
              <a:gd name="connsiteX1-9" fmla="*/ 581025 w 1266825"/>
              <a:gd name="connsiteY1-10" fmla="*/ 2068 h 611668"/>
              <a:gd name="connsiteX2-11" fmla="*/ 1266825 w 1266825"/>
              <a:gd name="connsiteY2-12" fmla="*/ 573568 h 611668"/>
              <a:gd name="connsiteX0-13" fmla="*/ 0 w 1266825"/>
              <a:gd name="connsiteY0-14" fmla="*/ 611900 h 611900"/>
              <a:gd name="connsiteX1-15" fmla="*/ 581025 w 1266825"/>
              <a:gd name="connsiteY1-16" fmla="*/ 2300 h 611900"/>
              <a:gd name="connsiteX2-17" fmla="*/ 1266825 w 1266825"/>
              <a:gd name="connsiteY2-18" fmla="*/ 573800 h 611900"/>
              <a:gd name="connsiteX0-19" fmla="*/ 0 w 1266825"/>
              <a:gd name="connsiteY0-20" fmla="*/ 611900 h 611900"/>
              <a:gd name="connsiteX1-21" fmla="*/ 581025 w 1266825"/>
              <a:gd name="connsiteY1-22" fmla="*/ 2300 h 611900"/>
              <a:gd name="connsiteX2-23" fmla="*/ 1266825 w 1266825"/>
              <a:gd name="connsiteY2-24" fmla="*/ 573800 h 611900"/>
            </a:gdLst>
            <a:ahLst/>
            <a:cxnLst>
              <a:cxn ang="0">
                <a:pos x="connsiteX0-1" y="connsiteY0-2"/>
              </a:cxn>
              <a:cxn ang="0">
                <a:pos x="connsiteX1-3" y="connsiteY1-4"/>
              </a:cxn>
              <a:cxn ang="0">
                <a:pos x="connsiteX2-5" y="connsiteY2-6"/>
              </a:cxn>
            </a:cxnLst>
            <a:rect l="l" t="t" r="r" b="b"/>
            <a:pathLst>
              <a:path w="1266825" h="611900">
                <a:moveTo>
                  <a:pt x="0" y="611900"/>
                </a:moveTo>
                <a:cubicBezTo>
                  <a:pt x="51594" y="272175"/>
                  <a:pt x="246063" y="-29450"/>
                  <a:pt x="581025" y="2300"/>
                </a:cubicBezTo>
                <a:cubicBezTo>
                  <a:pt x="915987" y="34050"/>
                  <a:pt x="1210468" y="208675"/>
                  <a:pt x="1266825" y="573800"/>
                </a:cubicBezTo>
              </a:path>
            </a:pathLst>
          </a:custGeom>
          <a:noFill/>
          <a:ln w="31750" cap="rnd">
            <a:solidFill>
              <a:schemeClr val="bg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7" name="组合 126"/>
          <p:cNvGrpSpPr/>
          <p:nvPr/>
        </p:nvGrpSpPr>
        <p:grpSpPr>
          <a:xfrm flipH="1">
            <a:off x="9009844" y="4770420"/>
            <a:ext cx="1946394" cy="630144"/>
            <a:chOff x="8990558" y="5480837"/>
            <a:chExt cx="1946394" cy="630144"/>
          </a:xfrm>
        </p:grpSpPr>
        <p:sp>
          <p:nvSpPr>
            <p:cNvPr id="128" name="任意多边形 127"/>
            <p:cNvSpPr/>
            <p:nvPr/>
          </p:nvSpPr>
          <p:spPr>
            <a:xfrm>
              <a:off x="8990558" y="5480837"/>
              <a:ext cx="1528023" cy="630144"/>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rgbClr val="F7F7F2"/>
            </a:solidFill>
            <a:ln w="25400">
              <a:solidFill>
                <a:srgbClr val="34322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29" name="任意多边形 128"/>
            <p:cNvSpPr/>
            <p:nvPr/>
          </p:nvSpPr>
          <p:spPr>
            <a:xfrm>
              <a:off x="10166930" y="5775851"/>
              <a:ext cx="770022" cy="278233"/>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rgbClr val="34322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145" name="Group 72"/>
          <p:cNvGrpSpPr>
            <a:grpSpLocks noChangeAspect="1"/>
          </p:cNvGrpSpPr>
          <p:nvPr/>
        </p:nvGrpSpPr>
        <p:grpSpPr bwMode="auto">
          <a:xfrm>
            <a:off x="2208959" y="3675446"/>
            <a:ext cx="430068" cy="601643"/>
            <a:chOff x="1821" y="664"/>
            <a:chExt cx="381" cy="533"/>
          </a:xfrm>
        </p:grpSpPr>
        <p:sp>
          <p:nvSpPr>
            <p:cNvPr id="146" name="Freeform 73"/>
            <p:cNvSpPr/>
            <p:nvPr/>
          </p:nvSpPr>
          <p:spPr bwMode="auto">
            <a:xfrm>
              <a:off x="1821" y="664"/>
              <a:ext cx="361" cy="514"/>
            </a:xfrm>
            <a:custGeom>
              <a:avLst/>
              <a:gdLst>
                <a:gd name="T0" fmla="*/ 18 w 18"/>
                <a:gd name="T1" fmla="*/ 9 h 27"/>
                <a:gd name="T2" fmla="*/ 9 w 18"/>
                <a:gd name="T3" fmla="*/ 27 h 27"/>
                <a:gd name="T4" fmla="*/ 0 w 18"/>
                <a:gd name="T5" fmla="*/ 9 h 27"/>
                <a:gd name="T6" fmla="*/ 9 w 18"/>
                <a:gd name="T7" fmla="*/ 0 h 27"/>
                <a:gd name="T8" fmla="*/ 18 w 18"/>
                <a:gd name="T9" fmla="*/ 9 h 27"/>
              </a:gdLst>
              <a:ahLst/>
              <a:cxnLst>
                <a:cxn ang="0">
                  <a:pos x="T0" y="T1"/>
                </a:cxn>
                <a:cxn ang="0">
                  <a:pos x="T2" y="T3"/>
                </a:cxn>
                <a:cxn ang="0">
                  <a:pos x="T4" y="T5"/>
                </a:cxn>
                <a:cxn ang="0">
                  <a:pos x="T6" y="T7"/>
                </a:cxn>
                <a:cxn ang="0">
                  <a:pos x="T8" y="T9"/>
                </a:cxn>
              </a:cxnLst>
              <a:rect l="0" t="0" r="r" b="b"/>
              <a:pathLst>
                <a:path w="18" h="27">
                  <a:moveTo>
                    <a:pt x="18" y="9"/>
                  </a:moveTo>
                  <a:cubicBezTo>
                    <a:pt x="18" y="14"/>
                    <a:pt x="9" y="27"/>
                    <a:pt x="9" y="27"/>
                  </a:cubicBezTo>
                  <a:cubicBezTo>
                    <a:pt x="9" y="27"/>
                    <a:pt x="0" y="14"/>
                    <a:pt x="0" y="9"/>
                  </a:cubicBezTo>
                  <a:cubicBezTo>
                    <a:pt x="0" y="4"/>
                    <a:pt x="4" y="0"/>
                    <a:pt x="9" y="0"/>
                  </a:cubicBezTo>
                  <a:cubicBezTo>
                    <a:pt x="14" y="0"/>
                    <a:pt x="18" y="4"/>
                    <a:pt x="18"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74"/>
            <p:cNvSpPr>
              <a:spLocks noEditPoints="1"/>
            </p:cNvSpPr>
            <p:nvPr/>
          </p:nvSpPr>
          <p:spPr bwMode="auto">
            <a:xfrm>
              <a:off x="1821" y="664"/>
              <a:ext cx="381" cy="533"/>
            </a:xfrm>
            <a:custGeom>
              <a:avLst/>
              <a:gdLst>
                <a:gd name="T0" fmla="*/ 9 w 19"/>
                <a:gd name="T1" fmla="*/ 28 h 28"/>
                <a:gd name="T2" fmla="*/ 9 w 19"/>
                <a:gd name="T3" fmla="*/ 27 h 28"/>
                <a:gd name="T4" fmla="*/ 0 w 19"/>
                <a:gd name="T5" fmla="*/ 9 h 28"/>
                <a:gd name="T6" fmla="*/ 9 w 19"/>
                <a:gd name="T7" fmla="*/ 0 h 28"/>
                <a:gd name="T8" fmla="*/ 9 w 19"/>
                <a:gd name="T9" fmla="*/ 0 h 28"/>
                <a:gd name="T10" fmla="*/ 16 w 19"/>
                <a:gd name="T11" fmla="*/ 2 h 28"/>
                <a:gd name="T12" fmla="*/ 19 w 19"/>
                <a:gd name="T13" fmla="*/ 9 h 28"/>
                <a:gd name="T14" fmla="*/ 10 w 19"/>
                <a:gd name="T15" fmla="*/ 27 h 28"/>
                <a:gd name="T16" fmla="*/ 9 w 19"/>
                <a:gd name="T17" fmla="*/ 28 h 28"/>
                <a:gd name="T18" fmla="*/ 9 w 19"/>
                <a:gd name="T19" fmla="*/ 1 h 28"/>
                <a:gd name="T20" fmla="*/ 9 w 19"/>
                <a:gd name="T21" fmla="*/ 1 h 28"/>
                <a:gd name="T22" fmla="*/ 1 w 19"/>
                <a:gd name="T23" fmla="*/ 9 h 28"/>
                <a:gd name="T24" fmla="*/ 9 w 19"/>
                <a:gd name="T25" fmla="*/ 26 h 28"/>
                <a:gd name="T26" fmla="*/ 18 w 19"/>
                <a:gd name="T27" fmla="*/ 9 h 28"/>
                <a:gd name="T28" fmla="*/ 15 w 19"/>
                <a:gd name="T29" fmla="*/ 3 h 28"/>
                <a:gd name="T30" fmla="*/ 9 w 19"/>
                <a:gd name="T31" fmla="*/ 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8">
                  <a:moveTo>
                    <a:pt x="9" y="28"/>
                  </a:moveTo>
                  <a:cubicBezTo>
                    <a:pt x="9" y="28"/>
                    <a:pt x="9" y="28"/>
                    <a:pt x="9" y="27"/>
                  </a:cubicBezTo>
                  <a:cubicBezTo>
                    <a:pt x="8" y="27"/>
                    <a:pt x="0" y="14"/>
                    <a:pt x="0" y="9"/>
                  </a:cubicBezTo>
                  <a:cubicBezTo>
                    <a:pt x="0" y="4"/>
                    <a:pt x="4" y="0"/>
                    <a:pt x="9" y="0"/>
                  </a:cubicBezTo>
                  <a:cubicBezTo>
                    <a:pt x="9" y="0"/>
                    <a:pt x="9" y="0"/>
                    <a:pt x="9" y="0"/>
                  </a:cubicBezTo>
                  <a:cubicBezTo>
                    <a:pt x="12" y="0"/>
                    <a:pt x="14" y="1"/>
                    <a:pt x="16" y="2"/>
                  </a:cubicBezTo>
                  <a:cubicBezTo>
                    <a:pt x="18" y="4"/>
                    <a:pt x="19" y="7"/>
                    <a:pt x="19" y="9"/>
                  </a:cubicBezTo>
                  <a:cubicBezTo>
                    <a:pt x="19" y="14"/>
                    <a:pt x="10" y="27"/>
                    <a:pt x="10" y="27"/>
                  </a:cubicBezTo>
                  <a:cubicBezTo>
                    <a:pt x="10" y="28"/>
                    <a:pt x="10" y="28"/>
                    <a:pt x="9" y="28"/>
                  </a:cubicBezTo>
                  <a:close/>
                  <a:moveTo>
                    <a:pt x="9" y="1"/>
                  </a:moveTo>
                  <a:cubicBezTo>
                    <a:pt x="9" y="1"/>
                    <a:pt x="9" y="1"/>
                    <a:pt x="9" y="1"/>
                  </a:cubicBezTo>
                  <a:cubicBezTo>
                    <a:pt x="5" y="1"/>
                    <a:pt x="1" y="5"/>
                    <a:pt x="1" y="9"/>
                  </a:cubicBezTo>
                  <a:cubicBezTo>
                    <a:pt x="1" y="13"/>
                    <a:pt x="7" y="23"/>
                    <a:pt x="9" y="26"/>
                  </a:cubicBezTo>
                  <a:cubicBezTo>
                    <a:pt x="11" y="23"/>
                    <a:pt x="18" y="13"/>
                    <a:pt x="18" y="9"/>
                  </a:cubicBezTo>
                  <a:cubicBezTo>
                    <a:pt x="18" y="7"/>
                    <a:pt x="17" y="5"/>
                    <a:pt x="15" y="3"/>
                  </a:cubicBezTo>
                  <a:cubicBezTo>
                    <a:pt x="14" y="2"/>
                    <a:pt x="12" y="1"/>
                    <a:pt x="9"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Oval 75"/>
            <p:cNvSpPr>
              <a:spLocks noChangeArrowheads="1"/>
            </p:cNvSpPr>
            <p:nvPr/>
          </p:nvSpPr>
          <p:spPr bwMode="auto">
            <a:xfrm>
              <a:off x="1921" y="740"/>
              <a:ext cx="181" cy="19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76"/>
            <p:cNvSpPr>
              <a:spLocks noEditPoints="1"/>
            </p:cNvSpPr>
            <p:nvPr/>
          </p:nvSpPr>
          <p:spPr bwMode="auto">
            <a:xfrm>
              <a:off x="1901" y="740"/>
              <a:ext cx="221" cy="209"/>
            </a:xfrm>
            <a:custGeom>
              <a:avLst/>
              <a:gdLst>
                <a:gd name="T0" fmla="*/ 5 w 11"/>
                <a:gd name="T1" fmla="*/ 11 h 11"/>
                <a:gd name="T2" fmla="*/ 0 w 11"/>
                <a:gd name="T3" fmla="*/ 5 h 11"/>
                <a:gd name="T4" fmla="*/ 5 w 11"/>
                <a:gd name="T5" fmla="*/ 0 h 11"/>
                <a:gd name="T6" fmla="*/ 11 w 11"/>
                <a:gd name="T7" fmla="*/ 5 h 11"/>
                <a:gd name="T8" fmla="*/ 5 w 11"/>
                <a:gd name="T9" fmla="*/ 11 h 11"/>
                <a:gd name="T10" fmla="*/ 5 w 11"/>
                <a:gd name="T11" fmla="*/ 1 h 11"/>
                <a:gd name="T12" fmla="*/ 1 w 11"/>
                <a:gd name="T13" fmla="*/ 5 h 11"/>
                <a:gd name="T14" fmla="*/ 5 w 11"/>
                <a:gd name="T15" fmla="*/ 9 h 11"/>
                <a:gd name="T16" fmla="*/ 9 w 11"/>
                <a:gd name="T17" fmla="*/ 5 h 11"/>
                <a:gd name="T18" fmla="*/ 5 w 11"/>
                <a:gd name="T19"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11">
                  <a:moveTo>
                    <a:pt x="5" y="11"/>
                  </a:moveTo>
                  <a:cubicBezTo>
                    <a:pt x="2" y="11"/>
                    <a:pt x="0" y="8"/>
                    <a:pt x="0" y="5"/>
                  </a:cubicBezTo>
                  <a:cubicBezTo>
                    <a:pt x="0" y="2"/>
                    <a:pt x="2" y="0"/>
                    <a:pt x="5" y="0"/>
                  </a:cubicBezTo>
                  <a:cubicBezTo>
                    <a:pt x="8" y="0"/>
                    <a:pt x="11" y="2"/>
                    <a:pt x="11" y="5"/>
                  </a:cubicBezTo>
                  <a:cubicBezTo>
                    <a:pt x="11" y="8"/>
                    <a:pt x="8" y="11"/>
                    <a:pt x="5" y="11"/>
                  </a:cubicBezTo>
                  <a:close/>
                  <a:moveTo>
                    <a:pt x="5" y="1"/>
                  </a:moveTo>
                  <a:cubicBezTo>
                    <a:pt x="3" y="1"/>
                    <a:pt x="1" y="3"/>
                    <a:pt x="1" y="5"/>
                  </a:cubicBezTo>
                  <a:cubicBezTo>
                    <a:pt x="1" y="7"/>
                    <a:pt x="3" y="9"/>
                    <a:pt x="5" y="9"/>
                  </a:cubicBezTo>
                  <a:cubicBezTo>
                    <a:pt x="8" y="9"/>
                    <a:pt x="9" y="7"/>
                    <a:pt x="9" y="5"/>
                  </a:cubicBezTo>
                  <a:cubicBezTo>
                    <a:pt x="9" y="3"/>
                    <a:pt x="8" y="1"/>
                    <a:pt x="5"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150" name="图片 149"/>
          <p:cNvPicPr>
            <a:picLocks noChangeAspect="1"/>
          </p:cNvPicPr>
          <p:nvPr/>
        </p:nvPicPr>
        <p:blipFill>
          <a:blip r:embed="rId1"/>
          <a:stretch>
            <a:fillRect/>
          </a:stretch>
        </p:blipFill>
        <p:spPr>
          <a:xfrm>
            <a:off x="5093247" y="1544979"/>
            <a:ext cx="2005506" cy="1253441"/>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7F7F2"/>
        </a:solidFill>
        <a:effectLst/>
      </p:bgPr>
    </p:bg>
    <p:spTree>
      <p:nvGrpSpPr>
        <p:cNvPr id="1" name=""/>
        <p:cNvGrpSpPr/>
        <p:nvPr/>
      </p:nvGrpSpPr>
      <p:grpSpPr>
        <a:xfrm>
          <a:off x="0" y="0"/>
          <a:ext cx="0" cy="0"/>
          <a:chOff x="0" y="0"/>
          <a:chExt cx="0" cy="0"/>
        </a:xfrm>
      </p:grpSpPr>
      <p:sp>
        <p:nvSpPr>
          <p:cNvPr id="96" name="文本框 95"/>
          <p:cNvSpPr txBox="1"/>
          <p:nvPr/>
        </p:nvSpPr>
        <p:spPr>
          <a:xfrm>
            <a:off x="1114744" y="349293"/>
            <a:ext cx="4032450" cy="646331"/>
          </a:xfrm>
          <a:prstGeom prst="rect">
            <a:avLst/>
          </a:prstGeom>
          <a:noFill/>
        </p:spPr>
        <p:txBody>
          <a:bodyPr wrap="square" rtlCol="0">
            <a:spAutoFit/>
          </a:bodyPr>
          <a:lstStyle/>
          <a:p>
            <a:r>
              <a:rPr lang="zh-CN" altLang="en-US" sz="3600" b="1" dirty="0" smtClean="0">
                <a:solidFill>
                  <a:srgbClr val="34322F"/>
                </a:solidFill>
                <a:latin typeface="方正静蕾简体" panose="02000000000000000000" pitchFamily="2" charset="-122"/>
                <a:ea typeface="方正静蕾简体" panose="02000000000000000000" pitchFamily="2" charset="-122"/>
              </a:rPr>
              <a:t>请在此处添加文本</a:t>
            </a:r>
            <a:endParaRPr lang="zh-CN" altLang="en-US" sz="6600" b="1" dirty="0">
              <a:solidFill>
                <a:srgbClr val="34322F"/>
              </a:solidFill>
              <a:latin typeface="方正静蕾简体" panose="02000000000000000000" pitchFamily="2" charset="-122"/>
              <a:ea typeface="方正静蕾简体" panose="02000000000000000000" pitchFamily="2" charset="-122"/>
            </a:endParaRPr>
          </a:p>
        </p:txBody>
      </p:sp>
      <p:grpSp>
        <p:nvGrpSpPr>
          <p:cNvPr id="145" name="Group 72"/>
          <p:cNvGrpSpPr>
            <a:grpSpLocks noChangeAspect="1"/>
          </p:cNvGrpSpPr>
          <p:nvPr/>
        </p:nvGrpSpPr>
        <p:grpSpPr bwMode="auto">
          <a:xfrm>
            <a:off x="425648" y="246446"/>
            <a:ext cx="569513" cy="796719"/>
            <a:chOff x="1821" y="664"/>
            <a:chExt cx="381" cy="533"/>
          </a:xfrm>
        </p:grpSpPr>
        <p:sp>
          <p:nvSpPr>
            <p:cNvPr id="146" name="Freeform 73"/>
            <p:cNvSpPr/>
            <p:nvPr/>
          </p:nvSpPr>
          <p:spPr bwMode="auto">
            <a:xfrm>
              <a:off x="1821" y="664"/>
              <a:ext cx="361" cy="514"/>
            </a:xfrm>
            <a:custGeom>
              <a:avLst/>
              <a:gdLst>
                <a:gd name="T0" fmla="*/ 18 w 18"/>
                <a:gd name="T1" fmla="*/ 9 h 27"/>
                <a:gd name="T2" fmla="*/ 9 w 18"/>
                <a:gd name="T3" fmla="*/ 27 h 27"/>
                <a:gd name="T4" fmla="*/ 0 w 18"/>
                <a:gd name="T5" fmla="*/ 9 h 27"/>
                <a:gd name="T6" fmla="*/ 9 w 18"/>
                <a:gd name="T7" fmla="*/ 0 h 27"/>
                <a:gd name="T8" fmla="*/ 18 w 18"/>
                <a:gd name="T9" fmla="*/ 9 h 27"/>
              </a:gdLst>
              <a:ahLst/>
              <a:cxnLst>
                <a:cxn ang="0">
                  <a:pos x="T0" y="T1"/>
                </a:cxn>
                <a:cxn ang="0">
                  <a:pos x="T2" y="T3"/>
                </a:cxn>
                <a:cxn ang="0">
                  <a:pos x="T4" y="T5"/>
                </a:cxn>
                <a:cxn ang="0">
                  <a:pos x="T6" y="T7"/>
                </a:cxn>
                <a:cxn ang="0">
                  <a:pos x="T8" y="T9"/>
                </a:cxn>
              </a:cxnLst>
              <a:rect l="0" t="0" r="r" b="b"/>
              <a:pathLst>
                <a:path w="18" h="27">
                  <a:moveTo>
                    <a:pt x="18" y="9"/>
                  </a:moveTo>
                  <a:cubicBezTo>
                    <a:pt x="18" y="14"/>
                    <a:pt x="9" y="27"/>
                    <a:pt x="9" y="27"/>
                  </a:cubicBezTo>
                  <a:cubicBezTo>
                    <a:pt x="9" y="27"/>
                    <a:pt x="0" y="14"/>
                    <a:pt x="0" y="9"/>
                  </a:cubicBezTo>
                  <a:cubicBezTo>
                    <a:pt x="0" y="4"/>
                    <a:pt x="4" y="0"/>
                    <a:pt x="9" y="0"/>
                  </a:cubicBezTo>
                  <a:cubicBezTo>
                    <a:pt x="14" y="0"/>
                    <a:pt x="18" y="4"/>
                    <a:pt x="18"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74"/>
            <p:cNvSpPr>
              <a:spLocks noEditPoints="1"/>
            </p:cNvSpPr>
            <p:nvPr/>
          </p:nvSpPr>
          <p:spPr bwMode="auto">
            <a:xfrm>
              <a:off x="1821" y="664"/>
              <a:ext cx="381" cy="533"/>
            </a:xfrm>
            <a:custGeom>
              <a:avLst/>
              <a:gdLst>
                <a:gd name="T0" fmla="*/ 9 w 19"/>
                <a:gd name="T1" fmla="*/ 28 h 28"/>
                <a:gd name="T2" fmla="*/ 9 w 19"/>
                <a:gd name="T3" fmla="*/ 27 h 28"/>
                <a:gd name="T4" fmla="*/ 0 w 19"/>
                <a:gd name="T5" fmla="*/ 9 h 28"/>
                <a:gd name="T6" fmla="*/ 9 w 19"/>
                <a:gd name="T7" fmla="*/ 0 h 28"/>
                <a:gd name="T8" fmla="*/ 9 w 19"/>
                <a:gd name="T9" fmla="*/ 0 h 28"/>
                <a:gd name="T10" fmla="*/ 16 w 19"/>
                <a:gd name="T11" fmla="*/ 2 h 28"/>
                <a:gd name="T12" fmla="*/ 19 w 19"/>
                <a:gd name="T13" fmla="*/ 9 h 28"/>
                <a:gd name="T14" fmla="*/ 10 w 19"/>
                <a:gd name="T15" fmla="*/ 27 h 28"/>
                <a:gd name="T16" fmla="*/ 9 w 19"/>
                <a:gd name="T17" fmla="*/ 28 h 28"/>
                <a:gd name="T18" fmla="*/ 9 w 19"/>
                <a:gd name="T19" fmla="*/ 1 h 28"/>
                <a:gd name="T20" fmla="*/ 9 w 19"/>
                <a:gd name="T21" fmla="*/ 1 h 28"/>
                <a:gd name="T22" fmla="*/ 1 w 19"/>
                <a:gd name="T23" fmla="*/ 9 h 28"/>
                <a:gd name="T24" fmla="*/ 9 w 19"/>
                <a:gd name="T25" fmla="*/ 26 h 28"/>
                <a:gd name="T26" fmla="*/ 18 w 19"/>
                <a:gd name="T27" fmla="*/ 9 h 28"/>
                <a:gd name="T28" fmla="*/ 15 w 19"/>
                <a:gd name="T29" fmla="*/ 3 h 28"/>
                <a:gd name="T30" fmla="*/ 9 w 19"/>
                <a:gd name="T31" fmla="*/ 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8">
                  <a:moveTo>
                    <a:pt x="9" y="28"/>
                  </a:moveTo>
                  <a:cubicBezTo>
                    <a:pt x="9" y="28"/>
                    <a:pt x="9" y="28"/>
                    <a:pt x="9" y="27"/>
                  </a:cubicBezTo>
                  <a:cubicBezTo>
                    <a:pt x="8" y="27"/>
                    <a:pt x="0" y="14"/>
                    <a:pt x="0" y="9"/>
                  </a:cubicBezTo>
                  <a:cubicBezTo>
                    <a:pt x="0" y="4"/>
                    <a:pt x="4" y="0"/>
                    <a:pt x="9" y="0"/>
                  </a:cubicBezTo>
                  <a:cubicBezTo>
                    <a:pt x="9" y="0"/>
                    <a:pt x="9" y="0"/>
                    <a:pt x="9" y="0"/>
                  </a:cubicBezTo>
                  <a:cubicBezTo>
                    <a:pt x="12" y="0"/>
                    <a:pt x="14" y="1"/>
                    <a:pt x="16" y="2"/>
                  </a:cubicBezTo>
                  <a:cubicBezTo>
                    <a:pt x="18" y="4"/>
                    <a:pt x="19" y="7"/>
                    <a:pt x="19" y="9"/>
                  </a:cubicBezTo>
                  <a:cubicBezTo>
                    <a:pt x="19" y="14"/>
                    <a:pt x="10" y="27"/>
                    <a:pt x="10" y="27"/>
                  </a:cubicBezTo>
                  <a:cubicBezTo>
                    <a:pt x="10" y="28"/>
                    <a:pt x="10" y="28"/>
                    <a:pt x="9" y="28"/>
                  </a:cubicBezTo>
                  <a:close/>
                  <a:moveTo>
                    <a:pt x="9" y="1"/>
                  </a:moveTo>
                  <a:cubicBezTo>
                    <a:pt x="9" y="1"/>
                    <a:pt x="9" y="1"/>
                    <a:pt x="9" y="1"/>
                  </a:cubicBezTo>
                  <a:cubicBezTo>
                    <a:pt x="5" y="1"/>
                    <a:pt x="1" y="5"/>
                    <a:pt x="1" y="9"/>
                  </a:cubicBezTo>
                  <a:cubicBezTo>
                    <a:pt x="1" y="13"/>
                    <a:pt x="7" y="23"/>
                    <a:pt x="9" y="26"/>
                  </a:cubicBezTo>
                  <a:cubicBezTo>
                    <a:pt x="11" y="23"/>
                    <a:pt x="18" y="13"/>
                    <a:pt x="18" y="9"/>
                  </a:cubicBezTo>
                  <a:cubicBezTo>
                    <a:pt x="18" y="7"/>
                    <a:pt x="17" y="5"/>
                    <a:pt x="15" y="3"/>
                  </a:cubicBezTo>
                  <a:cubicBezTo>
                    <a:pt x="14" y="2"/>
                    <a:pt x="12" y="1"/>
                    <a:pt x="9"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Oval 75"/>
            <p:cNvSpPr>
              <a:spLocks noChangeArrowheads="1"/>
            </p:cNvSpPr>
            <p:nvPr/>
          </p:nvSpPr>
          <p:spPr bwMode="auto">
            <a:xfrm>
              <a:off x="1921" y="740"/>
              <a:ext cx="181" cy="19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76"/>
            <p:cNvSpPr>
              <a:spLocks noEditPoints="1"/>
            </p:cNvSpPr>
            <p:nvPr/>
          </p:nvSpPr>
          <p:spPr bwMode="auto">
            <a:xfrm>
              <a:off x="1901" y="740"/>
              <a:ext cx="221" cy="209"/>
            </a:xfrm>
            <a:custGeom>
              <a:avLst/>
              <a:gdLst>
                <a:gd name="T0" fmla="*/ 5 w 11"/>
                <a:gd name="T1" fmla="*/ 11 h 11"/>
                <a:gd name="T2" fmla="*/ 0 w 11"/>
                <a:gd name="T3" fmla="*/ 5 h 11"/>
                <a:gd name="T4" fmla="*/ 5 w 11"/>
                <a:gd name="T5" fmla="*/ 0 h 11"/>
                <a:gd name="T6" fmla="*/ 11 w 11"/>
                <a:gd name="T7" fmla="*/ 5 h 11"/>
                <a:gd name="T8" fmla="*/ 5 w 11"/>
                <a:gd name="T9" fmla="*/ 11 h 11"/>
                <a:gd name="T10" fmla="*/ 5 w 11"/>
                <a:gd name="T11" fmla="*/ 1 h 11"/>
                <a:gd name="T12" fmla="*/ 1 w 11"/>
                <a:gd name="T13" fmla="*/ 5 h 11"/>
                <a:gd name="T14" fmla="*/ 5 w 11"/>
                <a:gd name="T15" fmla="*/ 9 h 11"/>
                <a:gd name="T16" fmla="*/ 9 w 11"/>
                <a:gd name="T17" fmla="*/ 5 h 11"/>
                <a:gd name="T18" fmla="*/ 5 w 11"/>
                <a:gd name="T19"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11">
                  <a:moveTo>
                    <a:pt x="5" y="11"/>
                  </a:moveTo>
                  <a:cubicBezTo>
                    <a:pt x="2" y="11"/>
                    <a:pt x="0" y="8"/>
                    <a:pt x="0" y="5"/>
                  </a:cubicBezTo>
                  <a:cubicBezTo>
                    <a:pt x="0" y="2"/>
                    <a:pt x="2" y="0"/>
                    <a:pt x="5" y="0"/>
                  </a:cubicBezTo>
                  <a:cubicBezTo>
                    <a:pt x="8" y="0"/>
                    <a:pt x="11" y="2"/>
                    <a:pt x="11" y="5"/>
                  </a:cubicBezTo>
                  <a:cubicBezTo>
                    <a:pt x="11" y="8"/>
                    <a:pt x="8" y="11"/>
                    <a:pt x="5" y="11"/>
                  </a:cubicBezTo>
                  <a:close/>
                  <a:moveTo>
                    <a:pt x="5" y="1"/>
                  </a:moveTo>
                  <a:cubicBezTo>
                    <a:pt x="3" y="1"/>
                    <a:pt x="1" y="3"/>
                    <a:pt x="1" y="5"/>
                  </a:cubicBezTo>
                  <a:cubicBezTo>
                    <a:pt x="1" y="7"/>
                    <a:pt x="3" y="9"/>
                    <a:pt x="5" y="9"/>
                  </a:cubicBezTo>
                  <a:cubicBezTo>
                    <a:pt x="8" y="9"/>
                    <a:pt x="9" y="7"/>
                    <a:pt x="9" y="5"/>
                  </a:cubicBezTo>
                  <a:cubicBezTo>
                    <a:pt x="9" y="3"/>
                    <a:pt x="8" y="1"/>
                    <a:pt x="5"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4" name="任意多边形 23"/>
          <p:cNvSpPr/>
          <p:nvPr/>
        </p:nvSpPr>
        <p:spPr>
          <a:xfrm flipH="1">
            <a:off x="10031246" y="5974416"/>
            <a:ext cx="1119154" cy="504881"/>
          </a:xfrm>
          <a:custGeom>
            <a:avLst/>
            <a:gdLst>
              <a:gd name="connsiteX0" fmla="*/ 0 w 1266825"/>
              <a:gd name="connsiteY0" fmla="*/ 609702 h 609702"/>
              <a:gd name="connsiteX1" fmla="*/ 581025 w 1266825"/>
              <a:gd name="connsiteY1" fmla="*/ 102 h 609702"/>
              <a:gd name="connsiteX2" fmla="*/ 1266825 w 1266825"/>
              <a:gd name="connsiteY2" fmla="*/ 571602 h 609702"/>
              <a:gd name="connsiteX0-1" fmla="*/ 0 w 1266825"/>
              <a:gd name="connsiteY0-2" fmla="*/ 609965 h 609965"/>
              <a:gd name="connsiteX1-3" fmla="*/ 581025 w 1266825"/>
              <a:gd name="connsiteY1-4" fmla="*/ 365 h 609965"/>
              <a:gd name="connsiteX2-5" fmla="*/ 1266825 w 1266825"/>
              <a:gd name="connsiteY2-6" fmla="*/ 571865 h 609965"/>
              <a:gd name="connsiteX0-7" fmla="*/ 0 w 1266825"/>
              <a:gd name="connsiteY0-8" fmla="*/ 611668 h 611668"/>
              <a:gd name="connsiteX1-9" fmla="*/ 581025 w 1266825"/>
              <a:gd name="connsiteY1-10" fmla="*/ 2068 h 611668"/>
              <a:gd name="connsiteX2-11" fmla="*/ 1266825 w 1266825"/>
              <a:gd name="connsiteY2-12" fmla="*/ 573568 h 611668"/>
              <a:gd name="connsiteX0-13" fmla="*/ 0 w 1266825"/>
              <a:gd name="connsiteY0-14" fmla="*/ 611900 h 611900"/>
              <a:gd name="connsiteX1-15" fmla="*/ 581025 w 1266825"/>
              <a:gd name="connsiteY1-16" fmla="*/ 2300 h 611900"/>
              <a:gd name="connsiteX2-17" fmla="*/ 1266825 w 1266825"/>
              <a:gd name="connsiteY2-18" fmla="*/ 573800 h 611900"/>
              <a:gd name="connsiteX0-19" fmla="*/ 0 w 1266825"/>
              <a:gd name="connsiteY0-20" fmla="*/ 611900 h 611900"/>
              <a:gd name="connsiteX1-21" fmla="*/ 581025 w 1266825"/>
              <a:gd name="connsiteY1-22" fmla="*/ 2300 h 611900"/>
              <a:gd name="connsiteX2-23" fmla="*/ 1266825 w 1266825"/>
              <a:gd name="connsiteY2-24" fmla="*/ 573800 h 611900"/>
              <a:gd name="connsiteX0-25" fmla="*/ 0 w 1266825"/>
              <a:gd name="connsiteY0-26" fmla="*/ 610174 h 610174"/>
              <a:gd name="connsiteX1-27" fmla="*/ 581025 w 1266825"/>
              <a:gd name="connsiteY1-28" fmla="*/ 574 h 610174"/>
              <a:gd name="connsiteX2-29" fmla="*/ 1266825 w 1266825"/>
              <a:gd name="connsiteY2-30" fmla="*/ 572074 h 610174"/>
            </a:gdLst>
            <a:ahLst/>
            <a:cxnLst>
              <a:cxn ang="0">
                <a:pos x="connsiteX0-1" y="connsiteY0-2"/>
              </a:cxn>
              <a:cxn ang="0">
                <a:pos x="connsiteX1-3" y="connsiteY1-4"/>
              </a:cxn>
              <a:cxn ang="0">
                <a:pos x="connsiteX2-5" y="connsiteY2-6"/>
              </a:cxn>
            </a:cxnLst>
            <a:rect l="l" t="t" r="r" b="b"/>
            <a:pathLst>
              <a:path w="1266825" h="610174">
                <a:moveTo>
                  <a:pt x="0" y="610174"/>
                </a:moveTo>
                <a:cubicBezTo>
                  <a:pt x="51594" y="270449"/>
                  <a:pt x="297579" y="13901"/>
                  <a:pt x="581025" y="574"/>
                </a:cubicBezTo>
                <a:cubicBezTo>
                  <a:pt x="864471" y="-12753"/>
                  <a:pt x="1210468" y="206949"/>
                  <a:pt x="1266825" y="572074"/>
                </a:cubicBezTo>
              </a:path>
            </a:pathLst>
          </a:custGeom>
          <a:noFill/>
          <a:ln w="31750" cap="rnd">
            <a:solidFill>
              <a:schemeClr val="bg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flipH="1">
            <a:off x="11280739" y="6198282"/>
            <a:ext cx="431440" cy="208394"/>
          </a:xfrm>
          <a:custGeom>
            <a:avLst/>
            <a:gdLst>
              <a:gd name="connsiteX0" fmla="*/ 0 w 1266825"/>
              <a:gd name="connsiteY0" fmla="*/ 609702 h 609702"/>
              <a:gd name="connsiteX1" fmla="*/ 581025 w 1266825"/>
              <a:gd name="connsiteY1" fmla="*/ 102 h 609702"/>
              <a:gd name="connsiteX2" fmla="*/ 1266825 w 1266825"/>
              <a:gd name="connsiteY2" fmla="*/ 571602 h 609702"/>
              <a:gd name="connsiteX0-1" fmla="*/ 0 w 1266825"/>
              <a:gd name="connsiteY0-2" fmla="*/ 609965 h 609965"/>
              <a:gd name="connsiteX1-3" fmla="*/ 581025 w 1266825"/>
              <a:gd name="connsiteY1-4" fmla="*/ 365 h 609965"/>
              <a:gd name="connsiteX2-5" fmla="*/ 1266825 w 1266825"/>
              <a:gd name="connsiteY2-6" fmla="*/ 571865 h 609965"/>
              <a:gd name="connsiteX0-7" fmla="*/ 0 w 1266825"/>
              <a:gd name="connsiteY0-8" fmla="*/ 611668 h 611668"/>
              <a:gd name="connsiteX1-9" fmla="*/ 581025 w 1266825"/>
              <a:gd name="connsiteY1-10" fmla="*/ 2068 h 611668"/>
              <a:gd name="connsiteX2-11" fmla="*/ 1266825 w 1266825"/>
              <a:gd name="connsiteY2-12" fmla="*/ 573568 h 611668"/>
              <a:gd name="connsiteX0-13" fmla="*/ 0 w 1266825"/>
              <a:gd name="connsiteY0-14" fmla="*/ 611900 h 611900"/>
              <a:gd name="connsiteX1-15" fmla="*/ 581025 w 1266825"/>
              <a:gd name="connsiteY1-16" fmla="*/ 2300 h 611900"/>
              <a:gd name="connsiteX2-17" fmla="*/ 1266825 w 1266825"/>
              <a:gd name="connsiteY2-18" fmla="*/ 573800 h 611900"/>
              <a:gd name="connsiteX0-19" fmla="*/ 0 w 1266825"/>
              <a:gd name="connsiteY0-20" fmla="*/ 611900 h 611900"/>
              <a:gd name="connsiteX1-21" fmla="*/ 581025 w 1266825"/>
              <a:gd name="connsiteY1-22" fmla="*/ 2300 h 611900"/>
              <a:gd name="connsiteX2-23" fmla="*/ 1266825 w 1266825"/>
              <a:gd name="connsiteY2-24" fmla="*/ 573800 h 611900"/>
            </a:gdLst>
            <a:ahLst/>
            <a:cxnLst>
              <a:cxn ang="0">
                <a:pos x="connsiteX0-1" y="connsiteY0-2"/>
              </a:cxn>
              <a:cxn ang="0">
                <a:pos x="connsiteX1-3" y="connsiteY1-4"/>
              </a:cxn>
              <a:cxn ang="0">
                <a:pos x="connsiteX2-5" y="connsiteY2-6"/>
              </a:cxn>
            </a:cxnLst>
            <a:rect l="l" t="t" r="r" b="b"/>
            <a:pathLst>
              <a:path w="1266825" h="611900">
                <a:moveTo>
                  <a:pt x="0" y="611900"/>
                </a:moveTo>
                <a:cubicBezTo>
                  <a:pt x="51594" y="272175"/>
                  <a:pt x="246063" y="-29450"/>
                  <a:pt x="581025" y="2300"/>
                </a:cubicBezTo>
                <a:cubicBezTo>
                  <a:pt x="915987" y="34050"/>
                  <a:pt x="1210468" y="208675"/>
                  <a:pt x="1266825" y="573800"/>
                </a:cubicBezTo>
              </a:path>
            </a:pathLst>
          </a:custGeom>
          <a:noFill/>
          <a:ln w="31750" cap="rnd">
            <a:solidFill>
              <a:schemeClr val="bg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flipH="1">
            <a:off x="10292711" y="757465"/>
            <a:ext cx="841778" cy="571400"/>
            <a:chOff x="1711856" y="2078071"/>
            <a:chExt cx="1196804" cy="757114"/>
          </a:xfrm>
        </p:grpSpPr>
        <p:sp>
          <p:nvSpPr>
            <p:cNvPr id="27" name="任意多边形 26"/>
            <p:cNvSpPr/>
            <p:nvPr/>
          </p:nvSpPr>
          <p:spPr>
            <a:xfrm>
              <a:off x="1920015" y="2078071"/>
              <a:ext cx="713347" cy="757114"/>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rgbClr val="F7F7F2"/>
            </a:solidFill>
            <a:ln w="28575"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1711856" y="2301388"/>
              <a:ext cx="1196804" cy="338300"/>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Freeform 5"/>
          <p:cNvSpPr>
            <a:spLocks noEditPoints="1"/>
          </p:cNvSpPr>
          <p:nvPr/>
        </p:nvSpPr>
        <p:spPr bwMode="auto">
          <a:xfrm rot="258832">
            <a:off x="1966677" y="2562003"/>
            <a:ext cx="1456889" cy="1573697"/>
          </a:xfrm>
          <a:custGeom>
            <a:avLst/>
            <a:gdLst>
              <a:gd name="T0" fmla="*/ 493 w 617"/>
              <a:gd name="T1" fmla="*/ 41 h 667"/>
              <a:gd name="T2" fmla="*/ 383 w 617"/>
              <a:gd name="T3" fmla="*/ 31 h 667"/>
              <a:gd name="T4" fmla="*/ 146 w 617"/>
              <a:gd name="T5" fmla="*/ 53 h 667"/>
              <a:gd name="T6" fmla="*/ 13 w 617"/>
              <a:gd name="T7" fmla="*/ 73 h 667"/>
              <a:gd name="T8" fmla="*/ 123 w 617"/>
              <a:gd name="T9" fmla="*/ 365 h 667"/>
              <a:gd name="T10" fmla="*/ 206 w 617"/>
              <a:gd name="T11" fmla="*/ 439 h 667"/>
              <a:gd name="T12" fmla="*/ 232 w 617"/>
              <a:gd name="T13" fmla="*/ 582 h 667"/>
              <a:gd name="T14" fmla="*/ 329 w 617"/>
              <a:gd name="T15" fmla="*/ 665 h 667"/>
              <a:gd name="T16" fmla="*/ 486 w 617"/>
              <a:gd name="T17" fmla="*/ 596 h 667"/>
              <a:gd name="T18" fmla="*/ 410 w 617"/>
              <a:gd name="T19" fmla="*/ 538 h 667"/>
              <a:gd name="T20" fmla="*/ 493 w 617"/>
              <a:gd name="T21" fmla="*/ 362 h 667"/>
              <a:gd name="T22" fmla="*/ 614 w 617"/>
              <a:gd name="T23" fmla="*/ 144 h 667"/>
              <a:gd name="T24" fmla="*/ 509 w 617"/>
              <a:gd name="T25" fmla="*/ 71 h 667"/>
              <a:gd name="T26" fmla="*/ 240 w 617"/>
              <a:gd name="T27" fmla="*/ 49 h 667"/>
              <a:gd name="T28" fmla="*/ 321 w 617"/>
              <a:gd name="T29" fmla="*/ 42 h 667"/>
              <a:gd name="T30" fmla="*/ 479 w 617"/>
              <a:gd name="T31" fmla="*/ 46 h 667"/>
              <a:gd name="T32" fmla="*/ 320 w 617"/>
              <a:gd name="T33" fmla="*/ 66 h 667"/>
              <a:gd name="T34" fmla="*/ 131 w 617"/>
              <a:gd name="T35" fmla="*/ 69 h 667"/>
              <a:gd name="T36" fmla="*/ 103 w 617"/>
              <a:gd name="T37" fmla="*/ 102 h 667"/>
              <a:gd name="T38" fmla="*/ 21 w 617"/>
              <a:gd name="T39" fmla="*/ 195 h 667"/>
              <a:gd name="T40" fmla="*/ 56 w 617"/>
              <a:gd name="T41" fmla="*/ 44 h 667"/>
              <a:gd name="T42" fmla="*/ 113 w 617"/>
              <a:gd name="T43" fmla="*/ 139 h 667"/>
              <a:gd name="T44" fmla="*/ 136 w 617"/>
              <a:gd name="T45" fmla="*/ 120 h 667"/>
              <a:gd name="T46" fmla="*/ 120 w 617"/>
              <a:gd name="T47" fmla="*/ 99 h 667"/>
              <a:gd name="T48" fmla="*/ 60 w 617"/>
              <a:gd name="T49" fmla="*/ 53 h 667"/>
              <a:gd name="T50" fmla="*/ 46 w 617"/>
              <a:gd name="T51" fmla="*/ 205 h 667"/>
              <a:gd name="T52" fmla="*/ 135 w 617"/>
              <a:gd name="T53" fmla="*/ 363 h 667"/>
              <a:gd name="T54" fmla="*/ 121 w 617"/>
              <a:gd name="T55" fmla="*/ 128 h 667"/>
              <a:gd name="T56" fmla="*/ 140 w 617"/>
              <a:gd name="T57" fmla="*/ 335 h 667"/>
              <a:gd name="T58" fmla="*/ 75 w 617"/>
              <a:gd name="T59" fmla="*/ 77 h 667"/>
              <a:gd name="T60" fmla="*/ 392 w 617"/>
              <a:gd name="T61" fmla="*/ 472 h 667"/>
              <a:gd name="T62" fmla="*/ 412 w 617"/>
              <a:gd name="T63" fmla="*/ 574 h 667"/>
              <a:gd name="T64" fmla="*/ 383 w 617"/>
              <a:gd name="T65" fmla="*/ 646 h 667"/>
              <a:gd name="T66" fmla="*/ 187 w 617"/>
              <a:gd name="T67" fmla="*/ 640 h 667"/>
              <a:gd name="T68" fmla="*/ 260 w 617"/>
              <a:gd name="T69" fmla="*/ 523 h 667"/>
              <a:gd name="T70" fmla="*/ 161 w 617"/>
              <a:gd name="T71" fmla="*/ 313 h 667"/>
              <a:gd name="T72" fmla="*/ 153 w 617"/>
              <a:gd name="T73" fmla="*/ 134 h 667"/>
              <a:gd name="T74" fmla="*/ 121 w 617"/>
              <a:gd name="T75" fmla="*/ 77 h 667"/>
              <a:gd name="T76" fmla="*/ 367 w 617"/>
              <a:gd name="T77" fmla="*/ 75 h 667"/>
              <a:gd name="T78" fmla="*/ 492 w 617"/>
              <a:gd name="T79" fmla="*/ 53 h 667"/>
              <a:gd name="T80" fmla="*/ 463 w 617"/>
              <a:gd name="T81" fmla="*/ 316 h 667"/>
              <a:gd name="T82" fmla="*/ 567 w 617"/>
              <a:gd name="T83" fmla="*/ 83 h 667"/>
              <a:gd name="T84" fmla="*/ 469 w 617"/>
              <a:gd name="T85" fmla="*/ 341 h 667"/>
              <a:gd name="T86" fmla="*/ 498 w 617"/>
              <a:gd name="T87" fmla="*/ 192 h 667"/>
              <a:gd name="T88" fmla="*/ 530 w 617"/>
              <a:gd name="T89" fmla="*/ 300 h 667"/>
              <a:gd name="T90" fmla="*/ 461 w 617"/>
              <a:gd name="T91" fmla="*/ 383 h 667"/>
              <a:gd name="T92" fmla="*/ 458 w 617"/>
              <a:gd name="T93" fmla="*/ 376 h 667"/>
              <a:gd name="T94" fmla="*/ 461 w 617"/>
              <a:gd name="T95" fmla="*/ 365 h 667"/>
              <a:gd name="T96" fmla="*/ 528 w 617"/>
              <a:gd name="T97" fmla="*/ 86 h 667"/>
              <a:gd name="T98" fmla="*/ 493 w 617"/>
              <a:gd name="T99" fmla="*/ 76 h 667"/>
              <a:gd name="T100" fmla="*/ 486 w 617"/>
              <a:gd name="T101" fmla="*/ 86 h 667"/>
              <a:gd name="T102" fmla="*/ 479 w 617"/>
              <a:gd name="T103" fmla="*/ 100 h 667"/>
              <a:gd name="T104" fmla="*/ 512 w 617"/>
              <a:gd name="T105" fmla="*/ 110 h 667"/>
              <a:gd name="T106" fmla="*/ 546 w 617"/>
              <a:gd name="T107" fmla="*/ 12 h 667"/>
              <a:gd name="T108" fmla="*/ 605 w 617"/>
              <a:gd name="T109" fmla="*/ 129 h 667"/>
              <a:gd name="T110" fmla="*/ 489 w 617"/>
              <a:gd name="T111" fmla="*/ 99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17" h="667">
                <a:moveTo>
                  <a:pt x="560" y="5"/>
                </a:moveTo>
                <a:cubicBezTo>
                  <a:pt x="547" y="0"/>
                  <a:pt x="532" y="0"/>
                  <a:pt x="521" y="12"/>
                </a:cubicBezTo>
                <a:cubicBezTo>
                  <a:pt x="512" y="23"/>
                  <a:pt x="504" y="37"/>
                  <a:pt x="503" y="52"/>
                </a:cubicBezTo>
                <a:cubicBezTo>
                  <a:pt x="501" y="47"/>
                  <a:pt x="498" y="44"/>
                  <a:pt x="494" y="41"/>
                </a:cubicBezTo>
                <a:cubicBezTo>
                  <a:pt x="493" y="41"/>
                  <a:pt x="493" y="41"/>
                  <a:pt x="493" y="41"/>
                </a:cubicBezTo>
                <a:cubicBezTo>
                  <a:pt x="491" y="39"/>
                  <a:pt x="488" y="37"/>
                  <a:pt x="485" y="36"/>
                </a:cubicBezTo>
                <a:cubicBezTo>
                  <a:pt x="476" y="34"/>
                  <a:pt x="466" y="33"/>
                  <a:pt x="457" y="32"/>
                </a:cubicBezTo>
                <a:cubicBezTo>
                  <a:pt x="456" y="32"/>
                  <a:pt x="456" y="32"/>
                  <a:pt x="456" y="32"/>
                </a:cubicBezTo>
                <a:cubicBezTo>
                  <a:pt x="443" y="35"/>
                  <a:pt x="426" y="30"/>
                  <a:pt x="412" y="30"/>
                </a:cubicBezTo>
                <a:cubicBezTo>
                  <a:pt x="402" y="30"/>
                  <a:pt x="393" y="31"/>
                  <a:pt x="383" y="31"/>
                </a:cubicBezTo>
                <a:cubicBezTo>
                  <a:pt x="349" y="29"/>
                  <a:pt x="313" y="31"/>
                  <a:pt x="279" y="33"/>
                </a:cubicBezTo>
                <a:cubicBezTo>
                  <a:pt x="250" y="36"/>
                  <a:pt x="220" y="43"/>
                  <a:pt x="191" y="43"/>
                </a:cubicBezTo>
                <a:cubicBezTo>
                  <a:pt x="177" y="46"/>
                  <a:pt x="159" y="48"/>
                  <a:pt x="146" y="53"/>
                </a:cubicBezTo>
                <a:cubicBezTo>
                  <a:pt x="146" y="53"/>
                  <a:pt x="146" y="53"/>
                  <a:pt x="146" y="53"/>
                </a:cubicBezTo>
                <a:cubicBezTo>
                  <a:pt x="146" y="53"/>
                  <a:pt x="146" y="53"/>
                  <a:pt x="146" y="53"/>
                </a:cubicBezTo>
                <a:cubicBezTo>
                  <a:pt x="141" y="56"/>
                  <a:pt x="133" y="56"/>
                  <a:pt x="128" y="58"/>
                </a:cubicBezTo>
                <a:cubicBezTo>
                  <a:pt x="120" y="60"/>
                  <a:pt x="112" y="68"/>
                  <a:pt x="108" y="75"/>
                </a:cubicBezTo>
                <a:cubicBezTo>
                  <a:pt x="108" y="76"/>
                  <a:pt x="108" y="76"/>
                  <a:pt x="108" y="76"/>
                </a:cubicBezTo>
                <a:cubicBezTo>
                  <a:pt x="104" y="42"/>
                  <a:pt x="69" y="24"/>
                  <a:pt x="41" y="40"/>
                </a:cubicBezTo>
                <a:cubicBezTo>
                  <a:pt x="29" y="47"/>
                  <a:pt x="19" y="60"/>
                  <a:pt x="13" y="73"/>
                </a:cubicBezTo>
                <a:cubicBezTo>
                  <a:pt x="2" y="99"/>
                  <a:pt x="0" y="128"/>
                  <a:pt x="1" y="155"/>
                </a:cubicBezTo>
                <a:cubicBezTo>
                  <a:pt x="6" y="208"/>
                  <a:pt x="30" y="251"/>
                  <a:pt x="59" y="293"/>
                </a:cubicBezTo>
                <a:cubicBezTo>
                  <a:pt x="69" y="307"/>
                  <a:pt x="81" y="320"/>
                  <a:pt x="92" y="333"/>
                </a:cubicBezTo>
                <a:cubicBezTo>
                  <a:pt x="101" y="343"/>
                  <a:pt x="110" y="359"/>
                  <a:pt x="122" y="365"/>
                </a:cubicBezTo>
                <a:cubicBezTo>
                  <a:pt x="122" y="365"/>
                  <a:pt x="123" y="365"/>
                  <a:pt x="123" y="365"/>
                </a:cubicBezTo>
                <a:cubicBezTo>
                  <a:pt x="139" y="374"/>
                  <a:pt x="150" y="394"/>
                  <a:pt x="166" y="405"/>
                </a:cubicBezTo>
                <a:cubicBezTo>
                  <a:pt x="166" y="405"/>
                  <a:pt x="166" y="405"/>
                  <a:pt x="166" y="405"/>
                </a:cubicBezTo>
                <a:cubicBezTo>
                  <a:pt x="177" y="409"/>
                  <a:pt x="187" y="422"/>
                  <a:pt x="197" y="429"/>
                </a:cubicBezTo>
                <a:cubicBezTo>
                  <a:pt x="199" y="432"/>
                  <a:pt x="200" y="434"/>
                  <a:pt x="202" y="436"/>
                </a:cubicBezTo>
                <a:cubicBezTo>
                  <a:pt x="203" y="437"/>
                  <a:pt x="204" y="438"/>
                  <a:pt x="206" y="439"/>
                </a:cubicBezTo>
                <a:cubicBezTo>
                  <a:pt x="219" y="454"/>
                  <a:pt x="235" y="469"/>
                  <a:pt x="246" y="487"/>
                </a:cubicBezTo>
                <a:cubicBezTo>
                  <a:pt x="248" y="499"/>
                  <a:pt x="249" y="511"/>
                  <a:pt x="249" y="524"/>
                </a:cubicBezTo>
                <a:cubicBezTo>
                  <a:pt x="249" y="529"/>
                  <a:pt x="250" y="538"/>
                  <a:pt x="247" y="543"/>
                </a:cubicBezTo>
                <a:cubicBezTo>
                  <a:pt x="245" y="546"/>
                  <a:pt x="240" y="549"/>
                  <a:pt x="237" y="552"/>
                </a:cubicBezTo>
                <a:cubicBezTo>
                  <a:pt x="232" y="561"/>
                  <a:pt x="237" y="574"/>
                  <a:pt x="232" y="582"/>
                </a:cubicBezTo>
                <a:cubicBezTo>
                  <a:pt x="221" y="595"/>
                  <a:pt x="211" y="595"/>
                  <a:pt x="195" y="599"/>
                </a:cubicBezTo>
                <a:cubicBezTo>
                  <a:pt x="179" y="604"/>
                  <a:pt x="165" y="613"/>
                  <a:pt x="170" y="633"/>
                </a:cubicBezTo>
                <a:cubicBezTo>
                  <a:pt x="175" y="653"/>
                  <a:pt x="200" y="656"/>
                  <a:pt x="216" y="659"/>
                </a:cubicBezTo>
                <a:cubicBezTo>
                  <a:pt x="233" y="662"/>
                  <a:pt x="250" y="664"/>
                  <a:pt x="266" y="665"/>
                </a:cubicBezTo>
                <a:cubicBezTo>
                  <a:pt x="287" y="667"/>
                  <a:pt x="308" y="665"/>
                  <a:pt x="329" y="665"/>
                </a:cubicBezTo>
                <a:cubicBezTo>
                  <a:pt x="349" y="663"/>
                  <a:pt x="369" y="662"/>
                  <a:pt x="389" y="658"/>
                </a:cubicBezTo>
                <a:cubicBezTo>
                  <a:pt x="418" y="653"/>
                  <a:pt x="455" y="649"/>
                  <a:pt x="480" y="629"/>
                </a:cubicBezTo>
                <a:cubicBezTo>
                  <a:pt x="485" y="625"/>
                  <a:pt x="491" y="615"/>
                  <a:pt x="489" y="608"/>
                </a:cubicBezTo>
                <a:cubicBezTo>
                  <a:pt x="489" y="608"/>
                  <a:pt x="489" y="608"/>
                  <a:pt x="489" y="608"/>
                </a:cubicBezTo>
                <a:cubicBezTo>
                  <a:pt x="488" y="603"/>
                  <a:pt x="488" y="600"/>
                  <a:pt x="486" y="596"/>
                </a:cubicBezTo>
                <a:cubicBezTo>
                  <a:pt x="479" y="586"/>
                  <a:pt x="463" y="583"/>
                  <a:pt x="452" y="582"/>
                </a:cubicBezTo>
                <a:cubicBezTo>
                  <a:pt x="451" y="582"/>
                  <a:pt x="451" y="582"/>
                  <a:pt x="451" y="582"/>
                </a:cubicBezTo>
                <a:cubicBezTo>
                  <a:pt x="440" y="583"/>
                  <a:pt x="431" y="578"/>
                  <a:pt x="422" y="570"/>
                </a:cubicBezTo>
                <a:cubicBezTo>
                  <a:pt x="414" y="563"/>
                  <a:pt x="421" y="546"/>
                  <a:pt x="410" y="539"/>
                </a:cubicBezTo>
                <a:cubicBezTo>
                  <a:pt x="410" y="538"/>
                  <a:pt x="410" y="538"/>
                  <a:pt x="410" y="538"/>
                </a:cubicBezTo>
                <a:cubicBezTo>
                  <a:pt x="409" y="538"/>
                  <a:pt x="409" y="538"/>
                  <a:pt x="409" y="538"/>
                </a:cubicBezTo>
                <a:cubicBezTo>
                  <a:pt x="408" y="536"/>
                  <a:pt x="405" y="535"/>
                  <a:pt x="404" y="533"/>
                </a:cubicBezTo>
                <a:cubicBezTo>
                  <a:pt x="399" y="517"/>
                  <a:pt x="398" y="497"/>
                  <a:pt x="401" y="481"/>
                </a:cubicBezTo>
                <a:cubicBezTo>
                  <a:pt x="407" y="459"/>
                  <a:pt x="425" y="438"/>
                  <a:pt x="438" y="420"/>
                </a:cubicBezTo>
                <a:cubicBezTo>
                  <a:pt x="459" y="404"/>
                  <a:pt x="476" y="382"/>
                  <a:pt x="493" y="362"/>
                </a:cubicBezTo>
                <a:cubicBezTo>
                  <a:pt x="507" y="347"/>
                  <a:pt x="521" y="332"/>
                  <a:pt x="534" y="315"/>
                </a:cubicBezTo>
                <a:cubicBezTo>
                  <a:pt x="546" y="300"/>
                  <a:pt x="557" y="284"/>
                  <a:pt x="566" y="267"/>
                </a:cubicBezTo>
                <a:cubicBezTo>
                  <a:pt x="574" y="253"/>
                  <a:pt x="584" y="239"/>
                  <a:pt x="591" y="225"/>
                </a:cubicBezTo>
                <a:cubicBezTo>
                  <a:pt x="598" y="211"/>
                  <a:pt x="602" y="196"/>
                  <a:pt x="607" y="181"/>
                </a:cubicBezTo>
                <a:cubicBezTo>
                  <a:pt x="610" y="170"/>
                  <a:pt x="615" y="157"/>
                  <a:pt x="614" y="144"/>
                </a:cubicBezTo>
                <a:cubicBezTo>
                  <a:pt x="614" y="137"/>
                  <a:pt x="614" y="129"/>
                  <a:pt x="615" y="122"/>
                </a:cubicBezTo>
                <a:cubicBezTo>
                  <a:pt x="617" y="80"/>
                  <a:pt x="605" y="15"/>
                  <a:pt x="560" y="5"/>
                </a:cubicBezTo>
                <a:close/>
                <a:moveTo>
                  <a:pt x="507" y="90"/>
                </a:moveTo>
                <a:cubicBezTo>
                  <a:pt x="507" y="83"/>
                  <a:pt x="507" y="75"/>
                  <a:pt x="507" y="67"/>
                </a:cubicBezTo>
                <a:cubicBezTo>
                  <a:pt x="509" y="71"/>
                  <a:pt x="509" y="71"/>
                  <a:pt x="509" y="71"/>
                </a:cubicBezTo>
                <a:cubicBezTo>
                  <a:pt x="513" y="79"/>
                  <a:pt x="512" y="92"/>
                  <a:pt x="506" y="99"/>
                </a:cubicBezTo>
                <a:cubicBezTo>
                  <a:pt x="506" y="97"/>
                  <a:pt x="506" y="94"/>
                  <a:pt x="507" y="90"/>
                </a:cubicBezTo>
                <a:close/>
                <a:moveTo>
                  <a:pt x="153" y="62"/>
                </a:moveTo>
                <a:cubicBezTo>
                  <a:pt x="174" y="58"/>
                  <a:pt x="196" y="57"/>
                  <a:pt x="217" y="53"/>
                </a:cubicBezTo>
                <a:cubicBezTo>
                  <a:pt x="224" y="52"/>
                  <a:pt x="232" y="49"/>
                  <a:pt x="240" y="49"/>
                </a:cubicBezTo>
                <a:cubicBezTo>
                  <a:pt x="245" y="48"/>
                  <a:pt x="249" y="51"/>
                  <a:pt x="254" y="50"/>
                </a:cubicBezTo>
                <a:cubicBezTo>
                  <a:pt x="266" y="50"/>
                  <a:pt x="277" y="47"/>
                  <a:pt x="289" y="46"/>
                </a:cubicBezTo>
                <a:cubicBezTo>
                  <a:pt x="296" y="46"/>
                  <a:pt x="302" y="44"/>
                  <a:pt x="309" y="43"/>
                </a:cubicBezTo>
                <a:cubicBezTo>
                  <a:pt x="311" y="44"/>
                  <a:pt x="314" y="44"/>
                  <a:pt x="316" y="44"/>
                </a:cubicBezTo>
                <a:cubicBezTo>
                  <a:pt x="318" y="44"/>
                  <a:pt x="319" y="42"/>
                  <a:pt x="321" y="42"/>
                </a:cubicBezTo>
                <a:cubicBezTo>
                  <a:pt x="324" y="42"/>
                  <a:pt x="324" y="42"/>
                  <a:pt x="324" y="42"/>
                </a:cubicBezTo>
                <a:cubicBezTo>
                  <a:pt x="342" y="43"/>
                  <a:pt x="358" y="42"/>
                  <a:pt x="376" y="41"/>
                </a:cubicBezTo>
                <a:cubicBezTo>
                  <a:pt x="401" y="42"/>
                  <a:pt x="426" y="42"/>
                  <a:pt x="452" y="44"/>
                </a:cubicBezTo>
                <a:cubicBezTo>
                  <a:pt x="452" y="42"/>
                  <a:pt x="452" y="42"/>
                  <a:pt x="452" y="42"/>
                </a:cubicBezTo>
                <a:cubicBezTo>
                  <a:pt x="461" y="43"/>
                  <a:pt x="470" y="43"/>
                  <a:pt x="479" y="46"/>
                </a:cubicBezTo>
                <a:cubicBezTo>
                  <a:pt x="479" y="46"/>
                  <a:pt x="479" y="46"/>
                  <a:pt x="479" y="46"/>
                </a:cubicBezTo>
                <a:cubicBezTo>
                  <a:pt x="479" y="46"/>
                  <a:pt x="479" y="46"/>
                  <a:pt x="479" y="46"/>
                </a:cubicBezTo>
                <a:cubicBezTo>
                  <a:pt x="470" y="50"/>
                  <a:pt x="460" y="50"/>
                  <a:pt x="450" y="51"/>
                </a:cubicBezTo>
                <a:cubicBezTo>
                  <a:pt x="437" y="53"/>
                  <a:pt x="425" y="56"/>
                  <a:pt x="411" y="58"/>
                </a:cubicBezTo>
                <a:cubicBezTo>
                  <a:pt x="381" y="61"/>
                  <a:pt x="350" y="66"/>
                  <a:pt x="320" y="66"/>
                </a:cubicBezTo>
                <a:cubicBezTo>
                  <a:pt x="309" y="68"/>
                  <a:pt x="301" y="70"/>
                  <a:pt x="290" y="69"/>
                </a:cubicBezTo>
                <a:cubicBezTo>
                  <a:pt x="285" y="69"/>
                  <a:pt x="262" y="66"/>
                  <a:pt x="259" y="71"/>
                </a:cubicBezTo>
                <a:cubicBezTo>
                  <a:pt x="248" y="72"/>
                  <a:pt x="237" y="72"/>
                  <a:pt x="226" y="71"/>
                </a:cubicBezTo>
                <a:cubicBezTo>
                  <a:pt x="211" y="69"/>
                  <a:pt x="197" y="73"/>
                  <a:pt x="183" y="72"/>
                </a:cubicBezTo>
                <a:cubicBezTo>
                  <a:pt x="167" y="72"/>
                  <a:pt x="147" y="73"/>
                  <a:pt x="131" y="69"/>
                </a:cubicBezTo>
                <a:cubicBezTo>
                  <a:pt x="139" y="67"/>
                  <a:pt x="147" y="66"/>
                  <a:pt x="153" y="62"/>
                </a:cubicBezTo>
                <a:close/>
                <a:moveTo>
                  <a:pt x="103" y="102"/>
                </a:moveTo>
                <a:cubicBezTo>
                  <a:pt x="104" y="100"/>
                  <a:pt x="104" y="97"/>
                  <a:pt x="105" y="95"/>
                </a:cubicBezTo>
                <a:cubicBezTo>
                  <a:pt x="106" y="105"/>
                  <a:pt x="108" y="116"/>
                  <a:pt x="109" y="126"/>
                </a:cubicBezTo>
                <a:cubicBezTo>
                  <a:pt x="104" y="120"/>
                  <a:pt x="102" y="110"/>
                  <a:pt x="103" y="102"/>
                </a:cubicBezTo>
                <a:close/>
                <a:moveTo>
                  <a:pt x="135" y="363"/>
                </a:moveTo>
                <a:cubicBezTo>
                  <a:pt x="120" y="347"/>
                  <a:pt x="106" y="330"/>
                  <a:pt x="91" y="313"/>
                </a:cubicBezTo>
                <a:cubicBezTo>
                  <a:pt x="80" y="300"/>
                  <a:pt x="68" y="287"/>
                  <a:pt x="57" y="272"/>
                </a:cubicBezTo>
                <a:cubicBezTo>
                  <a:pt x="49" y="261"/>
                  <a:pt x="45" y="248"/>
                  <a:pt x="39" y="236"/>
                </a:cubicBezTo>
                <a:cubicBezTo>
                  <a:pt x="31" y="223"/>
                  <a:pt x="25" y="210"/>
                  <a:pt x="21" y="195"/>
                </a:cubicBezTo>
                <a:cubicBezTo>
                  <a:pt x="17" y="182"/>
                  <a:pt x="11" y="168"/>
                  <a:pt x="11" y="155"/>
                </a:cubicBezTo>
                <a:cubicBezTo>
                  <a:pt x="11" y="148"/>
                  <a:pt x="11" y="142"/>
                  <a:pt x="12" y="136"/>
                </a:cubicBezTo>
                <a:cubicBezTo>
                  <a:pt x="12" y="133"/>
                  <a:pt x="10" y="130"/>
                  <a:pt x="11" y="127"/>
                </a:cubicBezTo>
                <a:cubicBezTo>
                  <a:pt x="11" y="125"/>
                  <a:pt x="11" y="122"/>
                  <a:pt x="11" y="120"/>
                </a:cubicBezTo>
                <a:cubicBezTo>
                  <a:pt x="16" y="94"/>
                  <a:pt x="28" y="51"/>
                  <a:pt x="56" y="44"/>
                </a:cubicBezTo>
                <a:cubicBezTo>
                  <a:pt x="75" y="41"/>
                  <a:pt x="98" y="58"/>
                  <a:pt x="99" y="78"/>
                </a:cubicBezTo>
                <a:cubicBezTo>
                  <a:pt x="99" y="81"/>
                  <a:pt x="98" y="84"/>
                  <a:pt x="97" y="87"/>
                </a:cubicBezTo>
                <a:cubicBezTo>
                  <a:pt x="95" y="92"/>
                  <a:pt x="95" y="92"/>
                  <a:pt x="95" y="92"/>
                </a:cubicBezTo>
                <a:cubicBezTo>
                  <a:pt x="87" y="111"/>
                  <a:pt x="96" y="136"/>
                  <a:pt x="113" y="139"/>
                </a:cubicBezTo>
                <a:cubicBezTo>
                  <a:pt x="113" y="139"/>
                  <a:pt x="113" y="139"/>
                  <a:pt x="113" y="139"/>
                </a:cubicBezTo>
                <a:cubicBezTo>
                  <a:pt x="115" y="139"/>
                  <a:pt x="116" y="140"/>
                  <a:pt x="117" y="139"/>
                </a:cubicBezTo>
                <a:cubicBezTo>
                  <a:pt x="117" y="139"/>
                  <a:pt x="117" y="140"/>
                  <a:pt x="117" y="140"/>
                </a:cubicBezTo>
                <a:cubicBezTo>
                  <a:pt x="118" y="140"/>
                  <a:pt x="118" y="140"/>
                  <a:pt x="118" y="140"/>
                </a:cubicBezTo>
                <a:cubicBezTo>
                  <a:pt x="126" y="139"/>
                  <a:pt x="133" y="131"/>
                  <a:pt x="135" y="124"/>
                </a:cubicBezTo>
                <a:cubicBezTo>
                  <a:pt x="136" y="123"/>
                  <a:pt x="136" y="122"/>
                  <a:pt x="136" y="120"/>
                </a:cubicBezTo>
                <a:cubicBezTo>
                  <a:pt x="136" y="119"/>
                  <a:pt x="136" y="117"/>
                  <a:pt x="136" y="116"/>
                </a:cubicBezTo>
                <a:cubicBezTo>
                  <a:pt x="135" y="114"/>
                  <a:pt x="134" y="113"/>
                  <a:pt x="133" y="112"/>
                </a:cubicBezTo>
                <a:cubicBezTo>
                  <a:pt x="132" y="111"/>
                  <a:pt x="130" y="111"/>
                  <a:pt x="129" y="110"/>
                </a:cubicBezTo>
                <a:cubicBezTo>
                  <a:pt x="126" y="110"/>
                  <a:pt x="119" y="111"/>
                  <a:pt x="118" y="107"/>
                </a:cubicBezTo>
                <a:cubicBezTo>
                  <a:pt x="117" y="105"/>
                  <a:pt x="120" y="101"/>
                  <a:pt x="120" y="99"/>
                </a:cubicBezTo>
                <a:cubicBezTo>
                  <a:pt x="128" y="99"/>
                  <a:pt x="140" y="103"/>
                  <a:pt x="144" y="112"/>
                </a:cubicBezTo>
                <a:cubicBezTo>
                  <a:pt x="150" y="126"/>
                  <a:pt x="136" y="140"/>
                  <a:pt x="125" y="144"/>
                </a:cubicBezTo>
                <a:cubicBezTo>
                  <a:pt x="121" y="146"/>
                  <a:pt x="117" y="146"/>
                  <a:pt x="113" y="146"/>
                </a:cubicBezTo>
                <a:cubicBezTo>
                  <a:pt x="81" y="146"/>
                  <a:pt x="90" y="95"/>
                  <a:pt x="85" y="74"/>
                </a:cubicBezTo>
                <a:cubicBezTo>
                  <a:pt x="83" y="62"/>
                  <a:pt x="73" y="53"/>
                  <a:pt x="60" y="53"/>
                </a:cubicBezTo>
                <a:cubicBezTo>
                  <a:pt x="60" y="53"/>
                  <a:pt x="60" y="53"/>
                  <a:pt x="60" y="53"/>
                </a:cubicBezTo>
                <a:cubicBezTo>
                  <a:pt x="54" y="54"/>
                  <a:pt x="50" y="57"/>
                  <a:pt x="47" y="61"/>
                </a:cubicBezTo>
                <a:cubicBezTo>
                  <a:pt x="37" y="76"/>
                  <a:pt x="37" y="98"/>
                  <a:pt x="36" y="115"/>
                </a:cubicBezTo>
                <a:cubicBezTo>
                  <a:pt x="35" y="136"/>
                  <a:pt x="36" y="158"/>
                  <a:pt x="39" y="179"/>
                </a:cubicBezTo>
                <a:cubicBezTo>
                  <a:pt x="40" y="188"/>
                  <a:pt x="44" y="196"/>
                  <a:pt x="46" y="205"/>
                </a:cubicBezTo>
                <a:cubicBezTo>
                  <a:pt x="50" y="218"/>
                  <a:pt x="54" y="230"/>
                  <a:pt x="58" y="243"/>
                </a:cubicBezTo>
                <a:cubicBezTo>
                  <a:pt x="61" y="248"/>
                  <a:pt x="75" y="288"/>
                  <a:pt x="84" y="287"/>
                </a:cubicBezTo>
                <a:cubicBezTo>
                  <a:pt x="110" y="324"/>
                  <a:pt x="142" y="353"/>
                  <a:pt x="176" y="382"/>
                </a:cubicBezTo>
                <a:cubicBezTo>
                  <a:pt x="180" y="390"/>
                  <a:pt x="183" y="398"/>
                  <a:pt x="186" y="406"/>
                </a:cubicBezTo>
                <a:cubicBezTo>
                  <a:pt x="168" y="392"/>
                  <a:pt x="151" y="379"/>
                  <a:pt x="135" y="363"/>
                </a:cubicBezTo>
                <a:close/>
                <a:moveTo>
                  <a:pt x="118" y="119"/>
                </a:moveTo>
                <a:cubicBezTo>
                  <a:pt x="121" y="120"/>
                  <a:pt x="123" y="120"/>
                  <a:pt x="125" y="121"/>
                </a:cubicBezTo>
                <a:cubicBezTo>
                  <a:pt x="126" y="121"/>
                  <a:pt x="126" y="121"/>
                  <a:pt x="126" y="121"/>
                </a:cubicBezTo>
                <a:cubicBezTo>
                  <a:pt x="126" y="121"/>
                  <a:pt x="125" y="122"/>
                  <a:pt x="124" y="124"/>
                </a:cubicBezTo>
                <a:cubicBezTo>
                  <a:pt x="124" y="125"/>
                  <a:pt x="123" y="127"/>
                  <a:pt x="121" y="128"/>
                </a:cubicBezTo>
                <a:cubicBezTo>
                  <a:pt x="120" y="129"/>
                  <a:pt x="120" y="129"/>
                  <a:pt x="119" y="129"/>
                </a:cubicBezTo>
                <a:cubicBezTo>
                  <a:pt x="119" y="125"/>
                  <a:pt x="119" y="122"/>
                  <a:pt x="118" y="119"/>
                </a:cubicBezTo>
                <a:close/>
                <a:moveTo>
                  <a:pt x="114" y="159"/>
                </a:moveTo>
                <a:cubicBezTo>
                  <a:pt x="123" y="228"/>
                  <a:pt x="139" y="296"/>
                  <a:pt x="166" y="359"/>
                </a:cubicBezTo>
                <a:cubicBezTo>
                  <a:pt x="155" y="349"/>
                  <a:pt x="146" y="341"/>
                  <a:pt x="140" y="335"/>
                </a:cubicBezTo>
                <a:cubicBezTo>
                  <a:pt x="106" y="305"/>
                  <a:pt x="78" y="269"/>
                  <a:pt x="63" y="224"/>
                </a:cubicBezTo>
                <a:cubicBezTo>
                  <a:pt x="56" y="204"/>
                  <a:pt x="49" y="183"/>
                  <a:pt x="47" y="162"/>
                </a:cubicBezTo>
                <a:cubicBezTo>
                  <a:pt x="44" y="135"/>
                  <a:pt x="51" y="110"/>
                  <a:pt x="51" y="84"/>
                </a:cubicBezTo>
                <a:cubicBezTo>
                  <a:pt x="52" y="77"/>
                  <a:pt x="54" y="65"/>
                  <a:pt x="63" y="65"/>
                </a:cubicBezTo>
                <a:cubicBezTo>
                  <a:pt x="69" y="65"/>
                  <a:pt x="74" y="70"/>
                  <a:pt x="75" y="77"/>
                </a:cubicBezTo>
                <a:cubicBezTo>
                  <a:pt x="77" y="97"/>
                  <a:pt x="75" y="119"/>
                  <a:pt x="84" y="138"/>
                </a:cubicBezTo>
                <a:cubicBezTo>
                  <a:pt x="85" y="142"/>
                  <a:pt x="87" y="145"/>
                  <a:pt x="90" y="147"/>
                </a:cubicBezTo>
                <a:cubicBezTo>
                  <a:pt x="96" y="154"/>
                  <a:pt x="104" y="159"/>
                  <a:pt x="114" y="159"/>
                </a:cubicBezTo>
                <a:close/>
                <a:moveTo>
                  <a:pt x="441" y="398"/>
                </a:moveTo>
                <a:cubicBezTo>
                  <a:pt x="430" y="426"/>
                  <a:pt x="402" y="443"/>
                  <a:pt x="392" y="472"/>
                </a:cubicBezTo>
                <a:cubicBezTo>
                  <a:pt x="387" y="490"/>
                  <a:pt x="388" y="517"/>
                  <a:pt x="393" y="534"/>
                </a:cubicBezTo>
                <a:cubicBezTo>
                  <a:pt x="393" y="535"/>
                  <a:pt x="394" y="538"/>
                  <a:pt x="396" y="541"/>
                </a:cubicBezTo>
                <a:cubicBezTo>
                  <a:pt x="398" y="542"/>
                  <a:pt x="401" y="544"/>
                  <a:pt x="403" y="545"/>
                </a:cubicBezTo>
                <a:cubicBezTo>
                  <a:pt x="405" y="547"/>
                  <a:pt x="407" y="548"/>
                  <a:pt x="408" y="550"/>
                </a:cubicBezTo>
                <a:cubicBezTo>
                  <a:pt x="410" y="558"/>
                  <a:pt x="408" y="567"/>
                  <a:pt x="412" y="574"/>
                </a:cubicBezTo>
                <a:cubicBezTo>
                  <a:pt x="418" y="591"/>
                  <a:pt x="442" y="596"/>
                  <a:pt x="457" y="593"/>
                </a:cubicBezTo>
                <a:cubicBezTo>
                  <a:pt x="467" y="595"/>
                  <a:pt x="486" y="601"/>
                  <a:pt x="476" y="616"/>
                </a:cubicBezTo>
                <a:cubicBezTo>
                  <a:pt x="475" y="617"/>
                  <a:pt x="474" y="618"/>
                  <a:pt x="473" y="619"/>
                </a:cubicBezTo>
                <a:cubicBezTo>
                  <a:pt x="464" y="628"/>
                  <a:pt x="448" y="631"/>
                  <a:pt x="437" y="636"/>
                </a:cubicBezTo>
                <a:cubicBezTo>
                  <a:pt x="419" y="642"/>
                  <a:pt x="402" y="642"/>
                  <a:pt x="383" y="646"/>
                </a:cubicBezTo>
                <a:cubicBezTo>
                  <a:pt x="359" y="651"/>
                  <a:pt x="334" y="653"/>
                  <a:pt x="309" y="655"/>
                </a:cubicBezTo>
                <a:cubicBezTo>
                  <a:pt x="297" y="656"/>
                  <a:pt x="285" y="653"/>
                  <a:pt x="274" y="653"/>
                </a:cubicBezTo>
                <a:cubicBezTo>
                  <a:pt x="261" y="653"/>
                  <a:pt x="249" y="653"/>
                  <a:pt x="236" y="652"/>
                </a:cubicBezTo>
                <a:cubicBezTo>
                  <a:pt x="228" y="651"/>
                  <a:pt x="221" y="647"/>
                  <a:pt x="212" y="647"/>
                </a:cubicBezTo>
                <a:cubicBezTo>
                  <a:pt x="204" y="647"/>
                  <a:pt x="194" y="645"/>
                  <a:pt x="187" y="640"/>
                </a:cubicBezTo>
                <a:cubicBezTo>
                  <a:pt x="174" y="631"/>
                  <a:pt x="180" y="616"/>
                  <a:pt x="193" y="613"/>
                </a:cubicBezTo>
                <a:cubicBezTo>
                  <a:pt x="192" y="611"/>
                  <a:pt x="192" y="611"/>
                  <a:pt x="192" y="611"/>
                </a:cubicBezTo>
                <a:cubicBezTo>
                  <a:pt x="210" y="605"/>
                  <a:pt x="227" y="605"/>
                  <a:pt x="240" y="590"/>
                </a:cubicBezTo>
                <a:cubicBezTo>
                  <a:pt x="248" y="582"/>
                  <a:pt x="240" y="563"/>
                  <a:pt x="248" y="558"/>
                </a:cubicBezTo>
                <a:cubicBezTo>
                  <a:pt x="259" y="547"/>
                  <a:pt x="261" y="538"/>
                  <a:pt x="260" y="523"/>
                </a:cubicBezTo>
                <a:cubicBezTo>
                  <a:pt x="259" y="509"/>
                  <a:pt x="260" y="494"/>
                  <a:pt x="254" y="481"/>
                </a:cubicBezTo>
                <a:cubicBezTo>
                  <a:pt x="244" y="464"/>
                  <a:pt x="230" y="450"/>
                  <a:pt x="218" y="435"/>
                </a:cubicBezTo>
                <a:cubicBezTo>
                  <a:pt x="201" y="416"/>
                  <a:pt x="192" y="397"/>
                  <a:pt x="184" y="373"/>
                </a:cubicBezTo>
                <a:cubicBezTo>
                  <a:pt x="181" y="365"/>
                  <a:pt x="176" y="359"/>
                  <a:pt x="173" y="351"/>
                </a:cubicBezTo>
                <a:cubicBezTo>
                  <a:pt x="169" y="338"/>
                  <a:pt x="165" y="326"/>
                  <a:pt x="161" y="313"/>
                </a:cubicBezTo>
                <a:cubicBezTo>
                  <a:pt x="155" y="298"/>
                  <a:pt x="148" y="285"/>
                  <a:pt x="144" y="268"/>
                </a:cubicBezTo>
                <a:cubicBezTo>
                  <a:pt x="139" y="249"/>
                  <a:pt x="138" y="229"/>
                  <a:pt x="133" y="209"/>
                </a:cubicBezTo>
                <a:cubicBezTo>
                  <a:pt x="128" y="193"/>
                  <a:pt x="129" y="175"/>
                  <a:pt x="125" y="159"/>
                </a:cubicBezTo>
                <a:cubicBezTo>
                  <a:pt x="125" y="158"/>
                  <a:pt x="125" y="158"/>
                  <a:pt x="124" y="157"/>
                </a:cubicBezTo>
                <a:cubicBezTo>
                  <a:pt x="136" y="153"/>
                  <a:pt x="146" y="146"/>
                  <a:pt x="153" y="134"/>
                </a:cubicBezTo>
                <a:cubicBezTo>
                  <a:pt x="156" y="123"/>
                  <a:pt x="158" y="110"/>
                  <a:pt x="150" y="100"/>
                </a:cubicBezTo>
                <a:cubicBezTo>
                  <a:pt x="143" y="91"/>
                  <a:pt x="128" y="85"/>
                  <a:pt x="117" y="89"/>
                </a:cubicBezTo>
                <a:cubicBezTo>
                  <a:pt x="117" y="86"/>
                  <a:pt x="117" y="86"/>
                  <a:pt x="117" y="86"/>
                </a:cubicBezTo>
                <a:cubicBezTo>
                  <a:pt x="117" y="83"/>
                  <a:pt x="118" y="80"/>
                  <a:pt x="120" y="78"/>
                </a:cubicBezTo>
                <a:cubicBezTo>
                  <a:pt x="120" y="78"/>
                  <a:pt x="120" y="77"/>
                  <a:pt x="121" y="77"/>
                </a:cubicBezTo>
                <a:cubicBezTo>
                  <a:pt x="126" y="80"/>
                  <a:pt x="134" y="80"/>
                  <a:pt x="141" y="81"/>
                </a:cubicBezTo>
                <a:cubicBezTo>
                  <a:pt x="142" y="81"/>
                  <a:pt x="142" y="81"/>
                  <a:pt x="142" y="81"/>
                </a:cubicBezTo>
                <a:cubicBezTo>
                  <a:pt x="156" y="86"/>
                  <a:pt x="176" y="83"/>
                  <a:pt x="190" y="83"/>
                </a:cubicBezTo>
                <a:cubicBezTo>
                  <a:pt x="207" y="83"/>
                  <a:pt x="223" y="81"/>
                  <a:pt x="240" y="81"/>
                </a:cubicBezTo>
                <a:cubicBezTo>
                  <a:pt x="282" y="82"/>
                  <a:pt x="324" y="79"/>
                  <a:pt x="367" y="75"/>
                </a:cubicBezTo>
                <a:cubicBezTo>
                  <a:pt x="368" y="75"/>
                  <a:pt x="369" y="74"/>
                  <a:pt x="370" y="74"/>
                </a:cubicBezTo>
                <a:cubicBezTo>
                  <a:pt x="404" y="70"/>
                  <a:pt x="438" y="63"/>
                  <a:pt x="472" y="61"/>
                </a:cubicBezTo>
                <a:cubicBezTo>
                  <a:pt x="472" y="61"/>
                  <a:pt x="472" y="61"/>
                  <a:pt x="472" y="61"/>
                </a:cubicBezTo>
                <a:cubicBezTo>
                  <a:pt x="477" y="58"/>
                  <a:pt x="483" y="58"/>
                  <a:pt x="487" y="56"/>
                </a:cubicBezTo>
                <a:cubicBezTo>
                  <a:pt x="489" y="55"/>
                  <a:pt x="491" y="54"/>
                  <a:pt x="492" y="53"/>
                </a:cubicBezTo>
                <a:cubicBezTo>
                  <a:pt x="495" y="56"/>
                  <a:pt x="497" y="61"/>
                  <a:pt x="497" y="65"/>
                </a:cubicBezTo>
                <a:cubicBezTo>
                  <a:pt x="482" y="59"/>
                  <a:pt x="462" y="75"/>
                  <a:pt x="460" y="91"/>
                </a:cubicBezTo>
                <a:cubicBezTo>
                  <a:pt x="459" y="112"/>
                  <a:pt x="473" y="129"/>
                  <a:pt x="492" y="135"/>
                </a:cubicBezTo>
                <a:cubicBezTo>
                  <a:pt x="487" y="165"/>
                  <a:pt x="489" y="196"/>
                  <a:pt x="485" y="226"/>
                </a:cubicBezTo>
                <a:cubicBezTo>
                  <a:pt x="481" y="257"/>
                  <a:pt x="474" y="287"/>
                  <a:pt x="463" y="316"/>
                </a:cubicBezTo>
                <a:cubicBezTo>
                  <a:pt x="459" y="334"/>
                  <a:pt x="456" y="349"/>
                  <a:pt x="450" y="366"/>
                </a:cubicBezTo>
                <a:cubicBezTo>
                  <a:pt x="448" y="372"/>
                  <a:pt x="437" y="393"/>
                  <a:pt x="441" y="398"/>
                </a:cubicBezTo>
                <a:close/>
                <a:moveTo>
                  <a:pt x="537" y="49"/>
                </a:moveTo>
                <a:cubicBezTo>
                  <a:pt x="537" y="42"/>
                  <a:pt x="544" y="32"/>
                  <a:pt x="551" y="35"/>
                </a:cubicBezTo>
                <a:cubicBezTo>
                  <a:pt x="563" y="39"/>
                  <a:pt x="566" y="72"/>
                  <a:pt x="567" y="83"/>
                </a:cubicBezTo>
                <a:cubicBezTo>
                  <a:pt x="570" y="103"/>
                  <a:pt x="566" y="124"/>
                  <a:pt x="569" y="144"/>
                </a:cubicBezTo>
                <a:cubicBezTo>
                  <a:pt x="571" y="161"/>
                  <a:pt x="565" y="181"/>
                  <a:pt x="560" y="197"/>
                </a:cubicBezTo>
                <a:cubicBezTo>
                  <a:pt x="557" y="205"/>
                  <a:pt x="554" y="214"/>
                  <a:pt x="550" y="222"/>
                </a:cubicBezTo>
                <a:cubicBezTo>
                  <a:pt x="549" y="227"/>
                  <a:pt x="538" y="243"/>
                  <a:pt x="541" y="248"/>
                </a:cubicBezTo>
                <a:cubicBezTo>
                  <a:pt x="522" y="283"/>
                  <a:pt x="492" y="308"/>
                  <a:pt x="469" y="341"/>
                </a:cubicBezTo>
                <a:cubicBezTo>
                  <a:pt x="473" y="323"/>
                  <a:pt x="478" y="305"/>
                  <a:pt x="483" y="287"/>
                </a:cubicBezTo>
                <a:cubicBezTo>
                  <a:pt x="485" y="282"/>
                  <a:pt x="484" y="285"/>
                  <a:pt x="483" y="287"/>
                </a:cubicBezTo>
                <a:cubicBezTo>
                  <a:pt x="486" y="278"/>
                  <a:pt x="490" y="268"/>
                  <a:pt x="492" y="257"/>
                </a:cubicBezTo>
                <a:cubicBezTo>
                  <a:pt x="492" y="248"/>
                  <a:pt x="495" y="238"/>
                  <a:pt x="496" y="229"/>
                </a:cubicBezTo>
                <a:cubicBezTo>
                  <a:pt x="497" y="216"/>
                  <a:pt x="497" y="204"/>
                  <a:pt x="498" y="192"/>
                </a:cubicBezTo>
                <a:cubicBezTo>
                  <a:pt x="500" y="173"/>
                  <a:pt x="502" y="154"/>
                  <a:pt x="504" y="136"/>
                </a:cubicBezTo>
                <a:cubicBezTo>
                  <a:pt x="514" y="134"/>
                  <a:pt x="524" y="127"/>
                  <a:pt x="530" y="118"/>
                </a:cubicBezTo>
                <a:cubicBezTo>
                  <a:pt x="541" y="98"/>
                  <a:pt x="539" y="70"/>
                  <a:pt x="537" y="49"/>
                </a:cubicBezTo>
                <a:close/>
                <a:moveTo>
                  <a:pt x="559" y="258"/>
                </a:moveTo>
                <a:cubicBezTo>
                  <a:pt x="550" y="272"/>
                  <a:pt x="540" y="287"/>
                  <a:pt x="530" y="300"/>
                </a:cubicBezTo>
                <a:cubicBezTo>
                  <a:pt x="522" y="311"/>
                  <a:pt x="505" y="324"/>
                  <a:pt x="500" y="338"/>
                </a:cubicBezTo>
                <a:cubicBezTo>
                  <a:pt x="500" y="338"/>
                  <a:pt x="500" y="338"/>
                  <a:pt x="500" y="338"/>
                </a:cubicBezTo>
                <a:cubicBezTo>
                  <a:pt x="498" y="344"/>
                  <a:pt x="491" y="350"/>
                  <a:pt x="487" y="354"/>
                </a:cubicBezTo>
                <a:cubicBezTo>
                  <a:pt x="479" y="364"/>
                  <a:pt x="470" y="373"/>
                  <a:pt x="461" y="382"/>
                </a:cubicBezTo>
                <a:cubicBezTo>
                  <a:pt x="461" y="383"/>
                  <a:pt x="461" y="383"/>
                  <a:pt x="461" y="383"/>
                </a:cubicBezTo>
                <a:cubicBezTo>
                  <a:pt x="461" y="383"/>
                  <a:pt x="459" y="386"/>
                  <a:pt x="453" y="391"/>
                </a:cubicBezTo>
                <a:cubicBezTo>
                  <a:pt x="453" y="391"/>
                  <a:pt x="453" y="391"/>
                  <a:pt x="453" y="391"/>
                </a:cubicBezTo>
                <a:cubicBezTo>
                  <a:pt x="453" y="391"/>
                  <a:pt x="453" y="391"/>
                  <a:pt x="453" y="391"/>
                </a:cubicBezTo>
                <a:cubicBezTo>
                  <a:pt x="454" y="387"/>
                  <a:pt x="456" y="382"/>
                  <a:pt x="458" y="377"/>
                </a:cubicBezTo>
                <a:cubicBezTo>
                  <a:pt x="458" y="376"/>
                  <a:pt x="458" y="376"/>
                  <a:pt x="458" y="376"/>
                </a:cubicBezTo>
                <a:cubicBezTo>
                  <a:pt x="458" y="376"/>
                  <a:pt x="458" y="376"/>
                  <a:pt x="458" y="376"/>
                </a:cubicBezTo>
                <a:cubicBezTo>
                  <a:pt x="458" y="376"/>
                  <a:pt x="458" y="376"/>
                  <a:pt x="458" y="376"/>
                </a:cubicBezTo>
                <a:cubicBezTo>
                  <a:pt x="458" y="376"/>
                  <a:pt x="458" y="376"/>
                  <a:pt x="458" y="376"/>
                </a:cubicBezTo>
                <a:cubicBezTo>
                  <a:pt x="458" y="376"/>
                  <a:pt x="458" y="375"/>
                  <a:pt x="458" y="375"/>
                </a:cubicBezTo>
                <a:cubicBezTo>
                  <a:pt x="459" y="372"/>
                  <a:pt x="460" y="368"/>
                  <a:pt x="461" y="365"/>
                </a:cubicBezTo>
                <a:cubicBezTo>
                  <a:pt x="497" y="326"/>
                  <a:pt x="534" y="285"/>
                  <a:pt x="556" y="236"/>
                </a:cubicBezTo>
                <a:cubicBezTo>
                  <a:pt x="583" y="178"/>
                  <a:pt x="587" y="108"/>
                  <a:pt x="572" y="46"/>
                </a:cubicBezTo>
                <a:cubicBezTo>
                  <a:pt x="567" y="36"/>
                  <a:pt x="563" y="22"/>
                  <a:pt x="549" y="23"/>
                </a:cubicBezTo>
                <a:cubicBezTo>
                  <a:pt x="545" y="23"/>
                  <a:pt x="541" y="24"/>
                  <a:pt x="538" y="26"/>
                </a:cubicBezTo>
                <a:cubicBezTo>
                  <a:pt x="520" y="38"/>
                  <a:pt x="529" y="68"/>
                  <a:pt x="528" y="86"/>
                </a:cubicBezTo>
                <a:cubicBezTo>
                  <a:pt x="524" y="98"/>
                  <a:pt x="525" y="108"/>
                  <a:pt x="516" y="117"/>
                </a:cubicBezTo>
                <a:cubicBezTo>
                  <a:pt x="511" y="121"/>
                  <a:pt x="506" y="123"/>
                  <a:pt x="501" y="123"/>
                </a:cubicBezTo>
                <a:cubicBezTo>
                  <a:pt x="494" y="123"/>
                  <a:pt x="487" y="121"/>
                  <a:pt x="481" y="116"/>
                </a:cubicBezTo>
                <a:cubicBezTo>
                  <a:pt x="465" y="103"/>
                  <a:pt x="471" y="78"/>
                  <a:pt x="493" y="76"/>
                </a:cubicBezTo>
                <a:cubicBezTo>
                  <a:pt x="493" y="76"/>
                  <a:pt x="493" y="76"/>
                  <a:pt x="493" y="76"/>
                </a:cubicBezTo>
                <a:cubicBezTo>
                  <a:pt x="493" y="76"/>
                  <a:pt x="493" y="76"/>
                  <a:pt x="493" y="76"/>
                </a:cubicBezTo>
                <a:cubicBezTo>
                  <a:pt x="493" y="77"/>
                  <a:pt x="493" y="78"/>
                  <a:pt x="494" y="79"/>
                </a:cubicBezTo>
                <a:cubicBezTo>
                  <a:pt x="494" y="81"/>
                  <a:pt x="494" y="82"/>
                  <a:pt x="495" y="83"/>
                </a:cubicBezTo>
                <a:cubicBezTo>
                  <a:pt x="495" y="83"/>
                  <a:pt x="495" y="83"/>
                  <a:pt x="494" y="83"/>
                </a:cubicBezTo>
                <a:cubicBezTo>
                  <a:pt x="493" y="85"/>
                  <a:pt x="489" y="86"/>
                  <a:pt x="486" y="86"/>
                </a:cubicBezTo>
                <a:cubicBezTo>
                  <a:pt x="486" y="86"/>
                  <a:pt x="486" y="87"/>
                  <a:pt x="485" y="87"/>
                </a:cubicBezTo>
                <a:cubicBezTo>
                  <a:pt x="484" y="87"/>
                  <a:pt x="483" y="87"/>
                  <a:pt x="483" y="87"/>
                </a:cubicBezTo>
                <a:cubicBezTo>
                  <a:pt x="480" y="89"/>
                  <a:pt x="479" y="91"/>
                  <a:pt x="479" y="94"/>
                </a:cubicBezTo>
                <a:cubicBezTo>
                  <a:pt x="479" y="93"/>
                  <a:pt x="479" y="100"/>
                  <a:pt x="479" y="99"/>
                </a:cubicBezTo>
                <a:cubicBezTo>
                  <a:pt x="479" y="100"/>
                  <a:pt x="479" y="100"/>
                  <a:pt x="479" y="100"/>
                </a:cubicBezTo>
                <a:cubicBezTo>
                  <a:pt x="479" y="101"/>
                  <a:pt x="479" y="102"/>
                  <a:pt x="480" y="103"/>
                </a:cubicBezTo>
                <a:cubicBezTo>
                  <a:pt x="483" y="109"/>
                  <a:pt x="486" y="113"/>
                  <a:pt x="489" y="114"/>
                </a:cubicBezTo>
                <a:cubicBezTo>
                  <a:pt x="491" y="115"/>
                  <a:pt x="493" y="116"/>
                  <a:pt x="496" y="116"/>
                </a:cubicBezTo>
                <a:cubicBezTo>
                  <a:pt x="500" y="116"/>
                  <a:pt x="505" y="115"/>
                  <a:pt x="508" y="113"/>
                </a:cubicBezTo>
                <a:cubicBezTo>
                  <a:pt x="510" y="112"/>
                  <a:pt x="511" y="111"/>
                  <a:pt x="512" y="110"/>
                </a:cubicBezTo>
                <a:cubicBezTo>
                  <a:pt x="513" y="109"/>
                  <a:pt x="515" y="107"/>
                  <a:pt x="516" y="106"/>
                </a:cubicBezTo>
                <a:cubicBezTo>
                  <a:pt x="523" y="94"/>
                  <a:pt x="524" y="77"/>
                  <a:pt x="518" y="65"/>
                </a:cubicBezTo>
                <a:cubicBezTo>
                  <a:pt x="516" y="63"/>
                  <a:pt x="514" y="59"/>
                  <a:pt x="514" y="56"/>
                </a:cubicBezTo>
                <a:cubicBezTo>
                  <a:pt x="511" y="42"/>
                  <a:pt x="521" y="25"/>
                  <a:pt x="531" y="17"/>
                </a:cubicBezTo>
                <a:cubicBezTo>
                  <a:pt x="532" y="16"/>
                  <a:pt x="546" y="11"/>
                  <a:pt x="546" y="12"/>
                </a:cubicBezTo>
                <a:cubicBezTo>
                  <a:pt x="546" y="12"/>
                  <a:pt x="546" y="12"/>
                  <a:pt x="546" y="12"/>
                </a:cubicBezTo>
                <a:cubicBezTo>
                  <a:pt x="550" y="12"/>
                  <a:pt x="562" y="14"/>
                  <a:pt x="568" y="19"/>
                </a:cubicBezTo>
                <a:cubicBezTo>
                  <a:pt x="577" y="25"/>
                  <a:pt x="585" y="36"/>
                  <a:pt x="589" y="46"/>
                </a:cubicBezTo>
                <a:cubicBezTo>
                  <a:pt x="596" y="59"/>
                  <a:pt x="601" y="72"/>
                  <a:pt x="604" y="87"/>
                </a:cubicBezTo>
                <a:cubicBezTo>
                  <a:pt x="606" y="101"/>
                  <a:pt x="605" y="114"/>
                  <a:pt x="605" y="129"/>
                </a:cubicBezTo>
                <a:cubicBezTo>
                  <a:pt x="602" y="174"/>
                  <a:pt x="582" y="220"/>
                  <a:pt x="559" y="258"/>
                </a:cubicBezTo>
                <a:close/>
                <a:moveTo>
                  <a:pt x="495" y="95"/>
                </a:moveTo>
                <a:cubicBezTo>
                  <a:pt x="495" y="98"/>
                  <a:pt x="495" y="101"/>
                  <a:pt x="495" y="104"/>
                </a:cubicBezTo>
                <a:cubicBezTo>
                  <a:pt x="495" y="104"/>
                  <a:pt x="495" y="105"/>
                  <a:pt x="495" y="105"/>
                </a:cubicBezTo>
                <a:cubicBezTo>
                  <a:pt x="492" y="104"/>
                  <a:pt x="490" y="102"/>
                  <a:pt x="489" y="99"/>
                </a:cubicBezTo>
                <a:cubicBezTo>
                  <a:pt x="489" y="99"/>
                  <a:pt x="488" y="98"/>
                  <a:pt x="488" y="98"/>
                </a:cubicBezTo>
                <a:cubicBezTo>
                  <a:pt x="488" y="97"/>
                  <a:pt x="488" y="97"/>
                  <a:pt x="488" y="97"/>
                </a:cubicBezTo>
                <a:cubicBezTo>
                  <a:pt x="490" y="96"/>
                  <a:pt x="493" y="95"/>
                  <a:pt x="495" y="95"/>
                </a:cubicBezTo>
                <a:close/>
              </a:path>
            </a:pathLst>
          </a:custGeom>
          <a:solidFill>
            <a:srgbClr val="34322F"/>
          </a:solidFill>
          <a:ln>
            <a:noFill/>
          </a:ln>
        </p:spPr>
        <p:txBody>
          <a:bodyPr vert="horz" wrap="square" lIns="91440" tIns="45720" rIns="91440" bIns="45720" numCol="1" anchor="t" anchorCtr="0" compatLnSpc="1"/>
          <a:lstStyle/>
          <a:p>
            <a:endParaRPr lang="zh-CN" altLang="en-US">
              <a:solidFill>
                <a:srgbClr val="34322F"/>
              </a:solidFill>
            </a:endParaRPr>
          </a:p>
        </p:txBody>
      </p:sp>
      <p:sp>
        <p:nvSpPr>
          <p:cNvPr id="30" name="Freeform 5"/>
          <p:cNvSpPr>
            <a:spLocks noEditPoints="1"/>
          </p:cNvSpPr>
          <p:nvPr/>
        </p:nvSpPr>
        <p:spPr bwMode="auto">
          <a:xfrm rot="258832">
            <a:off x="8816717" y="2562001"/>
            <a:ext cx="1456889" cy="1573697"/>
          </a:xfrm>
          <a:custGeom>
            <a:avLst/>
            <a:gdLst>
              <a:gd name="T0" fmla="*/ 493 w 617"/>
              <a:gd name="T1" fmla="*/ 41 h 667"/>
              <a:gd name="T2" fmla="*/ 383 w 617"/>
              <a:gd name="T3" fmla="*/ 31 h 667"/>
              <a:gd name="T4" fmla="*/ 146 w 617"/>
              <a:gd name="T5" fmla="*/ 53 h 667"/>
              <a:gd name="T6" fmla="*/ 13 w 617"/>
              <a:gd name="T7" fmla="*/ 73 h 667"/>
              <a:gd name="T8" fmla="*/ 123 w 617"/>
              <a:gd name="T9" fmla="*/ 365 h 667"/>
              <a:gd name="T10" fmla="*/ 206 w 617"/>
              <a:gd name="T11" fmla="*/ 439 h 667"/>
              <a:gd name="T12" fmla="*/ 232 w 617"/>
              <a:gd name="T13" fmla="*/ 582 h 667"/>
              <a:gd name="T14" fmla="*/ 329 w 617"/>
              <a:gd name="T15" fmla="*/ 665 h 667"/>
              <a:gd name="T16" fmla="*/ 486 w 617"/>
              <a:gd name="T17" fmla="*/ 596 h 667"/>
              <a:gd name="T18" fmla="*/ 410 w 617"/>
              <a:gd name="T19" fmla="*/ 538 h 667"/>
              <a:gd name="T20" fmla="*/ 493 w 617"/>
              <a:gd name="T21" fmla="*/ 362 h 667"/>
              <a:gd name="T22" fmla="*/ 614 w 617"/>
              <a:gd name="T23" fmla="*/ 144 h 667"/>
              <a:gd name="T24" fmla="*/ 509 w 617"/>
              <a:gd name="T25" fmla="*/ 71 h 667"/>
              <a:gd name="T26" fmla="*/ 240 w 617"/>
              <a:gd name="T27" fmla="*/ 49 h 667"/>
              <a:gd name="T28" fmla="*/ 321 w 617"/>
              <a:gd name="T29" fmla="*/ 42 h 667"/>
              <a:gd name="T30" fmla="*/ 479 w 617"/>
              <a:gd name="T31" fmla="*/ 46 h 667"/>
              <a:gd name="T32" fmla="*/ 320 w 617"/>
              <a:gd name="T33" fmla="*/ 66 h 667"/>
              <a:gd name="T34" fmla="*/ 131 w 617"/>
              <a:gd name="T35" fmla="*/ 69 h 667"/>
              <a:gd name="T36" fmla="*/ 103 w 617"/>
              <a:gd name="T37" fmla="*/ 102 h 667"/>
              <a:gd name="T38" fmla="*/ 21 w 617"/>
              <a:gd name="T39" fmla="*/ 195 h 667"/>
              <a:gd name="T40" fmla="*/ 56 w 617"/>
              <a:gd name="T41" fmla="*/ 44 h 667"/>
              <a:gd name="T42" fmla="*/ 113 w 617"/>
              <a:gd name="T43" fmla="*/ 139 h 667"/>
              <a:gd name="T44" fmla="*/ 136 w 617"/>
              <a:gd name="T45" fmla="*/ 120 h 667"/>
              <a:gd name="T46" fmla="*/ 120 w 617"/>
              <a:gd name="T47" fmla="*/ 99 h 667"/>
              <a:gd name="T48" fmla="*/ 60 w 617"/>
              <a:gd name="T49" fmla="*/ 53 h 667"/>
              <a:gd name="T50" fmla="*/ 46 w 617"/>
              <a:gd name="T51" fmla="*/ 205 h 667"/>
              <a:gd name="T52" fmla="*/ 135 w 617"/>
              <a:gd name="T53" fmla="*/ 363 h 667"/>
              <a:gd name="T54" fmla="*/ 121 w 617"/>
              <a:gd name="T55" fmla="*/ 128 h 667"/>
              <a:gd name="T56" fmla="*/ 140 w 617"/>
              <a:gd name="T57" fmla="*/ 335 h 667"/>
              <a:gd name="T58" fmla="*/ 75 w 617"/>
              <a:gd name="T59" fmla="*/ 77 h 667"/>
              <a:gd name="T60" fmla="*/ 392 w 617"/>
              <a:gd name="T61" fmla="*/ 472 h 667"/>
              <a:gd name="T62" fmla="*/ 412 w 617"/>
              <a:gd name="T63" fmla="*/ 574 h 667"/>
              <a:gd name="T64" fmla="*/ 383 w 617"/>
              <a:gd name="T65" fmla="*/ 646 h 667"/>
              <a:gd name="T66" fmla="*/ 187 w 617"/>
              <a:gd name="T67" fmla="*/ 640 h 667"/>
              <a:gd name="T68" fmla="*/ 260 w 617"/>
              <a:gd name="T69" fmla="*/ 523 h 667"/>
              <a:gd name="T70" fmla="*/ 161 w 617"/>
              <a:gd name="T71" fmla="*/ 313 h 667"/>
              <a:gd name="T72" fmla="*/ 153 w 617"/>
              <a:gd name="T73" fmla="*/ 134 h 667"/>
              <a:gd name="T74" fmla="*/ 121 w 617"/>
              <a:gd name="T75" fmla="*/ 77 h 667"/>
              <a:gd name="T76" fmla="*/ 367 w 617"/>
              <a:gd name="T77" fmla="*/ 75 h 667"/>
              <a:gd name="T78" fmla="*/ 492 w 617"/>
              <a:gd name="T79" fmla="*/ 53 h 667"/>
              <a:gd name="T80" fmla="*/ 463 w 617"/>
              <a:gd name="T81" fmla="*/ 316 h 667"/>
              <a:gd name="T82" fmla="*/ 567 w 617"/>
              <a:gd name="T83" fmla="*/ 83 h 667"/>
              <a:gd name="T84" fmla="*/ 469 w 617"/>
              <a:gd name="T85" fmla="*/ 341 h 667"/>
              <a:gd name="T86" fmla="*/ 498 w 617"/>
              <a:gd name="T87" fmla="*/ 192 h 667"/>
              <a:gd name="T88" fmla="*/ 530 w 617"/>
              <a:gd name="T89" fmla="*/ 300 h 667"/>
              <a:gd name="T90" fmla="*/ 461 w 617"/>
              <a:gd name="T91" fmla="*/ 383 h 667"/>
              <a:gd name="T92" fmla="*/ 458 w 617"/>
              <a:gd name="T93" fmla="*/ 376 h 667"/>
              <a:gd name="T94" fmla="*/ 461 w 617"/>
              <a:gd name="T95" fmla="*/ 365 h 667"/>
              <a:gd name="T96" fmla="*/ 528 w 617"/>
              <a:gd name="T97" fmla="*/ 86 h 667"/>
              <a:gd name="T98" fmla="*/ 493 w 617"/>
              <a:gd name="T99" fmla="*/ 76 h 667"/>
              <a:gd name="T100" fmla="*/ 486 w 617"/>
              <a:gd name="T101" fmla="*/ 86 h 667"/>
              <a:gd name="T102" fmla="*/ 479 w 617"/>
              <a:gd name="T103" fmla="*/ 100 h 667"/>
              <a:gd name="T104" fmla="*/ 512 w 617"/>
              <a:gd name="T105" fmla="*/ 110 h 667"/>
              <a:gd name="T106" fmla="*/ 546 w 617"/>
              <a:gd name="T107" fmla="*/ 12 h 667"/>
              <a:gd name="T108" fmla="*/ 605 w 617"/>
              <a:gd name="T109" fmla="*/ 129 h 667"/>
              <a:gd name="T110" fmla="*/ 489 w 617"/>
              <a:gd name="T111" fmla="*/ 99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17" h="667">
                <a:moveTo>
                  <a:pt x="560" y="5"/>
                </a:moveTo>
                <a:cubicBezTo>
                  <a:pt x="547" y="0"/>
                  <a:pt x="532" y="0"/>
                  <a:pt x="521" y="12"/>
                </a:cubicBezTo>
                <a:cubicBezTo>
                  <a:pt x="512" y="23"/>
                  <a:pt x="504" y="37"/>
                  <a:pt x="503" y="52"/>
                </a:cubicBezTo>
                <a:cubicBezTo>
                  <a:pt x="501" y="47"/>
                  <a:pt x="498" y="44"/>
                  <a:pt x="494" y="41"/>
                </a:cubicBezTo>
                <a:cubicBezTo>
                  <a:pt x="493" y="41"/>
                  <a:pt x="493" y="41"/>
                  <a:pt x="493" y="41"/>
                </a:cubicBezTo>
                <a:cubicBezTo>
                  <a:pt x="491" y="39"/>
                  <a:pt x="488" y="37"/>
                  <a:pt x="485" y="36"/>
                </a:cubicBezTo>
                <a:cubicBezTo>
                  <a:pt x="476" y="34"/>
                  <a:pt x="466" y="33"/>
                  <a:pt x="457" y="32"/>
                </a:cubicBezTo>
                <a:cubicBezTo>
                  <a:pt x="456" y="32"/>
                  <a:pt x="456" y="32"/>
                  <a:pt x="456" y="32"/>
                </a:cubicBezTo>
                <a:cubicBezTo>
                  <a:pt x="443" y="35"/>
                  <a:pt x="426" y="30"/>
                  <a:pt x="412" y="30"/>
                </a:cubicBezTo>
                <a:cubicBezTo>
                  <a:pt x="402" y="30"/>
                  <a:pt x="393" y="31"/>
                  <a:pt x="383" y="31"/>
                </a:cubicBezTo>
                <a:cubicBezTo>
                  <a:pt x="349" y="29"/>
                  <a:pt x="313" y="31"/>
                  <a:pt x="279" y="33"/>
                </a:cubicBezTo>
                <a:cubicBezTo>
                  <a:pt x="250" y="36"/>
                  <a:pt x="220" y="43"/>
                  <a:pt x="191" y="43"/>
                </a:cubicBezTo>
                <a:cubicBezTo>
                  <a:pt x="177" y="46"/>
                  <a:pt x="159" y="48"/>
                  <a:pt x="146" y="53"/>
                </a:cubicBezTo>
                <a:cubicBezTo>
                  <a:pt x="146" y="53"/>
                  <a:pt x="146" y="53"/>
                  <a:pt x="146" y="53"/>
                </a:cubicBezTo>
                <a:cubicBezTo>
                  <a:pt x="146" y="53"/>
                  <a:pt x="146" y="53"/>
                  <a:pt x="146" y="53"/>
                </a:cubicBezTo>
                <a:cubicBezTo>
                  <a:pt x="141" y="56"/>
                  <a:pt x="133" y="56"/>
                  <a:pt x="128" y="58"/>
                </a:cubicBezTo>
                <a:cubicBezTo>
                  <a:pt x="120" y="60"/>
                  <a:pt x="112" y="68"/>
                  <a:pt x="108" y="75"/>
                </a:cubicBezTo>
                <a:cubicBezTo>
                  <a:pt x="108" y="76"/>
                  <a:pt x="108" y="76"/>
                  <a:pt x="108" y="76"/>
                </a:cubicBezTo>
                <a:cubicBezTo>
                  <a:pt x="104" y="42"/>
                  <a:pt x="69" y="24"/>
                  <a:pt x="41" y="40"/>
                </a:cubicBezTo>
                <a:cubicBezTo>
                  <a:pt x="29" y="47"/>
                  <a:pt x="19" y="60"/>
                  <a:pt x="13" y="73"/>
                </a:cubicBezTo>
                <a:cubicBezTo>
                  <a:pt x="2" y="99"/>
                  <a:pt x="0" y="128"/>
                  <a:pt x="1" y="155"/>
                </a:cubicBezTo>
                <a:cubicBezTo>
                  <a:pt x="6" y="208"/>
                  <a:pt x="30" y="251"/>
                  <a:pt x="59" y="293"/>
                </a:cubicBezTo>
                <a:cubicBezTo>
                  <a:pt x="69" y="307"/>
                  <a:pt x="81" y="320"/>
                  <a:pt x="92" y="333"/>
                </a:cubicBezTo>
                <a:cubicBezTo>
                  <a:pt x="101" y="343"/>
                  <a:pt x="110" y="359"/>
                  <a:pt x="122" y="365"/>
                </a:cubicBezTo>
                <a:cubicBezTo>
                  <a:pt x="122" y="365"/>
                  <a:pt x="123" y="365"/>
                  <a:pt x="123" y="365"/>
                </a:cubicBezTo>
                <a:cubicBezTo>
                  <a:pt x="139" y="374"/>
                  <a:pt x="150" y="394"/>
                  <a:pt x="166" y="405"/>
                </a:cubicBezTo>
                <a:cubicBezTo>
                  <a:pt x="166" y="405"/>
                  <a:pt x="166" y="405"/>
                  <a:pt x="166" y="405"/>
                </a:cubicBezTo>
                <a:cubicBezTo>
                  <a:pt x="177" y="409"/>
                  <a:pt x="187" y="422"/>
                  <a:pt x="197" y="429"/>
                </a:cubicBezTo>
                <a:cubicBezTo>
                  <a:pt x="199" y="432"/>
                  <a:pt x="200" y="434"/>
                  <a:pt x="202" y="436"/>
                </a:cubicBezTo>
                <a:cubicBezTo>
                  <a:pt x="203" y="437"/>
                  <a:pt x="204" y="438"/>
                  <a:pt x="206" y="439"/>
                </a:cubicBezTo>
                <a:cubicBezTo>
                  <a:pt x="219" y="454"/>
                  <a:pt x="235" y="469"/>
                  <a:pt x="246" y="487"/>
                </a:cubicBezTo>
                <a:cubicBezTo>
                  <a:pt x="248" y="499"/>
                  <a:pt x="249" y="511"/>
                  <a:pt x="249" y="524"/>
                </a:cubicBezTo>
                <a:cubicBezTo>
                  <a:pt x="249" y="529"/>
                  <a:pt x="250" y="538"/>
                  <a:pt x="247" y="543"/>
                </a:cubicBezTo>
                <a:cubicBezTo>
                  <a:pt x="245" y="546"/>
                  <a:pt x="240" y="549"/>
                  <a:pt x="237" y="552"/>
                </a:cubicBezTo>
                <a:cubicBezTo>
                  <a:pt x="232" y="561"/>
                  <a:pt x="237" y="574"/>
                  <a:pt x="232" y="582"/>
                </a:cubicBezTo>
                <a:cubicBezTo>
                  <a:pt x="221" y="595"/>
                  <a:pt x="211" y="595"/>
                  <a:pt x="195" y="599"/>
                </a:cubicBezTo>
                <a:cubicBezTo>
                  <a:pt x="179" y="604"/>
                  <a:pt x="165" y="613"/>
                  <a:pt x="170" y="633"/>
                </a:cubicBezTo>
                <a:cubicBezTo>
                  <a:pt x="175" y="653"/>
                  <a:pt x="200" y="656"/>
                  <a:pt x="216" y="659"/>
                </a:cubicBezTo>
                <a:cubicBezTo>
                  <a:pt x="233" y="662"/>
                  <a:pt x="250" y="664"/>
                  <a:pt x="266" y="665"/>
                </a:cubicBezTo>
                <a:cubicBezTo>
                  <a:pt x="287" y="667"/>
                  <a:pt x="308" y="665"/>
                  <a:pt x="329" y="665"/>
                </a:cubicBezTo>
                <a:cubicBezTo>
                  <a:pt x="349" y="663"/>
                  <a:pt x="369" y="662"/>
                  <a:pt x="389" y="658"/>
                </a:cubicBezTo>
                <a:cubicBezTo>
                  <a:pt x="418" y="653"/>
                  <a:pt x="455" y="649"/>
                  <a:pt x="480" y="629"/>
                </a:cubicBezTo>
                <a:cubicBezTo>
                  <a:pt x="485" y="625"/>
                  <a:pt x="491" y="615"/>
                  <a:pt x="489" y="608"/>
                </a:cubicBezTo>
                <a:cubicBezTo>
                  <a:pt x="489" y="608"/>
                  <a:pt x="489" y="608"/>
                  <a:pt x="489" y="608"/>
                </a:cubicBezTo>
                <a:cubicBezTo>
                  <a:pt x="488" y="603"/>
                  <a:pt x="488" y="600"/>
                  <a:pt x="486" y="596"/>
                </a:cubicBezTo>
                <a:cubicBezTo>
                  <a:pt x="479" y="586"/>
                  <a:pt x="463" y="583"/>
                  <a:pt x="452" y="582"/>
                </a:cubicBezTo>
                <a:cubicBezTo>
                  <a:pt x="451" y="582"/>
                  <a:pt x="451" y="582"/>
                  <a:pt x="451" y="582"/>
                </a:cubicBezTo>
                <a:cubicBezTo>
                  <a:pt x="440" y="583"/>
                  <a:pt x="431" y="578"/>
                  <a:pt x="422" y="570"/>
                </a:cubicBezTo>
                <a:cubicBezTo>
                  <a:pt x="414" y="563"/>
                  <a:pt x="421" y="546"/>
                  <a:pt x="410" y="539"/>
                </a:cubicBezTo>
                <a:cubicBezTo>
                  <a:pt x="410" y="538"/>
                  <a:pt x="410" y="538"/>
                  <a:pt x="410" y="538"/>
                </a:cubicBezTo>
                <a:cubicBezTo>
                  <a:pt x="409" y="538"/>
                  <a:pt x="409" y="538"/>
                  <a:pt x="409" y="538"/>
                </a:cubicBezTo>
                <a:cubicBezTo>
                  <a:pt x="408" y="536"/>
                  <a:pt x="405" y="535"/>
                  <a:pt x="404" y="533"/>
                </a:cubicBezTo>
                <a:cubicBezTo>
                  <a:pt x="399" y="517"/>
                  <a:pt x="398" y="497"/>
                  <a:pt x="401" y="481"/>
                </a:cubicBezTo>
                <a:cubicBezTo>
                  <a:pt x="407" y="459"/>
                  <a:pt x="425" y="438"/>
                  <a:pt x="438" y="420"/>
                </a:cubicBezTo>
                <a:cubicBezTo>
                  <a:pt x="459" y="404"/>
                  <a:pt x="476" y="382"/>
                  <a:pt x="493" y="362"/>
                </a:cubicBezTo>
                <a:cubicBezTo>
                  <a:pt x="507" y="347"/>
                  <a:pt x="521" y="332"/>
                  <a:pt x="534" y="315"/>
                </a:cubicBezTo>
                <a:cubicBezTo>
                  <a:pt x="546" y="300"/>
                  <a:pt x="557" y="284"/>
                  <a:pt x="566" y="267"/>
                </a:cubicBezTo>
                <a:cubicBezTo>
                  <a:pt x="574" y="253"/>
                  <a:pt x="584" y="239"/>
                  <a:pt x="591" y="225"/>
                </a:cubicBezTo>
                <a:cubicBezTo>
                  <a:pt x="598" y="211"/>
                  <a:pt x="602" y="196"/>
                  <a:pt x="607" y="181"/>
                </a:cubicBezTo>
                <a:cubicBezTo>
                  <a:pt x="610" y="170"/>
                  <a:pt x="615" y="157"/>
                  <a:pt x="614" y="144"/>
                </a:cubicBezTo>
                <a:cubicBezTo>
                  <a:pt x="614" y="137"/>
                  <a:pt x="614" y="129"/>
                  <a:pt x="615" y="122"/>
                </a:cubicBezTo>
                <a:cubicBezTo>
                  <a:pt x="617" y="80"/>
                  <a:pt x="605" y="15"/>
                  <a:pt x="560" y="5"/>
                </a:cubicBezTo>
                <a:close/>
                <a:moveTo>
                  <a:pt x="507" y="90"/>
                </a:moveTo>
                <a:cubicBezTo>
                  <a:pt x="507" y="83"/>
                  <a:pt x="507" y="75"/>
                  <a:pt x="507" y="67"/>
                </a:cubicBezTo>
                <a:cubicBezTo>
                  <a:pt x="509" y="71"/>
                  <a:pt x="509" y="71"/>
                  <a:pt x="509" y="71"/>
                </a:cubicBezTo>
                <a:cubicBezTo>
                  <a:pt x="513" y="79"/>
                  <a:pt x="512" y="92"/>
                  <a:pt x="506" y="99"/>
                </a:cubicBezTo>
                <a:cubicBezTo>
                  <a:pt x="506" y="97"/>
                  <a:pt x="506" y="94"/>
                  <a:pt x="507" y="90"/>
                </a:cubicBezTo>
                <a:close/>
                <a:moveTo>
                  <a:pt x="153" y="62"/>
                </a:moveTo>
                <a:cubicBezTo>
                  <a:pt x="174" y="58"/>
                  <a:pt x="196" y="57"/>
                  <a:pt x="217" y="53"/>
                </a:cubicBezTo>
                <a:cubicBezTo>
                  <a:pt x="224" y="52"/>
                  <a:pt x="232" y="49"/>
                  <a:pt x="240" y="49"/>
                </a:cubicBezTo>
                <a:cubicBezTo>
                  <a:pt x="245" y="48"/>
                  <a:pt x="249" y="51"/>
                  <a:pt x="254" y="50"/>
                </a:cubicBezTo>
                <a:cubicBezTo>
                  <a:pt x="266" y="50"/>
                  <a:pt x="277" y="47"/>
                  <a:pt x="289" y="46"/>
                </a:cubicBezTo>
                <a:cubicBezTo>
                  <a:pt x="296" y="46"/>
                  <a:pt x="302" y="44"/>
                  <a:pt x="309" y="43"/>
                </a:cubicBezTo>
                <a:cubicBezTo>
                  <a:pt x="311" y="44"/>
                  <a:pt x="314" y="44"/>
                  <a:pt x="316" y="44"/>
                </a:cubicBezTo>
                <a:cubicBezTo>
                  <a:pt x="318" y="44"/>
                  <a:pt x="319" y="42"/>
                  <a:pt x="321" y="42"/>
                </a:cubicBezTo>
                <a:cubicBezTo>
                  <a:pt x="324" y="42"/>
                  <a:pt x="324" y="42"/>
                  <a:pt x="324" y="42"/>
                </a:cubicBezTo>
                <a:cubicBezTo>
                  <a:pt x="342" y="43"/>
                  <a:pt x="358" y="42"/>
                  <a:pt x="376" y="41"/>
                </a:cubicBezTo>
                <a:cubicBezTo>
                  <a:pt x="401" y="42"/>
                  <a:pt x="426" y="42"/>
                  <a:pt x="452" y="44"/>
                </a:cubicBezTo>
                <a:cubicBezTo>
                  <a:pt x="452" y="42"/>
                  <a:pt x="452" y="42"/>
                  <a:pt x="452" y="42"/>
                </a:cubicBezTo>
                <a:cubicBezTo>
                  <a:pt x="461" y="43"/>
                  <a:pt x="470" y="43"/>
                  <a:pt x="479" y="46"/>
                </a:cubicBezTo>
                <a:cubicBezTo>
                  <a:pt x="479" y="46"/>
                  <a:pt x="479" y="46"/>
                  <a:pt x="479" y="46"/>
                </a:cubicBezTo>
                <a:cubicBezTo>
                  <a:pt x="479" y="46"/>
                  <a:pt x="479" y="46"/>
                  <a:pt x="479" y="46"/>
                </a:cubicBezTo>
                <a:cubicBezTo>
                  <a:pt x="470" y="50"/>
                  <a:pt x="460" y="50"/>
                  <a:pt x="450" y="51"/>
                </a:cubicBezTo>
                <a:cubicBezTo>
                  <a:pt x="437" y="53"/>
                  <a:pt x="425" y="56"/>
                  <a:pt x="411" y="58"/>
                </a:cubicBezTo>
                <a:cubicBezTo>
                  <a:pt x="381" y="61"/>
                  <a:pt x="350" y="66"/>
                  <a:pt x="320" y="66"/>
                </a:cubicBezTo>
                <a:cubicBezTo>
                  <a:pt x="309" y="68"/>
                  <a:pt x="301" y="70"/>
                  <a:pt x="290" y="69"/>
                </a:cubicBezTo>
                <a:cubicBezTo>
                  <a:pt x="285" y="69"/>
                  <a:pt x="262" y="66"/>
                  <a:pt x="259" y="71"/>
                </a:cubicBezTo>
                <a:cubicBezTo>
                  <a:pt x="248" y="72"/>
                  <a:pt x="237" y="72"/>
                  <a:pt x="226" y="71"/>
                </a:cubicBezTo>
                <a:cubicBezTo>
                  <a:pt x="211" y="69"/>
                  <a:pt x="197" y="73"/>
                  <a:pt x="183" y="72"/>
                </a:cubicBezTo>
                <a:cubicBezTo>
                  <a:pt x="167" y="72"/>
                  <a:pt x="147" y="73"/>
                  <a:pt x="131" y="69"/>
                </a:cubicBezTo>
                <a:cubicBezTo>
                  <a:pt x="139" y="67"/>
                  <a:pt x="147" y="66"/>
                  <a:pt x="153" y="62"/>
                </a:cubicBezTo>
                <a:close/>
                <a:moveTo>
                  <a:pt x="103" y="102"/>
                </a:moveTo>
                <a:cubicBezTo>
                  <a:pt x="104" y="100"/>
                  <a:pt x="104" y="97"/>
                  <a:pt x="105" y="95"/>
                </a:cubicBezTo>
                <a:cubicBezTo>
                  <a:pt x="106" y="105"/>
                  <a:pt x="108" y="116"/>
                  <a:pt x="109" y="126"/>
                </a:cubicBezTo>
                <a:cubicBezTo>
                  <a:pt x="104" y="120"/>
                  <a:pt x="102" y="110"/>
                  <a:pt x="103" y="102"/>
                </a:cubicBezTo>
                <a:close/>
                <a:moveTo>
                  <a:pt x="135" y="363"/>
                </a:moveTo>
                <a:cubicBezTo>
                  <a:pt x="120" y="347"/>
                  <a:pt x="106" y="330"/>
                  <a:pt x="91" y="313"/>
                </a:cubicBezTo>
                <a:cubicBezTo>
                  <a:pt x="80" y="300"/>
                  <a:pt x="68" y="287"/>
                  <a:pt x="57" y="272"/>
                </a:cubicBezTo>
                <a:cubicBezTo>
                  <a:pt x="49" y="261"/>
                  <a:pt x="45" y="248"/>
                  <a:pt x="39" y="236"/>
                </a:cubicBezTo>
                <a:cubicBezTo>
                  <a:pt x="31" y="223"/>
                  <a:pt x="25" y="210"/>
                  <a:pt x="21" y="195"/>
                </a:cubicBezTo>
                <a:cubicBezTo>
                  <a:pt x="17" y="182"/>
                  <a:pt x="11" y="168"/>
                  <a:pt x="11" y="155"/>
                </a:cubicBezTo>
                <a:cubicBezTo>
                  <a:pt x="11" y="148"/>
                  <a:pt x="11" y="142"/>
                  <a:pt x="12" y="136"/>
                </a:cubicBezTo>
                <a:cubicBezTo>
                  <a:pt x="12" y="133"/>
                  <a:pt x="10" y="130"/>
                  <a:pt x="11" y="127"/>
                </a:cubicBezTo>
                <a:cubicBezTo>
                  <a:pt x="11" y="125"/>
                  <a:pt x="11" y="122"/>
                  <a:pt x="11" y="120"/>
                </a:cubicBezTo>
                <a:cubicBezTo>
                  <a:pt x="16" y="94"/>
                  <a:pt x="28" y="51"/>
                  <a:pt x="56" y="44"/>
                </a:cubicBezTo>
                <a:cubicBezTo>
                  <a:pt x="75" y="41"/>
                  <a:pt x="98" y="58"/>
                  <a:pt x="99" y="78"/>
                </a:cubicBezTo>
                <a:cubicBezTo>
                  <a:pt x="99" y="81"/>
                  <a:pt x="98" y="84"/>
                  <a:pt x="97" y="87"/>
                </a:cubicBezTo>
                <a:cubicBezTo>
                  <a:pt x="95" y="92"/>
                  <a:pt x="95" y="92"/>
                  <a:pt x="95" y="92"/>
                </a:cubicBezTo>
                <a:cubicBezTo>
                  <a:pt x="87" y="111"/>
                  <a:pt x="96" y="136"/>
                  <a:pt x="113" y="139"/>
                </a:cubicBezTo>
                <a:cubicBezTo>
                  <a:pt x="113" y="139"/>
                  <a:pt x="113" y="139"/>
                  <a:pt x="113" y="139"/>
                </a:cubicBezTo>
                <a:cubicBezTo>
                  <a:pt x="115" y="139"/>
                  <a:pt x="116" y="140"/>
                  <a:pt x="117" y="139"/>
                </a:cubicBezTo>
                <a:cubicBezTo>
                  <a:pt x="117" y="139"/>
                  <a:pt x="117" y="140"/>
                  <a:pt x="117" y="140"/>
                </a:cubicBezTo>
                <a:cubicBezTo>
                  <a:pt x="118" y="140"/>
                  <a:pt x="118" y="140"/>
                  <a:pt x="118" y="140"/>
                </a:cubicBezTo>
                <a:cubicBezTo>
                  <a:pt x="126" y="139"/>
                  <a:pt x="133" y="131"/>
                  <a:pt x="135" y="124"/>
                </a:cubicBezTo>
                <a:cubicBezTo>
                  <a:pt x="136" y="123"/>
                  <a:pt x="136" y="122"/>
                  <a:pt x="136" y="120"/>
                </a:cubicBezTo>
                <a:cubicBezTo>
                  <a:pt x="136" y="119"/>
                  <a:pt x="136" y="117"/>
                  <a:pt x="136" y="116"/>
                </a:cubicBezTo>
                <a:cubicBezTo>
                  <a:pt x="135" y="114"/>
                  <a:pt x="134" y="113"/>
                  <a:pt x="133" y="112"/>
                </a:cubicBezTo>
                <a:cubicBezTo>
                  <a:pt x="132" y="111"/>
                  <a:pt x="130" y="111"/>
                  <a:pt x="129" y="110"/>
                </a:cubicBezTo>
                <a:cubicBezTo>
                  <a:pt x="126" y="110"/>
                  <a:pt x="119" y="111"/>
                  <a:pt x="118" y="107"/>
                </a:cubicBezTo>
                <a:cubicBezTo>
                  <a:pt x="117" y="105"/>
                  <a:pt x="120" y="101"/>
                  <a:pt x="120" y="99"/>
                </a:cubicBezTo>
                <a:cubicBezTo>
                  <a:pt x="128" y="99"/>
                  <a:pt x="140" y="103"/>
                  <a:pt x="144" y="112"/>
                </a:cubicBezTo>
                <a:cubicBezTo>
                  <a:pt x="150" y="126"/>
                  <a:pt x="136" y="140"/>
                  <a:pt x="125" y="144"/>
                </a:cubicBezTo>
                <a:cubicBezTo>
                  <a:pt x="121" y="146"/>
                  <a:pt x="117" y="146"/>
                  <a:pt x="113" y="146"/>
                </a:cubicBezTo>
                <a:cubicBezTo>
                  <a:pt x="81" y="146"/>
                  <a:pt x="90" y="95"/>
                  <a:pt x="85" y="74"/>
                </a:cubicBezTo>
                <a:cubicBezTo>
                  <a:pt x="83" y="62"/>
                  <a:pt x="73" y="53"/>
                  <a:pt x="60" y="53"/>
                </a:cubicBezTo>
                <a:cubicBezTo>
                  <a:pt x="60" y="53"/>
                  <a:pt x="60" y="53"/>
                  <a:pt x="60" y="53"/>
                </a:cubicBezTo>
                <a:cubicBezTo>
                  <a:pt x="54" y="54"/>
                  <a:pt x="50" y="57"/>
                  <a:pt x="47" y="61"/>
                </a:cubicBezTo>
                <a:cubicBezTo>
                  <a:pt x="37" y="76"/>
                  <a:pt x="37" y="98"/>
                  <a:pt x="36" y="115"/>
                </a:cubicBezTo>
                <a:cubicBezTo>
                  <a:pt x="35" y="136"/>
                  <a:pt x="36" y="158"/>
                  <a:pt x="39" y="179"/>
                </a:cubicBezTo>
                <a:cubicBezTo>
                  <a:pt x="40" y="188"/>
                  <a:pt x="44" y="196"/>
                  <a:pt x="46" y="205"/>
                </a:cubicBezTo>
                <a:cubicBezTo>
                  <a:pt x="50" y="218"/>
                  <a:pt x="54" y="230"/>
                  <a:pt x="58" y="243"/>
                </a:cubicBezTo>
                <a:cubicBezTo>
                  <a:pt x="61" y="248"/>
                  <a:pt x="75" y="288"/>
                  <a:pt x="84" y="287"/>
                </a:cubicBezTo>
                <a:cubicBezTo>
                  <a:pt x="110" y="324"/>
                  <a:pt x="142" y="353"/>
                  <a:pt x="176" y="382"/>
                </a:cubicBezTo>
                <a:cubicBezTo>
                  <a:pt x="180" y="390"/>
                  <a:pt x="183" y="398"/>
                  <a:pt x="186" y="406"/>
                </a:cubicBezTo>
                <a:cubicBezTo>
                  <a:pt x="168" y="392"/>
                  <a:pt x="151" y="379"/>
                  <a:pt x="135" y="363"/>
                </a:cubicBezTo>
                <a:close/>
                <a:moveTo>
                  <a:pt x="118" y="119"/>
                </a:moveTo>
                <a:cubicBezTo>
                  <a:pt x="121" y="120"/>
                  <a:pt x="123" y="120"/>
                  <a:pt x="125" y="121"/>
                </a:cubicBezTo>
                <a:cubicBezTo>
                  <a:pt x="126" y="121"/>
                  <a:pt x="126" y="121"/>
                  <a:pt x="126" y="121"/>
                </a:cubicBezTo>
                <a:cubicBezTo>
                  <a:pt x="126" y="121"/>
                  <a:pt x="125" y="122"/>
                  <a:pt x="124" y="124"/>
                </a:cubicBezTo>
                <a:cubicBezTo>
                  <a:pt x="124" y="125"/>
                  <a:pt x="123" y="127"/>
                  <a:pt x="121" y="128"/>
                </a:cubicBezTo>
                <a:cubicBezTo>
                  <a:pt x="120" y="129"/>
                  <a:pt x="120" y="129"/>
                  <a:pt x="119" y="129"/>
                </a:cubicBezTo>
                <a:cubicBezTo>
                  <a:pt x="119" y="125"/>
                  <a:pt x="119" y="122"/>
                  <a:pt x="118" y="119"/>
                </a:cubicBezTo>
                <a:close/>
                <a:moveTo>
                  <a:pt x="114" y="159"/>
                </a:moveTo>
                <a:cubicBezTo>
                  <a:pt x="123" y="228"/>
                  <a:pt x="139" y="296"/>
                  <a:pt x="166" y="359"/>
                </a:cubicBezTo>
                <a:cubicBezTo>
                  <a:pt x="155" y="349"/>
                  <a:pt x="146" y="341"/>
                  <a:pt x="140" y="335"/>
                </a:cubicBezTo>
                <a:cubicBezTo>
                  <a:pt x="106" y="305"/>
                  <a:pt x="78" y="269"/>
                  <a:pt x="63" y="224"/>
                </a:cubicBezTo>
                <a:cubicBezTo>
                  <a:pt x="56" y="204"/>
                  <a:pt x="49" y="183"/>
                  <a:pt x="47" y="162"/>
                </a:cubicBezTo>
                <a:cubicBezTo>
                  <a:pt x="44" y="135"/>
                  <a:pt x="51" y="110"/>
                  <a:pt x="51" y="84"/>
                </a:cubicBezTo>
                <a:cubicBezTo>
                  <a:pt x="52" y="77"/>
                  <a:pt x="54" y="65"/>
                  <a:pt x="63" y="65"/>
                </a:cubicBezTo>
                <a:cubicBezTo>
                  <a:pt x="69" y="65"/>
                  <a:pt x="74" y="70"/>
                  <a:pt x="75" y="77"/>
                </a:cubicBezTo>
                <a:cubicBezTo>
                  <a:pt x="77" y="97"/>
                  <a:pt x="75" y="119"/>
                  <a:pt x="84" y="138"/>
                </a:cubicBezTo>
                <a:cubicBezTo>
                  <a:pt x="85" y="142"/>
                  <a:pt x="87" y="145"/>
                  <a:pt x="90" y="147"/>
                </a:cubicBezTo>
                <a:cubicBezTo>
                  <a:pt x="96" y="154"/>
                  <a:pt x="104" y="159"/>
                  <a:pt x="114" y="159"/>
                </a:cubicBezTo>
                <a:close/>
                <a:moveTo>
                  <a:pt x="441" y="398"/>
                </a:moveTo>
                <a:cubicBezTo>
                  <a:pt x="430" y="426"/>
                  <a:pt x="402" y="443"/>
                  <a:pt x="392" y="472"/>
                </a:cubicBezTo>
                <a:cubicBezTo>
                  <a:pt x="387" y="490"/>
                  <a:pt x="388" y="517"/>
                  <a:pt x="393" y="534"/>
                </a:cubicBezTo>
                <a:cubicBezTo>
                  <a:pt x="393" y="535"/>
                  <a:pt x="394" y="538"/>
                  <a:pt x="396" y="541"/>
                </a:cubicBezTo>
                <a:cubicBezTo>
                  <a:pt x="398" y="542"/>
                  <a:pt x="401" y="544"/>
                  <a:pt x="403" y="545"/>
                </a:cubicBezTo>
                <a:cubicBezTo>
                  <a:pt x="405" y="547"/>
                  <a:pt x="407" y="548"/>
                  <a:pt x="408" y="550"/>
                </a:cubicBezTo>
                <a:cubicBezTo>
                  <a:pt x="410" y="558"/>
                  <a:pt x="408" y="567"/>
                  <a:pt x="412" y="574"/>
                </a:cubicBezTo>
                <a:cubicBezTo>
                  <a:pt x="418" y="591"/>
                  <a:pt x="442" y="596"/>
                  <a:pt x="457" y="593"/>
                </a:cubicBezTo>
                <a:cubicBezTo>
                  <a:pt x="467" y="595"/>
                  <a:pt x="486" y="601"/>
                  <a:pt x="476" y="616"/>
                </a:cubicBezTo>
                <a:cubicBezTo>
                  <a:pt x="475" y="617"/>
                  <a:pt x="474" y="618"/>
                  <a:pt x="473" y="619"/>
                </a:cubicBezTo>
                <a:cubicBezTo>
                  <a:pt x="464" y="628"/>
                  <a:pt x="448" y="631"/>
                  <a:pt x="437" y="636"/>
                </a:cubicBezTo>
                <a:cubicBezTo>
                  <a:pt x="419" y="642"/>
                  <a:pt x="402" y="642"/>
                  <a:pt x="383" y="646"/>
                </a:cubicBezTo>
                <a:cubicBezTo>
                  <a:pt x="359" y="651"/>
                  <a:pt x="334" y="653"/>
                  <a:pt x="309" y="655"/>
                </a:cubicBezTo>
                <a:cubicBezTo>
                  <a:pt x="297" y="656"/>
                  <a:pt x="285" y="653"/>
                  <a:pt x="274" y="653"/>
                </a:cubicBezTo>
                <a:cubicBezTo>
                  <a:pt x="261" y="653"/>
                  <a:pt x="249" y="653"/>
                  <a:pt x="236" y="652"/>
                </a:cubicBezTo>
                <a:cubicBezTo>
                  <a:pt x="228" y="651"/>
                  <a:pt x="221" y="647"/>
                  <a:pt x="212" y="647"/>
                </a:cubicBezTo>
                <a:cubicBezTo>
                  <a:pt x="204" y="647"/>
                  <a:pt x="194" y="645"/>
                  <a:pt x="187" y="640"/>
                </a:cubicBezTo>
                <a:cubicBezTo>
                  <a:pt x="174" y="631"/>
                  <a:pt x="180" y="616"/>
                  <a:pt x="193" y="613"/>
                </a:cubicBezTo>
                <a:cubicBezTo>
                  <a:pt x="192" y="611"/>
                  <a:pt x="192" y="611"/>
                  <a:pt x="192" y="611"/>
                </a:cubicBezTo>
                <a:cubicBezTo>
                  <a:pt x="210" y="605"/>
                  <a:pt x="227" y="605"/>
                  <a:pt x="240" y="590"/>
                </a:cubicBezTo>
                <a:cubicBezTo>
                  <a:pt x="248" y="582"/>
                  <a:pt x="240" y="563"/>
                  <a:pt x="248" y="558"/>
                </a:cubicBezTo>
                <a:cubicBezTo>
                  <a:pt x="259" y="547"/>
                  <a:pt x="261" y="538"/>
                  <a:pt x="260" y="523"/>
                </a:cubicBezTo>
                <a:cubicBezTo>
                  <a:pt x="259" y="509"/>
                  <a:pt x="260" y="494"/>
                  <a:pt x="254" y="481"/>
                </a:cubicBezTo>
                <a:cubicBezTo>
                  <a:pt x="244" y="464"/>
                  <a:pt x="230" y="450"/>
                  <a:pt x="218" y="435"/>
                </a:cubicBezTo>
                <a:cubicBezTo>
                  <a:pt x="201" y="416"/>
                  <a:pt x="192" y="397"/>
                  <a:pt x="184" y="373"/>
                </a:cubicBezTo>
                <a:cubicBezTo>
                  <a:pt x="181" y="365"/>
                  <a:pt x="176" y="359"/>
                  <a:pt x="173" y="351"/>
                </a:cubicBezTo>
                <a:cubicBezTo>
                  <a:pt x="169" y="338"/>
                  <a:pt x="165" y="326"/>
                  <a:pt x="161" y="313"/>
                </a:cubicBezTo>
                <a:cubicBezTo>
                  <a:pt x="155" y="298"/>
                  <a:pt x="148" y="285"/>
                  <a:pt x="144" y="268"/>
                </a:cubicBezTo>
                <a:cubicBezTo>
                  <a:pt x="139" y="249"/>
                  <a:pt x="138" y="229"/>
                  <a:pt x="133" y="209"/>
                </a:cubicBezTo>
                <a:cubicBezTo>
                  <a:pt x="128" y="193"/>
                  <a:pt x="129" y="175"/>
                  <a:pt x="125" y="159"/>
                </a:cubicBezTo>
                <a:cubicBezTo>
                  <a:pt x="125" y="158"/>
                  <a:pt x="125" y="158"/>
                  <a:pt x="124" y="157"/>
                </a:cubicBezTo>
                <a:cubicBezTo>
                  <a:pt x="136" y="153"/>
                  <a:pt x="146" y="146"/>
                  <a:pt x="153" y="134"/>
                </a:cubicBezTo>
                <a:cubicBezTo>
                  <a:pt x="156" y="123"/>
                  <a:pt x="158" y="110"/>
                  <a:pt x="150" y="100"/>
                </a:cubicBezTo>
                <a:cubicBezTo>
                  <a:pt x="143" y="91"/>
                  <a:pt x="128" y="85"/>
                  <a:pt x="117" y="89"/>
                </a:cubicBezTo>
                <a:cubicBezTo>
                  <a:pt x="117" y="86"/>
                  <a:pt x="117" y="86"/>
                  <a:pt x="117" y="86"/>
                </a:cubicBezTo>
                <a:cubicBezTo>
                  <a:pt x="117" y="83"/>
                  <a:pt x="118" y="80"/>
                  <a:pt x="120" y="78"/>
                </a:cubicBezTo>
                <a:cubicBezTo>
                  <a:pt x="120" y="78"/>
                  <a:pt x="120" y="77"/>
                  <a:pt x="121" y="77"/>
                </a:cubicBezTo>
                <a:cubicBezTo>
                  <a:pt x="126" y="80"/>
                  <a:pt x="134" y="80"/>
                  <a:pt x="141" y="81"/>
                </a:cubicBezTo>
                <a:cubicBezTo>
                  <a:pt x="142" y="81"/>
                  <a:pt x="142" y="81"/>
                  <a:pt x="142" y="81"/>
                </a:cubicBezTo>
                <a:cubicBezTo>
                  <a:pt x="156" y="86"/>
                  <a:pt x="176" y="83"/>
                  <a:pt x="190" y="83"/>
                </a:cubicBezTo>
                <a:cubicBezTo>
                  <a:pt x="207" y="83"/>
                  <a:pt x="223" y="81"/>
                  <a:pt x="240" y="81"/>
                </a:cubicBezTo>
                <a:cubicBezTo>
                  <a:pt x="282" y="82"/>
                  <a:pt x="324" y="79"/>
                  <a:pt x="367" y="75"/>
                </a:cubicBezTo>
                <a:cubicBezTo>
                  <a:pt x="368" y="75"/>
                  <a:pt x="369" y="74"/>
                  <a:pt x="370" y="74"/>
                </a:cubicBezTo>
                <a:cubicBezTo>
                  <a:pt x="404" y="70"/>
                  <a:pt x="438" y="63"/>
                  <a:pt x="472" y="61"/>
                </a:cubicBezTo>
                <a:cubicBezTo>
                  <a:pt x="472" y="61"/>
                  <a:pt x="472" y="61"/>
                  <a:pt x="472" y="61"/>
                </a:cubicBezTo>
                <a:cubicBezTo>
                  <a:pt x="477" y="58"/>
                  <a:pt x="483" y="58"/>
                  <a:pt x="487" y="56"/>
                </a:cubicBezTo>
                <a:cubicBezTo>
                  <a:pt x="489" y="55"/>
                  <a:pt x="491" y="54"/>
                  <a:pt x="492" y="53"/>
                </a:cubicBezTo>
                <a:cubicBezTo>
                  <a:pt x="495" y="56"/>
                  <a:pt x="497" y="61"/>
                  <a:pt x="497" y="65"/>
                </a:cubicBezTo>
                <a:cubicBezTo>
                  <a:pt x="482" y="59"/>
                  <a:pt x="462" y="75"/>
                  <a:pt x="460" y="91"/>
                </a:cubicBezTo>
                <a:cubicBezTo>
                  <a:pt x="459" y="112"/>
                  <a:pt x="473" y="129"/>
                  <a:pt x="492" y="135"/>
                </a:cubicBezTo>
                <a:cubicBezTo>
                  <a:pt x="487" y="165"/>
                  <a:pt x="489" y="196"/>
                  <a:pt x="485" y="226"/>
                </a:cubicBezTo>
                <a:cubicBezTo>
                  <a:pt x="481" y="257"/>
                  <a:pt x="474" y="287"/>
                  <a:pt x="463" y="316"/>
                </a:cubicBezTo>
                <a:cubicBezTo>
                  <a:pt x="459" y="334"/>
                  <a:pt x="456" y="349"/>
                  <a:pt x="450" y="366"/>
                </a:cubicBezTo>
                <a:cubicBezTo>
                  <a:pt x="448" y="372"/>
                  <a:pt x="437" y="393"/>
                  <a:pt x="441" y="398"/>
                </a:cubicBezTo>
                <a:close/>
                <a:moveTo>
                  <a:pt x="537" y="49"/>
                </a:moveTo>
                <a:cubicBezTo>
                  <a:pt x="537" y="42"/>
                  <a:pt x="544" y="32"/>
                  <a:pt x="551" y="35"/>
                </a:cubicBezTo>
                <a:cubicBezTo>
                  <a:pt x="563" y="39"/>
                  <a:pt x="566" y="72"/>
                  <a:pt x="567" y="83"/>
                </a:cubicBezTo>
                <a:cubicBezTo>
                  <a:pt x="570" y="103"/>
                  <a:pt x="566" y="124"/>
                  <a:pt x="569" y="144"/>
                </a:cubicBezTo>
                <a:cubicBezTo>
                  <a:pt x="571" y="161"/>
                  <a:pt x="565" y="181"/>
                  <a:pt x="560" y="197"/>
                </a:cubicBezTo>
                <a:cubicBezTo>
                  <a:pt x="557" y="205"/>
                  <a:pt x="554" y="214"/>
                  <a:pt x="550" y="222"/>
                </a:cubicBezTo>
                <a:cubicBezTo>
                  <a:pt x="549" y="227"/>
                  <a:pt x="538" y="243"/>
                  <a:pt x="541" y="248"/>
                </a:cubicBezTo>
                <a:cubicBezTo>
                  <a:pt x="522" y="283"/>
                  <a:pt x="492" y="308"/>
                  <a:pt x="469" y="341"/>
                </a:cubicBezTo>
                <a:cubicBezTo>
                  <a:pt x="473" y="323"/>
                  <a:pt x="478" y="305"/>
                  <a:pt x="483" y="287"/>
                </a:cubicBezTo>
                <a:cubicBezTo>
                  <a:pt x="485" y="282"/>
                  <a:pt x="484" y="285"/>
                  <a:pt x="483" y="287"/>
                </a:cubicBezTo>
                <a:cubicBezTo>
                  <a:pt x="486" y="278"/>
                  <a:pt x="490" y="268"/>
                  <a:pt x="492" y="257"/>
                </a:cubicBezTo>
                <a:cubicBezTo>
                  <a:pt x="492" y="248"/>
                  <a:pt x="495" y="238"/>
                  <a:pt x="496" y="229"/>
                </a:cubicBezTo>
                <a:cubicBezTo>
                  <a:pt x="497" y="216"/>
                  <a:pt x="497" y="204"/>
                  <a:pt x="498" y="192"/>
                </a:cubicBezTo>
                <a:cubicBezTo>
                  <a:pt x="500" y="173"/>
                  <a:pt x="502" y="154"/>
                  <a:pt x="504" y="136"/>
                </a:cubicBezTo>
                <a:cubicBezTo>
                  <a:pt x="514" y="134"/>
                  <a:pt x="524" y="127"/>
                  <a:pt x="530" y="118"/>
                </a:cubicBezTo>
                <a:cubicBezTo>
                  <a:pt x="541" y="98"/>
                  <a:pt x="539" y="70"/>
                  <a:pt x="537" y="49"/>
                </a:cubicBezTo>
                <a:close/>
                <a:moveTo>
                  <a:pt x="559" y="258"/>
                </a:moveTo>
                <a:cubicBezTo>
                  <a:pt x="550" y="272"/>
                  <a:pt x="540" y="287"/>
                  <a:pt x="530" y="300"/>
                </a:cubicBezTo>
                <a:cubicBezTo>
                  <a:pt x="522" y="311"/>
                  <a:pt x="505" y="324"/>
                  <a:pt x="500" y="338"/>
                </a:cubicBezTo>
                <a:cubicBezTo>
                  <a:pt x="500" y="338"/>
                  <a:pt x="500" y="338"/>
                  <a:pt x="500" y="338"/>
                </a:cubicBezTo>
                <a:cubicBezTo>
                  <a:pt x="498" y="344"/>
                  <a:pt x="491" y="350"/>
                  <a:pt x="487" y="354"/>
                </a:cubicBezTo>
                <a:cubicBezTo>
                  <a:pt x="479" y="364"/>
                  <a:pt x="470" y="373"/>
                  <a:pt x="461" y="382"/>
                </a:cubicBezTo>
                <a:cubicBezTo>
                  <a:pt x="461" y="383"/>
                  <a:pt x="461" y="383"/>
                  <a:pt x="461" y="383"/>
                </a:cubicBezTo>
                <a:cubicBezTo>
                  <a:pt x="461" y="383"/>
                  <a:pt x="459" y="386"/>
                  <a:pt x="453" y="391"/>
                </a:cubicBezTo>
                <a:cubicBezTo>
                  <a:pt x="453" y="391"/>
                  <a:pt x="453" y="391"/>
                  <a:pt x="453" y="391"/>
                </a:cubicBezTo>
                <a:cubicBezTo>
                  <a:pt x="453" y="391"/>
                  <a:pt x="453" y="391"/>
                  <a:pt x="453" y="391"/>
                </a:cubicBezTo>
                <a:cubicBezTo>
                  <a:pt x="454" y="387"/>
                  <a:pt x="456" y="382"/>
                  <a:pt x="458" y="377"/>
                </a:cubicBezTo>
                <a:cubicBezTo>
                  <a:pt x="458" y="376"/>
                  <a:pt x="458" y="376"/>
                  <a:pt x="458" y="376"/>
                </a:cubicBezTo>
                <a:cubicBezTo>
                  <a:pt x="458" y="376"/>
                  <a:pt x="458" y="376"/>
                  <a:pt x="458" y="376"/>
                </a:cubicBezTo>
                <a:cubicBezTo>
                  <a:pt x="458" y="376"/>
                  <a:pt x="458" y="376"/>
                  <a:pt x="458" y="376"/>
                </a:cubicBezTo>
                <a:cubicBezTo>
                  <a:pt x="458" y="376"/>
                  <a:pt x="458" y="376"/>
                  <a:pt x="458" y="376"/>
                </a:cubicBezTo>
                <a:cubicBezTo>
                  <a:pt x="458" y="376"/>
                  <a:pt x="458" y="375"/>
                  <a:pt x="458" y="375"/>
                </a:cubicBezTo>
                <a:cubicBezTo>
                  <a:pt x="459" y="372"/>
                  <a:pt x="460" y="368"/>
                  <a:pt x="461" y="365"/>
                </a:cubicBezTo>
                <a:cubicBezTo>
                  <a:pt x="497" y="326"/>
                  <a:pt x="534" y="285"/>
                  <a:pt x="556" y="236"/>
                </a:cubicBezTo>
                <a:cubicBezTo>
                  <a:pt x="583" y="178"/>
                  <a:pt x="587" y="108"/>
                  <a:pt x="572" y="46"/>
                </a:cubicBezTo>
                <a:cubicBezTo>
                  <a:pt x="567" y="36"/>
                  <a:pt x="563" y="22"/>
                  <a:pt x="549" y="23"/>
                </a:cubicBezTo>
                <a:cubicBezTo>
                  <a:pt x="545" y="23"/>
                  <a:pt x="541" y="24"/>
                  <a:pt x="538" y="26"/>
                </a:cubicBezTo>
                <a:cubicBezTo>
                  <a:pt x="520" y="38"/>
                  <a:pt x="529" y="68"/>
                  <a:pt x="528" y="86"/>
                </a:cubicBezTo>
                <a:cubicBezTo>
                  <a:pt x="524" y="98"/>
                  <a:pt x="525" y="108"/>
                  <a:pt x="516" y="117"/>
                </a:cubicBezTo>
                <a:cubicBezTo>
                  <a:pt x="511" y="121"/>
                  <a:pt x="506" y="123"/>
                  <a:pt x="501" y="123"/>
                </a:cubicBezTo>
                <a:cubicBezTo>
                  <a:pt x="494" y="123"/>
                  <a:pt x="487" y="121"/>
                  <a:pt x="481" y="116"/>
                </a:cubicBezTo>
                <a:cubicBezTo>
                  <a:pt x="465" y="103"/>
                  <a:pt x="471" y="78"/>
                  <a:pt x="493" y="76"/>
                </a:cubicBezTo>
                <a:cubicBezTo>
                  <a:pt x="493" y="76"/>
                  <a:pt x="493" y="76"/>
                  <a:pt x="493" y="76"/>
                </a:cubicBezTo>
                <a:cubicBezTo>
                  <a:pt x="493" y="76"/>
                  <a:pt x="493" y="76"/>
                  <a:pt x="493" y="76"/>
                </a:cubicBezTo>
                <a:cubicBezTo>
                  <a:pt x="493" y="77"/>
                  <a:pt x="493" y="78"/>
                  <a:pt x="494" y="79"/>
                </a:cubicBezTo>
                <a:cubicBezTo>
                  <a:pt x="494" y="81"/>
                  <a:pt x="494" y="82"/>
                  <a:pt x="495" y="83"/>
                </a:cubicBezTo>
                <a:cubicBezTo>
                  <a:pt x="495" y="83"/>
                  <a:pt x="495" y="83"/>
                  <a:pt x="494" y="83"/>
                </a:cubicBezTo>
                <a:cubicBezTo>
                  <a:pt x="493" y="85"/>
                  <a:pt x="489" y="86"/>
                  <a:pt x="486" y="86"/>
                </a:cubicBezTo>
                <a:cubicBezTo>
                  <a:pt x="486" y="86"/>
                  <a:pt x="486" y="87"/>
                  <a:pt x="485" y="87"/>
                </a:cubicBezTo>
                <a:cubicBezTo>
                  <a:pt x="484" y="87"/>
                  <a:pt x="483" y="87"/>
                  <a:pt x="483" y="87"/>
                </a:cubicBezTo>
                <a:cubicBezTo>
                  <a:pt x="480" y="89"/>
                  <a:pt x="479" y="91"/>
                  <a:pt x="479" y="94"/>
                </a:cubicBezTo>
                <a:cubicBezTo>
                  <a:pt x="479" y="93"/>
                  <a:pt x="479" y="100"/>
                  <a:pt x="479" y="99"/>
                </a:cubicBezTo>
                <a:cubicBezTo>
                  <a:pt x="479" y="100"/>
                  <a:pt x="479" y="100"/>
                  <a:pt x="479" y="100"/>
                </a:cubicBezTo>
                <a:cubicBezTo>
                  <a:pt x="479" y="101"/>
                  <a:pt x="479" y="102"/>
                  <a:pt x="480" y="103"/>
                </a:cubicBezTo>
                <a:cubicBezTo>
                  <a:pt x="483" y="109"/>
                  <a:pt x="486" y="113"/>
                  <a:pt x="489" y="114"/>
                </a:cubicBezTo>
                <a:cubicBezTo>
                  <a:pt x="491" y="115"/>
                  <a:pt x="493" y="116"/>
                  <a:pt x="496" y="116"/>
                </a:cubicBezTo>
                <a:cubicBezTo>
                  <a:pt x="500" y="116"/>
                  <a:pt x="505" y="115"/>
                  <a:pt x="508" y="113"/>
                </a:cubicBezTo>
                <a:cubicBezTo>
                  <a:pt x="510" y="112"/>
                  <a:pt x="511" y="111"/>
                  <a:pt x="512" y="110"/>
                </a:cubicBezTo>
                <a:cubicBezTo>
                  <a:pt x="513" y="109"/>
                  <a:pt x="515" y="107"/>
                  <a:pt x="516" y="106"/>
                </a:cubicBezTo>
                <a:cubicBezTo>
                  <a:pt x="523" y="94"/>
                  <a:pt x="524" y="77"/>
                  <a:pt x="518" y="65"/>
                </a:cubicBezTo>
                <a:cubicBezTo>
                  <a:pt x="516" y="63"/>
                  <a:pt x="514" y="59"/>
                  <a:pt x="514" y="56"/>
                </a:cubicBezTo>
                <a:cubicBezTo>
                  <a:pt x="511" y="42"/>
                  <a:pt x="521" y="25"/>
                  <a:pt x="531" y="17"/>
                </a:cubicBezTo>
                <a:cubicBezTo>
                  <a:pt x="532" y="16"/>
                  <a:pt x="546" y="11"/>
                  <a:pt x="546" y="12"/>
                </a:cubicBezTo>
                <a:cubicBezTo>
                  <a:pt x="546" y="12"/>
                  <a:pt x="546" y="12"/>
                  <a:pt x="546" y="12"/>
                </a:cubicBezTo>
                <a:cubicBezTo>
                  <a:pt x="550" y="12"/>
                  <a:pt x="562" y="14"/>
                  <a:pt x="568" y="19"/>
                </a:cubicBezTo>
                <a:cubicBezTo>
                  <a:pt x="577" y="25"/>
                  <a:pt x="585" y="36"/>
                  <a:pt x="589" y="46"/>
                </a:cubicBezTo>
                <a:cubicBezTo>
                  <a:pt x="596" y="59"/>
                  <a:pt x="601" y="72"/>
                  <a:pt x="604" y="87"/>
                </a:cubicBezTo>
                <a:cubicBezTo>
                  <a:pt x="606" y="101"/>
                  <a:pt x="605" y="114"/>
                  <a:pt x="605" y="129"/>
                </a:cubicBezTo>
                <a:cubicBezTo>
                  <a:pt x="602" y="174"/>
                  <a:pt x="582" y="220"/>
                  <a:pt x="559" y="258"/>
                </a:cubicBezTo>
                <a:close/>
                <a:moveTo>
                  <a:pt x="495" y="95"/>
                </a:moveTo>
                <a:cubicBezTo>
                  <a:pt x="495" y="98"/>
                  <a:pt x="495" y="101"/>
                  <a:pt x="495" y="104"/>
                </a:cubicBezTo>
                <a:cubicBezTo>
                  <a:pt x="495" y="104"/>
                  <a:pt x="495" y="105"/>
                  <a:pt x="495" y="105"/>
                </a:cubicBezTo>
                <a:cubicBezTo>
                  <a:pt x="492" y="104"/>
                  <a:pt x="490" y="102"/>
                  <a:pt x="489" y="99"/>
                </a:cubicBezTo>
                <a:cubicBezTo>
                  <a:pt x="489" y="99"/>
                  <a:pt x="488" y="98"/>
                  <a:pt x="488" y="98"/>
                </a:cubicBezTo>
                <a:cubicBezTo>
                  <a:pt x="488" y="97"/>
                  <a:pt x="488" y="97"/>
                  <a:pt x="488" y="97"/>
                </a:cubicBezTo>
                <a:cubicBezTo>
                  <a:pt x="490" y="96"/>
                  <a:pt x="493" y="95"/>
                  <a:pt x="495" y="95"/>
                </a:cubicBezTo>
                <a:close/>
              </a:path>
            </a:pathLst>
          </a:custGeom>
          <a:solidFill>
            <a:srgbClr val="34322F"/>
          </a:solidFill>
          <a:ln>
            <a:noFill/>
          </a:ln>
        </p:spPr>
        <p:txBody>
          <a:bodyPr vert="horz" wrap="square" lIns="91440" tIns="45720" rIns="91440" bIns="45720" numCol="1" anchor="t" anchorCtr="0" compatLnSpc="1"/>
          <a:lstStyle/>
          <a:p>
            <a:endParaRPr lang="zh-CN" altLang="en-US">
              <a:solidFill>
                <a:srgbClr val="34322F"/>
              </a:solidFill>
            </a:endParaRPr>
          </a:p>
        </p:txBody>
      </p:sp>
      <p:sp>
        <p:nvSpPr>
          <p:cNvPr id="31" name="Freeform 5"/>
          <p:cNvSpPr>
            <a:spLocks noEditPoints="1"/>
          </p:cNvSpPr>
          <p:nvPr/>
        </p:nvSpPr>
        <p:spPr bwMode="auto">
          <a:xfrm rot="258832">
            <a:off x="4199224" y="2562001"/>
            <a:ext cx="1456889" cy="1573697"/>
          </a:xfrm>
          <a:custGeom>
            <a:avLst/>
            <a:gdLst>
              <a:gd name="T0" fmla="*/ 493 w 617"/>
              <a:gd name="T1" fmla="*/ 41 h 667"/>
              <a:gd name="T2" fmla="*/ 383 w 617"/>
              <a:gd name="T3" fmla="*/ 31 h 667"/>
              <a:gd name="T4" fmla="*/ 146 w 617"/>
              <a:gd name="T5" fmla="*/ 53 h 667"/>
              <a:gd name="T6" fmla="*/ 13 w 617"/>
              <a:gd name="T7" fmla="*/ 73 h 667"/>
              <a:gd name="T8" fmla="*/ 123 w 617"/>
              <a:gd name="T9" fmla="*/ 365 h 667"/>
              <a:gd name="T10" fmla="*/ 206 w 617"/>
              <a:gd name="T11" fmla="*/ 439 h 667"/>
              <a:gd name="T12" fmla="*/ 232 w 617"/>
              <a:gd name="T13" fmla="*/ 582 h 667"/>
              <a:gd name="T14" fmla="*/ 329 w 617"/>
              <a:gd name="T15" fmla="*/ 665 h 667"/>
              <a:gd name="T16" fmla="*/ 486 w 617"/>
              <a:gd name="T17" fmla="*/ 596 h 667"/>
              <a:gd name="T18" fmla="*/ 410 w 617"/>
              <a:gd name="T19" fmla="*/ 538 h 667"/>
              <a:gd name="T20" fmla="*/ 493 w 617"/>
              <a:gd name="T21" fmla="*/ 362 h 667"/>
              <a:gd name="T22" fmla="*/ 614 w 617"/>
              <a:gd name="T23" fmla="*/ 144 h 667"/>
              <a:gd name="T24" fmla="*/ 509 w 617"/>
              <a:gd name="T25" fmla="*/ 71 h 667"/>
              <a:gd name="T26" fmla="*/ 240 w 617"/>
              <a:gd name="T27" fmla="*/ 49 h 667"/>
              <a:gd name="T28" fmla="*/ 321 w 617"/>
              <a:gd name="T29" fmla="*/ 42 h 667"/>
              <a:gd name="T30" fmla="*/ 479 w 617"/>
              <a:gd name="T31" fmla="*/ 46 h 667"/>
              <a:gd name="T32" fmla="*/ 320 w 617"/>
              <a:gd name="T33" fmla="*/ 66 h 667"/>
              <a:gd name="T34" fmla="*/ 131 w 617"/>
              <a:gd name="T35" fmla="*/ 69 h 667"/>
              <a:gd name="T36" fmla="*/ 103 w 617"/>
              <a:gd name="T37" fmla="*/ 102 h 667"/>
              <a:gd name="T38" fmla="*/ 21 w 617"/>
              <a:gd name="T39" fmla="*/ 195 h 667"/>
              <a:gd name="T40" fmla="*/ 56 w 617"/>
              <a:gd name="T41" fmla="*/ 44 h 667"/>
              <a:gd name="T42" fmla="*/ 113 w 617"/>
              <a:gd name="T43" fmla="*/ 139 h 667"/>
              <a:gd name="T44" fmla="*/ 136 w 617"/>
              <a:gd name="T45" fmla="*/ 120 h 667"/>
              <a:gd name="T46" fmla="*/ 120 w 617"/>
              <a:gd name="T47" fmla="*/ 99 h 667"/>
              <a:gd name="T48" fmla="*/ 60 w 617"/>
              <a:gd name="T49" fmla="*/ 53 h 667"/>
              <a:gd name="T50" fmla="*/ 46 w 617"/>
              <a:gd name="T51" fmla="*/ 205 h 667"/>
              <a:gd name="T52" fmla="*/ 135 w 617"/>
              <a:gd name="T53" fmla="*/ 363 h 667"/>
              <a:gd name="T54" fmla="*/ 121 w 617"/>
              <a:gd name="T55" fmla="*/ 128 h 667"/>
              <a:gd name="T56" fmla="*/ 140 w 617"/>
              <a:gd name="T57" fmla="*/ 335 h 667"/>
              <a:gd name="T58" fmla="*/ 75 w 617"/>
              <a:gd name="T59" fmla="*/ 77 h 667"/>
              <a:gd name="T60" fmla="*/ 392 w 617"/>
              <a:gd name="T61" fmla="*/ 472 h 667"/>
              <a:gd name="T62" fmla="*/ 412 w 617"/>
              <a:gd name="T63" fmla="*/ 574 h 667"/>
              <a:gd name="T64" fmla="*/ 383 w 617"/>
              <a:gd name="T65" fmla="*/ 646 h 667"/>
              <a:gd name="T66" fmla="*/ 187 w 617"/>
              <a:gd name="T67" fmla="*/ 640 h 667"/>
              <a:gd name="T68" fmla="*/ 260 w 617"/>
              <a:gd name="T69" fmla="*/ 523 h 667"/>
              <a:gd name="T70" fmla="*/ 161 w 617"/>
              <a:gd name="T71" fmla="*/ 313 h 667"/>
              <a:gd name="T72" fmla="*/ 153 w 617"/>
              <a:gd name="T73" fmla="*/ 134 h 667"/>
              <a:gd name="T74" fmla="*/ 121 w 617"/>
              <a:gd name="T75" fmla="*/ 77 h 667"/>
              <a:gd name="T76" fmla="*/ 367 w 617"/>
              <a:gd name="T77" fmla="*/ 75 h 667"/>
              <a:gd name="T78" fmla="*/ 492 w 617"/>
              <a:gd name="T79" fmla="*/ 53 h 667"/>
              <a:gd name="T80" fmla="*/ 463 w 617"/>
              <a:gd name="T81" fmla="*/ 316 h 667"/>
              <a:gd name="T82" fmla="*/ 567 w 617"/>
              <a:gd name="T83" fmla="*/ 83 h 667"/>
              <a:gd name="T84" fmla="*/ 469 w 617"/>
              <a:gd name="T85" fmla="*/ 341 h 667"/>
              <a:gd name="T86" fmla="*/ 498 w 617"/>
              <a:gd name="T87" fmla="*/ 192 h 667"/>
              <a:gd name="T88" fmla="*/ 530 w 617"/>
              <a:gd name="T89" fmla="*/ 300 h 667"/>
              <a:gd name="T90" fmla="*/ 461 w 617"/>
              <a:gd name="T91" fmla="*/ 383 h 667"/>
              <a:gd name="T92" fmla="*/ 458 w 617"/>
              <a:gd name="T93" fmla="*/ 376 h 667"/>
              <a:gd name="T94" fmla="*/ 461 w 617"/>
              <a:gd name="T95" fmla="*/ 365 h 667"/>
              <a:gd name="T96" fmla="*/ 528 w 617"/>
              <a:gd name="T97" fmla="*/ 86 h 667"/>
              <a:gd name="T98" fmla="*/ 493 w 617"/>
              <a:gd name="T99" fmla="*/ 76 h 667"/>
              <a:gd name="T100" fmla="*/ 486 w 617"/>
              <a:gd name="T101" fmla="*/ 86 h 667"/>
              <a:gd name="T102" fmla="*/ 479 w 617"/>
              <a:gd name="T103" fmla="*/ 100 h 667"/>
              <a:gd name="T104" fmla="*/ 512 w 617"/>
              <a:gd name="T105" fmla="*/ 110 h 667"/>
              <a:gd name="T106" fmla="*/ 546 w 617"/>
              <a:gd name="T107" fmla="*/ 12 h 667"/>
              <a:gd name="T108" fmla="*/ 605 w 617"/>
              <a:gd name="T109" fmla="*/ 129 h 667"/>
              <a:gd name="T110" fmla="*/ 489 w 617"/>
              <a:gd name="T111" fmla="*/ 99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17" h="667">
                <a:moveTo>
                  <a:pt x="560" y="5"/>
                </a:moveTo>
                <a:cubicBezTo>
                  <a:pt x="547" y="0"/>
                  <a:pt x="532" y="0"/>
                  <a:pt x="521" y="12"/>
                </a:cubicBezTo>
                <a:cubicBezTo>
                  <a:pt x="512" y="23"/>
                  <a:pt x="504" y="37"/>
                  <a:pt x="503" y="52"/>
                </a:cubicBezTo>
                <a:cubicBezTo>
                  <a:pt x="501" y="47"/>
                  <a:pt x="498" y="44"/>
                  <a:pt x="494" y="41"/>
                </a:cubicBezTo>
                <a:cubicBezTo>
                  <a:pt x="493" y="41"/>
                  <a:pt x="493" y="41"/>
                  <a:pt x="493" y="41"/>
                </a:cubicBezTo>
                <a:cubicBezTo>
                  <a:pt x="491" y="39"/>
                  <a:pt x="488" y="37"/>
                  <a:pt x="485" y="36"/>
                </a:cubicBezTo>
                <a:cubicBezTo>
                  <a:pt x="476" y="34"/>
                  <a:pt x="466" y="33"/>
                  <a:pt x="457" y="32"/>
                </a:cubicBezTo>
                <a:cubicBezTo>
                  <a:pt x="456" y="32"/>
                  <a:pt x="456" y="32"/>
                  <a:pt x="456" y="32"/>
                </a:cubicBezTo>
                <a:cubicBezTo>
                  <a:pt x="443" y="35"/>
                  <a:pt x="426" y="30"/>
                  <a:pt x="412" y="30"/>
                </a:cubicBezTo>
                <a:cubicBezTo>
                  <a:pt x="402" y="30"/>
                  <a:pt x="393" y="31"/>
                  <a:pt x="383" y="31"/>
                </a:cubicBezTo>
                <a:cubicBezTo>
                  <a:pt x="349" y="29"/>
                  <a:pt x="313" y="31"/>
                  <a:pt x="279" y="33"/>
                </a:cubicBezTo>
                <a:cubicBezTo>
                  <a:pt x="250" y="36"/>
                  <a:pt x="220" y="43"/>
                  <a:pt x="191" y="43"/>
                </a:cubicBezTo>
                <a:cubicBezTo>
                  <a:pt x="177" y="46"/>
                  <a:pt x="159" y="48"/>
                  <a:pt x="146" y="53"/>
                </a:cubicBezTo>
                <a:cubicBezTo>
                  <a:pt x="146" y="53"/>
                  <a:pt x="146" y="53"/>
                  <a:pt x="146" y="53"/>
                </a:cubicBezTo>
                <a:cubicBezTo>
                  <a:pt x="146" y="53"/>
                  <a:pt x="146" y="53"/>
                  <a:pt x="146" y="53"/>
                </a:cubicBezTo>
                <a:cubicBezTo>
                  <a:pt x="141" y="56"/>
                  <a:pt x="133" y="56"/>
                  <a:pt x="128" y="58"/>
                </a:cubicBezTo>
                <a:cubicBezTo>
                  <a:pt x="120" y="60"/>
                  <a:pt x="112" y="68"/>
                  <a:pt x="108" y="75"/>
                </a:cubicBezTo>
                <a:cubicBezTo>
                  <a:pt x="108" y="76"/>
                  <a:pt x="108" y="76"/>
                  <a:pt x="108" y="76"/>
                </a:cubicBezTo>
                <a:cubicBezTo>
                  <a:pt x="104" y="42"/>
                  <a:pt x="69" y="24"/>
                  <a:pt x="41" y="40"/>
                </a:cubicBezTo>
                <a:cubicBezTo>
                  <a:pt x="29" y="47"/>
                  <a:pt x="19" y="60"/>
                  <a:pt x="13" y="73"/>
                </a:cubicBezTo>
                <a:cubicBezTo>
                  <a:pt x="2" y="99"/>
                  <a:pt x="0" y="128"/>
                  <a:pt x="1" y="155"/>
                </a:cubicBezTo>
                <a:cubicBezTo>
                  <a:pt x="6" y="208"/>
                  <a:pt x="30" y="251"/>
                  <a:pt x="59" y="293"/>
                </a:cubicBezTo>
                <a:cubicBezTo>
                  <a:pt x="69" y="307"/>
                  <a:pt x="81" y="320"/>
                  <a:pt x="92" y="333"/>
                </a:cubicBezTo>
                <a:cubicBezTo>
                  <a:pt x="101" y="343"/>
                  <a:pt x="110" y="359"/>
                  <a:pt x="122" y="365"/>
                </a:cubicBezTo>
                <a:cubicBezTo>
                  <a:pt x="122" y="365"/>
                  <a:pt x="123" y="365"/>
                  <a:pt x="123" y="365"/>
                </a:cubicBezTo>
                <a:cubicBezTo>
                  <a:pt x="139" y="374"/>
                  <a:pt x="150" y="394"/>
                  <a:pt x="166" y="405"/>
                </a:cubicBezTo>
                <a:cubicBezTo>
                  <a:pt x="166" y="405"/>
                  <a:pt x="166" y="405"/>
                  <a:pt x="166" y="405"/>
                </a:cubicBezTo>
                <a:cubicBezTo>
                  <a:pt x="177" y="409"/>
                  <a:pt x="187" y="422"/>
                  <a:pt x="197" y="429"/>
                </a:cubicBezTo>
                <a:cubicBezTo>
                  <a:pt x="199" y="432"/>
                  <a:pt x="200" y="434"/>
                  <a:pt x="202" y="436"/>
                </a:cubicBezTo>
                <a:cubicBezTo>
                  <a:pt x="203" y="437"/>
                  <a:pt x="204" y="438"/>
                  <a:pt x="206" y="439"/>
                </a:cubicBezTo>
                <a:cubicBezTo>
                  <a:pt x="219" y="454"/>
                  <a:pt x="235" y="469"/>
                  <a:pt x="246" y="487"/>
                </a:cubicBezTo>
                <a:cubicBezTo>
                  <a:pt x="248" y="499"/>
                  <a:pt x="249" y="511"/>
                  <a:pt x="249" y="524"/>
                </a:cubicBezTo>
                <a:cubicBezTo>
                  <a:pt x="249" y="529"/>
                  <a:pt x="250" y="538"/>
                  <a:pt x="247" y="543"/>
                </a:cubicBezTo>
                <a:cubicBezTo>
                  <a:pt x="245" y="546"/>
                  <a:pt x="240" y="549"/>
                  <a:pt x="237" y="552"/>
                </a:cubicBezTo>
                <a:cubicBezTo>
                  <a:pt x="232" y="561"/>
                  <a:pt x="237" y="574"/>
                  <a:pt x="232" y="582"/>
                </a:cubicBezTo>
                <a:cubicBezTo>
                  <a:pt x="221" y="595"/>
                  <a:pt x="211" y="595"/>
                  <a:pt x="195" y="599"/>
                </a:cubicBezTo>
                <a:cubicBezTo>
                  <a:pt x="179" y="604"/>
                  <a:pt x="165" y="613"/>
                  <a:pt x="170" y="633"/>
                </a:cubicBezTo>
                <a:cubicBezTo>
                  <a:pt x="175" y="653"/>
                  <a:pt x="200" y="656"/>
                  <a:pt x="216" y="659"/>
                </a:cubicBezTo>
                <a:cubicBezTo>
                  <a:pt x="233" y="662"/>
                  <a:pt x="250" y="664"/>
                  <a:pt x="266" y="665"/>
                </a:cubicBezTo>
                <a:cubicBezTo>
                  <a:pt x="287" y="667"/>
                  <a:pt x="308" y="665"/>
                  <a:pt x="329" y="665"/>
                </a:cubicBezTo>
                <a:cubicBezTo>
                  <a:pt x="349" y="663"/>
                  <a:pt x="369" y="662"/>
                  <a:pt x="389" y="658"/>
                </a:cubicBezTo>
                <a:cubicBezTo>
                  <a:pt x="418" y="653"/>
                  <a:pt x="455" y="649"/>
                  <a:pt x="480" y="629"/>
                </a:cubicBezTo>
                <a:cubicBezTo>
                  <a:pt x="485" y="625"/>
                  <a:pt x="491" y="615"/>
                  <a:pt x="489" y="608"/>
                </a:cubicBezTo>
                <a:cubicBezTo>
                  <a:pt x="489" y="608"/>
                  <a:pt x="489" y="608"/>
                  <a:pt x="489" y="608"/>
                </a:cubicBezTo>
                <a:cubicBezTo>
                  <a:pt x="488" y="603"/>
                  <a:pt x="488" y="600"/>
                  <a:pt x="486" y="596"/>
                </a:cubicBezTo>
                <a:cubicBezTo>
                  <a:pt x="479" y="586"/>
                  <a:pt x="463" y="583"/>
                  <a:pt x="452" y="582"/>
                </a:cubicBezTo>
                <a:cubicBezTo>
                  <a:pt x="451" y="582"/>
                  <a:pt x="451" y="582"/>
                  <a:pt x="451" y="582"/>
                </a:cubicBezTo>
                <a:cubicBezTo>
                  <a:pt x="440" y="583"/>
                  <a:pt x="431" y="578"/>
                  <a:pt x="422" y="570"/>
                </a:cubicBezTo>
                <a:cubicBezTo>
                  <a:pt x="414" y="563"/>
                  <a:pt x="421" y="546"/>
                  <a:pt x="410" y="539"/>
                </a:cubicBezTo>
                <a:cubicBezTo>
                  <a:pt x="410" y="538"/>
                  <a:pt x="410" y="538"/>
                  <a:pt x="410" y="538"/>
                </a:cubicBezTo>
                <a:cubicBezTo>
                  <a:pt x="409" y="538"/>
                  <a:pt x="409" y="538"/>
                  <a:pt x="409" y="538"/>
                </a:cubicBezTo>
                <a:cubicBezTo>
                  <a:pt x="408" y="536"/>
                  <a:pt x="405" y="535"/>
                  <a:pt x="404" y="533"/>
                </a:cubicBezTo>
                <a:cubicBezTo>
                  <a:pt x="399" y="517"/>
                  <a:pt x="398" y="497"/>
                  <a:pt x="401" y="481"/>
                </a:cubicBezTo>
                <a:cubicBezTo>
                  <a:pt x="407" y="459"/>
                  <a:pt x="425" y="438"/>
                  <a:pt x="438" y="420"/>
                </a:cubicBezTo>
                <a:cubicBezTo>
                  <a:pt x="459" y="404"/>
                  <a:pt x="476" y="382"/>
                  <a:pt x="493" y="362"/>
                </a:cubicBezTo>
                <a:cubicBezTo>
                  <a:pt x="507" y="347"/>
                  <a:pt x="521" y="332"/>
                  <a:pt x="534" y="315"/>
                </a:cubicBezTo>
                <a:cubicBezTo>
                  <a:pt x="546" y="300"/>
                  <a:pt x="557" y="284"/>
                  <a:pt x="566" y="267"/>
                </a:cubicBezTo>
                <a:cubicBezTo>
                  <a:pt x="574" y="253"/>
                  <a:pt x="584" y="239"/>
                  <a:pt x="591" y="225"/>
                </a:cubicBezTo>
                <a:cubicBezTo>
                  <a:pt x="598" y="211"/>
                  <a:pt x="602" y="196"/>
                  <a:pt x="607" y="181"/>
                </a:cubicBezTo>
                <a:cubicBezTo>
                  <a:pt x="610" y="170"/>
                  <a:pt x="615" y="157"/>
                  <a:pt x="614" y="144"/>
                </a:cubicBezTo>
                <a:cubicBezTo>
                  <a:pt x="614" y="137"/>
                  <a:pt x="614" y="129"/>
                  <a:pt x="615" y="122"/>
                </a:cubicBezTo>
                <a:cubicBezTo>
                  <a:pt x="617" y="80"/>
                  <a:pt x="605" y="15"/>
                  <a:pt x="560" y="5"/>
                </a:cubicBezTo>
                <a:close/>
                <a:moveTo>
                  <a:pt x="507" y="90"/>
                </a:moveTo>
                <a:cubicBezTo>
                  <a:pt x="507" y="83"/>
                  <a:pt x="507" y="75"/>
                  <a:pt x="507" y="67"/>
                </a:cubicBezTo>
                <a:cubicBezTo>
                  <a:pt x="509" y="71"/>
                  <a:pt x="509" y="71"/>
                  <a:pt x="509" y="71"/>
                </a:cubicBezTo>
                <a:cubicBezTo>
                  <a:pt x="513" y="79"/>
                  <a:pt x="512" y="92"/>
                  <a:pt x="506" y="99"/>
                </a:cubicBezTo>
                <a:cubicBezTo>
                  <a:pt x="506" y="97"/>
                  <a:pt x="506" y="94"/>
                  <a:pt x="507" y="90"/>
                </a:cubicBezTo>
                <a:close/>
                <a:moveTo>
                  <a:pt x="153" y="62"/>
                </a:moveTo>
                <a:cubicBezTo>
                  <a:pt x="174" y="58"/>
                  <a:pt x="196" y="57"/>
                  <a:pt x="217" y="53"/>
                </a:cubicBezTo>
                <a:cubicBezTo>
                  <a:pt x="224" y="52"/>
                  <a:pt x="232" y="49"/>
                  <a:pt x="240" y="49"/>
                </a:cubicBezTo>
                <a:cubicBezTo>
                  <a:pt x="245" y="48"/>
                  <a:pt x="249" y="51"/>
                  <a:pt x="254" y="50"/>
                </a:cubicBezTo>
                <a:cubicBezTo>
                  <a:pt x="266" y="50"/>
                  <a:pt x="277" y="47"/>
                  <a:pt x="289" y="46"/>
                </a:cubicBezTo>
                <a:cubicBezTo>
                  <a:pt x="296" y="46"/>
                  <a:pt x="302" y="44"/>
                  <a:pt x="309" y="43"/>
                </a:cubicBezTo>
                <a:cubicBezTo>
                  <a:pt x="311" y="44"/>
                  <a:pt x="314" y="44"/>
                  <a:pt x="316" y="44"/>
                </a:cubicBezTo>
                <a:cubicBezTo>
                  <a:pt x="318" y="44"/>
                  <a:pt x="319" y="42"/>
                  <a:pt x="321" y="42"/>
                </a:cubicBezTo>
                <a:cubicBezTo>
                  <a:pt x="324" y="42"/>
                  <a:pt x="324" y="42"/>
                  <a:pt x="324" y="42"/>
                </a:cubicBezTo>
                <a:cubicBezTo>
                  <a:pt x="342" y="43"/>
                  <a:pt x="358" y="42"/>
                  <a:pt x="376" y="41"/>
                </a:cubicBezTo>
                <a:cubicBezTo>
                  <a:pt x="401" y="42"/>
                  <a:pt x="426" y="42"/>
                  <a:pt x="452" y="44"/>
                </a:cubicBezTo>
                <a:cubicBezTo>
                  <a:pt x="452" y="42"/>
                  <a:pt x="452" y="42"/>
                  <a:pt x="452" y="42"/>
                </a:cubicBezTo>
                <a:cubicBezTo>
                  <a:pt x="461" y="43"/>
                  <a:pt x="470" y="43"/>
                  <a:pt x="479" y="46"/>
                </a:cubicBezTo>
                <a:cubicBezTo>
                  <a:pt x="479" y="46"/>
                  <a:pt x="479" y="46"/>
                  <a:pt x="479" y="46"/>
                </a:cubicBezTo>
                <a:cubicBezTo>
                  <a:pt x="479" y="46"/>
                  <a:pt x="479" y="46"/>
                  <a:pt x="479" y="46"/>
                </a:cubicBezTo>
                <a:cubicBezTo>
                  <a:pt x="470" y="50"/>
                  <a:pt x="460" y="50"/>
                  <a:pt x="450" y="51"/>
                </a:cubicBezTo>
                <a:cubicBezTo>
                  <a:pt x="437" y="53"/>
                  <a:pt x="425" y="56"/>
                  <a:pt x="411" y="58"/>
                </a:cubicBezTo>
                <a:cubicBezTo>
                  <a:pt x="381" y="61"/>
                  <a:pt x="350" y="66"/>
                  <a:pt x="320" y="66"/>
                </a:cubicBezTo>
                <a:cubicBezTo>
                  <a:pt x="309" y="68"/>
                  <a:pt x="301" y="70"/>
                  <a:pt x="290" y="69"/>
                </a:cubicBezTo>
                <a:cubicBezTo>
                  <a:pt x="285" y="69"/>
                  <a:pt x="262" y="66"/>
                  <a:pt x="259" y="71"/>
                </a:cubicBezTo>
                <a:cubicBezTo>
                  <a:pt x="248" y="72"/>
                  <a:pt x="237" y="72"/>
                  <a:pt x="226" y="71"/>
                </a:cubicBezTo>
                <a:cubicBezTo>
                  <a:pt x="211" y="69"/>
                  <a:pt x="197" y="73"/>
                  <a:pt x="183" y="72"/>
                </a:cubicBezTo>
                <a:cubicBezTo>
                  <a:pt x="167" y="72"/>
                  <a:pt x="147" y="73"/>
                  <a:pt x="131" y="69"/>
                </a:cubicBezTo>
                <a:cubicBezTo>
                  <a:pt x="139" y="67"/>
                  <a:pt x="147" y="66"/>
                  <a:pt x="153" y="62"/>
                </a:cubicBezTo>
                <a:close/>
                <a:moveTo>
                  <a:pt x="103" y="102"/>
                </a:moveTo>
                <a:cubicBezTo>
                  <a:pt x="104" y="100"/>
                  <a:pt x="104" y="97"/>
                  <a:pt x="105" y="95"/>
                </a:cubicBezTo>
                <a:cubicBezTo>
                  <a:pt x="106" y="105"/>
                  <a:pt x="108" y="116"/>
                  <a:pt x="109" y="126"/>
                </a:cubicBezTo>
                <a:cubicBezTo>
                  <a:pt x="104" y="120"/>
                  <a:pt x="102" y="110"/>
                  <a:pt x="103" y="102"/>
                </a:cubicBezTo>
                <a:close/>
                <a:moveTo>
                  <a:pt x="135" y="363"/>
                </a:moveTo>
                <a:cubicBezTo>
                  <a:pt x="120" y="347"/>
                  <a:pt x="106" y="330"/>
                  <a:pt x="91" y="313"/>
                </a:cubicBezTo>
                <a:cubicBezTo>
                  <a:pt x="80" y="300"/>
                  <a:pt x="68" y="287"/>
                  <a:pt x="57" y="272"/>
                </a:cubicBezTo>
                <a:cubicBezTo>
                  <a:pt x="49" y="261"/>
                  <a:pt x="45" y="248"/>
                  <a:pt x="39" y="236"/>
                </a:cubicBezTo>
                <a:cubicBezTo>
                  <a:pt x="31" y="223"/>
                  <a:pt x="25" y="210"/>
                  <a:pt x="21" y="195"/>
                </a:cubicBezTo>
                <a:cubicBezTo>
                  <a:pt x="17" y="182"/>
                  <a:pt x="11" y="168"/>
                  <a:pt x="11" y="155"/>
                </a:cubicBezTo>
                <a:cubicBezTo>
                  <a:pt x="11" y="148"/>
                  <a:pt x="11" y="142"/>
                  <a:pt x="12" y="136"/>
                </a:cubicBezTo>
                <a:cubicBezTo>
                  <a:pt x="12" y="133"/>
                  <a:pt x="10" y="130"/>
                  <a:pt x="11" y="127"/>
                </a:cubicBezTo>
                <a:cubicBezTo>
                  <a:pt x="11" y="125"/>
                  <a:pt x="11" y="122"/>
                  <a:pt x="11" y="120"/>
                </a:cubicBezTo>
                <a:cubicBezTo>
                  <a:pt x="16" y="94"/>
                  <a:pt x="28" y="51"/>
                  <a:pt x="56" y="44"/>
                </a:cubicBezTo>
                <a:cubicBezTo>
                  <a:pt x="75" y="41"/>
                  <a:pt x="98" y="58"/>
                  <a:pt x="99" y="78"/>
                </a:cubicBezTo>
                <a:cubicBezTo>
                  <a:pt x="99" y="81"/>
                  <a:pt x="98" y="84"/>
                  <a:pt x="97" y="87"/>
                </a:cubicBezTo>
                <a:cubicBezTo>
                  <a:pt x="95" y="92"/>
                  <a:pt x="95" y="92"/>
                  <a:pt x="95" y="92"/>
                </a:cubicBezTo>
                <a:cubicBezTo>
                  <a:pt x="87" y="111"/>
                  <a:pt x="96" y="136"/>
                  <a:pt x="113" y="139"/>
                </a:cubicBezTo>
                <a:cubicBezTo>
                  <a:pt x="113" y="139"/>
                  <a:pt x="113" y="139"/>
                  <a:pt x="113" y="139"/>
                </a:cubicBezTo>
                <a:cubicBezTo>
                  <a:pt x="115" y="139"/>
                  <a:pt x="116" y="140"/>
                  <a:pt x="117" y="139"/>
                </a:cubicBezTo>
                <a:cubicBezTo>
                  <a:pt x="117" y="139"/>
                  <a:pt x="117" y="140"/>
                  <a:pt x="117" y="140"/>
                </a:cubicBezTo>
                <a:cubicBezTo>
                  <a:pt x="118" y="140"/>
                  <a:pt x="118" y="140"/>
                  <a:pt x="118" y="140"/>
                </a:cubicBezTo>
                <a:cubicBezTo>
                  <a:pt x="126" y="139"/>
                  <a:pt x="133" y="131"/>
                  <a:pt x="135" y="124"/>
                </a:cubicBezTo>
                <a:cubicBezTo>
                  <a:pt x="136" y="123"/>
                  <a:pt x="136" y="122"/>
                  <a:pt x="136" y="120"/>
                </a:cubicBezTo>
                <a:cubicBezTo>
                  <a:pt x="136" y="119"/>
                  <a:pt x="136" y="117"/>
                  <a:pt x="136" y="116"/>
                </a:cubicBezTo>
                <a:cubicBezTo>
                  <a:pt x="135" y="114"/>
                  <a:pt x="134" y="113"/>
                  <a:pt x="133" y="112"/>
                </a:cubicBezTo>
                <a:cubicBezTo>
                  <a:pt x="132" y="111"/>
                  <a:pt x="130" y="111"/>
                  <a:pt x="129" y="110"/>
                </a:cubicBezTo>
                <a:cubicBezTo>
                  <a:pt x="126" y="110"/>
                  <a:pt x="119" y="111"/>
                  <a:pt x="118" y="107"/>
                </a:cubicBezTo>
                <a:cubicBezTo>
                  <a:pt x="117" y="105"/>
                  <a:pt x="120" y="101"/>
                  <a:pt x="120" y="99"/>
                </a:cubicBezTo>
                <a:cubicBezTo>
                  <a:pt x="128" y="99"/>
                  <a:pt x="140" y="103"/>
                  <a:pt x="144" y="112"/>
                </a:cubicBezTo>
                <a:cubicBezTo>
                  <a:pt x="150" y="126"/>
                  <a:pt x="136" y="140"/>
                  <a:pt x="125" y="144"/>
                </a:cubicBezTo>
                <a:cubicBezTo>
                  <a:pt x="121" y="146"/>
                  <a:pt x="117" y="146"/>
                  <a:pt x="113" y="146"/>
                </a:cubicBezTo>
                <a:cubicBezTo>
                  <a:pt x="81" y="146"/>
                  <a:pt x="90" y="95"/>
                  <a:pt x="85" y="74"/>
                </a:cubicBezTo>
                <a:cubicBezTo>
                  <a:pt x="83" y="62"/>
                  <a:pt x="73" y="53"/>
                  <a:pt x="60" y="53"/>
                </a:cubicBezTo>
                <a:cubicBezTo>
                  <a:pt x="60" y="53"/>
                  <a:pt x="60" y="53"/>
                  <a:pt x="60" y="53"/>
                </a:cubicBezTo>
                <a:cubicBezTo>
                  <a:pt x="54" y="54"/>
                  <a:pt x="50" y="57"/>
                  <a:pt x="47" y="61"/>
                </a:cubicBezTo>
                <a:cubicBezTo>
                  <a:pt x="37" y="76"/>
                  <a:pt x="37" y="98"/>
                  <a:pt x="36" y="115"/>
                </a:cubicBezTo>
                <a:cubicBezTo>
                  <a:pt x="35" y="136"/>
                  <a:pt x="36" y="158"/>
                  <a:pt x="39" y="179"/>
                </a:cubicBezTo>
                <a:cubicBezTo>
                  <a:pt x="40" y="188"/>
                  <a:pt x="44" y="196"/>
                  <a:pt x="46" y="205"/>
                </a:cubicBezTo>
                <a:cubicBezTo>
                  <a:pt x="50" y="218"/>
                  <a:pt x="54" y="230"/>
                  <a:pt x="58" y="243"/>
                </a:cubicBezTo>
                <a:cubicBezTo>
                  <a:pt x="61" y="248"/>
                  <a:pt x="75" y="288"/>
                  <a:pt x="84" y="287"/>
                </a:cubicBezTo>
                <a:cubicBezTo>
                  <a:pt x="110" y="324"/>
                  <a:pt x="142" y="353"/>
                  <a:pt x="176" y="382"/>
                </a:cubicBezTo>
                <a:cubicBezTo>
                  <a:pt x="180" y="390"/>
                  <a:pt x="183" y="398"/>
                  <a:pt x="186" y="406"/>
                </a:cubicBezTo>
                <a:cubicBezTo>
                  <a:pt x="168" y="392"/>
                  <a:pt x="151" y="379"/>
                  <a:pt x="135" y="363"/>
                </a:cubicBezTo>
                <a:close/>
                <a:moveTo>
                  <a:pt x="118" y="119"/>
                </a:moveTo>
                <a:cubicBezTo>
                  <a:pt x="121" y="120"/>
                  <a:pt x="123" y="120"/>
                  <a:pt x="125" y="121"/>
                </a:cubicBezTo>
                <a:cubicBezTo>
                  <a:pt x="126" y="121"/>
                  <a:pt x="126" y="121"/>
                  <a:pt x="126" y="121"/>
                </a:cubicBezTo>
                <a:cubicBezTo>
                  <a:pt x="126" y="121"/>
                  <a:pt x="125" y="122"/>
                  <a:pt x="124" y="124"/>
                </a:cubicBezTo>
                <a:cubicBezTo>
                  <a:pt x="124" y="125"/>
                  <a:pt x="123" y="127"/>
                  <a:pt x="121" y="128"/>
                </a:cubicBezTo>
                <a:cubicBezTo>
                  <a:pt x="120" y="129"/>
                  <a:pt x="120" y="129"/>
                  <a:pt x="119" y="129"/>
                </a:cubicBezTo>
                <a:cubicBezTo>
                  <a:pt x="119" y="125"/>
                  <a:pt x="119" y="122"/>
                  <a:pt x="118" y="119"/>
                </a:cubicBezTo>
                <a:close/>
                <a:moveTo>
                  <a:pt x="114" y="159"/>
                </a:moveTo>
                <a:cubicBezTo>
                  <a:pt x="123" y="228"/>
                  <a:pt x="139" y="296"/>
                  <a:pt x="166" y="359"/>
                </a:cubicBezTo>
                <a:cubicBezTo>
                  <a:pt x="155" y="349"/>
                  <a:pt x="146" y="341"/>
                  <a:pt x="140" y="335"/>
                </a:cubicBezTo>
                <a:cubicBezTo>
                  <a:pt x="106" y="305"/>
                  <a:pt x="78" y="269"/>
                  <a:pt x="63" y="224"/>
                </a:cubicBezTo>
                <a:cubicBezTo>
                  <a:pt x="56" y="204"/>
                  <a:pt x="49" y="183"/>
                  <a:pt x="47" y="162"/>
                </a:cubicBezTo>
                <a:cubicBezTo>
                  <a:pt x="44" y="135"/>
                  <a:pt x="51" y="110"/>
                  <a:pt x="51" y="84"/>
                </a:cubicBezTo>
                <a:cubicBezTo>
                  <a:pt x="52" y="77"/>
                  <a:pt x="54" y="65"/>
                  <a:pt x="63" y="65"/>
                </a:cubicBezTo>
                <a:cubicBezTo>
                  <a:pt x="69" y="65"/>
                  <a:pt x="74" y="70"/>
                  <a:pt x="75" y="77"/>
                </a:cubicBezTo>
                <a:cubicBezTo>
                  <a:pt x="77" y="97"/>
                  <a:pt x="75" y="119"/>
                  <a:pt x="84" y="138"/>
                </a:cubicBezTo>
                <a:cubicBezTo>
                  <a:pt x="85" y="142"/>
                  <a:pt x="87" y="145"/>
                  <a:pt x="90" y="147"/>
                </a:cubicBezTo>
                <a:cubicBezTo>
                  <a:pt x="96" y="154"/>
                  <a:pt x="104" y="159"/>
                  <a:pt x="114" y="159"/>
                </a:cubicBezTo>
                <a:close/>
                <a:moveTo>
                  <a:pt x="441" y="398"/>
                </a:moveTo>
                <a:cubicBezTo>
                  <a:pt x="430" y="426"/>
                  <a:pt x="402" y="443"/>
                  <a:pt x="392" y="472"/>
                </a:cubicBezTo>
                <a:cubicBezTo>
                  <a:pt x="387" y="490"/>
                  <a:pt x="388" y="517"/>
                  <a:pt x="393" y="534"/>
                </a:cubicBezTo>
                <a:cubicBezTo>
                  <a:pt x="393" y="535"/>
                  <a:pt x="394" y="538"/>
                  <a:pt x="396" y="541"/>
                </a:cubicBezTo>
                <a:cubicBezTo>
                  <a:pt x="398" y="542"/>
                  <a:pt x="401" y="544"/>
                  <a:pt x="403" y="545"/>
                </a:cubicBezTo>
                <a:cubicBezTo>
                  <a:pt x="405" y="547"/>
                  <a:pt x="407" y="548"/>
                  <a:pt x="408" y="550"/>
                </a:cubicBezTo>
                <a:cubicBezTo>
                  <a:pt x="410" y="558"/>
                  <a:pt x="408" y="567"/>
                  <a:pt x="412" y="574"/>
                </a:cubicBezTo>
                <a:cubicBezTo>
                  <a:pt x="418" y="591"/>
                  <a:pt x="442" y="596"/>
                  <a:pt x="457" y="593"/>
                </a:cubicBezTo>
                <a:cubicBezTo>
                  <a:pt x="467" y="595"/>
                  <a:pt x="486" y="601"/>
                  <a:pt x="476" y="616"/>
                </a:cubicBezTo>
                <a:cubicBezTo>
                  <a:pt x="475" y="617"/>
                  <a:pt x="474" y="618"/>
                  <a:pt x="473" y="619"/>
                </a:cubicBezTo>
                <a:cubicBezTo>
                  <a:pt x="464" y="628"/>
                  <a:pt x="448" y="631"/>
                  <a:pt x="437" y="636"/>
                </a:cubicBezTo>
                <a:cubicBezTo>
                  <a:pt x="419" y="642"/>
                  <a:pt x="402" y="642"/>
                  <a:pt x="383" y="646"/>
                </a:cubicBezTo>
                <a:cubicBezTo>
                  <a:pt x="359" y="651"/>
                  <a:pt x="334" y="653"/>
                  <a:pt x="309" y="655"/>
                </a:cubicBezTo>
                <a:cubicBezTo>
                  <a:pt x="297" y="656"/>
                  <a:pt x="285" y="653"/>
                  <a:pt x="274" y="653"/>
                </a:cubicBezTo>
                <a:cubicBezTo>
                  <a:pt x="261" y="653"/>
                  <a:pt x="249" y="653"/>
                  <a:pt x="236" y="652"/>
                </a:cubicBezTo>
                <a:cubicBezTo>
                  <a:pt x="228" y="651"/>
                  <a:pt x="221" y="647"/>
                  <a:pt x="212" y="647"/>
                </a:cubicBezTo>
                <a:cubicBezTo>
                  <a:pt x="204" y="647"/>
                  <a:pt x="194" y="645"/>
                  <a:pt x="187" y="640"/>
                </a:cubicBezTo>
                <a:cubicBezTo>
                  <a:pt x="174" y="631"/>
                  <a:pt x="180" y="616"/>
                  <a:pt x="193" y="613"/>
                </a:cubicBezTo>
                <a:cubicBezTo>
                  <a:pt x="192" y="611"/>
                  <a:pt x="192" y="611"/>
                  <a:pt x="192" y="611"/>
                </a:cubicBezTo>
                <a:cubicBezTo>
                  <a:pt x="210" y="605"/>
                  <a:pt x="227" y="605"/>
                  <a:pt x="240" y="590"/>
                </a:cubicBezTo>
                <a:cubicBezTo>
                  <a:pt x="248" y="582"/>
                  <a:pt x="240" y="563"/>
                  <a:pt x="248" y="558"/>
                </a:cubicBezTo>
                <a:cubicBezTo>
                  <a:pt x="259" y="547"/>
                  <a:pt x="261" y="538"/>
                  <a:pt x="260" y="523"/>
                </a:cubicBezTo>
                <a:cubicBezTo>
                  <a:pt x="259" y="509"/>
                  <a:pt x="260" y="494"/>
                  <a:pt x="254" y="481"/>
                </a:cubicBezTo>
                <a:cubicBezTo>
                  <a:pt x="244" y="464"/>
                  <a:pt x="230" y="450"/>
                  <a:pt x="218" y="435"/>
                </a:cubicBezTo>
                <a:cubicBezTo>
                  <a:pt x="201" y="416"/>
                  <a:pt x="192" y="397"/>
                  <a:pt x="184" y="373"/>
                </a:cubicBezTo>
                <a:cubicBezTo>
                  <a:pt x="181" y="365"/>
                  <a:pt x="176" y="359"/>
                  <a:pt x="173" y="351"/>
                </a:cubicBezTo>
                <a:cubicBezTo>
                  <a:pt x="169" y="338"/>
                  <a:pt x="165" y="326"/>
                  <a:pt x="161" y="313"/>
                </a:cubicBezTo>
                <a:cubicBezTo>
                  <a:pt x="155" y="298"/>
                  <a:pt x="148" y="285"/>
                  <a:pt x="144" y="268"/>
                </a:cubicBezTo>
                <a:cubicBezTo>
                  <a:pt x="139" y="249"/>
                  <a:pt x="138" y="229"/>
                  <a:pt x="133" y="209"/>
                </a:cubicBezTo>
                <a:cubicBezTo>
                  <a:pt x="128" y="193"/>
                  <a:pt x="129" y="175"/>
                  <a:pt x="125" y="159"/>
                </a:cubicBezTo>
                <a:cubicBezTo>
                  <a:pt x="125" y="158"/>
                  <a:pt x="125" y="158"/>
                  <a:pt x="124" y="157"/>
                </a:cubicBezTo>
                <a:cubicBezTo>
                  <a:pt x="136" y="153"/>
                  <a:pt x="146" y="146"/>
                  <a:pt x="153" y="134"/>
                </a:cubicBezTo>
                <a:cubicBezTo>
                  <a:pt x="156" y="123"/>
                  <a:pt x="158" y="110"/>
                  <a:pt x="150" y="100"/>
                </a:cubicBezTo>
                <a:cubicBezTo>
                  <a:pt x="143" y="91"/>
                  <a:pt x="128" y="85"/>
                  <a:pt x="117" y="89"/>
                </a:cubicBezTo>
                <a:cubicBezTo>
                  <a:pt x="117" y="86"/>
                  <a:pt x="117" y="86"/>
                  <a:pt x="117" y="86"/>
                </a:cubicBezTo>
                <a:cubicBezTo>
                  <a:pt x="117" y="83"/>
                  <a:pt x="118" y="80"/>
                  <a:pt x="120" y="78"/>
                </a:cubicBezTo>
                <a:cubicBezTo>
                  <a:pt x="120" y="78"/>
                  <a:pt x="120" y="77"/>
                  <a:pt x="121" y="77"/>
                </a:cubicBezTo>
                <a:cubicBezTo>
                  <a:pt x="126" y="80"/>
                  <a:pt x="134" y="80"/>
                  <a:pt x="141" y="81"/>
                </a:cubicBezTo>
                <a:cubicBezTo>
                  <a:pt x="142" y="81"/>
                  <a:pt x="142" y="81"/>
                  <a:pt x="142" y="81"/>
                </a:cubicBezTo>
                <a:cubicBezTo>
                  <a:pt x="156" y="86"/>
                  <a:pt x="176" y="83"/>
                  <a:pt x="190" y="83"/>
                </a:cubicBezTo>
                <a:cubicBezTo>
                  <a:pt x="207" y="83"/>
                  <a:pt x="223" y="81"/>
                  <a:pt x="240" y="81"/>
                </a:cubicBezTo>
                <a:cubicBezTo>
                  <a:pt x="282" y="82"/>
                  <a:pt x="324" y="79"/>
                  <a:pt x="367" y="75"/>
                </a:cubicBezTo>
                <a:cubicBezTo>
                  <a:pt x="368" y="75"/>
                  <a:pt x="369" y="74"/>
                  <a:pt x="370" y="74"/>
                </a:cubicBezTo>
                <a:cubicBezTo>
                  <a:pt x="404" y="70"/>
                  <a:pt x="438" y="63"/>
                  <a:pt x="472" y="61"/>
                </a:cubicBezTo>
                <a:cubicBezTo>
                  <a:pt x="472" y="61"/>
                  <a:pt x="472" y="61"/>
                  <a:pt x="472" y="61"/>
                </a:cubicBezTo>
                <a:cubicBezTo>
                  <a:pt x="477" y="58"/>
                  <a:pt x="483" y="58"/>
                  <a:pt x="487" y="56"/>
                </a:cubicBezTo>
                <a:cubicBezTo>
                  <a:pt x="489" y="55"/>
                  <a:pt x="491" y="54"/>
                  <a:pt x="492" y="53"/>
                </a:cubicBezTo>
                <a:cubicBezTo>
                  <a:pt x="495" y="56"/>
                  <a:pt x="497" y="61"/>
                  <a:pt x="497" y="65"/>
                </a:cubicBezTo>
                <a:cubicBezTo>
                  <a:pt x="482" y="59"/>
                  <a:pt x="462" y="75"/>
                  <a:pt x="460" y="91"/>
                </a:cubicBezTo>
                <a:cubicBezTo>
                  <a:pt x="459" y="112"/>
                  <a:pt x="473" y="129"/>
                  <a:pt x="492" y="135"/>
                </a:cubicBezTo>
                <a:cubicBezTo>
                  <a:pt x="487" y="165"/>
                  <a:pt x="489" y="196"/>
                  <a:pt x="485" y="226"/>
                </a:cubicBezTo>
                <a:cubicBezTo>
                  <a:pt x="481" y="257"/>
                  <a:pt x="474" y="287"/>
                  <a:pt x="463" y="316"/>
                </a:cubicBezTo>
                <a:cubicBezTo>
                  <a:pt x="459" y="334"/>
                  <a:pt x="456" y="349"/>
                  <a:pt x="450" y="366"/>
                </a:cubicBezTo>
                <a:cubicBezTo>
                  <a:pt x="448" y="372"/>
                  <a:pt x="437" y="393"/>
                  <a:pt x="441" y="398"/>
                </a:cubicBezTo>
                <a:close/>
                <a:moveTo>
                  <a:pt x="537" y="49"/>
                </a:moveTo>
                <a:cubicBezTo>
                  <a:pt x="537" y="42"/>
                  <a:pt x="544" y="32"/>
                  <a:pt x="551" y="35"/>
                </a:cubicBezTo>
                <a:cubicBezTo>
                  <a:pt x="563" y="39"/>
                  <a:pt x="566" y="72"/>
                  <a:pt x="567" y="83"/>
                </a:cubicBezTo>
                <a:cubicBezTo>
                  <a:pt x="570" y="103"/>
                  <a:pt x="566" y="124"/>
                  <a:pt x="569" y="144"/>
                </a:cubicBezTo>
                <a:cubicBezTo>
                  <a:pt x="571" y="161"/>
                  <a:pt x="565" y="181"/>
                  <a:pt x="560" y="197"/>
                </a:cubicBezTo>
                <a:cubicBezTo>
                  <a:pt x="557" y="205"/>
                  <a:pt x="554" y="214"/>
                  <a:pt x="550" y="222"/>
                </a:cubicBezTo>
                <a:cubicBezTo>
                  <a:pt x="549" y="227"/>
                  <a:pt x="538" y="243"/>
                  <a:pt x="541" y="248"/>
                </a:cubicBezTo>
                <a:cubicBezTo>
                  <a:pt x="522" y="283"/>
                  <a:pt x="492" y="308"/>
                  <a:pt x="469" y="341"/>
                </a:cubicBezTo>
                <a:cubicBezTo>
                  <a:pt x="473" y="323"/>
                  <a:pt x="478" y="305"/>
                  <a:pt x="483" y="287"/>
                </a:cubicBezTo>
                <a:cubicBezTo>
                  <a:pt x="485" y="282"/>
                  <a:pt x="484" y="285"/>
                  <a:pt x="483" y="287"/>
                </a:cubicBezTo>
                <a:cubicBezTo>
                  <a:pt x="486" y="278"/>
                  <a:pt x="490" y="268"/>
                  <a:pt x="492" y="257"/>
                </a:cubicBezTo>
                <a:cubicBezTo>
                  <a:pt x="492" y="248"/>
                  <a:pt x="495" y="238"/>
                  <a:pt x="496" y="229"/>
                </a:cubicBezTo>
                <a:cubicBezTo>
                  <a:pt x="497" y="216"/>
                  <a:pt x="497" y="204"/>
                  <a:pt x="498" y="192"/>
                </a:cubicBezTo>
                <a:cubicBezTo>
                  <a:pt x="500" y="173"/>
                  <a:pt x="502" y="154"/>
                  <a:pt x="504" y="136"/>
                </a:cubicBezTo>
                <a:cubicBezTo>
                  <a:pt x="514" y="134"/>
                  <a:pt x="524" y="127"/>
                  <a:pt x="530" y="118"/>
                </a:cubicBezTo>
                <a:cubicBezTo>
                  <a:pt x="541" y="98"/>
                  <a:pt x="539" y="70"/>
                  <a:pt x="537" y="49"/>
                </a:cubicBezTo>
                <a:close/>
                <a:moveTo>
                  <a:pt x="559" y="258"/>
                </a:moveTo>
                <a:cubicBezTo>
                  <a:pt x="550" y="272"/>
                  <a:pt x="540" y="287"/>
                  <a:pt x="530" y="300"/>
                </a:cubicBezTo>
                <a:cubicBezTo>
                  <a:pt x="522" y="311"/>
                  <a:pt x="505" y="324"/>
                  <a:pt x="500" y="338"/>
                </a:cubicBezTo>
                <a:cubicBezTo>
                  <a:pt x="500" y="338"/>
                  <a:pt x="500" y="338"/>
                  <a:pt x="500" y="338"/>
                </a:cubicBezTo>
                <a:cubicBezTo>
                  <a:pt x="498" y="344"/>
                  <a:pt x="491" y="350"/>
                  <a:pt x="487" y="354"/>
                </a:cubicBezTo>
                <a:cubicBezTo>
                  <a:pt x="479" y="364"/>
                  <a:pt x="470" y="373"/>
                  <a:pt x="461" y="382"/>
                </a:cubicBezTo>
                <a:cubicBezTo>
                  <a:pt x="461" y="383"/>
                  <a:pt x="461" y="383"/>
                  <a:pt x="461" y="383"/>
                </a:cubicBezTo>
                <a:cubicBezTo>
                  <a:pt x="461" y="383"/>
                  <a:pt x="459" y="386"/>
                  <a:pt x="453" y="391"/>
                </a:cubicBezTo>
                <a:cubicBezTo>
                  <a:pt x="453" y="391"/>
                  <a:pt x="453" y="391"/>
                  <a:pt x="453" y="391"/>
                </a:cubicBezTo>
                <a:cubicBezTo>
                  <a:pt x="453" y="391"/>
                  <a:pt x="453" y="391"/>
                  <a:pt x="453" y="391"/>
                </a:cubicBezTo>
                <a:cubicBezTo>
                  <a:pt x="454" y="387"/>
                  <a:pt x="456" y="382"/>
                  <a:pt x="458" y="377"/>
                </a:cubicBezTo>
                <a:cubicBezTo>
                  <a:pt x="458" y="376"/>
                  <a:pt x="458" y="376"/>
                  <a:pt x="458" y="376"/>
                </a:cubicBezTo>
                <a:cubicBezTo>
                  <a:pt x="458" y="376"/>
                  <a:pt x="458" y="376"/>
                  <a:pt x="458" y="376"/>
                </a:cubicBezTo>
                <a:cubicBezTo>
                  <a:pt x="458" y="376"/>
                  <a:pt x="458" y="376"/>
                  <a:pt x="458" y="376"/>
                </a:cubicBezTo>
                <a:cubicBezTo>
                  <a:pt x="458" y="376"/>
                  <a:pt x="458" y="376"/>
                  <a:pt x="458" y="376"/>
                </a:cubicBezTo>
                <a:cubicBezTo>
                  <a:pt x="458" y="376"/>
                  <a:pt x="458" y="375"/>
                  <a:pt x="458" y="375"/>
                </a:cubicBezTo>
                <a:cubicBezTo>
                  <a:pt x="459" y="372"/>
                  <a:pt x="460" y="368"/>
                  <a:pt x="461" y="365"/>
                </a:cubicBezTo>
                <a:cubicBezTo>
                  <a:pt x="497" y="326"/>
                  <a:pt x="534" y="285"/>
                  <a:pt x="556" y="236"/>
                </a:cubicBezTo>
                <a:cubicBezTo>
                  <a:pt x="583" y="178"/>
                  <a:pt x="587" y="108"/>
                  <a:pt x="572" y="46"/>
                </a:cubicBezTo>
                <a:cubicBezTo>
                  <a:pt x="567" y="36"/>
                  <a:pt x="563" y="22"/>
                  <a:pt x="549" y="23"/>
                </a:cubicBezTo>
                <a:cubicBezTo>
                  <a:pt x="545" y="23"/>
                  <a:pt x="541" y="24"/>
                  <a:pt x="538" y="26"/>
                </a:cubicBezTo>
                <a:cubicBezTo>
                  <a:pt x="520" y="38"/>
                  <a:pt x="529" y="68"/>
                  <a:pt x="528" y="86"/>
                </a:cubicBezTo>
                <a:cubicBezTo>
                  <a:pt x="524" y="98"/>
                  <a:pt x="525" y="108"/>
                  <a:pt x="516" y="117"/>
                </a:cubicBezTo>
                <a:cubicBezTo>
                  <a:pt x="511" y="121"/>
                  <a:pt x="506" y="123"/>
                  <a:pt x="501" y="123"/>
                </a:cubicBezTo>
                <a:cubicBezTo>
                  <a:pt x="494" y="123"/>
                  <a:pt x="487" y="121"/>
                  <a:pt x="481" y="116"/>
                </a:cubicBezTo>
                <a:cubicBezTo>
                  <a:pt x="465" y="103"/>
                  <a:pt x="471" y="78"/>
                  <a:pt x="493" y="76"/>
                </a:cubicBezTo>
                <a:cubicBezTo>
                  <a:pt x="493" y="76"/>
                  <a:pt x="493" y="76"/>
                  <a:pt x="493" y="76"/>
                </a:cubicBezTo>
                <a:cubicBezTo>
                  <a:pt x="493" y="76"/>
                  <a:pt x="493" y="76"/>
                  <a:pt x="493" y="76"/>
                </a:cubicBezTo>
                <a:cubicBezTo>
                  <a:pt x="493" y="77"/>
                  <a:pt x="493" y="78"/>
                  <a:pt x="494" y="79"/>
                </a:cubicBezTo>
                <a:cubicBezTo>
                  <a:pt x="494" y="81"/>
                  <a:pt x="494" y="82"/>
                  <a:pt x="495" y="83"/>
                </a:cubicBezTo>
                <a:cubicBezTo>
                  <a:pt x="495" y="83"/>
                  <a:pt x="495" y="83"/>
                  <a:pt x="494" y="83"/>
                </a:cubicBezTo>
                <a:cubicBezTo>
                  <a:pt x="493" y="85"/>
                  <a:pt x="489" y="86"/>
                  <a:pt x="486" y="86"/>
                </a:cubicBezTo>
                <a:cubicBezTo>
                  <a:pt x="486" y="86"/>
                  <a:pt x="486" y="87"/>
                  <a:pt x="485" y="87"/>
                </a:cubicBezTo>
                <a:cubicBezTo>
                  <a:pt x="484" y="87"/>
                  <a:pt x="483" y="87"/>
                  <a:pt x="483" y="87"/>
                </a:cubicBezTo>
                <a:cubicBezTo>
                  <a:pt x="480" y="89"/>
                  <a:pt x="479" y="91"/>
                  <a:pt x="479" y="94"/>
                </a:cubicBezTo>
                <a:cubicBezTo>
                  <a:pt x="479" y="93"/>
                  <a:pt x="479" y="100"/>
                  <a:pt x="479" y="99"/>
                </a:cubicBezTo>
                <a:cubicBezTo>
                  <a:pt x="479" y="100"/>
                  <a:pt x="479" y="100"/>
                  <a:pt x="479" y="100"/>
                </a:cubicBezTo>
                <a:cubicBezTo>
                  <a:pt x="479" y="101"/>
                  <a:pt x="479" y="102"/>
                  <a:pt x="480" y="103"/>
                </a:cubicBezTo>
                <a:cubicBezTo>
                  <a:pt x="483" y="109"/>
                  <a:pt x="486" y="113"/>
                  <a:pt x="489" y="114"/>
                </a:cubicBezTo>
                <a:cubicBezTo>
                  <a:pt x="491" y="115"/>
                  <a:pt x="493" y="116"/>
                  <a:pt x="496" y="116"/>
                </a:cubicBezTo>
                <a:cubicBezTo>
                  <a:pt x="500" y="116"/>
                  <a:pt x="505" y="115"/>
                  <a:pt x="508" y="113"/>
                </a:cubicBezTo>
                <a:cubicBezTo>
                  <a:pt x="510" y="112"/>
                  <a:pt x="511" y="111"/>
                  <a:pt x="512" y="110"/>
                </a:cubicBezTo>
                <a:cubicBezTo>
                  <a:pt x="513" y="109"/>
                  <a:pt x="515" y="107"/>
                  <a:pt x="516" y="106"/>
                </a:cubicBezTo>
                <a:cubicBezTo>
                  <a:pt x="523" y="94"/>
                  <a:pt x="524" y="77"/>
                  <a:pt x="518" y="65"/>
                </a:cubicBezTo>
                <a:cubicBezTo>
                  <a:pt x="516" y="63"/>
                  <a:pt x="514" y="59"/>
                  <a:pt x="514" y="56"/>
                </a:cubicBezTo>
                <a:cubicBezTo>
                  <a:pt x="511" y="42"/>
                  <a:pt x="521" y="25"/>
                  <a:pt x="531" y="17"/>
                </a:cubicBezTo>
                <a:cubicBezTo>
                  <a:pt x="532" y="16"/>
                  <a:pt x="546" y="11"/>
                  <a:pt x="546" y="12"/>
                </a:cubicBezTo>
                <a:cubicBezTo>
                  <a:pt x="546" y="12"/>
                  <a:pt x="546" y="12"/>
                  <a:pt x="546" y="12"/>
                </a:cubicBezTo>
                <a:cubicBezTo>
                  <a:pt x="550" y="12"/>
                  <a:pt x="562" y="14"/>
                  <a:pt x="568" y="19"/>
                </a:cubicBezTo>
                <a:cubicBezTo>
                  <a:pt x="577" y="25"/>
                  <a:pt x="585" y="36"/>
                  <a:pt x="589" y="46"/>
                </a:cubicBezTo>
                <a:cubicBezTo>
                  <a:pt x="596" y="59"/>
                  <a:pt x="601" y="72"/>
                  <a:pt x="604" y="87"/>
                </a:cubicBezTo>
                <a:cubicBezTo>
                  <a:pt x="606" y="101"/>
                  <a:pt x="605" y="114"/>
                  <a:pt x="605" y="129"/>
                </a:cubicBezTo>
                <a:cubicBezTo>
                  <a:pt x="602" y="174"/>
                  <a:pt x="582" y="220"/>
                  <a:pt x="559" y="258"/>
                </a:cubicBezTo>
                <a:close/>
                <a:moveTo>
                  <a:pt x="495" y="95"/>
                </a:moveTo>
                <a:cubicBezTo>
                  <a:pt x="495" y="98"/>
                  <a:pt x="495" y="101"/>
                  <a:pt x="495" y="104"/>
                </a:cubicBezTo>
                <a:cubicBezTo>
                  <a:pt x="495" y="104"/>
                  <a:pt x="495" y="105"/>
                  <a:pt x="495" y="105"/>
                </a:cubicBezTo>
                <a:cubicBezTo>
                  <a:pt x="492" y="104"/>
                  <a:pt x="490" y="102"/>
                  <a:pt x="489" y="99"/>
                </a:cubicBezTo>
                <a:cubicBezTo>
                  <a:pt x="489" y="99"/>
                  <a:pt x="488" y="98"/>
                  <a:pt x="488" y="98"/>
                </a:cubicBezTo>
                <a:cubicBezTo>
                  <a:pt x="488" y="97"/>
                  <a:pt x="488" y="97"/>
                  <a:pt x="488" y="97"/>
                </a:cubicBezTo>
                <a:cubicBezTo>
                  <a:pt x="490" y="96"/>
                  <a:pt x="493" y="95"/>
                  <a:pt x="495" y="95"/>
                </a:cubicBezTo>
                <a:close/>
              </a:path>
            </a:pathLst>
          </a:custGeom>
          <a:solidFill>
            <a:srgbClr val="34322F"/>
          </a:solidFill>
          <a:ln>
            <a:noFill/>
          </a:ln>
        </p:spPr>
        <p:txBody>
          <a:bodyPr vert="horz" wrap="square" lIns="91440" tIns="45720" rIns="91440" bIns="45720" numCol="1" anchor="t" anchorCtr="0" compatLnSpc="1"/>
          <a:lstStyle/>
          <a:p>
            <a:endParaRPr lang="zh-CN" altLang="en-US">
              <a:solidFill>
                <a:srgbClr val="34322F"/>
              </a:solidFill>
            </a:endParaRPr>
          </a:p>
        </p:txBody>
      </p:sp>
      <p:sp>
        <p:nvSpPr>
          <p:cNvPr id="32" name="Freeform 5"/>
          <p:cNvSpPr>
            <a:spLocks noEditPoints="1"/>
          </p:cNvSpPr>
          <p:nvPr/>
        </p:nvSpPr>
        <p:spPr bwMode="auto">
          <a:xfrm rot="258832">
            <a:off x="6507970" y="2562001"/>
            <a:ext cx="1456889" cy="1573697"/>
          </a:xfrm>
          <a:custGeom>
            <a:avLst/>
            <a:gdLst>
              <a:gd name="T0" fmla="*/ 493 w 617"/>
              <a:gd name="T1" fmla="*/ 41 h 667"/>
              <a:gd name="T2" fmla="*/ 383 w 617"/>
              <a:gd name="T3" fmla="*/ 31 h 667"/>
              <a:gd name="T4" fmla="*/ 146 w 617"/>
              <a:gd name="T5" fmla="*/ 53 h 667"/>
              <a:gd name="T6" fmla="*/ 13 w 617"/>
              <a:gd name="T7" fmla="*/ 73 h 667"/>
              <a:gd name="T8" fmla="*/ 123 w 617"/>
              <a:gd name="T9" fmla="*/ 365 h 667"/>
              <a:gd name="T10" fmla="*/ 206 w 617"/>
              <a:gd name="T11" fmla="*/ 439 h 667"/>
              <a:gd name="T12" fmla="*/ 232 w 617"/>
              <a:gd name="T13" fmla="*/ 582 h 667"/>
              <a:gd name="T14" fmla="*/ 329 w 617"/>
              <a:gd name="T15" fmla="*/ 665 h 667"/>
              <a:gd name="T16" fmla="*/ 486 w 617"/>
              <a:gd name="T17" fmla="*/ 596 h 667"/>
              <a:gd name="T18" fmla="*/ 410 w 617"/>
              <a:gd name="T19" fmla="*/ 538 h 667"/>
              <a:gd name="T20" fmla="*/ 493 w 617"/>
              <a:gd name="T21" fmla="*/ 362 h 667"/>
              <a:gd name="T22" fmla="*/ 614 w 617"/>
              <a:gd name="T23" fmla="*/ 144 h 667"/>
              <a:gd name="T24" fmla="*/ 509 w 617"/>
              <a:gd name="T25" fmla="*/ 71 h 667"/>
              <a:gd name="T26" fmla="*/ 240 w 617"/>
              <a:gd name="T27" fmla="*/ 49 h 667"/>
              <a:gd name="T28" fmla="*/ 321 w 617"/>
              <a:gd name="T29" fmla="*/ 42 h 667"/>
              <a:gd name="T30" fmla="*/ 479 w 617"/>
              <a:gd name="T31" fmla="*/ 46 h 667"/>
              <a:gd name="T32" fmla="*/ 320 w 617"/>
              <a:gd name="T33" fmla="*/ 66 h 667"/>
              <a:gd name="T34" fmla="*/ 131 w 617"/>
              <a:gd name="T35" fmla="*/ 69 h 667"/>
              <a:gd name="T36" fmla="*/ 103 w 617"/>
              <a:gd name="T37" fmla="*/ 102 h 667"/>
              <a:gd name="T38" fmla="*/ 21 w 617"/>
              <a:gd name="T39" fmla="*/ 195 h 667"/>
              <a:gd name="T40" fmla="*/ 56 w 617"/>
              <a:gd name="T41" fmla="*/ 44 h 667"/>
              <a:gd name="T42" fmla="*/ 113 w 617"/>
              <a:gd name="T43" fmla="*/ 139 h 667"/>
              <a:gd name="T44" fmla="*/ 136 w 617"/>
              <a:gd name="T45" fmla="*/ 120 h 667"/>
              <a:gd name="T46" fmla="*/ 120 w 617"/>
              <a:gd name="T47" fmla="*/ 99 h 667"/>
              <a:gd name="T48" fmla="*/ 60 w 617"/>
              <a:gd name="T49" fmla="*/ 53 h 667"/>
              <a:gd name="T50" fmla="*/ 46 w 617"/>
              <a:gd name="T51" fmla="*/ 205 h 667"/>
              <a:gd name="T52" fmla="*/ 135 w 617"/>
              <a:gd name="T53" fmla="*/ 363 h 667"/>
              <a:gd name="T54" fmla="*/ 121 w 617"/>
              <a:gd name="T55" fmla="*/ 128 h 667"/>
              <a:gd name="T56" fmla="*/ 140 w 617"/>
              <a:gd name="T57" fmla="*/ 335 h 667"/>
              <a:gd name="T58" fmla="*/ 75 w 617"/>
              <a:gd name="T59" fmla="*/ 77 h 667"/>
              <a:gd name="T60" fmla="*/ 392 w 617"/>
              <a:gd name="T61" fmla="*/ 472 h 667"/>
              <a:gd name="T62" fmla="*/ 412 w 617"/>
              <a:gd name="T63" fmla="*/ 574 h 667"/>
              <a:gd name="T64" fmla="*/ 383 w 617"/>
              <a:gd name="T65" fmla="*/ 646 h 667"/>
              <a:gd name="T66" fmla="*/ 187 w 617"/>
              <a:gd name="T67" fmla="*/ 640 h 667"/>
              <a:gd name="T68" fmla="*/ 260 w 617"/>
              <a:gd name="T69" fmla="*/ 523 h 667"/>
              <a:gd name="T70" fmla="*/ 161 w 617"/>
              <a:gd name="T71" fmla="*/ 313 h 667"/>
              <a:gd name="T72" fmla="*/ 153 w 617"/>
              <a:gd name="T73" fmla="*/ 134 h 667"/>
              <a:gd name="T74" fmla="*/ 121 w 617"/>
              <a:gd name="T75" fmla="*/ 77 h 667"/>
              <a:gd name="T76" fmla="*/ 367 w 617"/>
              <a:gd name="T77" fmla="*/ 75 h 667"/>
              <a:gd name="T78" fmla="*/ 492 w 617"/>
              <a:gd name="T79" fmla="*/ 53 h 667"/>
              <a:gd name="T80" fmla="*/ 463 w 617"/>
              <a:gd name="T81" fmla="*/ 316 h 667"/>
              <a:gd name="T82" fmla="*/ 567 w 617"/>
              <a:gd name="T83" fmla="*/ 83 h 667"/>
              <a:gd name="T84" fmla="*/ 469 w 617"/>
              <a:gd name="T85" fmla="*/ 341 h 667"/>
              <a:gd name="T86" fmla="*/ 498 w 617"/>
              <a:gd name="T87" fmla="*/ 192 h 667"/>
              <a:gd name="T88" fmla="*/ 530 w 617"/>
              <a:gd name="T89" fmla="*/ 300 h 667"/>
              <a:gd name="T90" fmla="*/ 461 w 617"/>
              <a:gd name="T91" fmla="*/ 383 h 667"/>
              <a:gd name="T92" fmla="*/ 458 w 617"/>
              <a:gd name="T93" fmla="*/ 376 h 667"/>
              <a:gd name="T94" fmla="*/ 461 w 617"/>
              <a:gd name="T95" fmla="*/ 365 h 667"/>
              <a:gd name="T96" fmla="*/ 528 w 617"/>
              <a:gd name="T97" fmla="*/ 86 h 667"/>
              <a:gd name="T98" fmla="*/ 493 w 617"/>
              <a:gd name="T99" fmla="*/ 76 h 667"/>
              <a:gd name="T100" fmla="*/ 486 w 617"/>
              <a:gd name="T101" fmla="*/ 86 h 667"/>
              <a:gd name="T102" fmla="*/ 479 w 617"/>
              <a:gd name="T103" fmla="*/ 100 h 667"/>
              <a:gd name="T104" fmla="*/ 512 w 617"/>
              <a:gd name="T105" fmla="*/ 110 h 667"/>
              <a:gd name="T106" fmla="*/ 546 w 617"/>
              <a:gd name="T107" fmla="*/ 12 h 667"/>
              <a:gd name="T108" fmla="*/ 605 w 617"/>
              <a:gd name="T109" fmla="*/ 129 h 667"/>
              <a:gd name="T110" fmla="*/ 489 w 617"/>
              <a:gd name="T111" fmla="*/ 99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17" h="667">
                <a:moveTo>
                  <a:pt x="560" y="5"/>
                </a:moveTo>
                <a:cubicBezTo>
                  <a:pt x="547" y="0"/>
                  <a:pt x="532" y="0"/>
                  <a:pt x="521" y="12"/>
                </a:cubicBezTo>
                <a:cubicBezTo>
                  <a:pt x="512" y="23"/>
                  <a:pt x="504" y="37"/>
                  <a:pt x="503" y="52"/>
                </a:cubicBezTo>
                <a:cubicBezTo>
                  <a:pt x="501" y="47"/>
                  <a:pt x="498" y="44"/>
                  <a:pt x="494" y="41"/>
                </a:cubicBezTo>
                <a:cubicBezTo>
                  <a:pt x="493" y="41"/>
                  <a:pt x="493" y="41"/>
                  <a:pt x="493" y="41"/>
                </a:cubicBezTo>
                <a:cubicBezTo>
                  <a:pt x="491" y="39"/>
                  <a:pt x="488" y="37"/>
                  <a:pt x="485" y="36"/>
                </a:cubicBezTo>
                <a:cubicBezTo>
                  <a:pt x="476" y="34"/>
                  <a:pt x="466" y="33"/>
                  <a:pt x="457" y="32"/>
                </a:cubicBezTo>
                <a:cubicBezTo>
                  <a:pt x="456" y="32"/>
                  <a:pt x="456" y="32"/>
                  <a:pt x="456" y="32"/>
                </a:cubicBezTo>
                <a:cubicBezTo>
                  <a:pt x="443" y="35"/>
                  <a:pt x="426" y="30"/>
                  <a:pt x="412" y="30"/>
                </a:cubicBezTo>
                <a:cubicBezTo>
                  <a:pt x="402" y="30"/>
                  <a:pt x="393" y="31"/>
                  <a:pt x="383" y="31"/>
                </a:cubicBezTo>
                <a:cubicBezTo>
                  <a:pt x="349" y="29"/>
                  <a:pt x="313" y="31"/>
                  <a:pt x="279" y="33"/>
                </a:cubicBezTo>
                <a:cubicBezTo>
                  <a:pt x="250" y="36"/>
                  <a:pt x="220" y="43"/>
                  <a:pt x="191" y="43"/>
                </a:cubicBezTo>
                <a:cubicBezTo>
                  <a:pt x="177" y="46"/>
                  <a:pt x="159" y="48"/>
                  <a:pt x="146" y="53"/>
                </a:cubicBezTo>
                <a:cubicBezTo>
                  <a:pt x="146" y="53"/>
                  <a:pt x="146" y="53"/>
                  <a:pt x="146" y="53"/>
                </a:cubicBezTo>
                <a:cubicBezTo>
                  <a:pt x="146" y="53"/>
                  <a:pt x="146" y="53"/>
                  <a:pt x="146" y="53"/>
                </a:cubicBezTo>
                <a:cubicBezTo>
                  <a:pt x="141" y="56"/>
                  <a:pt x="133" y="56"/>
                  <a:pt x="128" y="58"/>
                </a:cubicBezTo>
                <a:cubicBezTo>
                  <a:pt x="120" y="60"/>
                  <a:pt x="112" y="68"/>
                  <a:pt x="108" y="75"/>
                </a:cubicBezTo>
                <a:cubicBezTo>
                  <a:pt x="108" y="76"/>
                  <a:pt x="108" y="76"/>
                  <a:pt x="108" y="76"/>
                </a:cubicBezTo>
                <a:cubicBezTo>
                  <a:pt x="104" y="42"/>
                  <a:pt x="69" y="24"/>
                  <a:pt x="41" y="40"/>
                </a:cubicBezTo>
                <a:cubicBezTo>
                  <a:pt x="29" y="47"/>
                  <a:pt x="19" y="60"/>
                  <a:pt x="13" y="73"/>
                </a:cubicBezTo>
                <a:cubicBezTo>
                  <a:pt x="2" y="99"/>
                  <a:pt x="0" y="128"/>
                  <a:pt x="1" y="155"/>
                </a:cubicBezTo>
                <a:cubicBezTo>
                  <a:pt x="6" y="208"/>
                  <a:pt x="30" y="251"/>
                  <a:pt x="59" y="293"/>
                </a:cubicBezTo>
                <a:cubicBezTo>
                  <a:pt x="69" y="307"/>
                  <a:pt x="81" y="320"/>
                  <a:pt x="92" y="333"/>
                </a:cubicBezTo>
                <a:cubicBezTo>
                  <a:pt x="101" y="343"/>
                  <a:pt x="110" y="359"/>
                  <a:pt x="122" y="365"/>
                </a:cubicBezTo>
                <a:cubicBezTo>
                  <a:pt x="122" y="365"/>
                  <a:pt x="123" y="365"/>
                  <a:pt x="123" y="365"/>
                </a:cubicBezTo>
                <a:cubicBezTo>
                  <a:pt x="139" y="374"/>
                  <a:pt x="150" y="394"/>
                  <a:pt x="166" y="405"/>
                </a:cubicBezTo>
                <a:cubicBezTo>
                  <a:pt x="166" y="405"/>
                  <a:pt x="166" y="405"/>
                  <a:pt x="166" y="405"/>
                </a:cubicBezTo>
                <a:cubicBezTo>
                  <a:pt x="177" y="409"/>
                  <a:pt x="187" y="422"/>
                  <a:pt x="197" y="429"/>
                </a:cubicBezTo>
                <a:cubicBezTo>
                  <a:pt x="199" y="432"/>
                  <a:pt x="200" y="434"/>
                  <a:pt x="202" y="436"/>
                </a:cubicBezTo>
                <a:cubicBezTo>
                  <a:pt x="203" y="437"/>
                  <a:pt x="204" y="438"/>
                  <a:pt x="206" y="439"/>
                </a:cubicBezTo>
                <a:cubicBezTo>
                  <a:pt x="219" y="454"/>
                  <a:pt x="235" y="469"/>
                  <a:pt x="246" y="487"/>
                </a:cubicBezTo>
                <a:cubicBezTo>
                  <a:pt x="248" y="499"/>
                  <a:pt x="249" y="511"/>
                  <a:pt x="249" y="524"/>
                </a:cubicBezTo>
                <a:cubicBezTo>
                  <a:pt x="249" y="529"/>
                  <a:pt x="250" y="538"/>
                  <a:pt x="247" y="543"/>
                </a:cubicBezTo>
                <a:cubicBezTo>
                  <a:pt x="245" y="546"/>
                  <a:pt x="240" y="549"/>
                  <a:pt x="237" y="552"/>
                </a:cubicBezTo>
                <a:cubicBezTo>
                  <a:pt x="232" y="561"/>
                  <a:pt x="237" y="574"/>
                  <a:pt x="232" y="582"/>
                </a:cubicBezTo>
                <a:cubicBezTo>
                  <a:pt x="221" y="595"/>
                  <a:pt x="211" y="595"/>
                  <a:pt x="195" y="599"/>
                </a:cubicBezTo>
                <a:cubicBezTo>
                  <a:pt x="179" y="604"/>
                  <a:pt x="165" y="613"/>
                  <a:pt x="170" y="633"/>
                </a:cubicBezTo>
                <a:cubicBezTo>
                  <a:pt x="175" y="653"/>
                  <a:pt x="200" y="656"/>
                  <a:pt x="216" y="659"/>
                </a:cubicBezTo>
                <a:cubicBezTo>
                  <a:pt x="233" y="662"/>
                  <a:pt x="250" y="664"/>
                  <a:pt x="266" y="665"/>
                </a:cubicBezTo>
                <a:cubicBezTo>
                  <a:pt x="287" y="667"/>
                  <a:pt x="308" y="665"/>
                  <a:pt x="329" y="665"/>
                </a:cubicBezTo>
                <a:cubicBezTo>
                  <a:pt x="349" y="663"/>
                  <a:pt x="369" y="662"/>
                  <a:pt x="389" y="658"/>
                </a:cubicBezTo>
                <a:cubicBezTo>
                  <a:pt x="418" y="653"/>
                  <a:pt x="455" y="649"/>
                  <a:pt x="480" y="629"/>
                </a:cubicBezTo>
                <a:cubicBezTo>
                  <a:pt x="485" y="625"/>
                  <a:pt x="491" y="615"/>
                  <a:pt x="489" y="608"/>
                </a:cubicBezTo>
                <a:cubicBezTo>
                  <a:pt x="489" y="608"/>
                  <a:pt x="489" y="608"/>
                  <a:pt x="489" y="608"/>
                </a:cubicBezTo>
                <a:cubicBezTo>
                  <a:pt x="488" y="603"/>
                  <a:pt x="488" y="600"/>
                  <a:pt x="486" y="596"/>
                </a:cubicBezTo>
                <a:cubicBezTo>
                  <a:pt x="479" y="586"/>
                  <a:pt x="463" y="583"/>
                  <a:pt x="452" y="582"/>
                </a:cubicBezTo>
                <a:cubicBezTo>
                  <a:pt x="451" y="582"/>
                  <a:pt x="451" y="582"/>
                  <a:pt x="451" y="582"/>
                </a:cubicBezTo>
                <a:cubicBezTo>
                  <a:pt x="440" y="583"/>
                  <a:pt x="431" y="578"/>
                  <a:pt x="422" y="570"/>
                </a:cubicBezTo>
                <a:cubicBezTo>
                  <a:pt x="414" y="563"/>
                  <a:pt x="421" y="546"/>
                  <a:pt x="410" y="539"/>
                </a:cubicBezTo>
                <a:cubicBezTo>
                  <a:pt x="410" y="538"/>
                  <a:pt x="410" y="538"/>
                  <a:pt x="410" y="538"/>
                </a:cubicBezTo>
                <a:cubicBezTo>
                  <a:pt x="409" y="538"/>
                  <a:pt x="409" y="538"/>
                  <a:pt x="409" y="538"/>
                </a:cubicBezTo>
                <a:cubicBezTo>
                  <a:pt x="408" y="536"/>
                  <a:pt x="405" y="535"/>
                  <a:pt x="404" y="533"/>
                </a:cubicBezTo>
                <a:cubicBezTo>
                  <a:pt x="399" y="517"/>
                  <a:pt x="398" y="497"/>
                  <a:pt x="401" y="481"/>
                </a:cubicBezTo>
                <a:cubicBezTo>
                  <a:pt x="407" y="459"/>
                  <a:pt x="425" y="438"/>
                  <a:pt x="438" y="420"/>
                </a:cubicBezTo>
                <a:cubicBezTo>
                  <a:pt x="459" y="404"/>
                  <a:pt x="476" y="382"/>
                  <a:pt x="493" y="362"/>
                </a:cubicBezTo>
                <a:cubicBezTo>
                  <a:pt x="507" y="347"/>
                  <a:pt x="521" y="332"/>
                  <a:pt x="534" y="315"/>
                </a:cubicBezTo>
                <a:cubicBezTo>
                  <a:pt x="546" y="300"/>
                  <a:pt x="557" y="284"/>
                  <a:pt x="566" y="267"/>
                </a:cubicBezTo>
                <a:cubicBezTo>
                  <a:pt x="574" y="253"/>
                  <a:pt x="584" y="239"/>
                  <a:pt x="591" y="225"/>
                </a:cubicBezTo>
                <a:cubicBezTo>
                  <a:pt x="598" y="211"/>
                  <a:pt x="602" y="196"/>
                  <a:pt x="607" y="181"/>
                </a:cubicBezTo>
                <a:cubicBezTo>
                  <a:pt x="610" y="170"/>
                  <a:pt x="615" y="157"/>
                  <a:pt x="614" y="144"/>
                </a:cubicBezTo>
                <a:cubicBezTo>
                  <a:pt x="614" y="137"/>
                  <a:pt x="614" y="129"/>
                  <a:pt x="615" y="122"/>
                </a:cubicBezTo>
                <a:cubicBezTo>
                  <a:pt x="617" y="80"/>
                  <a:pt x="605" y="15"/>
                  <a:pt x="560" y="5"/>
                </a:cubicBezTo>
                <a:close/>
                <a:moveTo>
                  <a:pt x="507" y="90"/>
                </a:moveTo>
                <a:cubicBezTo>
                  <a:pt x="507" y="83"/>
                  <a:pt x="507" y="75"/>
                  <a:pt x="507" y="67"/>
                </a:cubicBezTo>
                <a:cubicBezTo>
                  <a:pt x="509" y="71"/>
                  <a:pt x="509" y="71"/>
                  <a:pt x="509" y="71"/>
                </a:cubicBezTo>
                <a:cubicBezTo>
                  <a:pt x="513" y="79"/>
                  <a:pt x="512" y="92"/>
                  <a:pt x="506" y="99"/>
                </a:cubicBezTo>
                <a:cubicBezTo>
                  <a:pt x="506" y="97"/>
                  <a:pt x="506" y="94"/>
                  <a:pt x="507" y="90"/>
                </a:cubicBezTo>
                <a:close/>
                <a:moveTo>
                  <a:pt x="153" y="62"/>
                </a:moveTo>
                <a:cubicBezTo>
                  <a:pt x="174" y="58"/>
                  <a:pt x="196" y="57"/>
                  <a:pt x="217" y="53"/>
                </a:cubicBezTo>
                <a:cubicBezTo>
                  <a:pt x="224" y="52"/>
                  <a:pt x="232" y="49"/>
                  <a:pt x="240" y="49"/>
                </a:cubicBezTo>
                <a:cubicBezTo>
                  <a:pt x="245" y="48"/>
                  <a:pt x="249" y="51"/>
                  <a:pt x="254" y="50"/>
                </a:cubicBezTo>
                <a:cubicBezTo>
                  <a:pt x="266" y="50"/>
                  <a:pt x="277" y="47"/>
                  <a:pt x="289" y="46"/>
                </a:cubicBezTo>
                <a:cubicBezTo>
                  <a:pt x="296" y="46"/>
                  <a:pt x="302" y="44"/>
                  <a:pt x="309" y="43"/>
                </a:cubicBezTo>
                <a:cubicBezTo>
                  <a:pt x="311" y="44"/>
                  <a:pt x="314" y="44"/>
                  <a:pt x="316" y="44"/>
                </a:cubicBezTo>
                <a:cubicBezTo>
                  <a:pt x="318" y="44"/>
                  <a:pt x="319" y="42"/>
                  <a:pt x="321" y="42"/>
                </a:cubicBezTo>
                <a:cubicBezTo>
                  <a:pt x="324" y="42"/>
                  <a:pt x="324" y="42"/>
                  <a:pt x="324" y="42"/>
                </a:cubicBezTo>
                <a:cubicBezTo>
                  <a:pt x="342" y="43"/>
                  <a:pt x="358" y="42"/>
                  <a:pt x="376" y="41"/>
                </a:cubicBezTo>
                <a:cubicBezTo>
                  <a:pt x="401" y="42"/>
                  <a:pt x="426" y="42"/>
                  <a:pt x="452" y="44"/>
                </a:cubicBezTo>
                <a:cubicBezTo>
                  <a:pt x="452" y="42"/>
                  <a:pt x="452" y="42"/>
                  <a:pt x="452" y="42"/>
                </a:cubicBezTo>
                <a:cubicBezTo>
                  <a:pt x="461" y="43"/>
                  <a:pt x="470" y="43"/>
                  <a:pt x="479" y="46"/>
                </a:cubicBezTo>
                <a:cubicBezTo>
                  <a:pt x="479" y="46"/>
                  <a:pt x="479" y="46"/>
                  <a:pt x="479" y="46"/>
                </a:cubicBezTo>
                <a:cubicBezTo>
                  <a:pt x="479" y="46"/>
                  <a:pt x="479" y="46"/>
                  <a:pt x="479" y="46"/>
                </a:cubicBezTo>
                <a:cubicBezTo>
                  <a:pt x="470" y="50"/>
                  <a:pt x="460" y="50"/>
                  <a:pt x="450" y="51"/>
                </a:cubicBezTo>
                <a:cubicBezTo>
                  <a:pt x="437" y="53"/>
                  <a:pt x="425" y="56"/>
                  <a:pt x="411" y="58"/>
                </a:cubicBezTo>
                <a:cubicBezTo>
                  <a:pt x="381" y="61"/>
                  <a:pt x="350" y="66"/>
                  <a:pt x="320" y="66"/>
                </a:cubicBezTo>
                <a:cubicBezTo>
                  <a:pt x="309" y="68"/>
                  <a:pt x="301" y="70"/>
                  <a:pt x="290" y="69"/>
                </a:cubicBezTo>
                <a:cubicBezTo>
                  <a:pt x="285" y="69"/>
                  <a:pt x="262" y="66"/>
                  <a:pt x="259" y="71"/>
                </a:cubicBezTo>
                <a:cubicBezTo>
                  <a:pt x="248" y="72"/>
                  <a:pt x="237" y="72"/>
                  <a:pt x="226" y="71"/>
                </a:cubicBezTo>
                <a:cubicBezTo>
                  <a:pt x="211" y="69"/>
                  <a:pt x="197" y="73"/>
                  <a:pt x="183" y="72"/>
                </a:cubicBezTo>
                <a:cubicBezTo>
                  <a:pt x="167" y="72"/>
                  <a:pt x="147" y="73"/>
                  <a:pt x="131" y="69"/>
                </a:cubicBezTo>
                <a:cubicBezTo>
                  <a:pt x="139" y="67"/>
                  <a:pt x="147" y="66"/>
                  <a:pt x="153" y="62"/>
                </a:cubicBezTo>
                <a:close/>
                <a:moveTo>
                  <a:pt x="103" y="102"/>
                </a:moveTo>
                <a:cubicBezTo>
                  <a:pt x="104" y="100"/>
                  <a:pt x="104" y="97"/>
                  <a:pt x="105" y="95"/>
                </a:cubicBezTo>
                <a:cubicBezTo>
                  <a:pt x="106" y="105"/>
                  <a:pt x="108" y="116"/>
                  <a:pt x="109" y="126"/>
                </a:cubicBezTo>
                <a:cubicBezTo>
                  <a:pt x="104" y="120"/>
                  <a:pt x="102" y="110"/>
                  <a:pt x="103" y="102"/>
                </a:cubicBezTo>
                <a:close/>
                <a:moveTo>
                  <a:pt x="135" y="363"/>
                </a:moveTo>
                <a:cubicBezTo>
                  <a:pt x="120" y="347"/>
                  <a:pt x="106" y="330"/>
                  <a:pt x="91" y="313"/>
                </a:cubicBezTo>
                <a:cubicBezTo>
                  <a:pt x="80" y="300"/>
                  <a:pt x="68" y="287"/>
                  <a:pt x="57" y="272"/>
                </a:cubicBezTo>
                <a:cubicBezTo>
                  <a:pt x="49" y="261"/>
                  <a:pt x="45" y="248"/>
                  <a:pt x="39" y="236"/>
                </a:cubicBezTo>
                <a:cubicBezTo>
                  <a:pt x="31" y="223"/>
                  <a:pt x="25" y="210"/>
                  <a:pt x="21" y="195"/>
                </a:cubicBezTo>
                <a:cubicBezTo>
                  <a:pt x="17" y="182"/>
                  <a:pt x="11" y="168"/>
                  <a:pt x="11" y="155"/>
                </a:cubicBezTo>
                <a:cubicBezTo>
                  <a:pt x="11" y="148"/>
                  <a:pt x="11" y="142"/>
                  <a:pt x="12" y="136"/>
                </a:cubicBezTo>
                <a:cubicBezTo>
                  <a:pt x="12" y="133"/>
                  <a:pt x="10" y="130"/>
                  <a:pt x="11" y="127"/>
                </a:cubicBezTo>
                <a:cubicBezTo>
                  <a:pt x="11" y="125"/>
                  <a:pt x="11" y="122"/>
                  <a:pt x="11" y="120"/>
                </a:cubicBezTo>
                <a:cubicBezTo>
                  <a:pt x="16" y="94"/>
                  <a:pt x="28" y="51"/>
                  <a:pt x="56" y="44"/>
                </a:cubicBezTo>
                <a:cubicBezTo>
                  <a:pt x="75" y="41"/>
                  <a:pt x="98" y="58"/>
                  <a:pt x="99" y="78"/>
                </a:cubicBezTo>
                <a:cubicBezTo>
                  <a:pt x="99" y="81"/>
                  <a:pt x="98" y="84"/>
                  <a:pt x="97" y="87"/>
                </a:cubicBezTo>
                <a:cubicBezTo>
                  <a:pt x="95" y="92"/>
                  <a:pt x="95" y="92"/>
                  <a:pt x="95" y="92"/>
                </a:cubicBezTo>
                <a:cubicBezTo>
                  <a:pt x="87" y="111"/>
                  <a:pt x="96" y="136"/>
                  <a:pt x="113" y="139"/>
                </a:cubicBezTo>
                <a:cubicBezTo>
                  <a:pt x="113" y="139"/>
                  <a:pt x="113" y="139"/>
                  <a:pt x="113" y="139"/>
                </a:cubicBezTo>
                <a:cubicBezTo>
                  <a:pt x="115" y="139"/>
                  <a:pt x="116" y="140"/>
                  <a:pt x="117" y="139"/>
                </a:cubicBezTo>
                <a:cubicBezTo>
                  <a:pt x="117" y="139"/>
                  <a:pt x="117" y="140"/>
                  <a:pt x="117" y="140"/>
                </a:cubicBezTo>
                <a:cubicBezTo>
                  <a:pt x="118" y="140"/>
                  <a:pt x="118" y="140"/>
                  <a:pt x="118" y="140"/>
                </a:cubicBezTo>
                <a:cubicBezTo>
                  <a:pt x="126" y="139"/>
                  <a:pt x="133" y="131"/>
                  <a:pt x="135" y="124"/>
                </a:cubicBezTo>
                <a:cubicBezTo>
                  <a:pt x="136" y="123"/>
                  <a:pt x="136" y="122"/>
                  <a:pt x="136" y="120"/>
                </a:cubicBezTo>
                <a:cubicBezTo>
                  <a:pt x="136" y="119"/>
                  <a:pt x="136" y="117"/>
                  <a:pt x="136" y="116"/>
                </a:cubicBezTo>
                <a:cubicBezTo>
                  <a:pt x="135" y="114"/>
                  <a:pt x="134" y="113"/>
                  <a:pt x="133" y="112"/>
                </a:cubicBezTo>
                <a:cubicBezTo>
                  <a:pt x="132" y="111"/>
                  <a:pt x="130" y="111"/>
                  <a:pt x="129" y="110"/>
                </a:cubicBezTo>
                <a:cubicBezTo>
                  <a:pt x="126" y="110"/>
                  <a:pt x="119" y="111"/>
                  <a:pt x="118" y="107"/>
                </a:cubicBezTo>
                <a:cubicBezTo>
                  <a:pt x="117" y="105"/>
                  <a:pt x="120" y="101"/>
                  <a:pt x="120" y="99"/>
                </a:cubicBezTo>
                <a:cubicBezTo>
                  <a:pt x="128" y="99"/>
                  <a:pt x="140" y="103"/>
                  <a:pt x="144" y="112"/>
                </a:cubicBezTo>
                <a:cubicBezTo>
                  <a:pt x="150" y="126"/>
                  <a:pt x="136" y="140"/>
                  <a:pt x="125" y="144"/>
                </a:cubicBezTo>
                <a:cubicBezTo>
                  <a:pt x="121" y="146"/>
                  <a:pt x="117" y="146"/>
                  <a:pt x="113" y="146"/>
                </a:cubicBezTo>
                <a:cubicBezTo>
                  <a:pt x="81" y="146"/>
                  <a:pt x="90" y="95"/>
                  <a:pt x="85" y="74"/>
                </a:cubicBezTo>
                <a:cubicBezTo>
                  <a:pt x="83" y="62"/>
                  <a:pt x="73" y="53"/>
                  <a:pt x="60" y="53"/>
                </a:cubicBezTo>
                <a:cubicBezTo>
                  <a:pt x="60" y="53"/>
                  <a:pt x="60" y="53"/>
                  <a:pt x="60" y="53"/>
                </a:cubicBezTo>
                <a:cubicBezTo>
                  <a:pt x="54" y="54"/>
                  <a:pt x="50" y="57"/>
                  <a:pt x="47" y="61"/>
                </a:cubicBezTo>
                <a:cubicBezTo>
                  <a:pt x="37" y="76"/>
                  <a:pt x="37" y="98"/>
                  <a:pt x="36" y="115"/>
                </a:cubicBezTo>
                <a:cubicBezTo>
                  <a:pt x="35" y="136"/>
                  <a:pt x="36" y="158"/>
                  <a:pt x="39" y="179"/>
                </a:cubicBezTo>
                <a:cubicBezTo>
                  <a:pt x="40" y="188"/>
                  <a:pt x="44" y="196"/>
                  <a:pt x="46" y="205"/>
                </a:cubicBezTo>
                <a:cubicBezTo>
                  <a:pt x="50" y="218"/>
                  <a:pt x="54" y="230"/>
                  <a:pt x="58" y="243"/>
                </a:cubicBezTo>
                <a:cubicBezTo>
                  <a:pt x="61" y="248"/>
                  <a:pt x="75" y="288"/>
                  <a:pt x="84" y="287"/>
                </a:cubicBezTo>
                <a:cubicBezTo>
                  <a:pt x="110" y="324"/>
                  <a:pt x="142" y="353"/>
                  <a:pt x="176" y="382"/>
                </a:cubicBezTo>
                <a:cubicBezTo>
                  <a:pt x="180" y="390"/>
                  <a:pt x="183" y="398"/>
                  <a:pt x="186" y="406"/>
                </a:cubicBezTo>
                <a:cubicBezTo>
                  <a:pt x="168" y="392"/>
                  <a:pt x="151" y="379"/>
                  <a:pt x="135" y="363"/>
                </a:cubicBezTo>
                <a:close/>
                <a:moveTo>
                  <a:pt x="118" y="119"/>
                </a:moveTo>
                <a:cubicBezTo>
                  <a:pt x="121" y="120"/>
                  <a:pt x="123" y="120"/>
                  <a:pt x="125" y="121"/>
                </a:cubicBezTo>
                <a:cubicBezTo>
                  <a:pt x="126" y="121"/>
                  <a:pt x="126" y="121"/>
                  <a:pt x="126" y="121"/>
                </a:cubicBezTo>
                <a:cubicBezTo>
                  <a:pt x="126" y="121"/>
                  <a:pt x="125" y="122"/>
                  <a:pt x="124" y="124"/>
                </a:cubicBezTo>
                <a:cubicBezTo>
                  <a:pt x="124" y="125"/>
                  <a:pt x="123" y="127"/>
                  <a:pt x="121" y="128"/>
                </a:cubicBezTo>
                <a:cubicBezTo>
                  <a:pt x="120" y="129"/>
                  <a:pt x="120" y="129"/>
                  <a:pt x="119" y="129"/>
                </a:cubicBezTo>
                <a:cubicBezTo>
                  <a:pt x="119" y="125"/>
                  <a:pt x="119" y="122"/>
                  <a:pt x="118" y="119"/>
                </a:cubicBezTo>
                <a:close/>
                <a:moveTo>
                  <a:pt x="114" y="159"/>
                </a:moveTo>
                <a:cubicBezTo>
                  <a:pt x="123" y="228"/>
                  <a:pt x="139" y="296"/>
                  <a:pt x="166" y="359"/>
                </a:cubicBezTo>
                <a:cubicBezTo>
                  <a:pt x="155" y="349"/>
                  <a:pt x="146" y="341"/>
                  <a:pt x="140" y="335"/>
                </a:cubicBezTo>
                <a:cubicBezTo>
                  <a:pt x="106" y="305"/>
                  <a:pt x="78" y="269"/>
                  <a:pt x="63" y="224"/>
                </a:cubicBezTo>
                <a:cubicBezTo>
                  <a:pt x="56" y="204"/>
                  <a:pt x="49" y="183"/>
                  <a:pt x="47" y="162"/>
                </a:cubicBezTo>
                <a:cubicBezTo>
                  <a:pt x="44" y="135"/>
                  <a:pt x="51" y="110"/>
                  <a:pt x="51" y="84"/>
                </a:cubicBezTo>
                <a:cubicBezTo>
                  <a:pt x="52" y="77"/>
                  <a:pt x="54" y="65"/>
                  <a:pt x="63" y="65"/>
                </a:cubicBezTo>
                <a:cubicBezTo>
                  <a:pt x="69" y="65"/>
                  <a:pt x="74" y="70"/>
                  <a:pt x="75" y="77"/>
                </a:cubicBezTo>
                <a:cubicBezTo>
                  <a:pt x="77" y="97"/>
                  <a:pt x="75" y="119"/>
                  <a:pt x="84" y="138"/>
                </a:cubicBezTo>
                <a:cubicBezTo>
                  <a:pt x="85" y="142"/>
                  <a:pt x="87" y="145"/>
                  <a:pt x="90" y="147"/>
                </a:cubicBezTo>
                <a:cubicBezTo>
                  <a:pt x="96" y="154"/>
                  <a:pt x="104" y="159"/>
                  <a:pt x="114" y="159"/>
                </a:cubicBezTo>
                <a:close/>
                <a:moveTo>
                  <a:pt x="441" y="398"/>
                </a:moveTo>
                <a:cubicBezTo>
                  <a:pt x="430" y="426"/>
                  <a:pt x="402" y="443"/>
                  <a:pt x="392" y="472"/>
                </a:cubicBezTo>
                <a:cubicBezTo>
                  <a:pt x="387" y="490"/>
                  <a:pt x="388" y="517"/>
                  <a:pt x="393" y="534"/>
                </a:cubicBezTo>
                <a:cubicBezTo>
                  <a:pt x="393" y="535"/>
                  <a:pt x="394" y="538"/>
                  <a:pt x="396" y="541"/>
                </a:cubicBezTo>
                <a:cubicBezTo>
                  <a:pt x="398" y="542"/>
                  <a:pt x="401" y="544"/>
                  <a:pt x="403" y="545"/>
                </a:cubicBezTo>
                <a:cubicBezTo>
                  <a:pt x="405" y="547"/>
                  <a:pt x="407" y="548"/>
                  <a:pt x="408" y="550"/>
                </a:cubicBezTo>
                <a:cubicBezTo>
                  <a:pt x="410" y="558"/>
                  <a:pt x="408" y="567"/>
                  <a:pt x="412" y="574"/>
                </a:cubicBezTo>
                <a:cubicBezTo>
                  <a:pt x="418" y="591"/>
                  <a:pt x="442" y="596"/>
                  <a:pt x="457" y="593"/>
                </a:cubicBezTo>
                <a:cubicBezTo>
                  <a:pt x="467" y="595"/>
                  <a:pt x="486" y="601"/>
                  <a:pt x="476" y="616"/>
                </a:cubicBezTo>
                <a:cubicBezTo>
                  <a:pt x="475" y="617"/>
                  <a:pt x="474" y="618"/>
                  <a:pt x="473" y="619"/>
                </a:cubicBezTo>
                <a:cubicBezTo>
                  <a:pt x="464" y="628"/>
                  <a:pt x="448" y="631"/>
                  <a:pt x="437" y="636"/>
                </a:cubicBezTo>
                <a:cubicBezTo>
                  <a:pt x="419" y="642"/>
                  <a:pt x="402" y="642"/>
                  <a:pt x="383" y="646"/>
                </a:cubicBezTo>
                <a:cubicBezTo>
                  <a:pt x="359" y="651"/>
                  <a:pt x="334" y="653"/>
                  <a:pt x="309" y="655"/>
                </a:cubicBezTo>
                <a:cubicBezTo>
                  <a:pt x="297" y="656"/>
                  <a:pt x="285" y="653"/>
                  <a:pt x="274" y="653"/>
                </a:cubicBezTo>
                <a:cubicBezTo>
                  <a:pt x="261" y="653"/>
                  <a:pt x="249" y="653"/>
                  <a:pt x="236" y="652"/>
                </a:cubicBezTo>
                <a:cubicBezTo>
                  <a:pt x="228" y="651"/>
                  <a:pt x="221" y="647"/>
                  <a:pt x="212" y="647"/>
                </a:cubicBezTo>
                <a:cubicBezTo>
                  <a:pt x="204" y="647"/>
                  <a:pt x="194" y="645"/>
                  <a:pt x="187" y="640"/>
                </a:cubicBezTo>
                <a:cubicBezTo>
                  <a:pt x="174" y="631"/>
                  <a:pt x="180" y="616"/>
                  <a:pt x="193" y="613"/>
                </a:cubicBezTo>
                <a:cubicBezTo>
                  <a:pt x="192" y="611"/>
                  <a:pt x="192" y="611"/>
                  <a:pt x="192" y="611"/>
                </a:cubicBezTo>
                <a:cubicBezTo>
                  <a:pt x="210" y="605"/>
                  <a:pt x="227" y="605"/>
                  <a:pt x="240" y="590"/>
                </a:cubicBezTo>
                <a:cubicBezTo>
                  <a:pt x="248" y="582"/>
                  <a:pt x="240" y="563"/>
                  <a:pt x="248" y="558"/>
                </a:cubicBezTo>
                <a:cubicBezTo>
                  <a:pt x="259" y="547"/>
                  <a:pt x="261" y="538"/>
                  <a:pt x="260" y="523"/>
                </a:cubicBezTo>
                <a:cubicBezTo>
                  <a:pt x="259" y="509"/>
                  <a:pt x="260" y="494"/>
                  <a:pt x="254" y="481"/>
                </a:cubicBezTo>
                <a:cubicBezTo>
                  <a:pt x="244" y="464"/>
                  <a:pt x="230" y="450"/>
                  <a:pt x="218" y="435"/>
                </a:cubicBezTo>
                <a:cubicBezTo>
                  <a:pt x="201" y="416"/>
                  <a:pt x="192" y="397"/>
                  <a:pt x="184" y="373"/>
                </a:cubicBezTo>
                <a:cubicBezTo>
                  <a:pt x="181" y="365"/>
                  <a:pt x="176" y="359"/>
                  <a:pt x="173" y="351"/>
                </a:cubicBezTo>
                <a:cubicBezTo>
                  <a:pt x="169" y="338"/>
                  <a:pt x="165" y="326"/>
                  <a:pt x="161" y="313"/>
                </a:cubicBezTo>
                <a:cubicBezTo>
                  <a:pt x="155" y="298"/>
                  <a:pt x="148" y="285"/>
                  <a:pt x="144" y="268"/>
                </a:cubicBezTo>
                <a:cubicBezTo>
                  <a:pt x="139" y="249"/>
                  <a:pt x="138" y="229"/>
                  <a:pt x="133" y="209"/>
                </a:cubicBezTo>
                <a:cubicBezTo>
                  <a:pt x="128" y="193"/>
                  <a:pt x="129" y="175"/>
                  <a:pt x="125" y="159"/>
                </a:cubicBezTo>
                <a:cubicBezTo>
                  <a:pt x="125" y="158"/>
                  <a:pt x="125" y="158"/>
                  <a:pt x="124" y="157"/>
                </a:cubicBezTo>
                <a:cubicBezTo>
                  <a:pt x="136" y="153"/>
                  <a:pt x="146" y="146"/>
                  <a:pt x="153" y="134"/>
                </a:cubicBezTo>
                <a:cubicBezTo>
                  <a:pt x="156" y="123"/>
                  <a:pt x="158" y="110"/>
                  <a:pt x="150" y="100"/>
                </a:cubicBezTo>
                <a:cubicBezTo>
                  <a:pt x="143" y="91"/>
                  <a:pt x="128" y="85"/>
                  <a:pt x="117" y="89"/>
                </a:cubicBezTo>
                <a:cubicBezTo>
                  <a:pt x="117" y="86"/>
                  <a:pt x="117" y="86"/>
                  <a:pt x="117" y="86"/>
                </a:cubicBezTo>
                <a:cubicBezTo>
                  <a:pt x="117" y="83"/>
                  <a:pt x="118" y="80"/>
                  <a:pt x="120" y="78"/>
                </a:cubicBezTo>
                <a:cubicBezTo>
                  <a:pt x="120" y="78"/>
                  <a:pt x="120" y="77"/>
                  <a:pt x="121" y="77"/>
                </a:cubicBezTo>
                <a:cubicBezTo>
                  <a:pt x="126" y="80"/>
                  <a:pt x="134" y="80"/>
                  <a:pt x="141" y="81"/>
                </a:cubicBezTo>
                <a:cubicBezTo>
                  <a:pt x="142" y="81"/>
                  <a:pt x="142" y="81"/>
                  <a:pt x="142" y="81"/>
                </a:cubicBezTo>
                <a:cubicBezTo>
                  <a:pt x="156" y="86"/>
                  <a:pt x="176" y="83"/>
                  <a:pt x="190" y="83"/>
                </a:cubicBezTo>
                <a:cubicBezTo>
                  <a:pt x="207" y="83"/>
                  <a:pt x="223" y="81"/>
                  <a:pt x="240" y="81"/>
                </a:cubicBezTo>
                <a:cubicBezTo>
                  <a:pt x="282" y="82"/>
                  <a:pt x="324" y="79"/>
                  <a:pt x="367" y="75"/>
                </a:cubicBezTo>
                <a:cubicBezTo>
                  <a:pt x="368" y="75"/>
                  <a:pt x="369" y="74"/>
                  <a:pt x="370" y="74"/>
                </a:cubicBezTo>
                <a:cubicBezTo>
                  <a:pt x="404" y="70"/>
                  <a:pt x="438" y="63"/>
                  <a:pt x="472" y="61"/>
                </a:cubicBezTo>
                <a:cubicBezTo>
                  <a:pt x="472" y="61"/>
                  <a:pt x="472" y="61"/>
                  <a:pt x="472" y="61"/>
                </a:cubicBezTo>
                <a:cubicBezTo>
                  <a:pt x="477" y="58"/>
                  <a:pt x="483" y="58"/>
                  <a:pt x="487" y="56"/>
                </a:cubicBezTo>
                <a:cubicBezTo>
                  <a:pt x="489" y="55"/>
                  <a:pt x="491" y="54"/>
                  <a:pt x="492" y="53"/>
                </a:cubicBezTo>
                <a:cubicBezTo>
                  <a:pt x="495" y="56"/>
                  <a:pt x="497" y="61"/>
                  <a:pt x="497" y="65"/>
                </a:cubicBezTo>
                <a:cubicBezTo>
                  <a:pt x="482" y="59"/>
                  <a:pt x="462" y="75"/>
                  <a:pt x="460" y="91"/>
                </a:cubicBezTo>
                <a:cubicBezTo>
                  <a:pt x="459" y="112"/>
                  <a:pt x="473" y="129"/>
                  <a:pt x="492" y="135"/>
                </a:cubicBezTo>
                <a:cubicBezTo>
                  <a:pt x="487" y="165"/>
                  <a:pt x="489" y="196"/>
                  <a:pt x="485" y="226"/>
                </a:cubicBezTo>
                <a:cubicBezTo>
                  <a:pt x="481" y="257"/>
                  <a:pt x="474" y="287"/>
                  <a:pt x="463" y="316"/>
                </a:cubicBezTo>
                <a:cubicBezTo>
                  <a:pt x="459" y="334"/>
                  <a:pt x="456" y="349"/>
                  <a:pt x="450" y="366"/>
                </a:cubicBezTo>
                <a:cubicBezTo>
                  <a:pt x="448" y="372"/>
                  <a:pt x="437" y="393"/>
                  <a:pt x="441" y="398"/>
                </a:cubicBezTo>
                <a:close/>
                <a:moveTo>
                  <a:pt x="537" y="49"/>
                </a:moveTo>
                <a:cubicBezTo>
                  <a:pt x="537" y="42"/>
                  <a:pt x="544" y="32"/>
                  <a:pt x="551" y="35"/>
                </a:cubicBezTo>
                <a:cubicBezTo>
                  <a:pt x="563" y="39"/>
                  <a:pt x="566" y="72"/>
                  <a:pt x="567" y="83"/>
                </a:cubicBezTo>
                <a:cubicBezTo>
                  <a:pt x="570" y="103"/>
                  <a:pt x="566" y="124"/>
                  <a:pt x="569" y="144"/>
                </a:cubicBezTo>
                <a:cubicBezTo>
                  <a:pt x="571" y="161"/>
                  <a:pt x="565" y="181"/>
                  <a:pt x="560" y="197"/>
                </a:cubicBezTo>
                <a:cubicBezTo>
                  <a:pt x="557" y="205"/>
                  <a:pt x="554" y="214"/>
                  <a:pt x="550" y="222"/>
                </a:cubicBezTo>
                <a:cubicBezTo>
                  <a:pt x="549" y="227"/>
                  <a:pt x="538" y="243"/>
                  <a:pt x="541" y="248"/>
                </a:cubicBezTo>
                <a:cubicBezTo>
                  <a:pt x="522" y="283"/>
                  <a:pt x="492" y="308"/>
                  <a:pt x="469" y="341"/>
                </a:cubicBezTo>
                <a:cubicBezTo>
                  <a:pt x="473" y="323"/>
                  <a:pt x="478" y="305"/>
                  <a:pt x="483" y="287"/>
                </a:cubicBezTo>
                <a:cubicBezTo>
                  <a:pt x="485" y="282"/>
                  <a:pt x="484" y="285"/>
                  <a:pt x="483" y="287"/>
                </a:cubicBezTo>
                <a:cubicBezTo>
                  <a:pt x="486" y="278"/>
                  <a:pt x="490" y="268"/>
                  <a:pt x="492" y="257"/>
                </a:cubicBezTo>
                <a:cubicBezTo>
                  <a:pt x="492" y="248"/>
                  <a:pt x="495" y="238"/>
                  <a:pt x="496" y="229"/>
                </a:cubicBezTo>
                <a:cubicBezTo>
                  <a:pt x="497" y="216"/>
                  <a:pt x="497" y="204"/>
                  <a:pt x="498" y="192"/>
                </a:cubicBezTo>
                <a:cubicBezTo>
                  <a:pt x="500" y="173"/>
                  <a:pt x="502" y="154"/>
                  <a:pt x="504" y="136"/>
                </a:cubicBezTo>
                <a:cubicBezTo>
                  <a:pt x="514" y="134"/>
                  <a:pt x="524" y="127"/>
                  <a:pt x="530" y="118"/>
                </a:cubicBezTo>
                <a:cubicBezTo>
                  <a:pt x="541" y="98"/>
                  <a:pt x="539" y="70"/>
                  <a:pt x="537" y="49"/>
                </a:cubicBezTo>
                <a:close/>
                <a:moveTo>
                  <a:pt x="559" y="258"/>
                </a:moveTo>
                <a:cubicBezTo>
                  <a:pt x="550" y="272"/>
                  <a:pt x="540" y="287"/>
                  <a:pt x="530" y="300"/>
                </a:cubicBezTo>
                <a:cubicBezTo>
                  <a:pt x="522" y="311"/>
                  <a:pt x="505" y="324"/>
                  <a:pt x="500" y="338"/>
                </a:cubicBezTo>
                <a:cubicBezTo>
                  <a:pt x="500" y="338"/>
                  <a:pt x="500" y="338"/>
                  <a:pt x="500" y="338"/>
                </a:cubicBezTo>
                <a:cubicBezTo>
                  <a:pt x="498" y="344"/>
                  <a:pt x="491" y="350"/>
                  <a:pt x="487" y="354"/>
                </a:cubicBezTo>
                <a:cubicBezTo>
                  <a:pt x="479" y="364"/>
                  <a:pt x="470" y="373"/>
                  <a:pt x="461" y="382"/>
                </a:cubicBezTo>
                <a:cubicBezTo>
                  <a:pt x="461" y="383"/>
                  <a:pt x="461" y="383"/>
                  <a:pt x="461" y="383"/>
                </a:cubicBezTo>
                <a:cubicBezTo>
                  <a:pt x="461" y="383"/>
                  <a:pt x="459" y="386"/>
                  <a:pt x="453" y="391"/>
                </a:cubicBezTo>
                <a:cubicBezTo>
                  <a:pt x="453" y="391"/>
                  <a:pt x="453" y="391"/>
                  <a:pt x="453" y="391"/>
                </a:cubicBezTo>
                <a:cubicBezTo>
                  <a:pt x="453" y="391"/>
                  <a:pt x="453" y="391"/>
                  <a:pt x="453" y="391"/>
                </a:cubicBezTo>
                <a:cubicBezTo>
                  <a:pt x="454" y="387"/>
                  <a:pt x="456" y="382"/>
                  <a:pt x="458" y="377"/>
                </a:cubicBezTo>
                <a:cubicBezTo>
                  <a:pt x="458" y="376"/>
                  <a:pt x="458" y="376"/>
                  <a:pt x="458" y="376"/>
                </a:cubicBezTo>
                <a:cubicBezTo>
                  <a:pt x="458" y="376"/>
                  <a:pt x="458" y="376"/>
                  <a:pt x="458" y="376"/>
                </a:cubicBezTo>
                <a:cubicBezTo>
                  <a:pt x="458" y="376"/>
                  <a:pt x="458" y="376"/>
                  <a:pt x="458" y="376"/>
                </a:cubicBezTo>
                <a:cubicBezTo>
                  <a:pt x="458" y="376"/>
                  <a:pt x="458" y="376"/>
                  <a:pt x="458" y="376"/>
                </a:cubicBezTo>
                <a:cubicBezTo>
                  <a:pt x="458" y="376"/>
                  <a:pt x="458" y="375"/>
                  <a:pt x="458" y="375"/>
                </a:cubicBezTo>
                <a:cubicBezTo>
                  <a:pt x="459" y="372"/>
                  <a:pt x="460" y="368"/>
                  <a:pt x="461" y="365"/>
                </a:cubicBezTo>
                <a:cubicBezTo>
                  <a:pt x="497" y="326"/>
                  <a:pt x="534" y="285"/>
                  <a:pt x="556" y="236"/>
                </a:cubicBezTo>
                <a:cubicBezTo>
                  <a:pt x="583" y="178"/>
                  <a:pt x="587" y="108"/>
                  <a:pt x="572" y="46"/>
                </a:cubicBezTo>
                <a:cubicBezTo>
                  <a:pt x="567" y="36"/>
                  <a:pt x="563" y="22"/>
                  <a:pt x="549" y="23"/>
                </a:cubicBezTo>
                <a:cubicBezTo>
                  <a:pt x="545" y="23"/>
                  <a:pt x="541" y="24"/>
                  <a:pt x="538" y="26"/>
                </a:cubicBezTo>
                <a:cubicBezTo>
                  <a:pt x="520" y="38"/>
                  <a:pt x="529" y="68"/>
                  <a:pt x="528" y="86"/>
                </a:cubicBezTo>
                <a:cubicBezTo>
                  <a:pt x="524" y="98"/>
                  <a:pt x="525" y="108"/>
                  <a:pt x="516" y="117"/>
                </a:cubicBezTo>
                <a:cubicBezTo>
                  <a:pt x="511" y="121"/>
                  <a:pt x="506" y="123"/>
                  <a:pt x="501" y="123"/>
                </a:cubicBezTo>
                <a:cubicBezTo>
                  <a:pt x="494" y="123"/>
                  <a:pt x="487" y="121"/>
                  <a:pt x="481" y="116"/>
                </a:cubicBezTo>
                <a:cubicBezTo>
                  <a:pt x="465" y="103"/>
                  <a:pt x="471" y="78"/>
                  <a:pt x="493" y="76"/>
                </a:cubicBezTo>
                <a:cubicBezTo>
                  <a:pt x="493" y="76"/>
                  <a:pt x="493" y="76"/>
                  <a:pt x="493" y="76"/>
                </a:cubicBezTo>
                <a:cubicBezTo>
                  <a:pt x="493" y="76"/>
                  <a:pt x="493" y="76"/>
                  <a:pt x="493" y="76"/>
                </a:cubicBezTo>
                <a:cubicBezTo>
                  <a:pt x="493" y="77"/>
                  <a:pt x="493" y="78"/>
                  <a:pt x="494" y="79"/>
                </a:cubicBezTo>
                <a:cubicBezTo>
                  <a:pt x="494" y="81"/>
                  <a:pt x="494" y="82"/>
                  <a:pt x="495" y="83"/>
                </a:cubicBezTo>
                <a:cubicBezTo>
                  <a:pt x="495" y="83"/>
                  <a:pt x="495" y="83"/>
                  <a:pt x="494" y="83"/>
                </a:cubicBezTo>
                <a:cubicBezTo>
                  <a:pt x="493" y="85"/>
                  <a:pt x="489" y="86"/>
                  <a:pt x="486" y="86"/>
                </a:cubicBezTo>
                <a:cubicBezTo>
                  <a:pt x="486" y="86"/>
                  <a:pt x="486" y="87"/>
                  <a:pt x="485" y="87"/>
                </a:cubicBezTo>
                <a:cubicBezTo>
                  <a:pt x="484" y="87"/>
                  <a:pt x="483" y="87"/>
                  <a:pt x="483" y="87"/>
                </a:cubicBezTo>
                <a:cubicBezTo>
                  <a:pt x="480" y="89"/>
                  <a:pt x="479" y="91"/>
                  <a:pt x="479" y="94"/>
                </a:cubicBezTo>
                <a:cubicBezTo>
                  <a:pt x="479" y="93"/>
                  <a:pt x="479" y="100"/>
                  <a:pt x="479" y="99"/>
                </a:cubicBezTo>
                <a:cubicBezTo>
                  <a:pt x="479" y="100"/>
                  <a:pt x="479" y="100"/>
                  <a:pt x="479" y="100"/>
                </a:cubicBezTo>
                <a:cubicBezTo>
                  <a:pt x="479" y="101"/>
                  <a:pt x="479" y="102"/>
                  <a:pt x="480" y="103"/>
                </a:cubicBezTo>
                <a:cubicBezTo>
                  <a:pt x="483" y="109"/>
                  <a:pt x="486" y="113"/>
                  <a:pt x="489" y="114"/>
                </a:cubicBezTo>
                <a:cubicBezTo>
                  <a:pt x="491" y="115"/>
                  <a:pt x="493" y="116"/>
                  <a:pt x="496" y="116"/>
                </a:cubicBezTo>
                <a:cubicBezTo>
                  <a:pt x="500" y="116"/>
                  <a:pt x="505" y="115"/>
                  <a:pt x="508" y="113"/>
                </a:cubicBezTo>
                <a:cubicBezTo>
                  <a:pt x="510" y="112"/>
                  <a:pt x="511" y="111"/>
                  <a:pt x="512" y="110"/>
                </a:cubicBezTo>
                <a:cubicBezTo>
                  <a:pt x="513" y="109"/>
                  <a:pt x="515" y="107"/>
                  <a:pt x="516" y="106"/>
                </a:cubicBezTo>
                <a:cubicBezTo>
                  <a:pt x="523" y="94"/>
                  <a:pt x="524" y="77"/>
                  <a:pt x="518" y="65"/>
                </a:cubicBezTo>
                <a:cubicBezTo>
                  <a:pt x="516" y="63"/>
                  <a:pt x="514" y="59"/>
                  <a:pt x="514" y="56"/>
                </a:cubicBezTo>
                <a:cubicBezTo>
                  <a:pt x="511" y="42"/>
                  <a:pt x="521" y="25"/>
                  <a:pt x="531" y="17"/>
                </a:cubicBezTo>
                <a:cubicBezTo>
                  <a:pt x="532" y="16"/>
                  <a:pt x="546" y="11"/>
                  <a:pt x="546" y="12"/>
                </a:cubicBezTo>
                <a:cubicBezTo>
                  <a:pt x="546" y="12"/>
                  <a:pt x="546" y="12"/>
                  <a:pt x="546" y="12"/>
                </a:cubicBezTo>
                <a:cubicBezTo>
                  <a:pt x="550" y="12"/>
                  <a:pt x="562" y="14"/>
                  <a:pt x="568" y="19"/>
                </a:cubicBezTo>
                <a:cubicBezTo>
                  <a:pt x="577" y="25"/>
                  <a:pt x="585" y="36"/>
                  <a:pt x="589" y="46"/>
                </a:cubicBezTo>
                <a:cubicBezTo>
                  <a:pt x="596" y="59"/>
                  <a:pt x="601" y="72"/>
                  <a:pt x="604" y="87"/>
                </a:cubicBezTo>
                <a:cubicBezTo>
                  <a:pt x="606" y="101"/>
                  <a:pt x="605" y="114"/>
                  <a:pt x="605" y="129"/>
                </a:cubicBezTo>
                <a:cubicBezTo>
                  <a:pt x="602" y="174"/>
                  <a:pt x="582" y="220"/>
                  <a:pt x="559" y="258"/>
                </a:cubicBezTo>
                <a:close/>
                <a:moveTo>
                  <a:pt x="495" y="95"/>
                </a:moveTo>
                <a:cubicBezTo>
                  <a:pt x="495" y="98"/>
                  <a:pt x="495" y="101"/>
                  <a:pt x="495" y="104"/>
                </a:cubicBezTo>
                <a:cubicBezTo>
                  <a:pt x="495" y="104"/>
                  <a:pt x="495" y="105"/>
                  <a:pt x="495" y="105"/>
                </a:cubicBezTo>
                <a:cubicBezTo>
                  <a:pt x="492" y="104"/>
                  <a:pt x="490" y="102"/>
                  <a:pt x="489" y="99"/>
                </a:cubicBezTo>
                <a:cubicBezTo>
                  <a:pt x="489" y="99"/>
                  <a:pt x="488" y="98"/>
                  <a:pt x="488" y="98"/>
                </a:cubicBezTo>
                <a:cubicBezTo>
                  <a:pt x="488" y="97"/>
                  <a:pt x="488" y="97"/>
                  <a:pt x="488" y="97"/>
                </a:cubicBezTo>
                <a:cubicBezTo>
                  <a:pt x="490" y="96"/>
                  <a:pt x="493" y="95"/>
                  <a:pt x="495" y="95"/>
                </a:cubicBezTo>
                <a:close/>
              </a:path>
            </a:pathLst>
          </a:custGeom>
          <a:solidFill>
            <a:srgbClr val="34322F"/>
          </a:solidFill>
          <a:ln>
            <a:noFill/>
          </a:ln>
        </p:spPr>
        <p:txBody>
          <a:bodyPr vert="horz" wrap="square" lIns="91440" tIns="45720" rIns="91440" bIns="45720" numCol="1" anchor="t" anchorCtr="0" compatLnSpc="1"/>
          <a:lstStyle/>
          <a:p>
            <a:endParaRPr lang="zh-CN" altLang="en-US">
              <a:solidFill>
                <a:srgbClr val="34322F"/>
              </a:solidFill>
            </a:endParaRPr>
          </a:p>
        </p:txBody>
      </p:sp>
      <p:sp>
        <p:nvSpPr>
          <p:cNvPr id="41" name="文本框 40"/>
          <p:cNvSpPr txBox="1"/>
          <p:nvPr/>
        </p:nvSpPr>
        <p:spPr>
          <a:xfrm>
            <a:off x="2239821" y="2880221"/>
            <a:ext cx="961494" cy="523220"/>
          </a:xfrm>
          <a:prstGeom prst="rect">
            <a:avLst/>
          </a:prstGeom>
          <a:noFill/>
        </p:spPr>
        <p:txBody>
          <a:bodyPr wrap="square" rtlCol="0">
            <a:spAutoFit/>
          </a:bodyPr>
          <a:lstStyle/>
          <a:p>
            <a:r>
              <a:rPr lang="zh-CN" altLang="en-US" sz="2800" b="1" dirty="0" smtClean="0">
                <a:solidFill>
                  <a:srgbClr val="34322F"/>
                </a:solidFill>
                <a:latin typeface="方正静蕾简体" panose="02000000000000000000" pitchFamily="2" charset="-122"/>
                <a:ea typeface="方正静蕾简体" panose="02000000000000000000" pitchFamily="2" charset="-122"/>
              </a:rPr>
              <a:t>文本</a:t>
            </a:r>
            <a:endParaRPr lang="zh-CN" altLang="en-US" sz="2800" b="1" dirty="0">
              <a:solidFill>
                <a:srgbClr val="34322F"/>
              </a:solidFill>
              <a:latin typeface="方正静蕾简体" panose="02000000000000000000" pitchFamily="2" charset="-122"/>
              <a:ea typeface="方正静蕾简体" panose="02000000000000000000" pitchFamily="2" charset="-122"/>
            </a:endParaRPr>
          </a:p>
        </p:txBody>
      </p:sp>
      <p:sp>
        <p:nvSpPr>
          <p:cNvPr id="47" name="文本框 46"/>
          <p:cNvSpPr txBox="1"/>
          <p:nvPr/>
        </p:nvSpPr>
        <p:spPr>
          <a:xfrm>
            <a:off x="4485021" y="2880221"/>
            <a:ext cx="961494" cy="523220"/>
          </a:xfrm>
          <a:prstGeom prst="rect">
            <a:avLst/>
          </a:prstGeom>
          <a:noFill/>
        </p:spPr>
        <p:txBody>
          <a:bodyPr wrap="square" rtlCol="0">
            <a:spAutoFit/>
          </a:bodyPr>
          <a:lstStyle/>
          <a:p>
            <a:r>
              <a:rPr lang="zh-CN" altLang="en-US" sz="2800" b="1" dirty="0" smtClean="0">
                <a:solidFill>
                  <a:srgbClr val="34322F"/>
                </a:solidFill>
                <a:latin typeface="方正静蕾简体" panose="02000000000000000000" pitchFamily="2" charset="-122"/>
                <a:ea typeface="方正静蕾简体" panose="02000000000000000000" pitchFamily="2" charset="-122"/>
              </a:rPr>
              <a:t>文本</a:t>
            </a:r>
            <a:endParaRPr lang="zh-CN" altLang="en-US" sz="2800" b="1" dirty="0">
              <a:solidFill>
                <a:srgbClr val="34322F"/>
              </a:solidFill>
              <a:latin typeface="方正静蕾简体" panose="02000000000000000000" pitchFamily="2" charset="-122"/>
              <a:ea typeface="方正静蕾简体" panose="02000000000000000000" pitchFamily="2" charset="-122"/>
            </a:endParaRPr>
          </a:p>
        </p:txBody>
      </p:sp>
      <p:sp>
        <p:nvSpPr>
          <p:cNvPr id="48" name="文本框 47"/>
          <p:cNvSpPr txBox="1"/>
          <p:nvPr/>
        </p:nvSpPr>
        <p:spPr>
          <a:xfrm>
            <a:off x="6755667" y="2880221"/>
            <a:ext cx="961494" cy="523220"/>
          </a:xfrm>
          <a:prstGeom prst="rect">
            <a:avLst/>
          </a:prstGeom>
          <a:noFill/>
        </p:spPr>
        <p:txBody>
          <a:bodyPr wrap="square" rtlCol="0">
            <a:spAutoFit/>
          </a:bodyPr>
          <a:lstStyle/>
          <a:p>
            <a:r>
              <a:rPr lang="zh-CN" altLang="en-US" sz="2800" b="1" dirty="0" smtClean="0">
                <a:solidFill>
                  <a:srgbClr val="34322F"/>
                </a:solidFill>
                <a:latin typeface="方正静蕾简体" panose="02000000000000000000" pitchFamily="2" charset="-122"/>
                <a:ea typeface="方正静蕾简体" panose="02000000000000000000" pitchFamily="2" charset="-122"/>
              </a:rPr>
              <a:t>文本</a:t>
            </a:r>
            <a:endParaRPr lang="zh-CN" altLang="en-US" sz="2800" b="1" dirty="0">
              <a:solidFill>
                <a:srgbClr val="34322F"/>
              </a:solidFill>
              <a:latin typeface="方正静蕾简体" panose="02000000000000000000" pitchFamily="2" charset="-122"/>
              <a:ea typeface="方正静蕾简体" panose="02000000000000000000" pitchFamily="2" charset="-122"/>
            </a:endParaRPr>
          </a:p>
        </p:txBody>
      </p:sp>
      <p:sp>
        <p:nvSpPr>
          <p:cNvPr id="49" name="文本框 48"/>
          <p:cNvSpPr txBox="1"/>
          <p:nvPr/>
        </p:nvSpPr>
        <p:spPr>
          <a:xfrm>
            <a:off x="9064414" y="2880221"/>
            <a:ext cx="961494" cy="523220"/>
          </a:xfrm>
          <a:prstGeom prst="rect">
            <a:avLst/>
          </a:prstGeom>
          <a:noFill/>
        </p:spPr>
        <p:txBody>
          <a:bodyPr wrap="square" rtlCol="0">
            <a:spAutoFit/>
          </a:bodyPr>
          <a:lstStyle/>
          <a:p>
            <a:r>
              <a:rPr lang="zh-CN" altLang="en-US" sz="2800" b="1" dirty="0" smtClean="0">
                <a:solidFill>
                  <a:srgbClr val="34322F"/>
                </a:solidFill>
                <a:latin typeface="方正静蕾简体" panose="02000000000000000000" pitchFamily="2" charset="-122"/>
                <a:ea typeface="方正静蕾简体" panose="02000000000000000000" pitchFamily="2" charset="-122"/>
              </a:rPr>
              <a:t>文本</a:t>
            </a:r>
            <a:endParaRPr lang="zh-CN" altLang="en-US" sz="2800" b="1" dirty="0">
              <a:solidFill>
                <a:srgbClr val="34322F"/>
              </a:solidFill>
              <a:latin typeface="方正静蕾简体" panose="02000000000000000000" pitchFamily="2" charset="-122"/>
              <a:ea typeface="方正静蕾简体" panose="02000000000000000000" pitchFamily="2" charset="-122"/>
            </a:endParaRPr>
          </a:p>
        </p:txBody>
      </p:sp>
      <p:sp>
        <p:nvSpPr>
          <p:cNvPr id="50" name="TextBox 45"/>
          <p:cNvSpPr txBox="1"/>
          <p:nvPr/>
        </p:nvSpPr>
        <p:spPr>
          <a:xfrm>
            <a:off x="1729008" y="4450780"/>
            <a:ext cx="1904330" cy="1200329"/>
          </a:xfrm>
          <a:prstGeom prst="rect">
            <a:avLst/>
          </a:prstGeom>
          <a:noFill/>
        </p:spPr>
        <p:txBody>
          <a:bodyPr wrap="square" rtlCol="0">
            <a:spAutoFit/>
          </a:bodyPr>
          <a:lstStyle>
            <a:defPPr>
              <a:defRPr lang="zh-CN"/>
            </a:defPPr>
            <a:lvl1pPr>
              <a:lnSpc>
                <a:spcPct val="150000"/>
              </a:lnSpc>
              <a:defRPr sz="1200">
                <a:solidFill>
                  <a:schemeClr val="bg1"/>
                </a:solidFill>
                <a:latin typeface="微软雅黑" panose="020B0503020204020204" pitchFamily="34" charset="-122"/>
                <a:ea typeface="微软雅黑" panose="020B0503020204020204" pitchFamily="34" charset="-122"/>
              </a:defRPr>
            </a:lvl1pPr>
          </a:lstStyle>
          <a:p>
            <a:pPr algn="ctr"/>
            <a:r>
              <a:rPr lang="zh-CN" altLang="en-US" sz="1600" dirty="0">
                <a:solidFill>
                  <a:srgbClr val="34322F"/>
                </a:solidFill>
                <a:latin typeface="方正静蕾简体" panose="02000000000000000000" pitchFamily="2" charset="-122"/>
                <a:ea typeface="方正静蕾简体" panose="02000000000000000000" pitchFamily="2" charset="-122"/>
              </a:rPr>
              <a:t>此处添加文字说</a:t>
            </a:r>
            <a:r>
              <a:rPr lang="zh-CN" altLang="en-US" sz="1600" dirty="0" smtClean="0">
                <a:solidFill>
                  <a:srgbClr val="34322F"/>
                </a:solidFill>
                <a:latin typeface="方正静蕾简体" panose="02000000000000000000" pitchFamily="2" charset="-122"/>
                <a:ea typeface="方正静蕾简体" panose="02000000000000000000" pitchFamily="2" charset="-122"/>
              </a:rPr>
              <a:t>明</a:t>
            </a:r>
            <a:r>
              <a:rPr lang="zh-CN" altLang="en-US" sz="1600" dirty="0">
                <a:solidFill>
                  <a:srgbClr val="34322F"/>
                </a:solidFill>
                <a:latin typeface="方正静蕾简体" panose="02000000000000000000" pitchFamily="2" charset="-122"/>
                <a:ea typeface="方正静蕾简体" panose="02000000000000000000" pitchFamily="2" charset="-122"/>
              </a:rPr>
              <a:t>此处添加文字</a:t>
            </a:r>
            <a:r>
              <a:rPr lang="zh-CN" altLang="en-US" sz="1600" dirty="0" smtClean="0">
                <a:solidFill>
                  <a:srgbClr val="34322F"/>
                </a:solidFill>
                <a:latin typeface="方正静蕾简体" panose="02000000000000000000" pitchFamily="2" charset="-122"/>
                <a:ea typeface="方正静蕾简体" panose="02000000000000000000" pitchFamily="2" charset="-122"/>
              </a:rPr>
              <a:t>说明此处</a:t>
            </a:r>
            <a:r>
              <a:rPr lang="zh-CN" altLang="en-US" sz="1600" dirty="0">
                <a:solidFill>
                  <a:srgbClr val="34322F"/>
                </a:solidFill>
                <a:latin typeface="方正静蕾简体" panose="02000000000000000000" pitchFamily="2" charset="-122"/>
                <a:ea typeface="方正静蕾简体" panose="02000000000000000000" pitchFamily="2" charset="-122"/>
              </a:rPr>
              <a:t>添加文字</a:t>
            </a:r>
            <a:r>
              <a:rPr lang="zh-CN" altLang="en-US" sz="1600" dirty="0" smtClean="0">
                <a:solidFill>
                  <a:srgbClr val="34322F"/>
                </a:solidFill>
                <a:latin typeface="方正静蕾简体" panose="02000000000000000000" pitchFamily="2" charset="-122"/>
                <a:ea typeface="方正静蕾简体" panose="02000000000000000000" pitchFamily="2" charset="-122"/>
              </a:rPr>
              <a:t>说明</a:t>
            </a:r>
            <a:endParaRPr lang="zh-CN" altLang="en-US" sz="1600" dirty="0">
              <a:solidFill>
                <a:srgbClr val="34322F"/>
              </a:solidFill>
              <a:latin typeface="方正静蕾简体" panose="02000000000000000000" pitchFamily="2" charset="-122"/>
              <a:ea typeface="方正静蕾简体" panose="02000000000000000000" pitchFamily="2" charset="-122"/>
            </a:endParaRPr>
          </a:p>
        </p:txBody>
      </p:sp>
      <p:sp>
        <p:nvSpPr>
          <p:cNvPr id="51" name="TextBox 45"/>
          <p:cNvSpPr txBox="1"/>
          <p:nvPr/>
        </p:nvSpPr>
        <p:spPr>
          <a:xfrm>
            <a:off x="4034077" y="4450779"/>
            <a:ext cx="1904330" cy="1200329"/>
          </a:xfrm>
          <a:prstGeom prst="rect">
            <a:avLst/>
          </a:prstGeom>
          <a:noFill/>
        </p:spPr>
        <p:txBody>
          <a:bodyPr wrap="square" rtlCol="0">
            <a:spAutoFit/>
          </a:bodyPr>
          <a:lstStyle>
            <a:defPPr>
              <a:defRPr lang="zh-CN"/>
            </a:defPPr>
            <a:lvl1pPr>
              <a:lnSpc>
                <a:spcPct val="150000"/>
              </a:lnSpc>
              <a:defRPr sz="1200">
                <a:solidFill>
                  <a:schemeClr val="bg1"/>
                </a:solidFill>
                <a:latin typeface="微软雅黑" panose="020B0503020204020204" pitchFamily="34" charset="-122"/>
                <a:ea typeface="微软雅黑" panose="020B0503020204020204" pitchFamily="34" charset="-122"/>
              </a:defRPr>
            </a:lvl1pPr>
          </a:lstStyle>
          <a:p>
            <a:pPr algn="ctr"/>
            <a:r>
              <a:rPr lang="zh-CN" altLang="en-US" sz="1600" dirty="0">
                <a:solidFill>
                  <a:srgbClr val="34322F"/>
                </a:solidFill>
                <a:latin typeface="方正静蕾简体" panose="02000000000000000000" pitchFamily="2" charset="-122"/>
                <a:ea typeface="方正静蕾简体" panose="02000000000000000000" pitchFamily="2" charset="-122"/>
              </a:rPr>
              <a:t>此处添加文字说</a:t>
            </a:r>
            <a:r>
              <a:rPr lang="zh-CN" altLang="en-US" sz="1600" dirty="0" smtClean="0">
                <a:solidFill>
                  <a:srgbClr val="34322F"/>
                </a:solidFill>
                <a:latin typeface="方正静蕾简体" panose="02000000000000000000" pitchFamily="2" charset="-122"/>
                <a:ea typeface="方正静蕾简体" panose="02000000000000000000" pitchFamily="2" charset="-122"/>
              </a:rPr>
              <a:t>明</a:t>
            </a:r>
            <a:r>
              <a:rPr lang="zh-CN" altLang="en-US" sz="1600" dirty="0">
                <a:solidFill>
                  <a:srgbClr val="34322F"/>
                </a:solidFill>
                <a:latin typeface="方正静蕾简体" panose="02000000000000000000" pitchFamily="2" charset="-122"/>
                <a:ea typeface="方正静蕾简体" panose="02000000000000000000" pitchFamily="2" charset="-122"/>
              </a:rPr>
              <a:t>此处添加文字</a:t>
            </a:r>
            <a:r>
              <a:rPr lang="zh-CN" altLang="en-US" sz="1600" dirty="0" smtClean="0">
                <a:solidFill>
                  <a:srgbClr val="34322F"/>
                </a:solidFill>
                <a:latin typeface="方正静蕾简体" panose="02000000000000000000" pitchFamily="2" charset="-122"/>
                <a:ea typeface="方正静蕾简体" panose="02000000000000000000" pitchFamily="2" charset="-122"/>
              </a:rPr>
              <a:t>说明此处</a:t>
            </a:r>
            <a:r>
              <a:rPr lang="zh-CN" altLang="en-US" sz="1600" dirty="0">
                <a:solidFill>
                  <a:srgbClr val="34322F"/>
                </a:solidFill>
                <a:latin typeface="方正静蕾简体" panose="02000000000000000000" pitchFamily="2" charset="-122"/>
                <a:ea typeface="方正静蕾简体" panose="02000000000000000000" pitchFamily="2" charset="-122"/>
              </a:rPr>
              <a:t>添加文字</a:t>
            </a:r>
            <a:r>
              <a:rPr lang="zh-CN" altLang="en-US" sz="1600" dirty="0" smtClean="0">
                <a:solidFill>
                  <a:srgbClr val="34322F"/>
                </a:solidFill>
                <a:latin typeface="方正静蕾简体" panose="02000000000000000000" pitchFamily="2" charset="-122"/>
                <a:ea typeface="方正静蕾简体" panose="02000000000000000000" pitchFamily="2" charset="-122"/>
              </a:rPr>
              <a:t>说明</a:t>
            </a:r>
            <a:endParaRPr lang="zh-CN" altLang="en-US" sz="1600" dirty="0">
              <a:solidFill>
                <a:srgbClr val="34322F"/>
              </a:solidFill>
              <a:latin typeface="方正静蕾简体" panose="02000000000000000000" pitchFamily="2" charset="-122"/>
              <a:ea typeface="方正静蕾简体" panose="02000000000000000000" pitchFamily="2" charset="-122"/>
            </a:endParaRPr>
          </a:p>
        </p:txBody>
      </p:sp>
      <p:sp>
        <p:nvSpPr>
          <p:cNvPr id="52" name="TextBox 45"/>
          <p:cNvSpPr txBox="1"/>
          <p:nvPr/>
        </p:nvSpPr>
        <p:spPr>
          <a:xfrm>
            <a:off x="6284249" y="4450778"/>
            <a:ext cx="1904330" cy="1200329"/>
          </a:xfrm>
          <a:prstGeom prst="rect">
            <a:avLst/>
          </a:prstGeom>
          <a:noFill/>
        </p:spPr>
        <p:txBody>
          <a:bodyPr wrap="square" rtlCol="0">
            <a:spAutoFit/>
          </a:bodyPr>
          <a:lstStyle>
            <a:defPPr>
              <a:defRPr lang="zh-CN"/>
            </a:defPPr>
            <a:lvl1pPr>
              <a:lnSpc>
                <a:spcPct val="150000"/>
              </a:lnSpc>
              <a:defRPr sz="1200">
                <a:solidFill>
                  <a:schemeClr val="bg1"/>
                </a:solidFill>
                <a:latin typeface="微软雅黑" panose="020B0503020204020204" pitchFamily="34" charset="-122"/>
                <a:ea typeface="微软雅黑" panose="020B0503020204020204" pitchFamily="34" charset="-122"/>
              </a:defRPr>
            </a:lvl1pPr>
          </a:lstStyle>
          <a:p>
            <a:pPr algn="ctr"/>
            <a:r>
              <a:rPr lang="zh-CN" altLang="en-US" sz="1600" dirty="0">
                <a:solidFill>
                  <a:srgbClr val="34322F"/>
                </a:solidFill>
                <a:latin typeface="方正静蕾简体" panose="02000000000000000000" pitchFamily="2" charset="-122"/>
                <a:ea typeface="方正静蕾简体" panose="02000000000000000000" pitchFamily="2" charset="-122"/>
              </a:rPr>
              <a:t>此处添加文字说</a:t>
            </a:r>
            <a:r>
              <a:rPr lang="zh-CN" altLang="en-US" sz="1600" dirty="0" smtClean="0">
                <a:solidFill>
                  <a:srgbClr val="34322F"/>
                </a:solidFill>
                <a:latin typeface="方正静蕾简体" panose="02000000000000000000" pitchFamily="2" charset="-122"/>
                <a:ea typeface="方正静蕾简体" panose="02000000000000000000" pitchFamily="2" charset="-122"/>
              </a:rPr>
              <a:t>明</a:t>
            </a:r>
            <a:r>
              <a:rPr lang="zh-CN" altLang="en-US" sz="1600" dirty="0">
                <a:solidFill>
                  <a:srgbClr val="34322F"/>
                </a:solidFill>
                <a:latin typeface="方正静蕾简体" panose="02000000000000000000" pitchFamily="2" charset="-122"/>
                <a:ea typeface="方正静蕾简体" panose="02000000000000000000" pitchFamily="2" charset="-122"/>
              </a:rPr>
              <a:t>此处添加文字</a:t>
            </a:r>
            <a:r>
              <a:rPr lang="zh-CN" altLang="en-US" sz="1600" dirty="0" smtClean="0">
                <a:solidFill>
                  <a:srgbClr val="34322F"/>
                </a:solidFill>
                <a:latin typeface="方正静蕾简体" panose="02000000000000000000" pitchFamily="2" charset="-122"/>
                <a:ea typeface="方正静蕾简体" panose="02000000000000000000" pitchFamily="2" charset="-122"/>
              </a:rPr>
              <a:t>说明此处</a:t>
            </a:r>
            <a:r>
              <a:rPr lang="zh-CN" altLang="en-US" sz="1600" dirty="0">
                <a:solidFill>
                  <a:srgbClr val="34322F"/>
                </a:solidFill>
                <a:latin typeface="方正静蕾简体" panose="02000000000000000000" pitchFamily="2" charset="-122"/>
                <a:ea typeface="方正静蕾简体" panose="02000000000000000000" pitchFamily="2" charset="-122"/>
              </a:rPr>
              <a:t>添加文字</a:t>
            </a:r>
            <a:r>
              <a:rPr lang="zh-CN" altLang="en-US" sz="1600" dirty="0" smtClean="0">
                <a:solidFill>
                  <a:srgbClr val="34322F"/>
                </a:solidFill>
                <a:latin typeface="方正静蕾简体" panose="02000000000000000000" pitchFamily="2" charset="-122"/>
                <a:ea typeface="方正静蕾简体" panose="02000000000000000000" pitchFamily="2" charset="-122"/>
              </a:rPr>
              <a:t>说明</a:t>
            </a:r>
            <a:endParaRPr lang="zh-CN" altLang="en-US" sz="1600" dirty="0">
              <a:solidFill>
                <a:srgbClr val="34322F"/>
              </a:solidFill>
              <a:latin typeface="方正静蕾简体" panose="02000000000000000000" pitchFamily="2" charset="-122"/>
              <a:ea typeface="方正静蕾简体" panose="02000000000000000000" pitchFamily="2" charset="-122"/>
            </a:endParaRPr>
          </a:p>
        </p:txBody>
      </p:sp>
      <p:sp>
        <p:nvSpPr>
          <p:cNvPr id="53" name="TextBox 45"/>
          <p:cNvSpPr txBox="1"/>
          <p:nvPr/>
        </p:nvSpPr>
        <p:spPr>
          <a:xfrm>
            <a:off x="8639851" y="4450777"/>
            <a:ext cx="1904330" cy="1200329"/>
          </a:xfrm>
          <a:prstGeom prst="rect">
            <a:avLst/>
          </a:prstGeom>
          <a:noFill/>
        </p:spPr>
        <p:txBody>
          <a:bodyPr wrap="square" rtlCol="0">
            <a:spAutoFit/>
          </a:bodyPr>
          <a:lstStyle>
            <a:defPPr>
              <a:defRPr lang="zh-CN"/>
            </a:defPPr>
            <a:lvl1pPr>
              <a:lnSpc>
                <a:spcPct val="150000"/>
              </a:lnSpc>
              <a:defRPr sz="1200">
                <a:solidFill>
                  <a:schemeClr val="bg1"/>
                </a:solidFill>
                <a:latin typeface="微软雅黑" panose="020B0503020204020204" pitchFamily="34" charset="-122"/>
                <a:ea typeface="微软雅黑" panose="020B0503020204020204" pitchFamily="34" charset="-122"/>
              </a:defRPr>
            </a:lvl1pPr>
          </a:lstStyle>
          <a:p>
            <a:pPr algn="ctr"/>
            <a:r>
              <a:rPr lang="zh-CN" altLang="en-US" sz="1600" dirty="0">
                <a:solidFill>
                  <a:srgbClr val="34322F"/>
                </a:solidFill>
                <a:latin typeface="方正静蕾简体" panose="02000000000000000000" pitchFamily="2" charset="-122"/>
                <a:ea typeface="方正静蕾简体" panose="02000000000000000000" pitchFamily="2" charset="-122"/>
              </a:rPr>
              <a:t>此处添加文字说</a:t>
            </a:r>
            <a:r>
              <a:rPr lang="zh-CN" altLang="en-US" sz="1600" dirty="0" smtClean="0">
                <a:solidFill>
                  <a:srgbClr val="34322F"/>
                </a:solidFill>
                <a:latin typeface="方正静蕾简体" panose="02000000000000000000" pitchFamily="2" charset="-122"/>
                <a:ea typeface="方正静蕾简体" panose="02000000000000000000" pitchFamily="2" charset="-122"/>
              </a:rPr>
              <a:t>明</a:t>
            </a:r>
            <a:r>
              <a:rPr lang="zh-CN" altLang="en-US" sz="1600" dirty="0">
                <a:solidFill>
                  <a:srgbClr val="34322F"/>
                </a:solidFill>
                <a:latin typeface="方正静蕾简体" panose="02000000000000000000" pitchFamily="2" charset="-122"/>
                <a:ea typeface="方正静蕾简体" panose="02000000000000000000" pitchFamily="2" charset="-122"/>
              </a:rPr>
              <a:t>此处添加文字</a:t>
            </a:r>
            <a:r>
              <a:rPr lang="zh-CN" altLang="en-US" sz="1600" dirty="0" smtClean="0">
                <a:solidFill>
                  <a:srgbClr val="34322F"/>
                </a:solidFill>
                <a:latin typeface="方正静蕾简体" panose="02000000000000000000" pitchFamily="2" charset="-122"/>
                <a:ea typeface="方正静蕾简体" panose="02000000000000000000" pitchFamily="2" charset="-122"/>
              </a:rPr>
              <a:t>说明此处</a:t>
            </a:r>
            <a:r>
              <a:rPr lang="zh-CN" altLang="en-US" sz="1600" dirty="0">
                <a:solidFill>
                  <a:srgbClr val="34322F"/>
                </a:solidFill>
                <a:latin typeface="方正静蕾简体" panose="02000000000000000000" pitchFamily="2" charset="-122"/>
                <a:ea typeface="方正静蕾简体" panose="02000000000000000000" pitchFamily="2" charset="-122"/>
              </a:rPr>
              <a:t>添加文字</a:t>
            </a:r>
            <a:r>
              <a:rPr lang="zh-CN" altLang="en-US" sz="1600" dirty="0" smtClean="0">
                <a:solidFill>
                  <a:srgbClr val="34322F"/>
                </a:solidFill>
                <a:latin typeface="方正静蕾简体" panose="02000000000000000000" pitchFamily="2" charset="-122"/>
                <a:ea typeface="方正静蕾简体" panose="02000000000000000000" pitchFamily="2" charset="-122"/>
              </a:rPr>
              <a:t>说明</a:t>
            </a:r>
            <a:endParaRPr lang="zh-CN" altLang="en-US" sz="1600" dirty="0">
              <a:solidFill>
                <a:srgbClr val="34322F"/>
              </a:solidFill>
              <a:latin typeface="方正静蕾简体" panose="02000000000000000000" pitchFamily="2" charset="-122"/>
              <a:ea typeface="方正静蕾简体" panose="02000000000000000000" pitchFamily="2"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7F7F2"/>
        </a:solidFill>
        <a:effectLst/>
      </p:bgPr>
    </p:bg>
    <p:spTree>
      <p:nvGrpSpPr>
        <p:cNvPr id="1" name=""/>
        <p:cNvGrpSpPr/>
        <p:nvPr/>
      </p:nvGrpSpPr>
      <p:grpSpPr>
        <a:xfrm>
          <a:off x="0" y="0"/>
          <a:ext cx="0" cy="0"/>
          <a:chOff x="0" y="0"/>
          <a:chExt cx="0" cy="0"/>
        </a:xfrm>
      </p:grpSpPr>
      <p:sp>
        <p:nvSpPr>
          <p:cNvPr id="96" name="文本框 95"/>
          <p:cNvSpPr txBox="1"/>
          <p:nvPr/>
        </p:nvSpPr>
        <p:spPr>
          <a:xfrm>
            <a:off x="1114744" y="349293"/>
            <a:ext cx="4032450" cy="646331"/>
          </a:xfrm>
          <a:prstGeom prst="rect">
            <a:avLst/>
          </a:prstGeom>
          <a:noFill/>
        </p:spPr>
        <p:txBody>
          <a:bodyPr wrap="square" rtlCol="0">
            <a:spAutoFit/>
          </a:bodyPr>
          <a:lstStyle/>
          <a:p>
            <a:r>
              <a:rPr lang="zh-CN" altLang="en-US" sz="3600" b="1" dirty="0" smtClean="0">
                <a:solidFill>
                  <a:srgbClr val="34322F"/>
                </a:solidFill>
                <a:latin typeface="方正静蕾简体" panose="02000000000000000000" pitchFamily="2" charset="-122"/>
                <a:ea typeface="方正静蕾简体" panose="02000000000000000000" pitchFamily="2" charset="-122"/>
              </a:rPr>
              <a:t>请在此处添加文本</a:t>
            </a:r>
            <a:endParaRPr lang="zh-CN" altLang="en-US" sz="6600" b="1" dirty="0">
              <a:solidFill>
                <a:srgbClr val="34322F"/>
              </a:solidFill>
              <a:latin typeface="方正静蕾简体" panose="02000000000000000000" pitchFamily="2" charset="-122"/>
              <a:ea typeface="方正静蕾简体" panose="02000000000000000000" pitchFamily="2" charset="-122"/>
            </a:endParaRPr>
          </a:p>
        </p:txBody>
      </p:sp>
      <p:grpSp>
        <p:nvGrpSpPr>
          <p:cNvPr id="145" name="Group 72"/>
          <p:cNvGrpSpPr>
            <a:grpSpLocks noChangeAspect="1"/>
          </p:cNvGrpSpPr>
          <p:nvPr/>
        </p:nvGrpSpPr>
        <p:grpSpPr bwMode="auto">
          <a:xfrm>
            <a:off x="425648" y="246446"/>
            <a:ext cx="569513" cy="796719"/>
            <a:chOff x="1821" y="664"/>
            <a:chExt cx="381" cy="533"/>
          </a:xfrm>
        </p:grpSpPr>
        <p:sp>
          <p:nvSpPr>
            <p:cNvPr id="146" name="Freeform 73"/>
            <p:cNvSpPr/>
            <p:nvPr/>
          </p:nvSpPr>
          <p:spPr bwMode="auto">
            <a:xfrm>
              <a:off x="1821" y="664"/>
              <a:ext cx="361" cy="514"/>
            </a:xfrm>
            <a:custGeom>
              <a:avLst/>
              <a:gdLst>
                <a:gd name="T0" fmla="*/ 18 w 18"/>
                <a:gd name="T1" fmla="*/ 9 h 27"/>
                <a:gd name="T2" fmla="*/ 9 w 18"/>
                <a:gd name="T3" fmla="*/ 27 h 27"/>
                <a:gd name="T4" fmla="*/ 0 w 18"/>
                <a:gd name="T5" fmla="*/ 9 h 27"/>
                <a:gd name="T6" fmla="*/ 9 w 18"/>
                <a:gd name="T7" fmla="*/ 0 h 27"/>
                <a:gd name="T8" fmla="*/ 18 w 18"/>
                <a:gd name="T9" fmla="*/ 9 h 27"/>
              </a:gdLst>
              <a:ahLst/>
              <a:cxnLst>
                <a:cxn ang="0">
                  <a:pos x="T0" y="T1"/>
                </a:cxn>
                <a:cxn ang="0">
                  <a:pos x="T2" y="T3"/>
                </a:cxn>
                <a:cxn ang="0">
                  <a:pos x="T4" y="T5"/>
                </a:cxn>
                <a:cxn ang="0">
                  <a:pos x="T6" y="T7"/>
                </a:cxn>
                <a:cxn ang="0">
                  <a:pos x="T8" y="T9"/>
                </a:cxn>
              </a:cxnLst>
              <a:rect l="0" t="0" r="r" b="b"/>
              <a:pathLst>
                <a:path w="18" h="27">
                  <a:moveTo>
                    <a:pt x="18" y="9"/>
                  </a:moveTo>
                  <a:cubicBezTo>
                    <a:pt x="18" y="14"/>
                    <a:pt x="9" y="27"/>
                    <a:pt x="9" y="27"/>
                  </a:cubicBezTo>
                  <a:cubicBezTo>
                    <a:pt x="9" y="27"/>
                    <a:pt x="0" y="14"/>
                    <a:pt x="0" y="9"/>
                  </a:cubicBezTo>
                  <a:cubicBezTo>
                    <a:pt x="0" y="4"/>
                    <a:pt x="4" y="0"/>
                    <a:pt x="9" y="0"/>
                  </a:cubicBezTo>
                  <a:cubicBezTo>
                    <a:pt x="14" y="0"/>
                    <a:pt x="18" y="4"/>
                    <a:pt x="18"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74"/>
            <p:cNvSpPr>
              <a:spLocks noEditPoints="1"/>
            </p:cNvSpPr>
            <p:nvPr/>
          </p:nvSpPr>
          <p:spPr bwMode="auto">
            <a:xfrm>
              <a:off x="1821" y="664"/>
              <a:ext cx="381" cy="533"/>
            </a:xfrm>
            <a:custGeom>
              <a:avLst/>
              <a:gdLst>
                <a:gd name="T0" fmla="*/ 9 w 19"/>
                <a:gd name="T1" fmla="*/ 28 h 28"/>
                <a:gd name="T2" fmla="*/ 9 w 19"/>
                <a:gd name="T3" fmla="*/ 27 h 28"/>
                <a:gd name="T4" fmla="*/ 0 w 19"/>
                <a:gd name="T5" fmla="*/ 9 h 28"/>
                <a:gd name="T6" fmla="*/ 9 w 19"/>
                <a:gd name="T7" fmla="*/ 0 h 28"/>
                <a:gd name="T8" fmla="*/ 9 w 19"/>
                <a:gd name="T9" fmla="*/ 0 h 28"/>
                <a:gd name="T10" fmla="*/ 16 w 19"/>
                <a:gd name="T11" fmla="*/ 2 h 28"/>
                <a:gd name="T12" fmla="*/ 19 w 19"/>
                <a:gd name="T13" fmla="*/ 9 h 28"/>
                <a:gd name="T14" fmla="*/ 10 w 19"/>
                <a:gd name="T15" fmla="*/ 27 h 28"/>
                <a:gd name="T16" fmla="*/ 9 w 19"/>
                <a:gd name="T17" fmla="*/ 28 h 28"/>
                <a:gd name="T18" fmla="*/ 9 w 19"/>
                <a:gd name="T19" fmla="*/ 1 h 28"/>
                <a:gd name="T20" fmla="*/ 9 w 19"/>
                <a:gd name="T21" fmla="*/ 1 h 28"/>
                <a:gd name="T22" fmla="*/ 1 w 19"/>
                <a:gd name="T23" fmla="*/ 9 h 28"/>
                <a:gd name="T24" fmla="*/ 9 w 19"/>
                <a:gd name="T25" fmla="*/ 26 h 28"/>
                <a:gd name="T26" fmla="*/ 18 w 19"/>
                <a:gd name="T27" fmla="*/ 9 h 28"/>
                <a:gd name="T28" fmla="*/ 15 w 19"/>
                <a:gd name="T29" fmla="*/ 3 h 28"/>
                <a:gd name="T30" fmla="*/ 9 w 19"/>
                <a:gd name="T31" fmla="*/ 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8">
                  <a:moveTo>
                    <a:pt x="9" y="28"/>
                  </a:moveTo>
                  <a:cubicBezTo>
                    <a:pt x="9" y="28"/>
                    <a:pt x="9" y="28"/>
                    <a:pt x="9" y="27"/>
                  </a:cubicBezTo>
                  <a:cubicBezTo>
                    <a:pt x="8" y="27"/>
                    <a:pt x="0" y="14"/>
                    <a:pt x="0" y="9"/>
                  </a:cubicBezTo>
                  <a:cubicBezTo>
                    <a:pt x="0" y="4"/>
                    <a:pt x="4" y="0"/>
                    <a:pt x="9" y="0"/>
                  </a:cubicBezTo>
                  <a:cubicBezTo>
                    <a:pt x="9" y="0"/>
                    <a:pt x="9" y="0"/>
                    <a:pt x="9" y="0"/>
                  </a:cubicBezTo>
                  <a:cubicBezTo>
                    <a:pt x="12" y="0"/>
                    <a:pt x="14" y="1"/>
                    <a:pt x="16" y="2"/>
                  </a:cubicBezTo>
                  <a:cubicBezTo>
                    <a:pt x="18" y="4"/>
                    <a:pt x="19" y="7"/>
                    <a:pt x="19" y="9"/>
                  </a:cubicBezTo>
                  <a:cubicBezTo>
                    <a:pt x="19" y="14"/>
                    <a:pt x="10" y="27"/>
                    <a:pt x="10" y="27"/>
                  </a:cubicBezTo>
                  <a:cubicBezTo>
                    <a:pt x="10" y="28"/>
                    <a:pt x="10" y="28"/>
                    <a:pt x="9" y="28"/>
                  </a:cubicBezTo>
                  <a:close/>
                  <a:moveTo>
                    <a:pt x="9" y="1"/>
                  </a:moveTo>
                  <a:cubicBezTo>
                    <a:pt x="9" y="1"/>
                    <a:pt x="9" y="1"/>
                    <a:pt x="9" y="1"/>
                  </a:cubicBezTo>
                  <a:cubicBezTo>
                    <a:pt x="5" y="1"/>
                    <a:pt x="1" y="5"/>
                    <a:pt x="1" y="9"/>
                  </a:cubicBezTo>
                  <a:cubicBezTo>
                    <a:pt x="1" y="13"/>
                    <a:pt x="7" y="23"/>
                    <a:pt x="9" y="26"/>
                  </a:cubicBezTo>
                  <a:cubicBezTo>
                    <a:pt x="11" y="23"/>
                    <a:pt x="18" y="13"/>
                    <a:pt x="18" y="9"/>
                  </a:cubicBezTo>
                  <a:cubicBezTo>
                    <a:pt x="18" y="7"/>
                    <a:pt x="17" y="5"/>
                    <a:pt x="15" y="3"/>
                  </a:cubicBezTo>
                  <a:cubicBezTo>
                    <a:pt x="14" y="2"/>
                    <a:pt x="12" y="1"/>
                    <a:pt x="9"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Oval 75"/>
            <p:cNvSpPr>
              <a:spLocks noChangeArrowheads="1"/>
            </p:cNvSpPr>
            <p:nvPr/>
          </p:nvSpPr>
          <p:spPr bwMode="auto">
            <a:xfrm>
              <a:off x="1921" y="740"/>
              <a:ext cx="181" cy="19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76"/>
            <p:cNvSpPr>
              <a:spLocks noEditPoints="1"/>
            </p:cNvSpPr>
            <p:nvPr/>
          </p:nvSpPr>
          <p:spPr bwMode="auto">
            <a:xfrm>
              <a:off x="1901" y="740"/>
              <a:ext cx="221" cy="209"/>
            </a:xfrm>
            <a:custGeom>
              <a:avLst/>
              <a:gdLst>
                <a:gd name="T0" fmla="*/ 5 w 11"/>
                <a:gd name="T1" fmla="*/ 11 h 11"/>
                <a:gd name="T2" fmla="*/ 0 w 11"/>
                <a:gd name="T3" fmla="*/ 5 h 11"/>
                <a:gd name="T4" fmla="*/ 5 w 11"/>
                <a:gd name="T5" fmla="*/ 0 h 11"/>
                <a:gd name="T6" fmla="*/ 11 w 11"/>
                <a:gd name="T7" fmla="*/ 5 h 11"/>
                <a:gd name="T8" fmla="*/ 5 w 11"/>
                <a:gd name="T9" fmla="*/ 11 h 11"/>
                <a:gd name="T10" fmla="*/ 5 w 11"/>
                <a:gd name="T11" fmla="*/ 1 h 11"/>
                <a:gd name="T12" fmla="*/ 1 w 11"/>
                <a:gd name="T13" fmla="*/ 5 h 11"/>
                <a:gd name="T14" fmla="*/ 5 w 11"/>
                <a:gd name="T15" fmla="*/ 9 h 11"/>
                <a:gd name="T16" fmla="*/ 9 w 11"/>
                <a:gd name="T17" fmla="*/ 5 h 11"/>
                <a:gd name="T18" fmla="*/ 5 w 11"/>
                <a:gd name="T19"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11">
                  <a:moveTo>
                    <a:pt x="5" y="11"/>
                  </a:moveTo>
                  <a:cubicBezTo>
                    <a:pt x="2" y="11"/>
                    <a:pt x="0" y="8"/>
                    <a:pt x="0" y="5"/>
                  </a:cubicBezTo>
                  <a:cubicBezTo>
                    <a:pt x="0" y="2"/>
                    <a:pt x="2" y="0"/>
                    <a:pt x="5" y="0"/>
                  </a:cubicBezTo>
                  <a:cubicBezTo>
                    <a:pt x="8" y="0"/>
                    <a:pt x="11" y="2"/>
                    <a:pt x="11" y="5"/>
                  </a:cubicBezTo>
                  <a:cubicBezTo>
                    <a:pt x="11" y="8"/>
                    <a:pt x="8" y="11"/>
                    <a:pt x="5" y="11"/>
                  </a:cubicBezTo>
                  <a:close/>
                  <a:moveTo>
                    <a:pt x="5" y="1"/>
                  </a:moveTo>
                  <a:cubicBezTo>
                    <a:pt x="3" y="1"/>
                    <a:pt x="1" y="3"/>
                    <a:pt x="1" y="5"/>
                  </a:cubicBezTo>
                  <a:cubicBezTo>
                    <a:pt x="1" y="7"/>
                    <a:pt x="3" y="9"/>
                    <a:pt x="5" y="9"/>
                  </a:cubicBezTo>
                  <a:cubicBezTo>
                    <a:pt x="8" y="9"/>
                    <a:pt x="9" y="7"/>
                    <a:pt x="9" y="5"/>
                  </a:cubicBezTo>
                  <a:cubicBezTo>
                    <a:pt x="9" y="3"/>
                    <a:pt x="8" y="1"/>
                    <a:pt x="5"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4" name="任意多边形 23"/>
          <p:cNvSpPr/>
          <p:nvPr/>
        </p:nvSpPr>
        <p:spPr>
          <a:xfrm flipH="1">
            <a:off x="10031246" y="5974416"/>
            <a:ext cx="1119154" cy="504881"/>
          </a:xfrm>
          <a:custGeom>
            <a:avLst/>
            <a:gdLst>
              <a:gd name="connsiteX0" fmla="*/ 0 w 1266825"/>
              <a:gd name="connsiteY0" fmla="*/ 609702 h 609702"/>
              <a:gd name="connsiteX1" fmla="*/ 581025 w 1266825"/>
              <a:gd name="connsiteY1" fmla="*/ 102 h 609702"/>
              <a:gd name="connsiteX2" fmla="*/ 1266825 w 1266825"/>
              <a:gd name="connsiteY2" fmla="*/ 571602 h 609702"/>
              <a:gd name="connsiteX0-1" fmla="*/ 0 w 1266825"/>
              <a:gd name="connsiteY0-2" fmla="*/ 609965 h 609965"/>
              <a:gd name="connsiteX1-3" fmla="*/ 581025 w 1266825"/>
              <a:gd name="connsiteY1-4" fmla="*/ 365 h 609965"/>
              <a:gd name="connsiteX2-5" fmla="*/ 1266825 w 1266825"/>
              <a:gd name="connsiteY2-6" fmla="*/ 571865 h 609965"/>
              <a:gd name="connsiteX0-7" fmla="*/ 0 w 1266825"/>
              <a:gd name="connsiteY0-8" fmla="*/ 611668 h 611668"/>
              <a:gd name="connsiteX1-9" fmla="*/ 581025 w 1266825"/>
              <a:gd name="connsiteY1-10" fmla="*/ 2068 h 611668"/>
              <a:gd name="connsiteX2-11" fmla="*/ 1266825 w 1266825"/>
              <a:gd name="connsiteY2-12" fmla="*/ 573568 h 611668"/>
              <a:gd name="connsiteX0-13" fmla="*/ 0 w 1266825"/>
              <a:gd name="connsiteY0-14" fmla="*/ 611900 h 611900"/>
              <a:gd name="connsiteX1-15" fmla="*/ 581025 w 1266825"/>
              <a:gd name="connsiteY1-16" fmla="*/ 2300 h 611900"/>
              <a:gd name="connsiteX2-17" fmla="*/ 1266825 w 1266825"/>
              <a:gd name="connsiteY2-18" fmla="*/ 573800 h 611900"/>
              <a:gd name="connsiteX0-19" fmla="*/ 0 w 1266825"/>
              <a:gd name="connsiteY0-20" fmla="*/ 611900 h 611900"/>
              <a:gd name="connsiteX1-21" fmla="*/ 581025 w 1266825"/>
              <a:gd name="connsiteY1-22" fmla="*/ 2300 h 611900"/>
              <a:gd name="connsiteX2-23" fmla="*/ 1266825 w 1266825"/>
              <a:gd name="connsiteY2-24" fmla="*/ 573800 h 611900"/>
              <a:gd name="connsiteX0-25" fmla="*/ 0 w 1266825"/>
              <a:gd name="connsiteY0-26" fmla="*/ 610174 h 610174"/>
              <a:gd name="connsiteX1-27" fmla="*/ 581025 w 1266825"/>
              <a:gd name="connsiteY1-28" fmla="*/ 574 h 610174"/>
              <a:gd name="connsiteX2-29" fmla="*/ 1266825 w 1266825"/>
              <a:gd name="connsiteY2-30" fmla="*/ 572074 h 610174"/>
            </a:gdLst>
            <a:ahLst/>
            <a:cxnLst>
              <a:cxn ang="0">
                <a:pos x="connsiteX0-1" y="connsiteY0-2"/>
              </a:cxn>
              <a:cxn ang="0">
                <a:pos x="connsiteX1-3" y="connsiteY1-4"/>
              </a:cxn>
              <a:cxn ang="0">
                <a:pos x="connsiteX2-5" y="connsiteY2-6"/>
              </a:cxn>
            </a:cxnLst>
            <a:rect l="l" t="t" r="r" b="b"/>
            <a:pathLst>
              <a:path w="1266825" h="610174">
                <a:moveTo>
                  <a:pt x="0" y="610174"/>
                </a:moveTo>
                <a:cubicBezTo>
                  <a:pt x="51594" y="270449"/>
                  <a:pt x="297579" y="13901"/>
                  <a:pt x="581025" y="574"/>
                </a:cubicBezTo>
                <a:cubicBezTo>
                  <a:pt x="864471" y="-12753"/>
                  <a:pt x="1210468" y="206949"/>
                  <a:pt x="1266825" y="572074"/>
                </a:cubicBezTo>
              </a:path>
            </a:pathLst>
          </a:custGeom>
          <a:noFill/>
          <a:ln w="31750" cap="rnd">
            <a:solidFill>
              <a:schemeClr val="bg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flipH="1">
            <a:off x="11280739" y="6198282"/>
            <a:ext cx="431440" cy="208394"/>
          </a:xfrm>
          <a:custGeom>
            <a:avLst/>
            <a:gdLst>
              <a:gd name="connsiteX0" fmla="*/ 0 w 1266825"/>
              <a:gd name="connsiteY0" fmla="*/ 609702 h 609702"/>
              <a:gd name="connsiteX1" fmla="*/ 581025 w 1266825"/>
              <a:gd name="connsiteY1" fmla="*/ 102 h 609702"/>
              <a:gd name="connsiteX2" fmla="*/ 1266825 w 1266825"/>
              <a:gd name="connsiteY2" fmla="*/ 571602 h 609702"/>
              <a:gd name="connsiteX0-1" fmla="*/ 0 w 1266825"/>
              <a:gd name="connsiteY0-2" fmla="*/ 609965 h 609965"/>
              <a:gd name="connsiteX1-3" fmla="*/ 581025 w 1266825"/>
              <a:gd name="connsiteY1-4" fmla="*/ 365 h 609965"/>
              <a:gd name="connsiteX2-5" fmla="*/ 1266825 w 1266825"/>
              <a:gd name="connsiteY2-6" fmla="*/ 571865 h 609965"/>
              <a:gd name="connsiteX0-7" fmla="*/ 0 w 1266825"/>
              <a:gd name="connsiteY0-8" fmla="*/ 611668 h 611668"/>
              <a:gd name="connsiteX1-9" fmla="*/ 581025 w 1266825"/>
              <a:gd name="connsiteY1-10" fmla="*/ 2068 h 611668"/>
              <a:gd name="connsiteX2-11" fmla="*/ 1266825 w 1266825"/>
              <a:gd name="connsiteY2-12" fmla="*/ 573568 h 611668"/>
              <a:gd name="connsiteX0-13" fmla="*/ 0 w 1266825"/>
              <a:gd name="connsiteY0-14" fmla="*/ 611900 h 611900"/>
              <a:gd name="connsiteX1-15" fmla="*/ 581025 w 1266825"/>
              <a:gd name="connsiteY1-16" fmla="*/ 2300 h 611900"/>
              <a:gd name="connsiteX2-17" fmla="*/ 1266825 w 1266825"/>
              <a:gd name="connsiteY2-18" fmla="*/ 573800 h 611900"/>
              <a:gd name="connsiteX0-19" fmla="*/ 0 w 1266825"/>
              <a:gd name="connsiteY0-20" fmla="*/ 611900 h 611900"/>
              <a:gd name="connsiteX1-21" fmla="*/ 581025 w 1266825"/>
              <a:gd name="connsiteY1-22" fmla="*/ 2300 h 611900"/>
              <a:gd name="connsiteX2-23" fmla="*/ 1266825 w 1266825"/>
              <a:gd name="connsiteY2-24" fmla="*/ 573800 h 611900"/>
            </a:gdLst>
            <a:ahLst/>
            <a:cxnLst>
              <a:cxn ang="0">
                <a:pos x="connsiteX0-1" y="connsiteY0-2"/>
              </a:cxn>
              <a:cxn ang="0">
                <a:pos x="connsiteX1-3" y="connsiteY1-4"/>
              </a:cxn>
              <a:cxn ang="0">
                <a:pos x="connsiteX2-5" y="connsiteY2-6"/>
              </a:cxn>
            </a:cxnLst>
            <a:rect l="l" t="t" r="r" b="b"/>
            <a:pathLst>
              <a:path w="1266825" h="611900">
                <a:moveTo>
                  <a:pt x="0" y="611900"/>
                </a:moveTo>
                <a:cubicBezTo>
                  <a:pt x="51594" y="272175"/>
                  <a:pt x="246063" y="-29450"/>
                  <a:pt x="581025" y="2300"/>
                </a:cubicBezTo>
                <a:cubicBezTo>
                  <a:pt x="915987" y="34050"/>
                  <a:pt x="1210468" y="208675"/>
                  <a:pt x="1266825" y="573800"/>
                </a:cubicBezTo>
              </a:path>
            </a:pathLst>
          </a:custGeom>
          <a:noFill/>
          <a:ln w="31750" cap="rnd">
            <a:solidFill>
              <a:schemeClr val="bg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flipH="1">
            <a:off x="10292711" y="757465"/>
            <a:ext cx="841778" cy="571400"/>
            <a:chOff x="1711856" y="2078071"/>
            <a:chExt cx="1196804" cy="757114"/>
          </a:xfrm>
        </p:grpSpPr>
        <p:sp>
          <p:nvSpPr>
            <p:cNvPr id="27" name="任意多边形 26"/>
            <p:cNvSpPr/>
            <p:nvPr/>
          </p:nvSpPr>
          <p:spPr>
            <a:xfrm>
              <a:off x="1920015" y="2078071"/>
              <a:ext cx="713347" cy="757114"/>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rgbClr val="F7F7F2"/>
            </a:solidFill>
            <a:ln w="28575"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1711856" y="2301388"/>
              <a:ext cx="1196804" cy="338300"/>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4410944" y="2147667"/>
            <a:ext cx="3370111" cy="2131975"/>
            <a:chOff x="9800253" y="771566"/>
            <a:chExt cx="770087" cy="487167"/>
          </a:xfrm>
        </p:grpSpPr>
        <p:grpSp>
          <p:nvGrpSpPr>
            <p:cNvPr id="34" name="组合 33"/>
            <p:cNvGrpSpPr/>
            <p:nvPr/>
          </p:nvGrpSpPr>
          <p:grpSpPr>
            <a:xfrm flipH="1">
              <a:off x="9800253" y="771566"/>
              <a:ext cx="770087" cy="487167"/>
              <a:chOff x="1711856" y="2078071"/>
              <a:chExt cx="1196804" cy="757114"/>
            </a:xfrm>
          </p:grpSpPr>
          <p:sp>
            <p:nvSpPr>
              <p:cNvPr id="54" name="任意多边形 53"/>
              <p:cNvSpPr/>
              <p:nvPr/>
            </p:nvSpPr>
            <p:spPr>
              <a:xfrm>
                <a:off x="1920015" y="2078071"/>
                <a:ext cx="713347" cy="757114"/>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noFill/>
              <a:ln w="381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a:off x="1711856" y="2301388"/>
                <a:ext cx="1196804" cy="338300"/>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635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9937096" y="826490"/>
              <a:ext cx="520699" cy="365716"/>
              <a:chOff x="9937096" y="826490"/>
              <a:chExt cx="520699" cy="365716"/>
            </a:xfrm>
          </p:grpSpPr>
          <p:sp>
            <p:nvSpPr>
              <p:cNvPr id="36" name="任意多边形 35"/>
              <p:cNvSpPr/>
              <p:nvPr/>
            </p:nvSpPr>
            <p:spPr>
              <a:xfrm rot="20279529">
                <a:off x="10015504" y="938126"/>
                <a:ext cx="401620" cy="20999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rot="20279529">
                <a:off x="10166980" y="1037328"/>
                <a:ext cx="266110" cy="14564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rot="20279529">
                <a:off x="9971202" y="868866"/>
                <a:ext cx="388513" cy="19485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rot="20279529">
                <a:off x="9937096" y="860092"/>
                <a:ext cx="365723" cy="1930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rot="20279529">
                <a:off x="9976996" y="826490"/>
                <a:ext cx="195318" cy="10869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rot="20279529">
                <a:off x="10078497" y="933720"/>
                <a:ext cx="379298" cy="20664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rot="20279529">
                <a:off x="10247340" y="1105636"/>
                <a:ext cx="160985" cy="8180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43"/>
              <p:cNvSpPr/>
              <p:nvPr/>
            </p:nvSpPr>
            <p:spPr>
              <a:xfrm rot="20279529">
                <a:off x="10078497" y="985557"/>
                <a:ext cx="379298" cy="20664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rot="20279529">
                <a:off x="9972286" y="899631"/>
                <a:ext cx="428082" cy="21251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rot="20279529">
                <a:off x="9941374" y="836099"/>
                <a:ext cx="295958" cy="16868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56" name="任意多边形 55"/>
          <p:cNvSpPr/>
          <p:nvPr/>
        </p:nvSpPr>
        <p:spPr>
          <a:xfrm flipH="1">
            <a:off x="4252718" y="2687503"/>
            <a:ext cx="357616" cy="379557"/>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pattFill prst="pct25">
            <a:fgClr>
              <a:srgbClr val="9E0000"/>
            </a:fgClr>
            <a:bgClr>
              <a:schemeClr val="bg1"/>
            </a:bgClr>
          </a:pattFill>
          <a:ln w="25400" cap="rnd">
            <a:solidFill>
              <a:srgbClr val="EC6D7B"/>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56"/>
          <p:cNvSpPr/>
          <p:nvPr/>
        </p:nvSpPr>
        <p:spPr>
          <a:xfrm flipH="1">
            <a:off x="7611332" y="3349581"/>
            <a:ext cx="357616" cy="379557"/>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pattFill prst="pct25">
            <a:fgClr>
              <a:srgbClr val="9E0000"/>
            </a:fgClr>
            <a:bgClr>
              <a:schemeClr val="bg1"/>
            </a:bgClr>
          </a:pattFill>
          <a:ln w="25400" cap="rnd">
            <a:solidFill>
              <a:srgbClr val="EC6D7B"/>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flipH="1">
            <a:off x="5780600" y="3384123"/>
            <a:ext cx="357616" cy="379557"/>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pattFill prst="pct25">
            <a:fgClr>
              <a:srgbClr val="9E0000"/>
            </a:fgClr>
            <a:bgClr>
              <a:schemeClr val="bg1"/>
            </a:bgClr>
          </a:pattFill>
          <a:ln w="25400" cap="rnd">
            <a:solidFill>
              <a:srgbClr val="EC6D7B"/>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9" name="组合 58"/>
          <p:cNvGrpSpPr/>
          <p:nvPr/>
        </p:nvGrpSpPr>
        <p:grpSpPr>
          <a:xfrm>
            <a:off x="5178744" y="4543996"/>
            <a:ext cx="3140736" cy="1329976"/>
            <a:chOff x="1701322" y="1879625"/>
            <a:chExt cx="3140736" cy="1329976"/>
          </a:xfrm>
        </p:grpSpPr>
        <p:sp>
          <p:nvSpPr>
            <p:cNvPr id="60" name="文本框 59"/>
            <p:cNvSpPr txBox="1"/>
            <p:nvPr/>
          </p:nvSpPr>
          <p:spPr>
            <a:xfrm>
              <a:off x="1701322" y="2309355"/>
              <a:ext cx="3140736" cy="900246"/>
            </a:xfrm>
            <a:prstGeom prst="rect">
              <a:avLst/>
            </a:prstGeom>
            <a:noFill/>
          </p:spPr>
          <p:txBody>
            <a:bodyPr wrap="square" rtlCol="0">
              <a:spAutoFit/>
            </a:bodyPr>
            <a:lstStyle/>
            <a:p>
              <a:pPr>
                <a:lnSpc>
                  <a:spcPct val="125000"/>
                </a:lnSpc>
              </a:pPr>
              <a:r>
                <a:rPr lang="zh-CN" altLang="en-US" sz="1400" dirty="0">
                  <a:solidFill>
                    <a:srgbClr val="34322F"/>
                  </a:solidFill>
                  <a:latin typeface="华文细黑" panose="02010600040101010101" pitchFamily="2" charset="-122"/>
                  <a:ea typeface="华文细黑" panose="02010600040101010101" pitchFamily="2" charset="-122"/>
                </a:rPr>
                <a:t>请在这里输入文字请在这里输入文字请在这里输入文字请在这里输入文字请在这里输入文字请在这里输入</a:t>
              </a:r>
              <a:r>
                <a:rPr lang="zh-CN" altLang="en-US" sz="1400" dirty="0" smtClean="0">
                  <a:solidFill>
                    <a:srgbClr val="34322F"/>
                  </a:solidFill>
                  <a:latin typeface="华文细黑" panose="02010600040101010101" pitchFamily="2" charset="-122"/>
                  <a:ea typeface="华文细黑" panose="02010600040101010101" pitchFamily="2" charset="-122"/>
                </a:rPr>
                <a:t>文字</a:t>
              </a:r>
              <a:endParaRPr lang="en-US" altLang="zh-CN" sz="1400" dirty="0" smtClean="0">
                <a:solidFill>
                  <a:srgbClr val="34322F"/>
                </a:solidFill>
                <a:latin typeface="华文细黑" panose="02010600040101010101" pitchFamily="2" charset="-122"/>
                <a:ea typeface="华文细黑" panose="02010600040101010101" pitchFamily="2" charset="-122"/>
              </a:endParaRPr>
            </a:p>
          </p:txBody>
        </p:sp>
        <p:sp>
          <p:nvSpPr>
            <p:cNvPr id="61" name="文本框 60"/>
            <p:cNvSpPr txBox="1"/>
            <p:nvPr/>
          </p:nvSpPr>
          <p:spPr>
            <a:xfrm>
              <a:off x="1714993" y="1879625"/>
              <a:ext cx="1117614" cy="461665"/>
            </a:xfrm>
            <a:prstGeom prst="rect">
              <a:avLst/>
            </a:prstGeom>
            <a:noFill/>
            <a:effectLst/>
          </p:spPr>
          <p:txBody>
            <a:bodyPr wrap="none" rtlCol="0">
              <a:spAutoFit/>
            </a:bodyPr>
            <a:lstStyle/>
            <a:p>
              <a:r>
                <a:rPr lang="zh-CN" altLang="en-US" sz="2400" b="1" dirty="0" smtClean="0">
                  <a:solidFill>
                    <a:srgbClr val="34322F"/>
                  </a:solidFill>
                  <a:latin typeface="方正静蕾简体" panose="02000000000000000000" pitchFamily="2" charset="-122"/>
                  <a:ea typeface="方正静蕾简体" panose="02000000000000000000" pitchFamily="2" charset="-122"/>
                </a:rPr>
                <a:t>小标题</a:t>
              </a:r>
              <a:endParaRPr lang="zh-CN" altLang="en-US" sz="2400" b="1" dirty="0">
                <a:solidFill>
                  <a:srgbClr val="34322F"/>
                </a:solidFill>
                <a:latin typeface="方正静蕾简体" panose="02000000000000000000" pitchFamily="2" charset="-122"/>
                <a:ea typeface="方正静蕾简体" panose="02000000000000000000" pitchFamily="2" charset="-122"/>
              </a:endParaRPr>
            </a:p>
          </p:txBody>
        </p:sp>
      </p:grpSp>
      <p:grpSp>
        <p:nvGrpSpPr>
          <p:cNvPr id="62" name="组合 61"/>
          <p:cNvGrpSpPr/>
          <p:nvPr/>
        </p:nvGrpSpPr>
        <p:grpSpPr>
          <a:xfrm>
            <a:off x="8182783" y="2989007"/>
            <a:ext cx="2393045" cy="1599281"/>
            <a:chOff x="1701322" y="1879625"/>
            <a:chExt cx="2393045" cy="1599281"/>
          </a:xfrm>
        </p:grpSpPr>
        <p:sp>
          <p:nvSpPr>
            <p:cNvPr id="63" name="文本框 62"/>
            <p:cNvSpPr txBox="1"/>
            <p:nvPr/>
          </p:nvSpPr>
          <p:spPr>
            <a:xfrm>
              <a:off x="1701322" y="2309355"/>
              <a:ext cx="2393045" cy="1169551"/>
            </a:xfrm>
            <a:prstGeom prst="rect">
              <a:avLst/>
            </a:prstGeom>
            <a:noFill/>
          </p:spPr>
          <p:txBody>
            <a:bodyPr wrap="square" rtlCol="0">
              <a:spAutoFit/>
            </a:bodyPr>
            <a:lstStyle/>
            <a:p>
              <a:pPr>
                <a:lnSpc>
                  <a:spcPct val="125000"/>
                </a:lnSpc>
              </a:pPr>
              <a:r>
                <a:rPr lang="zh-CN" altLang="en-US" sz="1400" dirty="0">
                  <a:solidFill>
                    <a:srgbClr val="34322F"/>
                  </a:solidFill>
                  <a:latin typeface="华文细黑" panose="02010600040101010101" pitchFamily="2" charset="-122"/>
                  <a:ea typeface="华文细黑" panose="02010600040101010101" pitchFamily="2" charset="-122"/>
                </a:rPr>
                <a:t>请在这里输入文字请在这里输入文字请在这里输入文字请在这里输入文字请在这里输入文字请在这里输入</a:t>
              </a:r>
              <a:r>
                <a:rPr lang="zh-CN" altLang="en-US" sz="1400" dirty="0" smtClean="0">
                  <a:solidFill>
                    <a:srgbClr val="34322F"/>
                  </a:solidFill>
                  <a:latin typeface="华文细黑" panose="02010600040101010101" pitchFamily="2" charset="-122"/>
                  <a:ea typeface="华文细黑" panose="02010600040101010101" pitchFamily="2" charset="-122"/>
                </a:rPr>
                <a:t>文字</a:t>
              </a:r>
              <a:endParaRPr lang="en-US" altLang="zh-CN" sz="1400" dirty="0" smtClean="0">
                <a:solidFill>
                  <a:srgbClr val="34322F"/>
                </a:solidFill>
                <a:latin typeface="华文细黑" panose="02010600040101010101" pitchFamily="2" charset="-122"/>
                <a:ea typeface="华文细黑" panose="02010600040101010101" pitchFamily="2" charset="-122"/>
              </a:endParaRPr>
            </a:p>
          </p:txBody>
        </p:sp>
        <p:sp>
          <p:nvSpPr>
            <p:cNvPr id="64" name="文本框 63"/>
            <p:cNvSpPr txBox="1"/>
            <p:nvPr/>
          </p:nvSpPr>
          <p:spPr>
            <a:xfrm>
              <a:off x="1714993" y="1879625"/>
              <a:ext cx="1117614" cy="461665"/>
            </a:xfrm>
            <a:prstGeom prst="rect">
              <a:avLst/>
            </a:prstGeom>
            <a:noFill/>
            <a:effectLst/>
          </p:spPr>
          <p:txBody>
            <a:bodyPr wrap="none" rtlCol="0">
              <a:spAutoFit/>
            </a:bodyPr>
            <a:lstStyle/>
            <a:p>
              <a:r>
                <a:rPr lang="zh-CN" altLang="en-US" sz="2400" b="1" dirty="0" smtClean="0">
                  <a:solidFill>
                    <a:srgbClr val="34322F"/>
                  </a:solidFill>
                  <a:latin typeface="方正静蕾简体" panose="02000000000000000000" pitchFamily="2" charset="-122"/>
                  <a:ea typeface="方正静蕾简体" panose="02000000000000000000" pitchFamily="2" charset="-122"/>
                </a:rPr>
                <a:t>小标题</a:t>
              </a:r>
              <a:endParaRPr lang="zh-CN" altLang="en-US" sz="2400" b="1" dirty="0">
                <a:solidFill>
                  <a:srgbClr val="34322F"/>
                </a:solidFill>
                <a:latin typeface="方正静蕾简体" panose="02000000000000000000" pitchFamily="2" charset="-122"/>
                <a:ea typeface="方正静蕾简体" panose="02000000000000000000" pitchFamily="2" charset="-122"/>
              </a:endParaRPr>
            </a:p>
          </p:txBody>
        </p:sp>
      </p:grpSp>
      <p:grpSp>
        <p:nvGrpSpPr>
          <p:cNvPr id="65" name="组合 64"/>
          <p:cNvGrpSpPr/>
          <p:nvPr/>
        </p:nvGrpSpPr>
        <p:grpSpPr>
          <a:xfrm>
            <a:off x="1745811" y="2440432"/>
            <a:ext cx="2393045" cy="1599281"/>
            <a:chOff x="1517428" y="2059914"/>
            <a:chExt cx="2393045" cy="1599281"/>
          </a:xfrm>
        </p:grpSpPr>
        <p:sp>
          <p:nvSpPr>
            <p:cNvPr id="66" name="文本框 65"/>
            <p:cNvSpPr txBox="1"/>
            <p:nvPr/>
          </p:nvSpPr>
          <p:spPr>
            <a:xfrm>
              <a:off x="1517428" y="2489644"/>
              <a:ext cx="2393045" cy="1169551"/>
            </a:xfrm>
            <a:prstGeom prst="rect">
              <a:avLst/>
            </a:prstGeom>
            <a:noFill/>
          </p:spPr>
          <p:txBody>
            <a:bodyPr wrap="square" rtlCol="0">
              <a:spAutoFit/>
            </a:bodyPr>
            <a:lstStyle/>
            <a:p>
              <a:pPr>
                <a:lnSpc>
                  <a:spcPct val="125000"/>
                </a:lnSpc>
              </a:pPr>
              <a:r>
                <a:rPr lang="zh-CN" altLang="en-US" sz="1400" dirty="0">
                  <a:solidFill>
                    <a:srgbClr val="34322F"/>
                  </a:solidFill>
                  <a:latin typeface="华文细黑" panose="02010600040101010101" pitchFamily="2" charset="-122"/>
                  <a:ea typeface="华文细黑" panose="02010600040101010101" pitchFamily="2" charset="-122"/>
                </a:rPr>
                <a:t>请在这里输入文字请在这里输入文字请在这里输入文字请在这里输入文字请在这里输入文字请在这里输入</a:t>
              </a:r>
              <a:r>
                <a:rPr lang="zh-CN" altLang="en-US" sz="1400" dirty="0" smtClean="0">
                  <a:solidFill>
                    <a:srgbClr val="34322F"/>
                  </a:solidFill>
                  <a:latin typeface="华文细黑" panose="02010600040101010101" pitchFamily="2" charset="-122"/>
                  <a:ea typeface="华文细黑" panose="02010600040101010101" pitchFamily="2" charset="-122"/>
                </a:rPr>
                <a:t>文字</a:t>
              </a:r>
              <a:endParaRPr lang="en-US" altLang="zh-CN" sz="1400" dirty="0" smtClean="0">
                <a:solidFill>
                  <a:srgbClr val="34322F"/>
                </a:solidFill>
                <a:latin typeface="华文细黑" panose="02010600040101010101" pitchFamily="2" charset="-122"/>
                <a:ea typeface="华文细黑" panose="02010600040101010101" pitchFamily="2" charset="-122"/>
              </a:endParaRPr>
            </a:p>
          </p:txBody>
        </p:sp>
        <p:sp>
          <p:nvSpPr>
            <p:cNvPr id="67" name="文本框 66"/>
            <p:cNvSpPr txBox="1"/>
            <p:nvPr/>
          </p:nvSpPr>
          <p:spPr>
            <a:xfrm>
              <a:off x="2693469" y="2059914"/>
              <a:ext cx="1117614" cy="461665"/>
            </a:xfrm>
            <a:prstGeom prst="rect">
              <a:avLst/>
            </a:prstGeom>
            <a:noFill/>
            <a:effectLst/>
          </p:spPr>
          <p:txBody>
            <a:bodyPr wrap="none" rtlCol="0">
              <a:spAutoFit/>
            </a:bodyPr>
            <a:lstStyle/>
            <a:p>
              <a:r>
                <a:rPr lang="zh-CN" altLang="en-US" sz="2400" b="1" dirty="0" smtClean="0">
                  <a:solidFill>
                    <a:srgbClr val="34322F"/>
                  </a:solidFill>
                  <a:latin typeface="方正静蕾简体" panose="02000000000000000000" pitchFamily="2" charset="-122"/>
                  <a:ea typeface="方正静蕾简体" panose="02000000000000000000" pitchFamily="2" charset="-122"/>
                </a:rPr>
                <a:t>小标题</a:t>
              </a:r>
              <a:endParaRPr lang="zh-CN" altLang="en-US" sz="2400" b="1" dirty="0">
                <a:solidFill>
                  <a:srgbClr val="34322F"/>
                </a:solidFill>
                <a:latin typeface="方正静蕾简体" panose="02000000000000000000" pitchFamily="2" charset="-122"/>
                <a:ea typeface="方正静蕾简体" panose="02000000000000000000" pitchFamily="2" charset="-122"/>
              </a:endParaRPr>
            </a:p>
          </p:txBody>
        </p:sp>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7F7F2"/>
        </a:solidFill>
        <a:effectLst/>
      </p:bgPr>
    </p:bg>
    <p:spTree>
      <p:nvGrpSpPr>
        <p:cNvPr id="1" name=""/>
        <p:cNvGrpSpPr/>
        <p:nvPr/>
      </p:nvGrpSpPr>
      <p:grpSpPr>
        <a:xfrm>
          <a:off x="0" y="0"/>
          <a:ext cx="0" cy="0"/>
          <a:chOff x="0" y="0"/>
          <a:chExt cx="0" cy="0"/>
        </a:xfrm>
      </p:grpSpPr>
      <p:sp>
        <p:nvSpPr>
          <p:cNvPr id="96" name="文本框 95"/>
          <p:cNvSpPr txBox="1"/>
          <p:nvPr/>
        </p:nvSpPr>
        <p:spPr>
          <a:xfrm>
            <a:off x="1114744" y="349293"/>
            <a:ext cx="4032450" cy="646331"/>
          </a:xfrm>
          <a:prstGeom prst="rect">
            <a:avLst/>
          </a:prstGeom>
          <a:noFill/>
        </p:spPr>
        <p:txBody>
          <a:bodyPr wrap="square" rtlCol="0">
            <a:spAutoFit/>
          </a:bodyPr>
          <a:lstStyle/>
          <a:p>
            <a:r>
              <a:rPr lang="zh-CN" altLang="en-US" sz="3600" b="1" dirty="0" smtClean="0">
                <a:solidFill>
                  <a:srgbClr val="34322F"/>
                </a:solidFill>
                <a:latin typeface="方正静蕾简体" panose="02000000000000000000" pitchFamily="2" charset="-122"/>
                <a:ea typeface="方正静蕾简体" panose="02000000000000000000" pitchFamily="2" charset="-122"/>
              </a:rPr>
              <a:t>请在此处添加文本</a:t>
            </a:r>
            <a:endParaRPr lang="zh-CN" altLang="en-US" sz="6600" b="1" dirty="0">
              <a:solidFill>
                <a:srgbClr val="34322F"/>
              </a:solidFill>
              <a:latin typeface="方正静蕾简体" panose="02000000000000000000" pitchFamily="2" charset="-122"/>
              <a:ea typeface="方正静蕾简体" panose="02000000000000000000" pitchFamily="2" charset="-122"/>
            </a:endParaRPr>
          </a:p>
        </p:txBody>
      </p:sp>
      <p:grpSp>
        <p:nvGrpSpPr>
          <p:cNvPr id="145" name="Group 72"/>
          <p:cNvGrpSpPr>
            <a:grpSpLocks noChangeAspect="1"/>
          </p:cNvGrpSpPr>
          <p:nvPr/>
        </p:nvGrpSpPr>
        <p:grpSpPr bwMode="auto">
          <a:xfrm>
            <a:off x="425648" y="246446"/>
            <a:ext cx="569513" cy="796719"/>
            <a:chOff x="1821" y="664"/>
            <a:chExt cx="381" cy="533"/>
          </a:xfrm>
        </p:grpSpPr>
        <p:sp>
          <p:nvSpPr>
            <p:cNvPr id="146" name="Freeform 73"/>
            <p:cNvSpPr/>
            <p:nvPr/>
          </p:nvSpPr>
          <p:spPr bwMode="auto">
            <a:xfrm>
              <a:off x="1821" y="664"/>
              <a:ext cx="361" cy="514"/>
            </a:xfrm>
            <a:custGeom>
              <a:avLst/>
              <a:gdLst>
                <a:gd name="T0" fmla="*/ 18 w 18"/>
                <a:gd name="T1" fmla="*/ 9 h 27"/>
                <a:gd name="T2" fmla="*/ 9 w 18"/>
                <a:gd name="T3" fmla="*/ 27 h 27"/>
                <a:gd name="T4" fmla="*/ 0 w 18"/>
                <a:gd name="T5" fmla="*/ 9 h 27"/>
                <a:gd name="T6" fmla="*/ 9 w 18"/>
                <a:gd name="T7" fmla="*/ 0 h 27"/>
                <a:gd name="T8" fmla="*/ 18 w 18"/>
                <a:gd name="T9" fmla="*/ 9 h 27"/>
              </a:gdLst>
              <a:ahLst/>
              <a:cxnLst>
                <a:cxn ang="0">
                  <a:pos x="T0" y="T1"/>
                </a:cxn>
                <a:cxn ang="0">
                  <a:pos x="T2" y="T3"/>
                </a:cxn>
                <a:cxn ang="0">
                  <a:pos x="T4" y="T5"/>
                </a:cxn>
                <a:cxn ang="0">
                  <a:pos x="T6" y="T7"/>
                </a:cxn>
                <a:cxn ang="0">
                  <a:pos x="T8" y="T9"/>
                </a:cxn>
              </a:cxnLst>
              <a:rect l="0" t="0" r="r" b="b"/>
              <a:pathLst>
                <a:path w="18" h="27">
                  <a:moveTo>
                    <a:pt x="18" y="9"/>
                  </a:moveTo>
                  <a:cubicBezTo>
                    <a:pt x="18" y="14"/>
                    <a:pt x="9" y="27"/>
                    <a:pt x="9" y="27"/>
                  </a:cubicBezTo>
                  <a:cubicBezTo>
                    <a:pt x="9" y="27"/>
                    <a:pt x="0" y="14"/>
                    <a:pt x="0" y="9"/>
                  </a:cubicBezTo>
                  <a:cubicBezTo>
                    <a:pt x="0" y="4"/>
                    <a:pt x="4" y="0"/>
                    <a:pt x="9" y="0"/>
                  </a:cubicBezTo>
                  <a:cubicBezTo>
                    <a:pt x="14" y="0"/>
                    <a:pt x="18" y="4"/>
                    <a:pt x="18"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74"/>
            <p:cNvSpPr>
              <a:spLocks noEditPoints="1"/>
            </p:cNvSpPr>
            <p:nvPr/>
          </p:nvSpPr>
          <p:spPr bwMode="auto">
            <a:xfrm>
              <a:off x="1821" y="664"/>
              <a:ext cx="381" cy="533"/>
            </a:xfrm>
            <a:custGeom>
              <a:avLst/>
              <a:gdLst>
                <a:gd name="T0" fmla="*/ 9 w 19"/>
                <a:gd name="T1" fmla="*/ 28 h 28"/>
                <a:gd name="T2" fmla="*/ 9 w 19"/>
                <a:gd name="T3" fmla="*/ 27 h 28"/>
                <a:gd name="T4" fmla="*/ 0 w 19"/>
                <a:gd name="T5" fmla="*/ 9 h 28"/>
                <a:gd name="T6" fmla="*/ 9 w 19"/>
                <a:gd name="T7" fmla="*/ 0 h 28"/>
                <a:gd name="T8" fmla="*/ 9 w 19"/>
                <a:gd name="T9" fmla="*/ 0 h 28"/>
                <a:gd name="T10" fmla="*/ 16 w 19"/>
                <a:gd name="T11" fmla="*/ 2 h 28"/>
                <a:gd name="T12" fmla="*/ 19 w 19"/>
                <a:gd name="T13" fmla="*/ 9 h 28"/>
                <a:gd name="T14" fmla="*/ 10 w 19"/>
                <a:gd name="T15" fmla="*/ 27 h 28"/>
                <a:gd name="T16" fmla="*/ 9 w 19"/>
                <a:gd name="T17" fmla="*/ 28 h 28"/>
                <a:gd name="T18" fmla="*/ 9 w 19"/>
                <a:gd name="T19" fmla="*/ 1 h 28"/>
                <a:gd name="T20" fmla="*/ 9 w 19"/>
                <a:gd name="T21" fmla="*/ 1 h 28"/>
                <a:gd name="T22" fmla="*/ 1 w 19"/>
                <a:gd name="T23" fmla="*/ 9 h 28"/>
                <a:gd name="T24" fmla="*/ 9 w 19"/>
                <a:gd name="T25" fmla="*/ 26 h 28"/>
                <a:gd name="T26" fmla="*/ 18 w 19"/>
                <a:gd name="T27" fmla="*/ 9 h 28"/>
                <a:gd name="T28" fmla="*/ 15 w 19"/>
                <a:gd name="T29" fmla="*/ 3 h 28"/>
                <a:gd name="T30" fmla="*/ 9 w 19"/>
                <a:gd name="T31" fmla="*/ 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8">
                  <a:moveTo>
                    <a:pt x="9" y="28"/>
                  </a:moveTo>
                  <a:cubicBezTo>
                    <a:pt x="9" y="28"/>
                    <a:pt x="9" y="28"/>
                    <a:pt x="9" y="27"/>
                  </a:cubicBezTo>
                  <a:cubicBezTo>
                    <a:pt x="8" y="27"/>
                    <a:pt x="0" y="14"/>
                    <a:pt x="0" y="9"/>
                  </a:cubicBezTo>
                  <a:cubicBezTo>
                    <a:pt x="0" y="4"/>
                    <a:pt x="4" y="0"/>
                    <a:pt x="9" y="0"/>
                  </a:cubicBezTo>
                  <a:cubicBezTo>
                    <a:pt x="9" y="0"/>
                    <a:pt x="9" y="0"/>
                    <a:pt x="9" y="0"/>
                  </a:cubicBezTo>
                  <a:cubicBezTo>
                    <a:pt x="12" y="0"/>
                    <a:pt x="14" y="1"/>
                    <a:pt x="16" y="2"/>
                  </a:cubicBezTo>
                  <a:cubicBezTo>
                    <a:pt x="18" y="4"/>
                    <a:pt x="19" y="7"/>
                    <a:pt x="19" y="9"/>
                  </a:cubicBezTo>
                  <a:cubicBezTo>
                    <a:pt x="19" y="14"/>
                    <a:pt x="10" y="27"/>
                    <a:pt x="10" y="27"/>
                  </a:cubicBezTo>
                  <a:cubicBezTo>
                    <a:pt x="10" y="28"/>
                    <a:pt x="10" y="28"/>
                    <a:pt x="9" y="28"/>
                  </a:cubicBezTo>
                  <a:close/>
                  <a:moveTo>
                    <a:pt x="9" y="1"/>
                  </a:moveTo>
                  <a:cubicBezTo>
                    <a:pt x="9" y="1"/>
                    <a:pt x="9" y="1"/>
                    <a:pt x="9" y="1"/>
                  </a:cubicBezTo>
                  <a:cubicBezTo>
                    <a:pt x="5" y="1"/>
                    <a:pt x="1" y="5"/>
                    <a:pt x="1" y="9"/>
                  </a:cubicBezTo>
                  <a:cubicBezTo>
                    <a:pt x="1" y="13"/>
                    <a:pt x="7" y="23"/>
                    <a:pt x="9" y="26"/>
                  </a:cubicBezTo>
                  <a:cubicBezTo>
                    <a:pt x="11" y="23"/>
                    <a:pt x="18" y="13"/>
                    <a:pt x="18" y="9"/>
                  </a:cubicBezTo>
                  <a:cubicBezTo>
                    <a:pt x="18" y="7"/>
                    <a:pt x="17" y="5"/>
                    <a:pt x="15" y="3"/>
                  </a:cubicBezTo>
                  <a:cubicBezTo>
                    <a:pt x="14" y="2"/>
                    <a:pt x="12" y="1"/>
                    <a:pt x="9"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Oval 75"/>
            <p:cNvSpPr>
              <a:spLocks noChangeArrowheads="1"/>
            </p:cNvSpPr>
            <p:nvPr/>
          </p:nvSpPr>
          <p:spPr bwMode="auto">
            <a:xfrm>
              <a:off x="1921" y="740"/>
              <a:ext cx="181" cy="19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76"/>
            <p:cNvSpPr>
              <a:spLocks noEditPoints="1"/>
            </p:cNvSpPr>
            <p:nvPr/>
          </p:nvSpPr>
          <p:spPr bwMode="auto">
            <a:xfrm>
              <a:off x="1901" y="740"/>
              <a:ext cx="221" cy="209"/>
            </a:xfrm>
            <a:custGeom>
              <a:avLst/>
              <a:gdLst>
                <a:gd name="T0" fmla="*/ 5 w 11"/>
                <a:gd name="T1" fmla="*/ 11 h 11"/>
                <a:gd name="T2" fmla="*/ 0 w 11"/>
                <a:gd name="T3" fmla="*/ 5 h 11"/>
                <a:gd name="T4" fmla="*/ 5 w 11"/>
                <a:gd name="T5" fmla="*/ 0 h 11"/>
                <a:gd name="T6" fmla="*/ 11 w 11"/>
                <a:gd name="T7" fmla="*/ 5 h 11"/>
                <a:gd name="T8" fmla="*/ 5 w 11"/>
                <a:gd name="T9" fmla="*/ 11 h 11"/>
                <a:gd name="T10" fmla="*/ 5 w 11"/>
                <a:gd name="T11" fmla="*/ 1 h 11"/>
                <a:gd name="T12" fmla="*/ 1 w 11"/>
                <a:gd name="T13" fmla="*/ 5 h 11"/>
                <a:gd name="T14" fmla="*/ 5 w 11"/>
                <a:gd name="T15" fmla="*/ 9 h 11"/>
                <a:gd name="T16" fmla="*/ 9 w 11"/>
                <a:gd name="T17" fmla="*/ 5 h 11"/>
                <a:gd name="T18" fmla="*/ 5 w 11"/>
                <a:gd name="T19"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11">
                  <a:moveTo>
                    <a:pt x="5" y="11"/>
                  </a:moveTo>
                  <a:cubicBezTo>
                    <a:pt x="2" y="11"/>
                    <a:pt x="0" y="8"/>
                    <a:pt x="0" y="5"/>
                  </a:cubicBezTo>
                  <a:cubicBezTo>
                    <a:pt x="0" y="2"/>
                    <a:pt x="2" y="0"/>
                    <a:pt x="5" y="0"/>
                  </a:cubicBezTo>
                  <a:cubicBezTo>
                    <a:pt x="8" y="0"/>
                    <a:pt x="11" y="2"/>
                    <a:pt x="11" y="5"/>
                  </a:cubicBezTo>
                  <a:cubicBezTo>
                    <a:pt x="11" y="8"/>
                    <a:pt x="8" y="11"/>
                    <a:pt x="5" y="11"/>
                  </a:cubicBezTo>
                  <a:close/>
                  <a:moveTo>
                    <a:pt x="5" y="1"/>
                  </a:moveTo>
                  <a:cubicBezTo>
                    <a:pt x="3" y="1"/>
                    <a:pt x="1" y="3"/>
                    <a:pt x="1" y="5"/>
                  </a:cubicBezTo>
                  <a:cubicBezTo>
                    <a:pt x="1" y="7"/>
                    <a:pt x="3" y="9"/>
                    <a:pt x="5" y="9"/>
                  </a:cubicBezTo>
                  <a:cubicBezTo>
                    <a:pt x="8" y="9"/>
                    <a:pt x="9" y="7"/>
                    <a:pt x="9" y="5"/>
                  </a:cubicBezTo>
                  <a:cubicBezTo>
                    <a:pt x="9" y="3"/>
                    <a:pt x="8" y="1"/>
                    <a:pt x="5"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4" name="任意多边形 23"/>
          <p:cNvSpPr/>
          <p:nvPr/>
        </p:nvSpPr>
        <p:spPr>
          <a:xfrm flipH="1">
            <a:off x="10031246" y="5974416"/>
            <a:ext cx="1119154" cy="504881"/>
          </a:xfrm>
          <a:custGeom>
            <a:avLst/>
            <a:gdLst>
              <a:gd name="connsiteX0" fmla="*/ 0 w 1266825"/>
              <a:gd name="connsiteY0" fmla="*/ 609702 h 609702"/>
              <a:gd name="connsiteX1" fmla="*/ 581025 w 1266825"/>
              <a:gd name="connsiteY1" fmla="*/ 102 h 609702"/>
              <a:gd name="connsiteX2" fmla="*/ 1266825 w 1266825"/>
              <a:gd name="connsiteY2" fmla="*/ 571602 h 609702"/>
              <a:gd name="connsiteX0-1" fmla="*/ 0 w 1266825"/>
              <a:gd name="connsiteY0-2" fmla="*/ 609965 h 609965"/>
              <a:gd name="connsiteX1-3" fmla="*/ 581025 w 1266825"/>
              <a:gd name="connsiteY1-4" fmla="*/ 365 h 609965"/>
              <a:gd name="connsiteX2-5" fmla="*/ 1266825 w 1266825"/>
              <a:gd name="connsiteY2-6" fmla="*/ 571865 h 609965"/>
              <a:gd name="connsiteX0-7" fmla="*/ 0 w 1266825"/>
              <a:gd name="connsiteY0-8" fmla="*/ 611668 h 611668"/>
              <a:gd name="connsiteX1-9" fmla="*/ 581025 w 1266825"/>
              <a:gd name="connsiteY1-10" fmla="*/ 2068 h 611668"/>
              <a:gd name="connsiteX2-11" fmla="*/ 1266825 w 1266825"/>
              <a:gd name="connsiteY2-12" fmla="*/ 573568 h 611668"/>
              <a:gd name="connsiteX0-13" fmla="*/ 0 w 1266825"/>
              <a:gd name="connsiteY0-14" fmla="*/ 611900 h 611900"/>
              <a:gd name="connsiteX1-15" fmla="*/ 581025 w 1266825"/>
              <a:gd name="connsiteY1-16" fmla="*/ 2300 h 611900"/>
              <a:gd name="connsiteX2-17" fmla="*/ 1266825 w 1266825"/>
              <a:gd name="connsiteY2-18" fmla="*/ 573800 h 611900"/>
              <a:gd name="connsiteX0-19" fmla="*/ 0 w 1266825"/>
              <a:gd name="connsiteY0-20" fmla="*/ 611900 h 611900"/>
              <a:gd name="connsiteX1-21" fmla="*/ 581025 w 1266825"/>
              <a:gd name="connsiteY1-22" fmla="*/ 2300 h 611900"/>
              <a:gd name="connsiteX2-23" fmla="*/ 1266825 w 1266825"/>
              <a:gd name="connsiteY2-24" fmla="*/ 573800 h 611900"/>
              <a:gd name="connsiteX0-25" fmla="*/ 0 w 1266825"/>
              <a:gd name="connsiteY0-26" fmla="*/ 610174 h 610174"/>
              <a:gd name="connsiteX1-27" fmla="*/ 581025 w 1266825"/>
              <a:gd name="connsiteY1-28" fmla="*/ 574 h 610174"/>
              <a:gd name="connsiteX2-29" fmla="*/ 1266825 w 1266825"/>
              <a:gd name="connsiteY2-30" fmla="*/ 572074 h 610174"/>
            </a:gdLst>
            <a:ahLst/>
            <a:cxnLst>
              <a:cxn ang="0">
                <a:pos x="connsiteX0-1" y="connsiteY0-2"/>
              </a:cxn>
              <a:cxn ang="0">
                <a:pos x="connsiteX1-3" y="connsiteY1-4"/>
              </a:cxn>
              <a:cxn ang="0">
                <a:pos x="connsiteX2-5" y="connsiteY2-6"/>
              </a:cxn>
            </a:cxnLst>
            <a:rect l="l" t="t" r="r" b="b"/>
            <a:pathLst>
              <a:path w="1266825" h="610174">
                <a:moveTo>
                  <a:pt x="0" y="610174"/>
                </a:moveTo>
                <a:cubicBezTo>
                  <a:pt x="51594" y="270449"/>
                  <a:pt x="297579" y="13901"/>
                  <a:pt x="581025" y="574"/>
                </a:cubicBezTo>
                <a:cubicBezTo>
                  <a:pt x="864471" y="-12753"/>
                  <a:pt x="1210468" y="206949"/>
                  <a:pt x="1266825" y="572074"/>
                </a:cubicBezTo>
              </a:path>
            </a:pathLst>
          </a:custGeom>
          <a:noFill/>
          <a:ln w="31750" cap="rnd">
            <a:solidFill>
              <a:schemeClr val="bg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flipH="1">
            <a:off x="11280739" y="6198282"/>
            <a:ext cx="431440" cy="208394"/>
          </a:xfrm>
          <a:custGeom>
            <a:avLst/>
            <a:gdLst>
              <a:gd name="connsiteX0" fmla="*/ 0 w 1266825"/>
              <a:gd name="connsiteY0" fmla="*/ 609702 h 609702"/>
              <a:gd name="connsiteX1" fmla="*/ 581025 w 1266825"/>
              <a:gd name="connsiteY1" fmla="*/ 102 h 609702"/>
              <a:gd name="connsiteX2" fmla="*/ 1266825 w 1266825"/>
              <a:gd name="connsiteY2" fmla="*/ 571602 h 609702"/>
              <a:gd name="connsiteX0-1" fmla="*/ 0 w 1266825"/>
              <a:gd name="connsiteY0-2" fmla="*/ 609965 h 609965"/>
              <a:gd name="connsiteX1-3" fmla="*/ 581025 w 1266825"/>
              <a:gd name="connsiteY1-4" fmla="*/ 365 h 609965"/>
              <a:gd name="connsiteX2-5" fmla="*/ 1266825 w 1266825"/>
              <a:gd name="connsiteY2-6" fmla="*/ 571865 h 609965"/>
              <a:gd name="connsiteX0-7" fmla="*/ 0 w 1266825"/>
              <a:gd name="connsiteY0-8" fmla="*/ 611668 h 611668"/>
              <a:gd name="connsiteX1-9" fmla="*/ 581025 w 1266825"/>
              <a:gd name="connsiteY1-10" fmla="*/ 2068 h 611668"/>
              <a:gd name="connsiteX2-11" fmla="*/ 1266825 w 1266825"/>
              <a:gd name="connsiteY2-12" fmla="*/ 573568 h 611668"/>
              <a:gd name="connsiteX0-13" fmla="*/ 0 w 1266825"/>
              <a:gd name="connsiteY0-14" fmla="*/ 611900 h 611900"/>
              <a:gd name="connsiteX1-15" fmla="*/ 581025 w 1266825"/>
              <a:gd name="connsiteY1-16" fmla="*/ 2300 h 611900"/>
              <a:gd name="connsiteX2-17" fmla="*/ 1266825 w 1266825"/>
              <a:gd name="connsiteY2-18" fmla="*/ 573800 h 611900"/>
              <a:gd name="connsiteX0-19" fmla="*/ 0 w 1266825"/>
              <a:gd name="connsiteY0-20" fmla="*/ 611900 h 611900"/>
              <a:gd name="connsiteX1-21" fmla="*/ 581025 w 1266825"/>
              <a:gd name="connsiteY1-22" fmla="*/ 2300 h 611900"/>
              <a:gd name="connsiteX2-23" fmla="*/ 1266825 w 1266825"/>
              <a:gd name="connsiteY2-24" fmla="*/ 573800 h 611900"/>
            </a:gdLst>
            <a:ahLst/>
            <a:cxnLst>
              <a:cxn ang="0">
                <a:pos x="connsiteX0-1" y="connsiteY0-2"/>
              </a:cxn>
              <a:cxn ang="0">
                <a:pos x="connsiteX1-3" y="connsiteY1-4"/>
              </a:cxn>
              <a:cxn ang="0">
                <a:pos x="connsiteX2-5" y="connsiteY2-6"/>
              </a:cxn>
            </a:cxnLst>
            <a:rect l="l" t="t" r="r" b="b"/>
            <a:pathLst>
              <a:path w="1266825" h="611900">
                <a:moveTo>
                  <a:pt x="0" y="611900"/>
                </a:moveTo>
                <a:cubicBezTo>
                  <a:pt x="51594" y="272175"/>
                  <a:pt x="246063" y="-29450"/>
                  <a:pt x="581025" y="2300"/>
                </a:cubicBezTo>
                <a:cubicBezTo>
                  <a:pt x="915987" y="34050"/>
                  <a:pt x="1210468" y="208675"/>
                  <a:pt x="1266825" y="573800"/>
                </a:cubicBezTo>
              </a:path>
            </a:pathLst>
          </a:custGeom>
          <a:noFill/>
          <a:ln w="31750" cap="rnd">
            <a:solidFill>
              <a:schemeClr val="bg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flipH="1">
            <a:off x="10292711" y="757465"/>
            <a:ext cx="841778" cy="571400"/>
            <a:chOff x="1711856" y="2078071"/>
            <a:chExt cx="1196804" cy="757114"/>
          </a:xfrm>
        </p:grpSpPr>
        <p:sp>
          <p:nvSpPr>
            <p:cNvPr id="27" name="任意多边形 26"/>
            <p:cNvSpPr/>
            <p:nvPr/>
          </p:nvSpPr>
          <p:spPr>
            <a:xfrm>
              <a:off x="1920015" y="2078071"/>
              <a:ext cx="713347" cy="757114"/>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rgbClr val="F7F7F2"/>
            </a:solidFill>
            <a:ln w="28575"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1711856" y="2301388"/>
              <a:ext cx="1196804" cy="338300"/>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椭圆 31"/>
          <p:cNvSpPr/>
          <p:nvPr/>
        </p:nvSpPr>
        <p:spPr>
          <a:xfrm>
            <a:off x="4202158" y="2344692"/>
            <a:ext cx="1259709" cy="124024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34322F"/>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7" name="椭圆 31"/>
          <p:cNvSpPr/>
          <p:nvPr/>
        </p:nvSpPr>
        <p:spPr>
          <a:xfrm>
            <a:off x="6710703" y="2302646"/>
            <a:ext cx="1259709" cy="124024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34322F"/>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8" name="椭圆 31"/>
          <p:cNvSpPr/>
          <p:nvPr/>
        </p:nvSpPr>
        <p:spPr>
          <a:xfrm>
            <a:off x="6710703" y="4611282"/>
            <a:ext cx="1259709" cy="124024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34322F"/>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9" name="椭圆 31"/>
          <p:cNvSpPr/>
          <p:nvPr/>
        </p:nvSpPr>
        <p:spPr>
          <a:xfrm>
            <a:off x="4202158" y="4611282"/>
            <a:ext cx="1259709" cy="124024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34322F"/>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0" name="任意多边形 49"/>
          <p:cNvSpPr/>
          <p:nvPr/>
        </p:nvSpPr>
        <p:spPr>
          <a:xfrm rot="5400000">
            <a:off x="6926681" y="4044055"/>
            <a:ext cx="893813" cy="66062"/>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 y="connsiteY0-2"/>
              </a:cxn>
              <a:cxn ang="0">
                <a:pos x="connsiteX1-3" y="connsiteY1-4"/>
              </a:cxn>
            </a:cxnLst>
            <a:rect l="l" t="t" r="r" b="b"/>
            <a:pathLst>
              <a:path w="3762531" h="86371">
                <a:moveTo>
                  <a:pt x="0" y="86371"/>
                </a:moveTo>
                <a:cubicBezTo>
                  <a:pt x="1239187" y="-23557"/>
                  <a:pt x="2508354" y="-28553"/>
                  <a:pt x="3762531" y="71381"/>
                </a:cubicBezTo>
              </a:path>
            </a:pathLst>
          </a:custGeom>
          <a:noFill/>
          <a:ln w="25400" cap="rnd">
            <a:solidFill>
              <a:srgbClr val="34322F"/>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rot="16200000">
            <a:off x="4352075" y="4065463"/>
            <a:ext cx="893813" cy="66062"/>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 y="connsiteY0-2"/>
              </a:cxn>
              <a:cxn ang="0">
                <a:pos x="connsiteX1-3" y="connsiteY1-4"/>
              </a:cxn>
            </a:cxnLst>
            <a:rect l="l" t="t" r="r" b="b"/>
            <a:pathLst>
              <a:path w="3762531" h="86371">
                <a:moveTo>
                  <a:pt x="0" y="86371"/>
                </a:moveTo>
                <a:cubicBezTo>
                  <a:pt x="1239187" y="-23557"/>
                  <a:pt x="2508354" y="-28553"/>
                  <a:pt x="3762531" y="71381"/>
                </a:cubicBezTo>
              </a:path>
            </a:pathLst>
          </a:custGeom>
          <a:noFill/>
          <a:ln w="25400" cap="rnd">
            <a:solidFill>
              <a:srgbClr val="34322F"/>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nvSpPr>
        <p:spPr>
          <a:xfrm>
            <a:off x="5639378" y="2922767"/>
            <a:ext cx="893813" cy="66062"/>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 y="connsiteY0-2"/>
              </a:cxn>
              <a:cxn ang="0">
                <a:pos x="connsiteX1-3" y="connsiteY1-4"/>
              </a:cxn>
            </a:cxnLst>
            <a:rect l="l" t="t" r="r" b="b"/>
            <a:pathLst>
              <a:path w="3762531" h="86371">
                <a:moveTo>
                  <a:pt x="0" y="86371"/>
                </a:moveTo>
                <a:cubicBezTo>
                  <a:pt x="1239187" y="-23557"/>
                  <a:pt x="2508354" y="-28553"/>
                  <a:pt x="3762531" y="71381"/>
                </a:cubicBezTo>
              </a:path>
            </a:pathLst>
          </a:custGeom>
          <a:noFill/>
          <a:ln w="25400" cap="rnd">
            <a:solidFill>
              <a:srgbClr val="34322F"/>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5639378" y="5231403"/>
            <a:ext cx="893813" cy="66062"/>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 y="connsiteY0-2"/>
              </a:cxn>
              <a:cxn ang="0">
                <a:pos x="connsiteX1-3" y="connsiteY1-4"/>
              </a:cxn>
            </a:cxnLst>
            <a:rect l="l" t="t" r="r" b="b"/>
            <a:pathLst>
              <a:path w="3762531" h="86371">
                <a:moveTo>
                  <a:pt x="0" y="86371"/>
                </a:moveTo>
                <a:cubicBezTo>
                  <a:pt x="1239187" y="-23557"/>
                  <a:pt x="2508354" y="-28553"/>
                  <a:pt x="3762531" y="71381"/>
                </a:cubicBezTo>
              </a:path>
            </a:pathLst>
          </a:custGeom>
          <a:noFill/>
          <a:ln w="25400" cap="rnd">
            <a:solidFill>
              <a:srgbClr val="34322F"/>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文本框 67"/>
          <p:cNvSpPr txBox="1"/>
          <p:nvPr/>
        </p:nvSpPr>
        <p:spPr>
          <a:xfrm>
            <a:off x="4224573" y="3081529"/>
            <a:ext cx="1214878" cy="492443"/>
          </a:xfrm>
          <a:prstGeom prst="rect">
            <a:avLst/>
          </a:prstGeom>
          <a:noFill/>
        </p:spPr>
        <p:txBody>
          <a:bodyPr wrap="square" rtlCol="0">
            <a:spAutoFit/>
          </a:bodyPr>
          <a:lstStyle/>
          <a:p>
            <a:pPr algn="ctr"/>
            <a:r>
              <a:rPr lang="zh-CN" altLang="en-US" sz="2600" b="1" dirty="0" smtClean="0">
                <a:solidFill>
                  <a:srgbClr val="34322F"/>
                </a:solidFill>
                <a:latin typeface="方正静蕾简体" panose="02000000000000000000" pitchFamily="2" charset="-122"/>
                <a:ea typeface="方正静蕾简体" panose="02000000000000000000" pitchFamily="2" charset="-122"/>
              </a:rPr>
              <a:t>小标题</a:t>
            </a:r>
            <a:endParaRPr lang="zh-CN" altLang="en-US" sz="2600" b="1" dirty="0">
              <a:solidFill>
                <a:srgbClr val="34322F"/>
              </a:solidFill>
              <a:latin typeface="方正静蕾简体" panose="02000000000000000000" pitchFamily="2" charset="-122"/>
              <a:ea typeface="方正静蕾简体" panose="02000000000000000000" pitchFamily="2" charset="-122"/>
            </a:endParaRPr>
          </a:p>
        </p:txBody>
      </p:sp>
      <p:grpSp>
        <p:nvGrpSpPr>
          <p:cNvPr id="69" name="组合 68"/>
          <p:cNvGrpSpPr/>
          <p:nvPr/>
        </p:nvGrpSpPr>
        <p:grpSpPr>
          <a:xfrm>
            <a:off x="4542997" y="2515295"/>
            <a:ext cx="385904" cy="611158"/>
            <a:chOff x="5844088" y="2600655"/>
            <a:chExt cx="385904" cy="611158"/>
          </a:xfrm>
        </p:grpSpPr>
        <p:grpSp>
          <p:nvGrpSpPr>
            <p:cNvPr id="70" name="组合 69"/>
            <p:cNvGrpSpPr/>
            <p:nvPr/>
          </p:nvGrpSpPr>
          <p:grpSpPr>
            <a:xfrm rot="8489641">
              <a:off x="6013992" y="2653092"/>
              <a:ext cx="216000" cy="558721"/>
              <a:chOff x="6011031" y="2540000"/>
              <a:chExt cx="242182" cy="626447"/>
            </a:xfrm>
          </p:grpSpPr>
          <p:sp>
            <p:nvSpPr>
              <p:cNvPr id="72" name="任意多边形 71"/>
              <p:cNvSpPr/>
              <p:nvPr/>
            </p:nvSpPr>
            <p:spPr>
              <a:xfrm>
                <a:off x="6019800" y="2540000"/>
                <a:ext cx="217195" cy="201788"/>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no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72"/>
              <p:cNvSpPr/>
              <p:nvPr/>
            </p:nvSpPr>
            <p:spPr>
              <a:xfrm>
                <a:off x="6011031" y="2721948"/>
                <a:ext cx="242182" cy="444499"/>
              </a:xfrm>
              <a:custGeom>
                <a:avLst/>
                <a:gdLst>
                  <a:gd name="connsiteX0" fmla="*/ 12700 w 215900"/>
                  <a:gd name="connsiteY0" fmla="*/ 12700 h 444500"/>
                  <a:gd name="connsiteX1" fmla="*/ 0 w 215900"/>
                  <a:gd name="connsiteY1" fmla="*/ 444500 h 444500"/>
                  <a:gd name="connsiteX2" fmla="*/ 215900 w 215900"/>
                  <a:gd name="connsiteY2" fmla="*/ 419100 h 444500"/>
                  <a:gd name="connsiteX3" fmla="*/ 215900 w 215900"/>
                  <a:gd name="connsiteY3" fmla="*/ 0 h 444500"/>
                  <a:gd name="connsiteX4" fmla="*/ 215900 w 215900"/>
                  <a:gd name="connsiteY4" fmla="*/ 0 h 44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900" h="444500">
                    <a:moveTo>
                      <a:pt x="12700" y="12700"/>
                    </a:moveTo>
                    <a:lnTo>
                      <a:pt x="0" y="444500"/>
                    </a:lnTo>
                    <a:lnTo>
                      <a:pt x="215900" y="419100"/>
                    </a:lnTo>
                    <a:lnTo>
                      <a:pt x="215900" y="0"/>
                    </a:lnTo>
                    <a:lnTo>
                      <a:pt x="215900" y="0"/>
                    </a:lnTo>
                  </a:path>
                </a:pathLst>
              </a:custGeom>
              <a:no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73"/>
              <p:cNvSpPr/>
              <p:nvPr/>
            </p:nvSpPr>
            <p:spPr>
              <a:xfrm>
                <a:off x="6100118" y="2572406"/>
                <a:ext cx="63900" cy="59367"/>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solidFill>
                <a:schemeClr val="accent1">
                  <a:lumMod val="50000"/>
                </a:schemeClr>
              </a:solid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1" name="任意多边形 70"/>
            <p:cNvSpPr/>
            <p:nvPr/>
          </p:nvSpPr>
          <p:spPr>
            <a:xfrm>
              <a:off x="5844088" y="2600655"/>
              <a:ext cx="181940" cy="195184"/>
            </a:xfrm>
            <a:custGeom>
              <a:avLst/>
              <a:gdLst>
                <a:gd name="connsiteX0" fmla="*/ 43090 w 153621"/>
                <a:gd name="connsiteY0" fmla="*/ 162601 h 162601"/>
                <a:gd name="connsiteX1" fmla="*/ 2896 w 153621"/>
                <a:gd name="connsiteY1" fmla="*/ 102311 h 162601"/>
                <a:gd name="connsiteX2" fmla="*/ 113428 w 153621"/>
                <a:gd name="connsiteY2" fmla="*/ 1828 h 162601"/>
                <a:gd name="connsiteX3" fmla="*/ 153621 w 153621"/>
                <a:gd name="connsiteY3" fmla="*/ 47045 h 162601"/>
                <a:gd name="connsiteX0-1" fmla="*/ 41489 w 152020"/>
                <a:gd name="connsiteY0-2" fmla="*/ 158991 h 158991"/>
                <a:gd name="connsiteX1-3" fmla="*/ 1295 w 152020"/>
                <a:gd name="connsiteY1-4" fmla="*/ 98701 h 158991"/>
                <a:gd name="connsiteX2-5" fmla="*/ 82359 w 152020"/>
                <a:gd name="connsiteY2-6" fmla="*/ 2042 h 158991"/>
                <a:gd name="connsiteX3-7" fmla="*/ 152020 w 152020"/>
                <a:gd name="connsiteY3-8" fmla="*/ 43435 h 158991"/>
                <a:gd name="connsiteX0-9" fmla="*/ 41916 w 152447"/>
                <a:gd name="connsiteY0-10" fmla="*/ 148552 h 148552"/>
                <a:gd name="connsiteX1-11" fmla="*/ 1722 w 152447"/>
                <a:gd name="connsiteY1-12" fmla="*/ 88262 h 148552"/>
                <a:gd name="connsiteX2-13" fmla="*/ 91205 w 152447"/>
                <a:gd name="connsiteY2-14" fmla="*/ 3075 h 148552"/>
                <a:gd name="connsiteX3-15" fmla="*/ 152447 w 152447"/>
                <a:gd name="connsiteY3-16" fmla="*/ 32996 h 148552"/>
              </a:gdLst>
              <a:ahLst/>
              <a:cxnLst>
                <a:cxn ang="0">
                  <a:pos x="connsiteX0-1" y="connsiteY0-2"/>
                </a:cxn>
                <a:cxn ang="0">
                  <a:pos x="connsiteX1-3" y="connsiteY1-4"/>
                </a:cxn>
                <a:cxn ang="0">
                  <a:pos x="connsiteX2-5" y="connsiteY2-6"/>
                </a:cxn>
                <a:cxn ang="0">
                  <a:pos x="connsiteX3-7" y="connsiteY3-8"/>
                </a:cxn>
              </a:cxnLst>
              <a:rect l="l" t="t" r="r" b="b"/>
              <a:pathLst>
                <a:path w="152447" h="148552">
                  <a:moveTo>
                    <a:pt x="41916" y="148552"/>
                  </a:moveTo>
                  <a:cubicBezTo>
                    <a:pt x="15957" y="131804"/>
                    <a:pt x="-6493" y="112508"/>
                    <a:pt x="1722" y="88262"/>
                  </a:cubicBezTo>
                  <a:cubicBezTo>
                    <a:pt x="9937" y="64016"/>
                    <a:pt x="66084" y="12286"/>
                    <a:pt x="91205" y="3075"/>
                  </a:cubicBezTo>
                  <a:cubicBezTo>
                    <a:pt x="116326" y="-6136"/>
                    <a:pt x="144911" y="5782"/>
                    <a:pt x="152447" y="32996"/>
                  </a:cubicBezTo>
                </a:path>
              </a:pathLst>
            </a:custGeom>
            <a:no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5" name="文本框 74"/>
          <p:cNvSpPr txBox="1"/>
          <p:nvPr/>
        </p:nvSpPr>
        <p:spPr>
          <a:xfrm>
            <a:off x="6688287" y="3016461"/>
            <a:ext cx="1214878" cy="492443"/>
          </a:xfrm>
          <a:prstGeom prst="rect">
            <a:avLst/>
          </a:prstGeom>
          <a:noFill/>
        </p:spPr>
        <p:txBody>
          <a:bodyPr wrap="square" rtlCol="0">
            <a:spAutoFit/>
          </a:bodyPr>
          <a:lstStyle/>
          <a:p>
            <a:pPr algn="ctr"/>
            <a:r>
              <a:rPr lang="zh-CN" altLang="en-US" sz="2600" b="1" dirty="0" smtClean="0">
                <a:solidFill>
                  <a:srgbClr val="34322F"/>
                </a:solidFill>
                <a:latin typeface="方正静蕾简体" panose="02000000000000000000" pitchFamily="2" charset="-122"/>
                <a:ea typeface="方正静蕾简体" panose="02000000000000000000" pitchFamily="2" charset="-122"/>
              </a:rPr>
              <a:t>小标题</a:t>
            </a:r>
            <a:endParaRPr lang="zh-CN" altLang="en-US" sz="2600" b="1" dirty="0">
              <a:solidFill>
                <a:srgbClr val="34322F"/>
              </a:solidFill>
              <a:latin typeface="方正静蕾简体" panose="02000000000000000000" pitchFamily="2" charset="-122"/>
              <a:ea typeface="方正静蕾简体" panose="02000000000000000000" pitchFamily="2" charset="-122"/>
            </a:endParaRPr>
          </a:p>
        </p:txBody>
      </p:sp>
      <p:sp>
        <p:nvSpPr>
          <p:cNvPr id="76" name="文本框 75"/>
          <p:cNvSpPr txBox="1"/>
          <p:nvPr/>
        </p:nvSpPr>
        <p:spPr>
          <a:xfrm>
            <a:off x="6688287" y="5359082"/>
            <a:ext cx="1214878" cy="492443"/>
          </a:xfrm>
          <a:prstGeom prst="rect">
            <a:avLst/>
          </a:prstGeom>
          <a:noFill/>
        </p:spPr>
        <p:txBody>
          <a:bodyPr wrap="square" rtlCol="0">
            <a:spAutoFit/>
          </a:bodyPr>
          <a:lstStyle/>
          <a:p>
            <a:pPr algn="ctr"/>
            <a:r>
              <a:rPr lang="zh-CN" altLang="en-US" sz="2600" b="1" dirty="0" smtClean="0">
                <a:solidFill>
                  <a:srgbClr val="34322F"/>
                </a:solidFill>
                <a:latin typeface="方正静蕾简体" panose="02000000000000000000" pitchFamily="2" charset="-122"/>
                <a:ea typeface="方正静蕾简体" panose="02000000000000000000" pitchFamily="2" charset="-122"/>
              </a:rPr>
              <a:t>小标题</a:t>
            </a:r>
            <a:endParaRPr lang="zh-CN" altLang="en-US" sz="2600" b="1" dirty="0">
              <a:solidFill>
                <a:srgbClr val="34322F"/>
              </a:solidFill>
              <a:latin typeface="方正静蕾简体" panose="02000000000000000000" pitchFamily="2" charset="-122"/>
              <a:ea typeface="方正静蕾简体" panose="02000000000000000000" pitchFamily="2" charset="-122"/>
            </a:endParaRPr>
          </a:p>
        </p:txBody>
      </p:sp>
      <p:sp>
        <p:nvSpPr>
          <p:cNvPr id="77" name="文本框 76"/>
          <p:cNvSpPr txBox="1"/>
          <p:nvPr/>
        </p:nvSpPr>
        <p:spPr>
          <a:xfrm>
            <a:off x="4201088" y="5325526"/>
            <a:ext cx="1214878" cy="492443"/>
          </a:xfrm>
          <a:prstGeom prst="rect">
            <a:avLst/>
          </a:prstGeom>
          <a:noFill/>
        </p:spPr>
        <p:txBody>
          <a:bodyPr wrap="square" rtlCol="0">
            <a:spAutoFit/>
          </a:bodyPr>
          <a:lstStyle/>
          <a:p>
            <a:pPr algn="ctr"/>
            <a:r>
              <a:rPr lang="zh-CN" altLang="en-US" sz="2600" b="1" dirty="0" smtClean="0">
                <a:solidFill>
                  <a:srgbClr val="34322F"/>
                </a:solidFill>
                <a:latin typeface="方正静蕾简体" panose="02000000000000000000" pitchFamily="2" charset="-122"/>
                <a:ea typeface="方正静蕾简体" panose="02000000000000000000" pitchFamily="2" charset="-122"/>
              </a:rPr>
              <a:t>小标题</a:t>
            </a:r>
            <a:endParaRPr lang="zh-CN" altLang="en-US" sz="2600" b="1" dirty="0">
              <a:solidFill>
                <a:srgbClr val="34322F"/>
              </a:solidFill>
              <a:latin typeface="方正静蕾简体" panose="02000000000000000000" pitchFamily="2" charset="-122"/>
              <a:ea typeface="方正静蕾简体" panose="02000000000000000000" pitchFamily="2" charset="-122"/>
            </a:endParaRPr>
          </a:p>
        </p:txBody>
      </p:sp>
      <p:grpSp>
        <p:nvGrpSpPr>
          <p:cNvPr id="78" name="组合 77"/>
          <p:cNvGrpSpPr/>
          <p:nvPr/>
        </p:nvGrpSpPr>
        <p:grpSpPr>
          <a:xfrm>
            <a:off x="7081793" y="2419664"/>
            <a:ext cx="517525" cy="604838"/>
            <a:chOff x="4741863" y="766763"/>
            <a:chExt cx="517525" cy="604838"/>
          </a:xfrm>
          <a:solidFill>
            <a:srgbClr val="34322F"/>
          </a:solidFill>
        </p:grpSpPr>
        <p:sp>
          <p:nvSpPr>
            <p:cNvPr id="79" name="Freeform 23"/>
            <p:cNvSpPr>
              <a:spLocks noEditPoints="1"/>
            </p:cNvSpPr>
            <p:nvPr/>
          </p:nvSpPr>
          <p:spPr bwMode="auto">
            <a:xfrm>
              <a:off x="4741863" y="766763"/>
              <a:ext cx="517525" cy="604838"/>
            </a:xfrm>
            <a:custGeom>
              <a:avLst/>
              <a:gdLst>
                <a:gd name="T0" fmla="*/ 113 w 175"/>
                <a:gd name="T1" fmla="*/ 0 h 205"/>
                <a:gd name="T2" fmla="*/ 111 w 175"/>
                <a:gd name="T3" fmla="*/ 2 h 205"/>
                <a:gd name="T4" fmla="*/ 11 w 175"/>
                <a:gd name="T5" fmla="*/ 62 h 205"/>
                <a:gd name="T6" fmla="*/ 69 w 175"/>
                <a:gd name="T7" fmla="*/ 200 h 205"/>
                <a:gd name="T8" fmla="*/ 121 w 175"/>
                <a:gd name="T9" fmla="*/ 187 h 205"/>
                <a:gd name="T10" fmla="*/ 173 w 175"/>
                <a:gd name="T11" fmla="*/ 157 h 205"/>
                <a:gd name="T12" fmla="*/ 153 w 175"/>
                <a:gd name="T13" fmla="*/ 91 h 205"/>
                <a:gd name="T14" fmla="*/ 108 w 175"/>
                <a:gd name="T15" fmla="*/ 9 h 205"/>
                <a:gd name="T16" fmla="*/ 98 w 175"/>
                <a:gd name="T17" fmla="*/ 13 h 205"/>
                <a:gd name="T18" fmla="*/ 24 w 175"/>
                <a:gd name="T19" fmla="*/ 45 h 205"/>
                <a:gd name="T20" fmla="*/ 41 w 175"/>
                <a:gd name="T21" fmla="*/ 38 h 205"/>
                <a:gd name="T22" fmla="*/ 34 w 175"/>
                <a:gd name="T23" fmla="*/ 42 h 205"/>
                <a:gd name="T24" fmla="*/ 107 w 175"/>
                <a:gd name="T25" fmla="*/ 15 h 205"/>
                <a:gd name="T26" fmla="*/ 28 w 175"/>
                <a:gd name="T27" fmla="*/ 48 h 205"/>
                <a:gd name="T28" fmla="*/ 107 w 175"/>
                <a:gd name="T29" fmla="*/ 20 h 205"/>
                <a:gd name="T30" fmla="*/ 67 w 175"/>
                <a:gd name="T31" fmla="*/ 41 h 205"/>
                <a:gd name="T32" fmla="*/ 15 w 175"/>
                <a:gd name="T33" fmla="*/ 58 h 205"/>
                <a:gd name="T34" fmla="*/ 117 w 175"/>
                <a:gd name="T35" fmla="*/ 38 h 205"/>
                <a:gd name="T36" fmla="*/ 166 w 175"/>
                <a:gd name="T37" fmla="*/ 158 h 205"/>
                <a:gd name="T38" fmla="*/ 94 w 175"/>
                <a:gd name="T39" fmla="*/ 192 h 205"/>
                <a:gd name="T40" fmla="*/ 69 w 175"/>
                <a:gd name="T41" fmla="*/ 200 h 205"/>
                <a:gd name="T42" fmla="*/ 15 w 175"/>
                <a:gd name="T43" fmla="*/ 62 h 205"/>
                <a:gd name="T44" fmla="*/ 15 w 175"/>
                <a:gd name="T45" fmla="*/ 62 h 205"/>
                <a:gd name="T46" fmla="*/ 16 w 175"/>
                <a:gd name="T47" fmla="*/ 62 h 205"/>
                <a:gd name="T48" fmla="*/ 29 w 175"/>
                <a:gd name="T49" fmla="*/ 59 h 205"/>
                <a:gd name="T50" fmla="*/ 112 w 175"/>
                <a:gd name="T51" fmla="*/ 27 h 205"/>
                <a:gd name="T52" fmla="*/ 113 w 175"/>
                <a:gd name="T53" fmla="*/ 27 h 205"/>
                <a:gd name="T54" fmla="*/ 169 w 175"/>
                <a:gd name="T55" fmla="*/ 153 h 205"/>
                <a:gd name="T56" fmla="*/ 130 w 175"/>
                <a:gd name="T57" fmla="*/ 56 h 205"/>
                <a:gd name="T58" fmla="*/ 117 w 175"/>
                <a:gd name="T59" fmla="*/ 22 h 205"/>
                <a:gd name="T60" fmla="*/ 114 w 175"/>
                <a:gd name="T61" fmla="*/ 21 h 205"/>
                <a:gd name="T62" fmla="*/ 113 w 175"/>
                <a:gd name="T63" fmla="*/ 7 h 205"/>
                <a:gd name="T64" fmla="*/ 158 w 175"/>
                <a:gd name="T65" fmla="*/ 113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5" h="205">
                  <a:moveTo>
                    <a:pt x="115" y="2"/>
                  </a:moveTo>
                  <a:cubicBezTo>
                    <a:pt x="115" y="1"/>
                    <a:pt x="114" y="0"/>
                    <a:pt x="113" y="0"/>
                  </a:cubicBezTo>
                  <a:cubicBezTo>
                    <a:pt x="112" y="0"/>
                    <a:pt x="112" y="1"/>
                    <a:pt x="112" y="1"/>
                  </a:cubicBezTo>
                  <a:cubicBezTo>
                    <a:pt x="111" y="1"/>
                    <a:pt x="111" y="2"/>
                    <a:pt x="111" y="2"/>
                  </a:cubicBezTo>
                  <a:cubicBezTo>
                    <a:pt x="82" y="12"/>
                    <a:pt x="54" y="25"/>
                    <a:pt x="26" y="38"/>
                  </a:cubicBezTo>
                  <a:cubicBezTo>
                    <a:pt x="20" y="40"/>
                    <a:pt x="0" y="55"/>
                    <a:pt x="11" y="62"/>
                  </a:cubicBezTo>
                  <a:cubicBezTo>
                    <a:pt x="27" y="109"/>
                    <a:pt x="46" y="155"/>
                    <a:pt x="65" y="201"/>
                  </a:cubicBezTo>
                  <a:cubicBezTo>
                    <a:pt x="66" y="203"/>
                    <a:pt x="69" y="202"/>
                    <a:pt x="69" y="200"/>
                  </a:cubicBezTo>
                  <a:cubicBezTo>
                    <a:pt x="69" y="200"/>
                    <a:pt x="69" y="200"/>
                    <a:pt x="69" y="200"/>
                  </a:cubicBezTo>
                  <a:cubicBezTo>
                    <a:pt x="85" y="205"/>
                    <a:pt x="106" y="193"/>
                    <a:pt x="121" y="187"/>
                  </a:cubicBezTo>
                  <a:cubicBezTo>
                    <a:pt x="138" y="180"/>
                    <a:pt x="159" y="174"/>
                    <a:pt x="172" y="160"/>
                  </a:cubicBezTo>
                  <a:cubicBezTo>
                    <a:pt x="174" y="159"/>
                    <a:pt x="173" y="158"/>
                    <a:pt x="173" y="157"/>
                  </a:cubicBezTo>
                  <a:cubicBezTo>
                    <a:pt x="175" y="149"/>
                    <a:pt x="174" y="142"/>
                    <a:pt x="171" y="134"/>
                  </a:cubicBezTo>
                  <a:cubicBezTo>
                    <a:pt x="166" y="120"/>
                    <a:pt x="159" y="106"/>
                    <a:pt x="153" y="91"/>
                  </a:cubicBezTo>
                  <a:cubicBezTo>
                    <a:pt x="141" y="62"/>
                    <a:pt x="130" y="31"/>
                    <a:pt x="115" y="2"/>
                  </a:cubicBezTo>
                  <a:close/>
                  <a:moveTo>
                    <a:pt x="108" y="9"/>
                  </a:moveTo>
                  <a:cubicBezTo>
                    <a:pt x="107" y="10"/>
                    <a:pt x="107" y="11"/>
                    <a:pt x="107" y="11"/>
                  </a:cubicBezTo>
                  <a:cubicBezTo>
                    <a:pt x="104" y="12"/>
                    <a:pt x="101" y="13"/>
                    <a:pt x="98" y="13"/>
                  </a:cubicBezTo>
                  <a:cubicBezTo>
                    <a:pt x="101" y="12"/>
                    <a:pt x="104" y="11"/>
                    <a:pt x="108" y="9"/>
                  </a:cubicBezTo>
                  <a:close/>
                  <a:moveTo>
                    <a:pt x="24" y="45"/>
                  </a:moveTo>
                  <a:cubicBezTo>
                    <a:pt x="26" y="44"/>
                    <a:pt x="28" y="43"/>
                    <a:pt x="31" y="42"/>
                  </a:cubicBezTo>
                  <a:cubicBezTo>
                    <a:pt x="34" y="41"/>
                    <a:pt x="37" y="39"/>
                    <a:pt x="41" y="38"/>
                  </a:cubicBezTo>
                  <a:cubicBezTo>
                    <a:pt x="41" y="38"/>
                    <a:pt x="41" y="37"/>
                    <a:pt x="42" y="37"/>
                  </a:cubicBezTo>
                  <a:cubicBezTo>
                    <a:pt x="39" y="39"/>
                    <a:pt x="37" y="40"/>
                    <a:pt x="34" y="42"/>
                  </a:cubicBezTo>
                  <a:cubicBezTo>
                    <a:pt x="33" y="42"/>
                    <a:pt x="34" y="44"/>
                    <a:pt x="35" y="43"/>
                  </a:cubicBezTo>
                  <a:cubicBezTo>
                    <a:pt x="58" y="32"/>
                    <a:pt x="82" y="24"/>
                    <a:pt x="107" y="15"/>
                  </a:cubicBezTo>
                  <a:cubicBezTo>
                    <a:pt x="107" y="16"/>
                    <a:pt x="107" y="17"/>
                    <a:pt x="107" y="18"/>
                  </a:cubicBezTo>
                  <a:cubicBezTo>
                    <a:pt x="80" y="27"/>
                    <a:pt x="54" y="38"/>
                    <a:pt x="28" y="48"/>
                  </a:cubicBezTo>
                  <a:cubicBezTo>
                    <a:pt x="27" y="49"/>
                    <a:pt x="27" y="51"/>
                    <a:pt x="29" y="50"/>
                  </a:cubicBezTo>
                  <a:cubicBezTo>
                    <a:pt x="55" y="42"/>
                    <a:pt x="82" y="32"/>
                    <a:pt x="107" y="20"/>
                  </a:cubicBezTo>
                  <a:cubicBezTo>
                    <a:pt x="108" y="21"/>
                    <a:pt x="108" y="22"/>
                    <a:pt x="108" y="23"/>
                  </a:cubicBezTo>
                  <a:cubicBezTo>
                    <a:pt x="94" y="28"/>
                    <a:pt x="81" y="36"/>
                    <a:pt x="67" y="41"/>
                  </a:cubicBezTo>
                  <a:cubicBezTo>
                    <a:pt x="50" y="47"/>
                    <a:pt x="33" y="53"/>
                    <a:pt x="16" y="58"/>
                  </a:cubicBezTo>
                  <a:cubicBezTo>
                    <a:pt x="16" y="58"/>
                    <a:pt x="15" y="58"/>
                    <a:pt x="15" y="58"/>
                  </a:cubicBezTo>
                  <a:cubicBezTo>
                    <a:pt x="18" y="54"/>
                    <a:pt x="21" y="49"/>
                    <a:pt x="24" y="45"/>
                  </a:cubicBezTo>
                  <a:close/>
                  <a:moveTo>
                    <a:pt x="117" y="38"/>
                  </a:moveTo>
                  <a:cubicBezTo>
                    <a:pt x="122" y="52"/>
                    <a:pt x="127" y="65"/>
                    <a:pt x="133" y="78"/>
                  </a:cubicBezTo>
                  <a:cubicBezTo>
                    <a:pt x="144" y="105"/>
                    <a:pt x="155" y="131"/>
                    <a:pt x="166" y="158"/>
                  </a:cubicBezTo>
                  <a:cubicBezTo>
                    <a:pt x="154" y="170"/>
                    <a:pt x="132" y="176"/>
                    <a:pt x="116" y="182"/>
                  </a:cubicBezTo>
                  <a:cubicBezTo>
                    <a:pt x="109" y="185"/>
                    <a:pt x="101" y="189"/>
                    <a:pt x="94" y="192"/>
                  </a:cubicBezTo>
                  <a:cubicBezTo>
                    <a:pt x="85" y="195"/>
                    <a:pt x="76" y="196"/>
                    <a:pt x="69" y="200"/>
                  </a:cubicBezTo>
                  <a:cubicBezTo>
                    <a:pt x="69" y="200"/>
                    <a:pt x="69" y="200"/>
                    <a:pt x="69" y="200"/>
                  </a:cubicBezTo>
                  <a:cubicBezTo>
                    <a:pt x="69" y="200"/>
                    <a:pt x="69" y="200"/>
                    <a:pt x="69" y="200"/>
                  </a:cubicBezTo>
                  <a:cubicBezTo>
                    <a:pt x="52" y="153"/>
                    <a:pt x="34" y="107"/>
                    <a:pt x="15" y="62"/>
                  </a:cubicBezTo>
                  <a:cubicBezTo>
                    <a:pt x="15" y="62"/>
                    <a:pt x="15" y="62"/>
                    <a:pt x="15" y="62"/>
                  </a:cubicBezTo>
                  <a:cubicBezTo>
                    <a:pt x="15" y="62"/>
                    <a:pt x="15" y="62"/>
                    <a:pt x="15" y="62"/>
                  </a:cubicBezTo>
                  <a:cubicBezTo>
                    <a:pt x="15" y="62"/>
                    <a:pt x="16" y="62"/>
                    <a:pt x="16" y="62"/>
                  </a:cubicBezTo>
                  <a:cubicBezTo>
                    <a:pt x="16" y="62"/>
                    <a:pt x="16" y="62"/>
                    <a:pt x="16" y="62"/>
                  </a:cubicBezTo>
                  <a:cubicBezTo>
                    <a:pt x="18" y="62"/>
                    <a:pt x="19" y="62"/>
                    <a:pt x="20" y="62"/>
                  </a:cubicBezTo>
                  <a:cubicBezTo>
                    <a:pt x="23" y="62"/>
                    <a:pt x="27" y="61"/>
                    <a:pt x="29" y="59"/>
                  </a:cubicBezTo>
                  <a:cubicBezTo>
                    <a:pt x="42" y="56"/>
                    <a:pt x="54" y="52"/>
                    <a:pt x="67" y="48"/>
                  </a:cubicBezTo>
                  <a:cubicBezTo>
                    <a:pt x="82" y="42"/>
                    <a:pt x="99" y="36"/>
                    <a:pt x="112" y="27"/>
                  </a:cubicBezTo>
                  <a:cubicBezTo>
                    <a:pt x="112" y="27"/>
                    <a:pt x="112" y="27"/>
                    <a:pt x="112" y="27"/>
                  </a:cubicBezTo>
                  <a:cubicBezTo>
                    <a:pt x="113" y="27"/>
                    <a:pt x="113" y="27"/>
                    <a:pt x="113" y="27"/>
                  </a:cubicBezTo>
                  <a:cubicBezTo>
                    <a:pt x="113" y="31"/>
                    <a:pt x="115" y="35"/>
                    <a:pt x="117" y="38"/>
                  </a:cubicBezTo>
                  <a:close/>
                  <a:moveTo>
                    <a:pt x="169" y="153"/>
                  </a:moveTo>
                  <a:cubicBezTo>
                    <a:pt x="160" y="132"/>
                    <a:pt x="152" y="110"/>
                    <a:pt x="143" y="89"/>
                  </a:cubicBezTo>
                  <a:cubicBezTo>
                    <a:pt x="139" y="78"/>
                    <a:pt x="135" y="67"/>
                    <a:pt x="130" y="56"/>
                  </a:cubicBezTo>
                  <a:cubicBezTo>
                    <a:pt x="128" y="51"/>
                    <a:pt x="126" y="46"/>
                    <a:pt x="124" y="41"/>
                  </a:cubicBezTo>
                  <a:cubicBezTo>
                    <a:pt x="122" y="36"/>
                    <a:pt x="116" y="27"/>
                    <a:pt x="117" y="22"/>
                  </a:cubicBezTo>
                  <a:cubicBezTo>
                    <a:pt x="117" y="21"/>
                    <a:pt x="115" y="19"/>
                    <a:pt x="114" y="21"/>
                  </a:cubicBezTo>
                  <a:cubicBezTo>
                    <a:pt x="114" y="21"/>
                    <a:pt x="114" y="21"/>
                    <a:pt x="114" y="21"/>
                  </a:cubicBezTo>
                  <a:cubicBezTo>
                    <a:pt x="113" y="19"/>
                    <a:pt x="112" y="17"/>
                    <a:pt x="112" y="15"/>
                  </a:cubicBezTo>
                  <a:cubicBezTo>
                    <a:pt x="112" y="12"/>
                    <a:pt x="112" y="9"/>
                    <a:pt x="113" y="7"/>
                  </a:cubicBezTo>
                  <a:cubicBezTo>
                    <a:pt x="121" y="31"/>
                    <a:pt x="133" y="54"/>
                    <a:pt x="143" y="78"/>
                  </a:cubicBezTo>
                  <a:cubicBezTo>
                    <a:pt x="148" y="90"/>
                    <a:pt x="153" y="101"/>
                    <a:pt x="158" y="113"/>
                  </a:cubicBezTo>
                  <a:cubicBezTo>
                    <a:pt x="163" y="126"/>
                    <a:pt x="171" y="139"/>
                    <a:pt x="169" y="153"/>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80" name="Freeform 24"/>
            <p:cNvSpPr/>
            <p:nvPr/>
          </p:nvSpPr>
          <p:spPr bwMode="auto">
            <a:xfrm>
              <a:off x="4837113" y="996951"/>
              <a:ext cx="76200" cy="150813"/>
            </a:xfrm>
            <a:custGeom>
              <a:avLst/>
              <a:gdLst>
                <a:gd name="T0" fmla="*/ 4 w 26"/>
                <a:gd name="T1" fmla="*/ 1 h 51"/>
                <a:gd name="T2" fmla="*/ 1 w 26"/>
                <a:gd name="T3" fmla="*/ 3 h 51"/>
                <a:gd name="T4" fmla="*/ 18 w 26"/>
                <a:gd name="T5" fmla="*/ 47 h 51"/>
                <a:gd name="T6" fmla="*/ 25 w 26"/>
                <a:gd name="T7" fmla="*/ 45 h 51"/>
                <a:gd name="T8" fmla="*/ 4 w 26"/>
                <a:gd name="T9" fmla="*/ 1 h 51"/>
              </a:gdLst>
              <a:ahLst/>
              <a:cxnLst>
                <a:cxn ang="0">
                  <a:pos x="T0" y="T1"/>
                </a:cxn>
                <a:cxn ang="0">
                  <a:pos x="T2" y="T3"/>
                </a:cxn>
                <a:cxn ang="0">
                  <a:pos x="T4" y="T5"/>
                </a:cxn>
                <a:cxn ang="0">
                  <a:pos x="T6" y="T7"/>
                </a:cxn>
                <a:cxn ang="0">
                  <a:pos x="T8" y="T9"/>
                </a:cxn>
              </a:cxnLst>
              <a:rect l="0" t="0" r="r" b="b"/>
              <a:pathLst>
                <a:path w="26" h="51">
                  <a:moveTo>
                    <a:pt x="4" y="1"/>
                  </a:moveTo>
                  <a:cubicBezTo>
                    <a:pt x="3" y="0"/>
                    <a:pt x="0" y="1"/>
                    <a:pt x="1" y="3"/>
                  </a:cubicBezTo>
                  <a:cubicBezTo>
                    <a:pt x="6" y="18"/>
                    <a:pt x="13" y="32"/>
                    <a:pt x="18" y="47"/>
                  </a:cubicBezTo>
                  <a:cubicBezTo>
                    <a:pt x="20" y="51"/>
                    <a:pt x="26" y="49"/>
                    <a:pt x="25" y="45"/>
                  </a:cubicBezTo>
                  <a:cubicBezTo>
                    <a:pt x="19" y="30"/>
                    <a:pt x="13" y="15"/>
                    <a:pt x="4" y="1"/>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81" name="Freeform 25"/>
            <p:cNvSpPr/>
            <p:nvPr/>
          </p:nvSpPr>
          <p:spPr bwMode="auto">
            <a:xfrm>
              <a:off x="4848225" y="904876"/>
              <a:ext cx="284163" cy="249238"/>
            </a:xfrm>
            <a:custGeom>
              <a:avLst/>
              <a:gdLst>
                <a:gd name="T0" fmla="*/ 76 w 96"/>
                <a:gd name="T1" fmla="*/ 4 h 84"/>
                <a:gd name="T2" fmla="*/ 75 w 96"/>
                <a:gd name="T3" fmla="*/ 4 h 84"/>
                <a:gd name="T4" fmla="*/ 72 w 96"/>
                <a:gd name="T5" fmla="*/ 1 h 84"/>
                <a:gd name="T6" fmla="*/ 2 w 96"/>
                <a:gd name="T7" fmla="*/ 32 h 84"/>
                <a:gd name="T8" fmla="*/ 3 w 96"/>
                <a:gd name="T9" fmla="*/ 34 h 84"/>
                <a:gd name="T10" fmla="*/ 73 w 96"/>
                <a:gd name="T11" fmla="*/ 6 h 84"/>
                <a:gd name="T12" fmla="*/ 89 w 96"/>
                <a:gd name="T13" fmla="*/ 48 h 84"/>
                <a:gd name="T14" fmla="*/ 89 w 96"/>
                <a:gd name="T15" fmla="*/ 48 h 84"/>
                <a:gd name="T16" fmla="*/ 21 w 96"/>
                <a:gd name="T17" fmla="*/ 78 h 84"/>
                <a:gd name="T18" fmla="*/ 23 w 96"/>
                <a:gd name="T19" fmla="*/ 83 h 84"/>
                <a:gd name="T20" fmla="*/ 92 w 96"/>
                <a:gd name="T21" fmla="*/ 53 h 84"/>
                <a:gd name="T22" fmla="*/ 93 w 96"/>
                <a:gd name="T23" fmla="*/ 52 h 84"/>
                <a:gd name="T24" fmla="*/ 95 w 96"/>
                <a:gd name="T25" fmla="*/ 49 h 84"/>
                <a:gd name="T26" fmla="*/ 76 w 96"/>
                <a:gd name="T27"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84">
                  <a:moveTo>
                    <a:pt x="76" y="4"/>
                  </a:moveTo>
                  <a:cubicBezTo>
                    <a:pt x="76" y="4"/>
                    <a:pt x="76" y="4"/>
                    <a:pt x="75" y="4"/>
                  </a:cubicBezTo>
                  <a:cubicBezTo>
                    <a:pt x="76" y="2"/>
                    <a:pt x="74" y="0"/>
                    <a:pt x="72" y="1"/>
                  </a:cubicBezTo>
                  <a:cubicBezTo>
                    <a:pt x="48" y="9"/>
                    <a:pt x="24" y="20"/>
                    <a:pt x="2" y="32"/>
                  </a:cubicBezTo>
                  <a:cubicBezTo>
                    <a:pt x="0" y="33"/>
                    <a:pt x="1" y="35"/>
                    <a:pt x="3" y="34"/>
                  </a:cubicBezTo>
                  <a:cubicBezTo>
                    <a:pt x="26" y="26"/>
                    <a:pt x="50" y="17"/>
                    <a:pt x="73" y="6"/>
                  </a:cubicBezTo>
                  <a:cubicBezTo>
                    <a:pt x="75" y="21"/>
                    <a:pt x="82" y="35"/>
                    <a:pt x="89" y="48"/>
                  </a:cubicBezTo>
                  <a:cubicBezTo>
                    <a:pt x="89" y="48"/>
                    <a:pt x="89" y="48"/>
                    <a:pt x="89" y="48"/>
                  </a:cubicBezTo>
                  <a:cubicBezTo>
                    <a:pt x="66" y="55"/>
                    <a:pt x="43" y="68"/>
                    <a:pt x="21" y="78"/>
                  </a:cubicBezTo>
                  <a:cubicBezTo>
                    <a:pt x="18" y="80"/>
                    <a:pt x="20" y="84"/>
                    <a:pt x="23" y="83"/>
                  </a:cubicBezTo>
                  <a:cubicBezTo>
                    <a:pt x="46" y="74"/>
                    <a:pt x="71" y="65"/>
                    <a:pt x="92" y="53"/>
                  </a:cubicBezTo>
                  <a:cubicBezTo>
                    <a:pt x="92" y="52"/>
                    <a:pt x="93" y="52"/>
                    <a:pt x="93" y="52"/>
                  </a:cubicBezTo>
                  <a:cubicBezTo>
                    <a:pt x="94" y="52"/>
                    <a:pt x="96" y="51"/>
                    <a:pt x="95" y="49"/>
                  </a:cubicBezTo>
                  <a:cubicBezTo>
                    <a:pt x="90" y="34"/>
                    <a:pt x="85" y="17"/>
                    <a:pt x="76" y="4"/>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82" name="Freeform 26"/>
            <p:cNvSpPr/>
            <p:nvPr/>
          </p:nvSpPr>
          <p:spPr bwMode="auto">
            <a:xfrm>
              <a:off x="4891088" y="962026"/>
              <a:ext cx="169863" cy="79375"/>
            </a:xfrm>
            <a:custGeom>
              <a:avLst/>
              <a:gdLst>
                <a:gd name="T0" fmla="*/ 53 w 58"/>
                <a:gd name="T1" fmla="*/ 1 h 27"/>
                <a:gd name="T2" fmla="*/ 2 w 58"/>
                <a:gd name="T3" fmla="*/ 22 h 27"/>
                <a:gd name="T4" fmla="*/ 4 w 58"/>
                <a:gd name="T5" fmla="*/ 26 h 27"/>
                <a:gd name="T6" fmla="*/ 55 w 58"/>
                <a:gd name="T7" fmla="*/ 7 h 27"/>
                <a:gd name="T8" fmla="*/ 53 w 58"/>
                <a:gd name="T9" fmla="*/ 1 h 27"/>
              </a:gdLst>
              <a:ahLst/>
              <a:cxnLst>
                <a:cxn ang="0">
                  <a:pos x="T0" y="T1"/>
                </a:cxn>
                <a:cxn ang="0">
                  <a:pos x="T2" y="T3"/>
                </a:cxn>
                <a:cxn ang="0">
                  <a:pos x="T4" y="T5"/>
                </a:cxn>
                <a:cxn ang="0">
                  <a:pos x="T6" y="T7"/>
                </a:cxn>
                <a:cxn ang="0">
                  <a:pos x="T8" y="T9"/>
                </a:cxn>
              </a:cxnLst>
              <a:rect l="0" t="0" r="r" b="b"/>
              <a:pathLst>
                <a:path w="58" h="27">
                  <a:moveTo>
                    <a:pt x="53" y="1"/>
                  </a:moveTo>
                  <a:cubicBezTo>
                    <a:pt x="36" y="5"/>
                    <a:pt x="18" y="13"/>
                    <a:pt x="2" y="22"/>
                  </a:cubicBezTo>
                  <a:cubicBezTo>
                    <a:pt x="0" y="23"/>
                    <a:pt x="1" y="27"/>
                    <a:pt x="4" y="26"/>
                  </a:cubicBezTo>
                  <a:cubicBezTo>
                    <a:pt x="21" y="20"/>
                    <a:pt x="39" y="14"/>
                    <a:pt x="55" y="7"/>
                  </a:cubicBezTo>
                  <a:cubicBezTo>
                    <a:pt x="58" y="5"/>
                    <a:pt x="57" y="0"/>
                    <a:pt x="53" y="1"/>
                  </a:cubicBezTo>
                  <a:close/>
                </a:path>
              </a:pathLst>
            </a:custGeom>
            <a:grpFill/>
            <a:ln w="9525">
              <a:noFill/>
              <a:round/>
            </a:ln>
          </p:spPr>
          <p:txBody>
            <a:bodyPr vert="horz" wrap="square" lIns="91440" tIns="45720" rIns="91440" bIns="45720" numCol="1" anchor="t" anchorCtr="0" compatLnSpc="1"/>
            <a:lstStyle/>
            <a:p>
              <a:endParaRPr lang="zh-CN" altLang="en-US"/>
            </a:p>
          </p:txBody>
        </p:sp>
        <p:sp>
          <p:nvSpPr>
            <p:cNvPr id="83" name="Freeform 27"/>
            <p:cNvSpPr/>
            <p:nvPr/>
          </p:nvSpPr>
          <p:spPr bwMode="auto">
            <a:xfrm>
              <a:off x="4922838" y="1009651"/>
              <a:ext cx="150813" cy="73025"/>
            </a:xfrm>
            <a:custGeom>
              <a:avLst/>
              <a:gdLst>
                <a:gd name="T0" fmla="*/ 44 w 51"/>
                <a:gd name="T1" fmla="*/ 1 h 25"/>
                <a:gd name="T2" fmla="*/ 2 w 51"/>
                <a:gd name="T3" fmla="*/ 21 h 25"/>
                <a:gd name="T4" fmla="*/ 3 w 51"/>
                <a:gd name="T5" fmla="*/ 24 h 25"/>
                <a:gd name="T6" fmla="*/ 47 w 51"/>
                <a:gd name="T7" fmla="*/ 8 h 25"/>
                <a:gd name="T8" fmla="*/ 44 w 51"/>
                <a:gd name="T9" fmla="*/ 1 h 25"/>
              </a:gdLst>
              <a:ahLst/>
              <a:cxnLst>
                <a:cxn ang="0">
                  <a:pos x="T0" y="T1"/>
                </a:cxn>
                <a:cxn ang="0">
                  <a:pos x="T2" y="T3"/>
                </a:cxn>
                <a:cxn ang="0">
                  <a:pos x="T4" y="T5"/>
                </a:cxn>
                <a:cxn ang="0">
                  <a:pos x="T6" y="T7"/>
                </a:cxn>
                <a:cxn ang="0">
                  <a:pos x="T8" y="T9"/>
                </a:cxn>
              </a:cxnLst>
              <a:rect l="0" t="0" r="r" b="b"/>
              <a:pathLst>
                <a:path w="51" h="25">
                  <a:moveTo>
                    <a:pt x="44" y="1"/>
                  </a:moveTo>
                  <a:cubicBezTo>
                    <a:pt x="30" y="6"/>
                    <a:pt x="16" y="14"/>
                    <a:pt x="2" y="21"/>
                  </a:cubicBezTo>
                  <a:cubicBezTo>
                    <a:pt x="0" y="22"/>
                    <a:pt x="1" y="25"/>
                    <a:pt x="3" y="24"/>
                  </a:cubicBezTo>
                  <a:cubicBezTo>
                    <a:pt x="18" y="19"/>
                    <a:pt x="33" y="14"/>
                    <a:pt x="47" y="8"/>
                  </a:cubicBezTo>
                  <a:cubicBezTo>
                    <a:pt x="51" y="6"/>
                    <a:pt x="48" y="0"/>
                    <a:pt x="44" y="1"/>
                  </a:cubicBezTo>
                  <a:close/>
                </a:path>
              </a:pathLst>
            </a:custGeom>
            <a:grpFill/>
            <a:ln w="9525">
              <a:noFill/>
              <a:round/>
            </a:ln>
          </p:spPr>
          <p:txBody>
            <a:bodyPr vert="horz" wrap="square" lIns="91440" tIns="45720" rIns="91440" bIns="45720" numCol="1" anchor="t" anchorCtr="0" compatLnSpc="1"/>
            <a:lstStyle/>
            <a:p>
              <a:endParaRPr lang="zh-CN" altLang="en-US"/>
            </a:p>
          </p:txBody>
        </p:sp>
      </p:grpSp>
      <p:sp>
        <p:nvSpPr>
          <p:cNvPr id="84" name="Freeform 41"/>
          <p:cNvSpPr>
            <a:spLocks noEditPoints="1"/>
          </p:cNvSpPr>
          <p:nvPr/>
        </p:nvSpPr>
        <p:spPr bwMode="auto">
          <a:xfrm>
            <a:off x="4614355" y="4805643"/>
            <a:ext cx="435314" cy="553439"/>
          </a:xfrm>
          <a:custGeom>
            <a:avLst/>
            <a:gdLst>
              <a:gd name="T0" fmla="*/ 91 w 107"/>
              <a:gd name="T1" fmla="*/ 25 h 136"/>
              <a:gd name="T2" fmla="*/ 52 w 107"/>
              <a:gd name="T3" fmla="*/ 38 h 136"/>
              <a:gd name="T4" fmla="*/ 54 w 107"/>
              <a:gd name="T5" fmla="*/ 24 h 136"/>
              <a:gd name="T6" fmla="*/ 55 w 107"/>
              <a:gd name="T7" fmla="*/ 10 h 136"/>
              <a:gd name="T8" fmla="*/ 46 w 107"/>
              <a:gd name="T9" fmla="*/ 0 h 136"/>
              <a:gd name="T10" fmla="*/ 40 w 107"/>
              <a:gd name="T11" fmla="*/ 40 h 136"/>
              <a:gd name="T12" fmla="*/ 13 w 107"/>
              <a:gd name="T13" fmla="*/ 40 h 136"/>
              <a:gd name="T14" fmla="*/ 3 w 107"/>
              <a:gd name="T15" fmla="*/ 78 h 136"/>
              <a:gd name="T16" fmla="*/ 27 w 107"/>
              <a:gd name="T17" fmla="*/ 127 h 136"/>
              <a:gd name="T18" fmla="*/ 54 w 107"/>
              <a:gd name="T19" fmla="*/ 114 h 136"/>
              <a:gd name="T20" fmla="*/ 87 w 107"/>
              <a:gd name="T21" fmla="*/ 123 h 136"/>
              <a:gd name="T22" fmla="*/ 104 w 107"/>
              <a:gd name="T23" fmla="*/ 66 h 136"/>
              <a:gd name="T24" fmla="*/ 91 w 107"/>
              <a:gd name="T25" fmla="*/ 25 h 136"/>
              <a:gd name="T26" fmla="*/ 50 w 107"/>
              <a:gd name="T27" fmla="*/ 17 h 136"/>
              <a:gd name="T28" fmla="*/ 49 w 107"/>
              <a:gd name="T29" fmla="*/ 13 h 136"/>
              <a:gd name="T30" fmla="*/ 48 w 107"/>
              <a:gd name="T31" fmla="*/ 12 h 136"/>
              <a:gd name="T32" fmla="*/ 48 w 107"/>
              <a:gd name="T33" fmla="*/ 11 h 136"/>
              <a:gd name="T34" fmla="*/ 50 w 107"/>
              <a:gd name="T35" fmla="*/ 17 h 136"/>
              <a:gd name="T36" fmla="*/ 96 w 107"/>
              <a:gd name="T37" fmla="*/ 81 h 136"/>
              <a:gd name="T38" fmla="*/ 85 w 107"/>
              <a:gd name="T39" fmla="*/ 116 h 136"/>
              <a:gd name="T40" fmla="*/ 56 w 107"/>
              <a:gd name="T41" fmla="*/ 111 h 136"/>
              <a:gd name="T42" fmla="*/ 53 w 107"/>
              <a:gd name="T43" fmla="*/ 108 h 136"/>
              <a:gd name="T44" fmla="*/ 48 w 107"/>
              <a:gd name="T45" fmla="*/ 112 h 136"/>
              <a:gd name="T46" fmla="*/ 36 w 107"/>
              <a:gd name="T47" fmla="*/ 120 h 136"/>
              <a:gd name="T48" fmla="*/ 20 w 107"/>
              <a:gd name="T49" fmla="*/ 107 h 136"/>
              <a:gd name="T50" fmla="*/ 12 w 107"/>
              <a:gd name="T51" fmla="*/ 88 h 136"/>
              <a:gd name="T52" fmla="*/ 10 w 107"/>
              <a:gd name="T53" fmla="*/ 52 h 136"/>
              <a:gd name="T54" fmla="*/ 43 w 107"/>
              <a:gd name="T55" fmla="*/ 46 h 136"/>
              <a:gd name="T56" fmla="*/ 43 w 107"/>
              <a:gd name="T57" fmla="*/ 47 h 136"/>
              <a:gd name="T58" fmla="*/ 52 w 107"/>
              <a:gd name="T59" fmla="*/ 52 h 136"/>
              <a:gd name="T60" fmla="*/ 53 w 107"/>
              <a:gd name="T61" fmla="*/ 50 h 136"/>
              <a:gd name="T62" fmla="*/ 48 w 107"/>
              <a:gd name="T63" fmla="*/ 45 h 136"/>
              <a:gd name="T64" fmla="*/ 48 w 107"/>
              <a:gd name="T65" fmla="*/ 45 h 136"/>
              <a:gd name="T66" fmla="*/ 51 w 107"/>
              <a:gd name="T67" fmla="*/ 45 h 136"/>
              <a:gd name="T68" fmla="*/ 94 w 107"/>
              <a:gd name="T69" fmla="*/ 32 h 136"/>
              <a:gd name="T70" fmla="*/ 96 w 107"/>
              <a:gd name="T71" fmla="*/ 8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7" h="136">
                <a:moveTo>
                  <a:pt x="91" y="25"/>
                </a:moveTo>
                <a:cubicBezTo>
                  <a:pt x="76" y="19"/>
                  <a:pt x="62" y="28"/>
                  <a:pt x="52" y="38"/>
                </a:cubicBezTo>
                <a:cubicBezTo>
                  <a:pt x="53" y="33"/>
                  <a:pt x="53" y="28"/>
                  <a:pt x="54" y="24"/>
                </a:cubicBezTo>
                <a:cubicBezTo>
                  <a:pt x="55" y="19"/>
                  <a:pt x="56" y="14"/>
                  <a:pt x="55" y="10"/>
                </a:cubicBezTo>
                <a:cubicBezTo>
                  <a:pt x="55" y="5"/>
                  <a:pt x="52" y="0"/>
                  <a:pt x="46" y="0"/>
                </a:cubicBezTo>
                <a:cubicBezTo>
                  <a:pt x="31" y="2"/>
                  <a:pt x="35" y="27"/>
                  <a:pt x="40" y="40"/>
                </a:cubicBezTo>
                <a:cubicBezTo>
                  <a:pt x="31" y="36"/>
                  <a:pt x="21" y="35"/>
                  <a:pt x="13" y="40"/>
                </a:cubicBezTo>
                <a:cubicBezTo>
                  <a:pt x="1" y="49"/>
                  <a:pt x="0" y="65"/>
                  <a:pt x="3" y="78"/>
                </a:cubicBezTo>
                <a:cubicBezTo>
                  <a:pt x="6" y="93"/>
                  <a:pt x="14" y="118"/>
                  <a:pt x="27" y="127"/>
                </a:cubicBezTo>
                <a:cubicBezTo>
                  <a:pt x="41" y="136"/>
                  <a:pt x="47" y="123"/>
                  <a:pt x="54" y="114"/>
                </a:cubicBezTo>
                <a:cubicBezTo>
                  <a:pt x="65" y="119"/>
                  <a:pt x="74" y="136"/>
                  <a:pt x="87" y="123"/>
                </a:cubicBezTo>
                <a:cubicBezTo>
                  <a:pt x="100" y="109"/>
                  <a:pt x="102" y="83"/>
                  <a:pt x="104" y="66"/>
                </a:cubicBezTo>
                <a:cubicBezTo>
                  <a:pt x="105" y="52"/>
                  <a:pt x="107" y="32"/>
                  <a:pt x="91" y="25"/>
                </a:cubicBezTo>
                <a:close/>
                <a:moveTo>
                  <a:pt x="50" y="17"/>
                </a:moveTo>
                <a:cubicBezTo>
                  <a:pt x="50" y="16"/>
                  <a:pt x="50" y="14"/>
                  <a:pt x="49" y="13"/>
                </a:cubicBezTo>
                <a:cubicBezTo>
                  <a:pt x="49" y="13"/>
                  <a:pt x="48" y="12"/>
                  <a:pt x="48" y="12"/>
                </a:cubicBezTo>
                <a:cubicBezTo>
                  <a:pt x="48" y="12"/>
                  <a:pt x="48" y="11"/>
                  <a:pt x="48" y="11"/>
                </a:cubicBezTo>
                <a:cubicBezTo>
                  <a:pt x="52" y="11"/>
                  <a:pt x="51" y="13"/>
                  <a:pt x="50" y="17"/>
                </a:cubicBezTo>
                <a:close/>
                <a:moveTo>
                  <a:pt x="96" y="81"/>
                </a:moveTo>
                <a:cubicBezTo>
                  <a:pt x="95" y="90"/>
                  <a:pt x="92" y="109"/>
                  <a:pt x="85" y="116"/>
                </a:cubicBezTo>
                <a:cubicBezTo>
                  <a:pt x="73" y="128"/>
                  <a:pt x="66" y="114"/>
                  <a:pt x="56" y="111"/>
                </a:cubicBezTo>
                <a:cubicBezTo>
                  <a:pt x="57" y="109"/>
                  <a:pt x="55" y="107"/>
                  <a:pt x="53" y="108"/>
                </a:cubicBezTo>
                <a:cubicBezTo>
                  <a:pt x="50" y="110"/>
                  <a:pt x="50" y="110"/>
                  <a:pt x="48" y="112"/>
                </a:cubicBezTo>
                <a:cubicBezTo>
                  <a:pt x="42" y="118"/>
                  <a:pt x="48" y="119"/>
                  <a:pt x="36" y="120"/>
                </a:cubicBezTo>
                <a:cubicBezTo>
                  <a:pt x="25" y="120"/>
                  <a:pt x="24" y="116"/>
                  <a:pt x="20" y="107"/>
                </a:cubicBezTo>
                <a:cubicBezTo>
                  <a:pt x="17" y="101"/>
                  <a:pt x="14" y="95"/>
                  <a:pt x="12" y="88"/>
                </a:cubicBezTo>
                <a:cubicBezTo>
                  <a:pt x="7" y="77"/>
                  <a:pt x="3" y="63"/>
                  <a:pt x="10" y="52"/>
                </a:cubicBezTo>
                <a:cubicBezTo>
                  <a:pt x="17" y="38"/>
                  <a:pt x="31" y="41"/>
                  <a:pt x="43" y="46"/>
                </a:cubicBezTo>
                <a:cubicBezTo>
                  <a:pt x="43" y="47"/>
                  <a:pt x="43" y="47"/>
                  <a:pt x="43" y="47"/>
                </a:cubicBezTo>
                <a:cubicBezTo>
                  <a:pt x="46" y="48"/>
                  <a:pt x="49" y="50"/>
                  <a:pt x="52" y="52"/>
                </a:cubicBezTo>
                <a:cubicBezTo>
                  <a:pt x="53" y="52"/>
                  <a:pt x="53" y="51"/>
                  <a:pt x="53" y="50"/>
                </a:cubicBezTo>
                <a:cubicBezTo>
                  <a:pt x="51" y="49"/>
                  <a:pt x="50" y="47"/>
                  <a:pt x="48" y="45"/>
                </a:cubicBezTo>
                <a:cubicBezTo>
                  <a:pt x="48" y="45"/>
                  <a:pt x="48" y="45"/>
                  <a:pt x="48" y="45"/>
                </a:cubicBezTo>
                <a:cubicBezTo>
                  <a:pt x="49" y="46"/>
                  <a:pt x="50" y="46"/>
                  <a:pt x="51" y="45"/>
                </a:cubicBezTo>
                <a:cubicBezTo>
                  <a:pt x="62" y="35"/>
                  <a:pt x="80" y="19"/>
                  <a:pt x="94" y="32"/>
                </a:cubicBezTo>
                <a:cubicBezTo>
                  <a:pt x="104" y="42"/>
                  <a:pt x="99" y="70"/>
                  <a:pt x="96" y="81"/>
                </a:cubicBezTo>
                <a:close/>
              </a:path>
            </a:pathLst>
          </a:custGeom>
          <a:solidFill>
            <a:srgbClr val="34322F"/>
          </a:solidFill>
          <a:ln>
            <a:noFill/>
          </a:ln>
        </p:spPr>
        <p:txBody>
          <a:bodyPr vert="horz" wrap="square" lIns="91440" tIns="45720" rIns="91440" bIns="45720" numCol="1" anchor="t" anchorCtr="0" compatLnSpc="1"/>
          <a:lstStyle/>
          <a:p>
            <a:endParaRPr lang="zh-CN" altLang="en-US"/>
          </a:p>
        </p:txBody>
      </p:sp>
      <p:grpSp>
        <p:nvGrpSpPr>
          <p:cNvPr id="85" name="组合 84"/>
          <p:cNvGrpSpPr/>
          <p:nvPr/>
        </p:nvGrpSpPr>
        <p:grpSpPr>
          <a:xfrm>
            <a:off x="7077843" y="4817840"/>
            <a:ext cx="557229" cy="497597"/>
            <a:chOff x="4577745" y="4336117"/>
            <a:chExt cx="557229" cy="497597"/>
          </a:xfrm>
        </p:grpSpPr>
        <p:sp>
          <p:nvSpPr>
            <p:cNvPr id="86" name="任意多边形 85"/>
            <p:cNvSpPr/>
            <p:nvPr/>
          </p:nvSpPr>
          <p:spPr>
            <a:xfrm>
              <a:off x="4577745" y="4392897"/>
              <a:ext cx="557229" cy="440817"/>
            </a:xfrm>
            <a:custGeom>
              <a:avLst/>
              <a:gdLst>
                <a:gd name="connsiteX0" fmla="*/ 14510 w 533941"/>
                <a:gd name="connsiteY0" fmla="*/ 334613 h 439545"/>
                <a:gd name="connsiteX1" fmla="*/ 33171 w 533941"/>
                <a:gd name="connsiteY1" fmla="*/ 415479 h 439545"/>
                <a:gd name="connsiteX2" fmla="*/ 219783 w 533941"/>
                <a:gd name="connsiteY2" fmla="*/ 415479 h 439545"/>
                <a:gd name="connsiteX3" fmla="*/ 505922 w 533941"/>
                <a:gd name="connsiteY3" fmla="*/ 135560 h 439545"/>
                <a:gd name="connsiteX4" fmla="*/ 487261 w 533941"/>
                <a:gd name="connsiteY4" fmla="*/ 4932 h 439545"/>
                <a:gd name="connsiteX5" fmla="*/ 188681 w 533941"/>
                <a:gd name="connsiteY5" fmla="*/ 297291 h 439545"/>
                <a:gd name="connsiteX6" fmla="*/ 14510 w 533941"/>
                <a:gd name="connsiteY6" fmla="*/ 334613 h 439545"/>
                <a:gd name="connsiteX0-1" fmla="*/ 11897 w 542181"/>
                <a:gd name="connsiteY0-2" fmla="*/ 307480 h 440817"/>
                <a:gd name="connsiteX1-3" fmla="*/ 41411 w 542181"/>
                <a:gd name="connsiteY1-4" fmla="*/ 415479 h 440817"/>
                <a:gd name="connsiteX2-5" fmla="*/ 228023 w 542181"/>
                <a:gd name="connsiteY2-6" fmla="*/ 415479 h 440817"/>
                <a:gd name="connsiteX3-7" fmla="*/ 514162 w 542181"/>
                <a:gd name="connsiteY3-8" fmla="*/ 135560 h 440817"/>
                <a:gd name="connsiteX4-9" fmla="*/ 495501 w 542181"/>
                <a:gd name="connsiteY4-10" fmla="*/ 4932 h 440817"/>
                <a:gd name="connsiteX5-11" fmla="*/ 196921 w 542181"/>
                <a:gd name="connsiteY5-12" fmla="*/ 297291 h 440817"/>
                <a:gd name="connsiteX6-13" fmla="*/ 11897 w 542181"/>
                <a:gd name="connsiteY6-14" fmla="*/ 307480 h 440817"/>
                <a:gd name="connsiteX0-15" fmla="*/ 26945 w 557229"/>
                <a:gd name="connsiteY0-16" fmla="*/ 307480 h 440817"/>
                <a:gd name="connsiteX1-17" fmla="*/ 23898 w 557229"/>
                <a:gd name="connsiteY1-18" fmla="*/ 415479 h 440817"/>
                <a:gd name="connsiteX2-19" fmla="*/ 243071 w 557229"/>
                <a:gd name="connsiteY2-20" fmla="*/ 415479 h 440817"/>
                <a:gd name="connsiteX3-21" fmla="*/ 529210 w 557229"/>
                <a:gd name="connsiteY3-22" fmla="*/ 135560 h 440817"/>
                <a:gd name="connsiteX4-23" fmla="*/ 510549 w 557229"/>
                <a:gd name="connsiteY4-24" fmla="*/ 4932 h 440817"/>
                <a:gd name="connsiteX5-25" fmla="*/ 211969 w 557229"/>
                <a:gd name="connsiteY5-26" fmla="*/ 297291 h 440817"/>
                <a:gd name="connsiteX6-27" fmla="*/ 26945 w 557229"/>
                <a:gd name="connsiteY6-28" fmla="*/ 307480 h 44081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557229" h="440817">
                  <a:moveTo>
                    <a:pt x="26945" y="307480"/>
                  </a:moveTo>
                  <a:cubicBezTo>
                    <a:pt x="-4400" y="327178"/>
                    <a:pt x="-12123" y="397479"/>
                    <a:pt x="23898" y="415479"/>
                  </a:cubicBezTo>
                  <a:cubicBezTo>
                    <a:pt x="59919" y="433479"/>
                    <a:pt x="158852" y="462132"/>
                    <a:pt x="243071" y="415479"/>
                  </a:cubicBezTo>
                  <a:cubicBezTo>
                    <a:pt x="327290" y="368826"/>
                    <a:pt x="484630" y="203984"/>
                    <a:pt x="529210" y="135560"/>
                  </a:cubicBezTo>
                  <a:cubicBezTo>
                    <a:pt x="573790" y="67136"/>
                    <a:pt x="563422" y="-22023"/>
                    <a:pt x="510549" y="4932"/>
                  </a:cubicBezTo>
                  <a:cubicBezTo>
                    <a:pt x="457676" y="31887"/>
                    <a:pt x="292570" y="246866"/>
                    <a:pt x="211969" y="297291"/>
                  </a:cubicBezTo>
                  <a:cubicBezTo>
                    <a:pt x="131368" y="347716"/>
                    <a:pt x="58290" y="287782"/>
                    <a:pt x="26945" y="307480"/>
                  </a:cubicBezTo>
                  <a:close/>
                </a:path>
              </a:pathLst>
            </a:custGeom>
            <a:no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任意多边形 86"/>
            <p:cNvSpPr/>
            <p:nvPr/>
          </p:nvSpPr>
          <p:spPr>
            <a:xfrm>
              <a:off x="4611655" y="4336117"/>
              <a:ext cx="513962" cy="482779"/>
            </a:xfrm>
            <a:custGeom>
              <a:avLst/>
              <a:gdLst>
                <a:gd name="connsiteX0" fmla="*/ 198035 w 502835"/>
                <a:gd name="connsiteY0" fmla="*/ 493056 h 493056"/>
                <a:gd name="connsiteX1" fmla="*/ 123390 w 502835"/>
                <a:gd name="connsiteY1" fmla="*/ 368648 h 493056"/>
                <a:gd name="connsiteX2" fmla="*/ 5203 w 502835"/>
                <a:gd name="connsiteY2" fmla="*/ 393529 h 493056"/>
                <a:gd name="connsiteX3" fmla="*/ 310003 w 502835"/>
                <a:gd name="connsiteY3" fmla="*/ 32746 h 493056"/>
                <a:gd name="connsiteX4" fmla="*/ 502835 w 502835"/>
                <a:gd name="connsiteY4" fmla="*/ 38966 h 493056"/>
                <a:gd name="connsiteX0-1" fmla="*/ 205934 w 510734"/>
                <a:gd name="connsiteY0-2" fmla="*/ 491889 h 491889"/>
                <a:gd name="connsiteX1-3" fmla="*/ 131289 w 510734"/>
                <a:gd name="connsiteY1-4" fmla="*/ 367481 h 491889"/>
                <a:gd name="connsiteX2-5" fmla="*/ 4962 w 510734"/>
                <a:gd name="connsiteY2-6" fmla="*/ 376082 h 491889"/>
                <a:gd name="connsiteX3-7" fmla="*/ 317902 w 510734"/>
                <a:gd name="connsiteY3-8" fmla="*/ 31579 h 491889"/>
                <a:gd name="connsiteX4-9" fmla="*/ 510734 w 510734"/>
                <a:gd name="connsiteY4-10" fmla="*/ 37799 h 491889"/>
                <a:gd name="connsiteX0-11" fmla="*/ 205532 w 510332"/>
                <a:gd name="connsiteY0-12" fmla="*/ 491889 h 491889"/>
                <a:gd name="connsiteX1-13" fmla="*/ 136314 w 510332"/>
                <a:gd name="connsiteY1-14" fmla="*/ 383761 h 491889"/>
                <a:gd name="connsiteX2-15" fmla="*/ 4560 w 510332"/>
                <a:gd name="connsiteY2-16" fmla="*/ 376082 h 491889"/>
                <a:gd name="connsiteX3-17" fmla="*/ 317500 w 510332"/>
                <a:gd name="connsiteY3-18" fmla="*/ 31579 h 491889"/>
                <a:gd name="connsiteX4-19" fmla="*/ 510332 w 510332"/>
                <a:gd name="connsiteY4-20" fmla="*/ 37799 h 491889"/>
                <a:gd name="connsiteX0-21" fmla="*/ 159192 w 510119"/>
                <a:gd name="connsiteY0-22" fmla="*/ 489175 h 489175"/>
                <a:gd name="connsiteX1-23" fmla="*/ 136101 w 510119"/>
                <a:gd name="connsiteY1-24" fmla="*/ 383761 h 489175"/>
                <a:gd name="connsiteX2-25" fmla="*/ 4347 w 510119"/>
                <a:gd name="connsiteY2-26" fmla="*/ 376082 h 489175"/>
                <a:gd name="connsiteX3-27" fmla="*/ 317287 w 510119"/>
                <a:gd name="connsiteY3-28" fmla="*/ 31579 h 489175"/>
                <a:gd name="connsiteX4-29" fmla="*/ 510119 w 510119"/>
                <a:gd name="connsiteY4-30" fmla="*/ 37799 h 489175"/>
                <a:gd name="connsiteX0-31" fmla="*/ 159192 w 510119"/>
                <a:gd name="connsiteY0-32" fmla="*/ 489175 h 489175"/>
                <a:gd name="connsiteX1-33" fmla="*/ 136101 w 510119"/>
                <a:gd name="connsiteY1-34" fmla="*/ 383761 h 489175"/>
                <a:gd name="connsiteX2-35" fmla="*/ 4347 w 510119"/>
                <a:gd name="connsiteY2-36" fmla="*/ 376082 h 489175"/>
                <a:gd name="connsiteX3-37" fmla="*/ 317287 w 510119"/>
                <a:gd name="connsiteY3-38" fmla="*/ 31579 h 489175"/>
                <a:gd name="connsiteX4-39" fmla="*/ 510119 w 510119"/>
                <a:gd name="connsiteY4-40" fmla="*/ 37799 h 489175"/>
                <a:gd name="connsiteX0-41" fmla="*/ 151016 w 510083"/>
                <a:gd name="connsiteY0-42" fmla="*/ 483748 h 483748"/>
                <a:gd name="connsiteX1-43" fmla="*/ 136065 w 510083"/>
                <a:gd name="connsiteY1-44" fmla="*/ 383761 h 483748"/>
                <a:gd name="connsiteX2-45" fmla="*/ 4311 w 510083"/>
                <a:gd name="connsiteY2-46" fmla="*/ 376082 h 483748"/>
                <a:gd name="connsiteX3-47" fmla="*/ 317251 w 510083"/>
                <a:gd name="connsiteY3-48" fmla="*/ 31579 h 483748"/>
                <a:gd name="connsiteX4-49" fmla="*/ 510083 w 510083"/>
                <a:gd name="connsiteY4-50" fmla="*/ 37799 h 483748"/>
                <a:gd name="connsiteX0-51" fmla="*/ 150514 w 509581"/>
                <a:gd name="connsiteY0-52" fmla="*/ 483748 h 483748"/>
                <a:gd name="connsiteX1-53" fmla="*/ 135563 w 509581"/>
                <a:gd name="connsiteY1-54" fmla="*/ 383761 h 483748"/>
                <a:gd name="connsiteX2-55" fmla="*/ 3809 w 509581"/>
                <a:gd name="connsiteY2-56" fmla="*/ 376082 h 483748"/>
                <a:gd name="connsiteX3-57" fmla="*/ 316749 w 509581"/>
                <a:gd name="connsiteY3-58" fmla="*/ 31579 h 483748"/>
                <a:gd name="connsiteX4-59" fmla="*/ 509581 w 509581"/>
                <a:gd name="connsiteY4-60" fmla="*/ 37799 h 483748"/>
                <a:gd name="connsiteX0-61" fmla="*/ 146758 w 505825"/>
                <a:gd name="connsiteY0-62" fmla="*/ 483748 h 483748"/>
                <a:gd name="connsiteX1-63" fmla="*/ 131807 w 505825"/>
                <a:gd name="connsiteY1-64" fmla="*/ 383761 h 483748"/>
                <a:gd name="connsiteX2-65" fmla="*/ 53 w 505825"/>
                <a:gd name="connsiteY2-66" fmla="*/ 376082 h 483748"/>
                <a:gd name="connsiteX3-67" fmla="*/ 312993 w 505825"/>
                <a:gd name="connsiteY3-68" fmla="*/ 31579 h 483748"/>
                <a:gd name="connsiteX4-69" fmla="*/ 505825 w 505825"/>
                <a:gd name="connsiteY4-70" fmla="*/ 37799 h 483748"/>
                <a:gd name="connsiteX0-71" fmla="*/ 154904 w 513971"/>
                <a:gd name="connsiteY0-72" fmla="*/ 482779 h 482779"/>
                <a:gd name="connsiteX1-73" fmla="*/ 139953 w 513971"/>
                <a:gd name="connsiteY1-74" fmla="*/ 382792 h 482779"/>
                <a:gd name="connsiteX2-75" fmla="*/ 59 w 513971"/>
                <a:gd name="connsiteY2-76" fmla="*/ 361546 h 482779"/>
                <a:gd name="connsiteX3-77" fmla="*/ 321139 w 513971"/>
                <a:gd name="connsiteY3-78" fmla="*/ 30610 h 482779"/>
                <a:gd name="connsiteX4-79" fmla="*/ 513971 w 513971"/>
                <a:gd name="connsiteY4-80" fmla="*/ 36830 h 482779"/>
                <a:gd name="connsiteX0-81" fmla="*/ 154895 w 513962"/>
                <a:gd name="connsiteY0-82" fmla="*/ 482779 h 482779"/>
                <a:gd name="connsiteX1-83" fmla="*/ 139944 w 513962"/>
                <a:gd name="connsiteY1-84" fmla="*/ 382792 h 482779"/>
                <a:gd name="connsiteX2-85" fmla="*/ 50 w 513962"/>
                <a:gd name="connsiteY2-86" fmla="*/ 361546 h 482779"/>
                <a:gd name="connsiteX3-87" fmla="*/ 321130 w 513962"/>
                <a:gd name="connsiteY3-88" fmla="*/ 30610 h 482779"/>
                <a:gd name="connsiteX4-89" fmla="*/ 513962 w 513962"/>
                <a:gd name="connsiteY4-90" fmla="*/ 36830 h 48277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13962" h="482779">
                  <a:moveTo>
                    <a:pt x="154895" y="482779"/>
                  </a:moveTo>
                  <a:cubicBezTo>
                    <a:pt x="158062" y="428869"/>
                    <a:pt x="144044" y="389430"/>
                    <a:pt x="139944" y="382792"/>
                  </a:cubicBezTo>
                  <a:cubicBezTo>
                    <a:pt x="135844" y="376154"/>
                    <a:pt x="-3014" y="379542"/>
                    <a:pt x="50" y="361546"/>
                  </a:cubicBezTo>
                  <a:cubicBezTo>
                    <a:pt x="3114" y="343550"/>
                    <a:pt x="235478" y="84729"/>
                    <a:pt x="321130" y="30610"/>
                  </a:cubicBezTo>
                  <a:cubicBezTo>
                    <a:pt x="406782" y="-23509"/>
                    <a:pt x="459015" y="4173"/>
                    <a:pt x="513962" y="36830"/>
                  </a:cubicBezTo>
                </a:path>
              </a:pathLst>
            </a:custGeom>
            <a:no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8" name="文本框 87"/>
          <p:cNvSpPr txBox="1"/>
          <p:nvPr/>
        </p:nvSpPr>
        <p:spPr>
          <a:xfrm>
            <a:off x="1762566" y="2344692"/>
            <a:ext cx="1996584" cy="1077218"/>
          </a:xfrm>
          <a:prstGeom prst="rect">
            <a:avLst/>
          </a:prstGeom>
          <a:noFill/>
        </p:spPr>
        <p:txBody>
          <a:bodyPr wrap="square" rtlCol="0">
            <a:spAutoFit/>
          </a:bodyPr>
          <a:lstStyle/>
          <a:p>
            <a:pPr algn="r"/>
            <a:r>
              <a:rPr lang="zh-CN" altLang="en-US" sz="1600" dirty="0" smtClean="0">
                <a:solidFill>
                  <a:srgbClr val="34322F"/>
                </a:solidFill>
                <a:latin typeface="微软雅黑" panose="020B0503020204020204" pitchFamily="34" charset="-122"/>
                <a:ea typeface="微软雅黑" panose="020B0503020204020204" pitchFamily="34" charset="-122"/>
              </a:rPr>
              <a:t>请在此添加文字</a:t>
            </a:r>
            <a:r>
              <a:rPr lang="zh-CN" altLang="en-US" sz="1600" dirty="0">
                <a:solidFill>
                  <a:srgbClr val="34322F"/>
                </a:solidFill>
                <a:latin typeface="微软雅黑" panose="020B0503020204020204" pitchFamily="34" charset="-122"/>
                <a:ea typeface="微软雅黑" panose="020B0503020204020204" pitchFamily="34" charset="-122"/>
              </a:rPr>
              <a:t>请在此添加</a:t>
            </a:r>
            <a:r>
              <a:rPr lang="zh-CN" altLang="en-US" sz="1600" dirty="0" smtClean="0">
                <a:solidFill>
                  <a:srgbClr val="34322F"/>
                </a:solidFill>
                <a:latin typeface="微软雅黑" panose="020B0503020204020204" pitchFamily="34" charset="-122"/>
                <a:ea typeface="微软雅黑" panose="020B0503020204020204" pitchFamily="34" charset="-122"/>
              </a:rPr>
              <a:t>文字请</a:t>
            </a:r>
            <a:r>
              <a:rPr lang="zh-CN" altLang="en-US" sz="1600" dirty="0">
                <a:solidFill>
                  <a:srgbClr val="34322F"/>
                </a:solidFill>
                <a:latin typeface="微软雅黑" panose="020B0503020204020204" pitchFamily="34" charset="-122"/>
                <a:ea typeface="微软雅黑" panose="020B0503020204020204" pitchFamily="34" charset="-122"/>
              </a:rPr>
              <a:t>在此添加</a:t>
            </a:r>
            <a:r>
              <a:rPr lang="zh-CN" altLang="en-US" sz="1600" dirty="0" smtClean="0">
                <a:solidFill>
                  <a:srgbClr val="34322F"/>
                </a:solidFill>
                <a:latin typeface="微软雅黑" panose="020B0503020204020204" pitchFamily="34" charset="-122"/>
                <a:ea typeface="微软雅黑" panose="020B0503020204020204" pitchFamily="34" charset="-122"/>
              </a:rPr>
              <a:t>文字请</a:t>
            </a:r>
            <a:r>
              <a:rPr lang="zh-CN" altLang="en-US" sz="1600" dirty="0">
                <a:solidFill>
                  <a:srgbClr val="34322F"/>
                </a:solidFill>
                <a:latin typeface="微软雅黑" panose="020B0503020204020204" pitchFamily="34" charset="-122"/>
                <a:ea typeface="微软雅黑" panose="020B0503020204020204" pitchFamily="34" charset="-122"/>
              </a:rPr>
              <a:t>在此添加</a:t>
            </a:r>
            <a:r>
              <a:rPr lang="zh-CN" altLang="en-US" sz="1600" dirty="0" smtClean="0">
                <a:solidFill>
                  <a:srgbClr val="34322F"/>
                </a:solidFill>
                <a:latin typeface="微软雅黑" panose="020B0503020204020204" pitchFamily="34" charset="-122"/>
                <a:ea typeface="微软雅黑" panose="020B0503020204020204" pitchFamily="34" charset="-122"/>
              </a:rPr>
              <a:t>文字</a:t>
            </a:r>
            <a:endParaRPr lang="zh-CN" altLang="en-US" sz="1600" dirty="0">
              <a:solidFill>
                <a:srgbClr val="34322F"/>
              </a:solidFill>
              <a:latin typeface="微软雅黑" panose="020B0503020204020204" pitchFamily="34" charset="-122"/>
              <a:ea typeface="微软雅黑" panose="020B0503020204020204" pitchFamily="34" charset="-122"/>
            </a:endParaRPr>
          </a:p>
        </p:txBody>
      </p:sp>
      <p:sp>
        <p:nvSpPr>
          <p:cNvPr id="89" name="文本框 88"/>
          <p:cNvSpPr txBox="1"/>
          <p:nvPr/>
        </p:nvSpPr>
        <p:spPr>
          <a:xfrm>
            <a:off x="1808797" y="4620540"/>
            <a:ext cx="1996584" cy="1077218"/>
          </a:xfrm>
          <a:prstGeom prst="rect">
            <a:avLst/>
          </a:prstGeom>
          <a:noFill/>
        </p:spPr>
        <p:txBody>
          <a:bodyPr wrap="square" rtlCol="0">
            <a:spAutoFit/>
          </a:bodyPr>
          <a:lstStyle/>
          <a:p>
            <a:pPr algn="r"/>
            <a:r>
              <a:rPr lang="zh-CN" altLang="en-US" sz="1600" dirty="0" smtClean="0">
                <a:solidFill>
                  <a:srgbClr val="34322F"/>
                </a:solidFill>
                <a:latin typeface="微软雅黑" panose="020B0503020204020204" pitchFamily="34" charset="-122"/>
                <a:ea typeface="微软雅黑" panose="020B0503020204020204" pitchFamily="34" charset="-122"/>
              </a:rPr>
              <a:t>请在此添加文字</a:t>
            </a:r>
            <a:r>
              <a:rPr lang="zh-CN" altLang="en-US" sz="1600" dirty="0">
                <a:solidFill>
                  <a:srgbClr val="34322F"/>
                </a:solidFill>
                <a:latin typeface="微软雅黑" panose="020B0503020204020204" pitchFamily="34" charset="-122"/>
                <a:ea typeface="微软雅黑" panose="020B0503020204020204" pitchFamily="34" charset="-122"/>
              </a:rPr>
              <a:t>请在此添加</a:t>
            </a:r>
            <a:r>
              <a:rPr lang="zh-CN" altLang="en-US" sz="1600" dirty="0" smtClean="0">
                <a:solidFill>
                  <a:srgbClr val="34322F"/>
                </a:solidFill>
                <a:latin typeface="微软雅黑" panose="020B0503020204020204" pitchFamily="34" charset="-122"/>
                <a:ea typeface="微软雅黑" panose="020B0503020204020204" pitchFamily="34" charset="-122"/>
              </a:rPr>
              <a:t>文字请</a:t>
            </a:r>
            <a:r>
              <a:rPr lang="zh-CN" altLang="en-US" sz="1600" dirty="0">
                <a:solidFill>
                  <a:srgbClr val="34322F"/>
                </a:solidFill>
                <a:latin typeface="微软雅黑" panose="020B0503020204020204" pitchFamily="34" charset="-122"/>
                <a:ea typeface="微软雅黑" panose="020B0503020204020204" pitchFamily="34" charset="-122"/>
              </a:rPr>
              <a:t>在此添加</a:t>
            </a:r>
            <a:r>
              <a:rPr lang="zh-CN" altLang="en-US" sz="1600" dirty="0" smtClean="0">
                <a:solidFill>
                  <a:srgbClr val="34322F"/>
                </a:solidFill>
                <a:latin typeface="微软雅黑" panose="020B0503020204020204" pitchFamily="34" charset="-122"/>
                <a:ea typeface="微软雅黑" panose="020B0503020204020204" pitchFamily="34" charset="-122"/>
              </a:rPr>
              <a:t>文字请</a:t>
            </a:r>
            <a:r>
              <a:rPr lang="zh-CN" altLang="en-US" sz="1600" dirty="0">
                <a:solidFill>
                  <a:srgbClr val="34322F"/>
                </a:solidFill>
                <a:latin typeface="微软雅黑" panose="020B0503020204020204" pitchFamily="34" charset="-122"/>
                <a:ea typeface="微软雅黑" panose="020B0503020204020204" pitchFamily="34" charset="-122"/>
              </a:rPr>
              <a:t>在此添加</a:t>
            </a:r>
            <a:r>
              <a:rPr lang="zh-CN" altLang="en-US" sz="1600" dirty="0" smtClean="0">
                <a:solidFill>
                  <a:srgbClr val="34322F"/>
                </a:solidFill>
                <a:latin typeface="微软雅黑" panose="020B0503020204020204" pitchFamily="34" charset="-122"/>
                <a:ea typeface="微软雅黑" panose="020B0503020204020204" pitchFamily="34" charset="-122"/>
              </a:rPr>
              <a:t>文字</a:t>
            </a:r>
            <a:endParaRPr lang="zh-CN" altLang="en-US" sz="1600" dirty="0">
              <a:solidFill>
                <a:srgbClr val="34322F"/>
              </a:solidFill>
              <a:latin typeface="微软雅黑" panose="020B0503020204020204" pitchFamily="34" charset="-122"/>
              <a:ea typeface="微软雅黑" panose="020B0503020204020204" pitchFamily="34" charset="-122"/>
            </a:endParaRPr>
          </a:p>
        </p:txBody>
      </p:sp>
      <p:sp>
        <p:nvSpPr>
          <p:cNvPr id="90" name="文本框 89"/>
          <p:cNvSpPr txBox="1"/>
          <p:nvPr/>
        </p:nvSpPr>
        <p:spPr>
          <a:xfrm>
            <a:off x="8391004" y="2338656"/>
            <a:ext cx="1996584" cy="1077218"/>
          </a:xfrm>
          <a:prstGeom prst="rect">
            <a:avLst/>
          </a:prstGeom>
          <a:noFill/>
        </p:spPr>
        <p:txBody>
          <a:bodyPr wrap="square" rtlCol="0">
            <a:spAutoFit/>
          </a:bodyPr>
          <a:lstStyle/>
          <a:p>
            <a:r>
              <a:rPr lang="zh-CN" altLang="en-US" sz="1600" dirty="0" smtClean="0">
                <a:solidFill>
                  <a:srgbClr val="34322F"/>
                </a:solidFill>
                <a:latin typeface="微软雅黑" panose="020B0503020204020204" pitchFamily="34" charset="-122"/>
                <a:ea typeface="微软雅黑" panose="020B0503020204020204" pitchFamily="34" charset="-122"/>
              </a:rPr>
              <a:t>请在此添加文字</a:t>
            </a:r>
            <a:r>
              <a:rPr lang="zh-CN" altLang="en-US" sz="1600" dirty="0">
                <a:solidFill>
                  <a:srgbClr val="34322F"/>
                </a:solidFill>
                <a:latin typeface="微软雅黑" panose="020B0503020204020204" pitchFamily="34" charset="-122"/>
                <a:ea typeface="微软雅黑" panose="020B0503020204020204" pitchFamily="34" charset="-122"/>
              </a:rPr>
              <a:t>请在此添加</a:t>
            </a:r>
            <a:r>
              <a:rPr lang="zh-CN" altLang="en-US" sz="1600" dirty="0" smtClean="0">
                <a:solidFill>
                  <a:srgbClr val="34322F"/>
                </a:solidFill>
                <a:latin typeface="微软雅黑" panose="020B0503020204020204" pitchFamily="34" charset="-122"/>
                <a:ea typeface="微软雅黑" panose="020B0503020204020204" pitchFamily="34" charset="-122"/>
              </a:rPr>
              <a:t>文字请</a:t>
            </a:r>
            <a:r>
              <a:rPr lang="zh-CN" altLang="en-US" sz="1600" dirty="0">
                <a:solidFill>
                  <a:srgbClr val="34322F"/>
                </a:solidFill>
                <a:latin typeface="微软雅黑" panose="020B0503020204020204" pitchFamily="34" charset="-122"/>
                <a:ea typeface="微软雅黑" panose="020B0503020204020204" pitchFamily="34" charset="-122"/>
              </a:rPr>
              <a:t>在此添加</a:t>
            </a:r>
            <a:r>
              <a:rPr lang="zh-CN" altLang="en-US" sz="1600" dirty="0" smtClean="0">
                <a:solidFill>
                  <a:srgbClr val="34322F"/>
                </a:solidFill>
                <a:latin typeface="微软雅黑" panose="020B0503020204020204" pitchFamily="34" charset="-122"/>
                <a:ea typeface="微软雅黑" panose="020B0503020204020204" pitchFamily="34" charset="-122"/>
              </a:rPr>
              <a:t>文字请</a:t>
            </a:r>
            <a:r>
              <a:rPr lang="zh-CN" altLang="en-US" sz="1600" dirty="0">
                <a:solidFill>
                  <a:srgbClr val="34322F"/>
                </a:solidFill>
                <a:latin typeface="微软雅黑" panose="020B0503020204020204" pitchFamily="34" charset="-122"/>
                <a:ea typeface="微软雅黑" panose="020B0503020204020204" pitchFamily="34" charset="-122"/>
              </a:rPr>
              <a:t>在此添加</a:t>
            </a:r>
            <a:r>
              <a:rPr lang="zh-CN" altLang="en-US" sz="1600" dirty="0" smtClean="0">
                <a:solidFill>
                  <a:srgbClr val="34322F"/>
                </a:solidFill>
                <a:latin typeface="微软雅黑" panose="020B0503020204020204" pitchFamily="34" charset="-122"/>
                <a:ea typeface="微软雅黑" panose="020B0503020204020204" pitchFamily="34" charset="-122"/>
              </a:rPr>
              <a:t>文字</a:t>
            </a:r>
            <a:endParaRPr lang="zh-CN" altLang="en-US" sz="1600" dirty="0">
              <a:solidFill>
                <a:srgbClr val="34322F"/>
              </a:solidFill>
              <a:latin typeface="微软雅黑" panose="020B0503020204020204" pitchFamily="34" charset="-122"/>
              <a:ea typeface="微软雅黑" panose="020B0503020204020204" pitchFamily="34" charset="-122"/>
            </a:endParaRPr>
          </a:p>
        </p:txBody>
      </p:sp>
      <p:sp>
        <p:nvSpPr>
          <p:cNvPr id="91" name="文本框 90"/>
          <p:cNvSpPr txBox="1"/>
          <p:nvPr/>
        </p:nvSpPr>
        <p:spPr>
          <a:xfrm>
            <a:off x="8391004" y="4571496"/>
            <a:ext cx="1996584" cy="1077218"/>
          </a:xfrm>
          <a:prstGeom prst="rect">
            <a:avLst/>
          </a:prstGeom>
          <a:noFill/>
        </p:spPr>
        <p:txBody>
          <a:bodyPr wrap="square" rtlCol="0">
            <a:spAutoFit/>
          </a:bodyPr>
          <a:lstStyle/>
          <a:p>
            <a:r>
              <a:rPr lang="zh-CN" altLang="en-US" sz="1600" dirty="0" smtClean="0">
                <a:solidFill>
                  <a:srgbClr val="34322F"/>
                </a:solidFill>
                <a:latin typeface="微软雅黑" panose="020B0503020204020204" pitchFamily="34" charset="-122"/>
                <a:ea typeface="微软雅黑" panose="020B0503020204020204" pitchFamily="34" charset="-122"/>
              </a:rPr>
              <a:t>请在此添加文字</a:t>
            </a:r>
            <a:r>
              <a:rPr lang="zh-CN" altLang="en-US" sz="1600" dirty="0">
                <a:solidFill>
                  <a:srgbClr val="34322F"/>
                </a:solidFill>
                <a:latin typeface="微软雅黑" panose="020B0503020204020204" pitchFamily="34" charset="-122"/>
                <a:ea typeface="微软雅黑" panose="020B0503020204020204" pitchFamily="34" charset="-122"/>
              </a:rPr>
              <a:t>请在此添加</a:t>
            </a:r>
            <a:r>
              <a:rPr lang="zh-CN" altLang="en-US" sz="1600" dirty="0" smtClean="0">
                <a:solidFill>
                  <a:srgbClr val="34322F"/>
                </a:solidFill>
                <a:latin typeface="微软雅黑" panose="020B0503020204020204" pitchFamily="34" charset="-122"/>
                <a:ea typeface="微软雅黑" panose="020B0503020204020204" pitchFamily="34" charset="-122"/>
              </a:rPr>
              <a:t>文字请</a:t>
            </a:r>
            <a:r>
              <a:rPr lang="zh-CN" altLang="en-US" sz="1600" dirty="0">
                <a:solidFill>
                  <a:srgbClr val="34322F"/>
                </a:solidFill>
                <a:latin typeface="微软雅黑" panose="020B0503020204020204" pitchFamily="34" charset="-122"/>
                <a:ea typeface="微软雅黑" panose="020B0503020204020204" pitchFamily="34" charset="-122"/>
              </a:rPr>
              <a:t>在此添加</a:t>
            </a:r>
            <a:r>
              <a:rPr lang="zh-CN" altLang="en-US" sz="1600" dirty="0" smtClean="0">
                <a:solidFill>
                  <a:srgbClr val="34322F"/>
                </a:solidFill>
                <a:latin typeface="微软雅黑" panose="020B0503020204020204" pitchFamily="34" charset="-122"/>
                <a:ea typeface="微软雅黑" panose="020B0503020204020204" pitchFamily="34" charset="-122"/>
              </a:rPr>
              <a:t>文字请</a:t>
            </a:r>
            <a:r>
              <a:rPr lang="zh-CN" altLang="en-US" sz="1600" dirty="0">
                <a:solidFill>
                  <a:srgbClr val="34322F"/>
                </a:solidFill>
                <a:latin typeface="微软雅黑" panose="020B0503020204020204" pitchFamily="34" charset="-122"/>
                <a:ea typeface="微软雅黑" panose="020B0503020204020204" pitchFamily="34" charset="-122"/>
              </a:rPr>
              <a:t>在此添加</a:t>
            </a:r>
            <a:r>
              <a:rPr lang="zh-CN" altLang="en-US" sz="1600" dirty="0" smtClean="0">
                <a:solidFill>
                  <a:srgbClr val="34322F"/>
                </a:solidFill>
                <a:latin typeface="微软雅黑" panose="020B0503020204020204" pitchFamily="34" charset="-122"/>
                <a:ea typeface="微软雅黑" panose="020B0503020204020204" pitchFamily="34" charset="-122"/>
              </a:rPr>
              <a:t>文字</a:t>
            </a:r>
            <a:endParaRPr lang="zh-CN" altLang="en-US" sz="1600" dirty="0">
              <a:solidFill>
                <a:srgbClr val="34322F"/>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7F7F2"/>
        </a:solidFill>
        <a:effectLst/>
      </p:bgPr>
    </p:bg>
    <p:spTree>
      <p:nvGrpSpPr>
        <p:cNvPr id="1" name=""/>
        <p:cNvGrpSpPr/>
        <p:nvPr/>
      </p:nvGrpSpPr>
      <p:grpSpPr>
        <a:xfrm>
          <a:off x="0" y="0"/>
          <a:ext cx="0" cy="0"/>
          <a:chOff x="0" y="0"/>
          <a:chExt cx="0" cy="0"/>
        </a:xfrm>
      </p:grpSpPr>
      <p:sp>
        <p:nvSpPr>
          <p:cNvPr id="96" name="文本框 95"/>
          <p:cNvSpPr txBox="1"/>
          <p:nvPr/>
        </p:nvSpPr>
        <p:spPr>
          <a:xfrm>
            <a:off x="1114744" y="349293"/>
            <a:ext cx="4032450" cy="646331"/>
          </a:xfrm>
          <a:prstGeom prst="rect">
            <a:avLst/>
          </a:prstGeom>
          <a:noFill/>
        </p:spPr>
        <p:txBody>
          <a:bodyPr wrap="square" rtlCol="0">
            <a:spAutoFit/>
          </a:bodyPr>
          <a:lstStyle/>
          <a:p>
            <a:r>
              <a:rPr lang="zh-CN" altLang="en-US" sz="3600" b="1" dirty="0" smtClean="0">
                <a:solidFill>
                  <a:srgbClr val="34322F"/>
                </a:solidFill>
                <a:latin typeface="方正静蕾简体" panose="02000000000000000000" pitchFamily="2" charset="-122"/>
                <a:ea typeface="方正静蕾简体" panose="02000000000000000000" pitchFamily="2" charset="-122"/>
              </a:rPr>
              <a:t>请在此处添加文本</a:t>
            </a:r>
            <a:endParaRPr lang="zh-CN" altLang="en-US" sz="6600" b="1" dirty="0">
              <a:solidFill>
                <a:srgbClr val="34322F"/>
              </a:solidFill>
              <a:latin typeface="方正静蕾简体" panose="02000000000000000000" pitchFamily="2" charset="-122"/>
              <a:ea typeface="方正静蕾简体" panose="02000000000000000000" pitchFamily="2" charset="-122"/>
            </a:endParaRPr>
          </a:p>
        </p:txBody>
      </p:sp>
      <p:grpSp>
        <p:nvGrpSpPr>
          <p:cNvPr id="145" name="Group 72"/>
          <p:cNvGrpSpPr>
            <a:grpSpLocks noChangeAspect="1"/>
          </p:cNvGrpSpPr>
          <p:nvPr/>
        </p:nvGrpSpPr>
        <p:grpSpPr bwMode="auto">
          <a:xfrm>
            <a:off x="425648" y="246446"/>
            <a:ext cx="569513" cy="796719"/>
            <a:chOff x="1821" y="664"/>
            <a:chExt cx="381" cy="533"/>
          </a:xfrm>
        </p:grpSpPr>
        <p:sp>
          <p:nvSpPr>
            <p:cNvPr id="146" name="Freeform 73"/>
            <p:cNvSpPr/>
            <p:nvPr/>
          </p:nvSpPr>
          <p:spPr bwMode="auto">
            <a:xfrm>
              <a:off x="1821" y="664"/>
              <a:ext cx="361" cy="514"/>
            </a:xfrm>
            <a:custGeom>
              <a:avLst/>
              <a:gdLst>
                <a:gd name="T0" fmla="*/ 18 w 18"/>
                <a:gd name="T1" fmla="*/ 9 h 27"/>
                <a:gd name="T2" fmla="*/ 9 w 18"/>
                <a:gd name="T3" fmla="*/ 27 h 27"/>
                <a:gd name="T4" fmla="*/ 0 w 18"/>
                <a:gd name="T5" fmla="*/ 9 h 27"/>
                <a:gd name="T6" fmla="*/ 9 w 18"/>
                <a:gd name="T7" fmla="*/ 0 h 27"/>
                <a:gd name="T8" fmla="*/ 18 w 18"/>
                <a:gd name="T9" fmla="*/ 9 h 27"/>
              </a:gdLst>
              <a:ahLst/>
              <a:cxnLst>
                <a:cxn ang="0">
                  <a:pos x="T0" y="T1"/>
                </a:cxn>
                <a:cxn ang="0">
                  <a:pos x="T2" y="T3"/>
                </a:cxn>
                <a:cxn ang="0">
                  <a:pos x="T4" y="T5"/>
                </a:cxn>
                <a:cxn ang="0">
                  <a:pos x="T6" y="T7"/>
                </a:cxn>
                <a:cxn ang="0">
                  <a:pos x="T8" y="T9"/>
                </a:cxn>
              </a:cxnLst>
              <a:rect l="0" t="0" r="r" b="b"/>
              <a:pathLst>
                <a:path w="18" h="27">
                  <a:moveTo>
                    <a:pt x="18" y="9"/>
                  </a:moveTo>
                  <a:cubicBezTo>
                    <a:pt x="18" y="14"/>
                    <a:pt x="9" y="27"/>
                    <a:pt x="9" y="27"/>
                  </a:cubicBezTo>
                  <a:cubicBezTo>
                    <a:pt x="9" y="27"/>
                    <a:pt x="0" y="14"/>
                    <a:pt x="0" y="9"/>
                  </a:cubicBezTo>
                  <a:cubicBezTo>
                    <a:pt x="0" y="4"/>
                    <a:pt x="4" y="0"/>
                    <a:pt x="9" y="0"/>
                  </a:cubicBezTo>
                  <a:cubicBezTo>
                    <a:pt x="14" y="0"/>
                    <a:pt x="18" y="4"/>
                    <a:pt x="18"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74"/>
            <p:cNvSpPr>
              <a:spLocks noEditPoints="1"/>
            </p:cNvSpPr>
            <p:nvPr/>
          </p:nvSpPr>
          <p:spPr bwMode="auto">
            <a:xfrm>
              <a:off x="1821" y="664"/>
              <a:ext cx="381" cy="533"/>
            </a:xfrm>
            <a:custGeom>
              <a:avLst/>
              <a:gdLst>
                <a:gd name="T0" fmla="*/ 9 w 19"/>
                <a:gd name="T1" fmla="*/ 28 h 28"/>
                <a:gd name="T2" fmla="*/ 9 w 19"/>
                <a:gd name="T3" fmla="*/ 27 h 28"/>
                <a:gd name="T4" fmla="*/ 0 w 19"/>
                <a:gd name="T5" fmla="*/ 9 h 28"/>
                <a:gd name="T6" fmla="*/ 9 w 19"/>
                <a:gd name="T7" fmla="*/ 0 h 28"/>
                <a:gd name="T8" fmla="*/ 9 w 19"/>
                <a:gd name="T9" fmla="*/ 0 h 28"/>
                <a:gd name="T10" fmla="*/ 16 w 19"/>
                <a:gd name="T11" fmla="*/ 2 h 28"/>
                <a:gd name="T12" fmla="*/ 19 w 19"/>
                <a:gd name="T13" fmla="*/ 9 h 28"/>
                <a:gd name="T14" fmla="*/ 10 w 19"/>
                <a:gd name="T15" fmla="*/ 27 h 28"/>
                <a:gd name="T16" fmla="*/ 9 w 19"/>
                <a:gd name="T17" fmla="*/ 28 h 28"/>
                <a:gd name="T18" fmla="*/ 9 w 19"/>
                <a:gd name="T19" fmla="*/ 1 h 28"/>
                <a:gd name="T20" fmla="*/ 9 w 19"/>
                <a:gd name="T21" fmla="*/ 1 h 28"/>
                <a:gd name="T22" fmla="*/ 1 w 19"/>
                <a:gd name="T23" fmla="*/ 9 h 28"/>
                <a:gd name="T24" fmla="*/ 9 w 19"/>
                <a:gd name="T25" fmla="*/ 26 h 28"/>
                <a:gd name="T26" fmla="*/ 18 w 19"/>
                <a:gd name="T27" fmla="*/ 9 h 28"/>
                <a:gd name="T28" fmla="*/ 15 w 19"/>
                <a:gd name="T29" fmla="*/ 3 h 28"/>
                <a:gd name="T30" fmla="*/ 9 w 19"/>
                <a:gd name="T31" fmla="*/ 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8">
                  <a:moveTo>
                    <a:pt x="9" y="28"/>
                  </a:moveTo>
                  <a:cubicBezTo>
                    <a:pt x="9" y="28"/>
                    <a:pt x="9" y="28"/>
                    <a:pt x="9" y="27"/>
                  </a:cubicBezTo>
                  <a:cubicBezTo>
                    <a:pt x="8" y="27"/>
                    <a:pt x="0" y="14"/>
                    <a:pt x="0" y="9"/>
                  </a:cubicBezTo>
                  <a:cubicBezTo>
                    <a:pt x="0" y="4"/>
                    <a:pt x="4" y="0"/>
                    <a:pt x="9" y="0"/>
                  </a:cubicBezTo>
                  <a:cubicBezTo>
                    <a:pt x="9" y="0"/>
                    <a:pt x="9" y="0"/>
                    <a:pt x="9" y="0"/>
                  </a:cubicBezTo>
                  <a:cubicBezTo>
                    <a:pt x="12" y="0"/>
                    <a:pt x="14" y="1"/>
                    <a:pt x="16" y="2"/>
                  </a:cubicBezTo>
                  <a:cubicBezTo>
                    <a:pt x="18" y="4"/>
                    <a:pt x="19" y="7"/>
                    <a:pt x="19" y="9"/>
                  </a:cubicBezTo>
                  <a:cubicBezTo>
                    <a:pt x="19" y="14"/>
                    <a:pt x="10" y="27"/>
                    <a:pt x="10" y="27"/>
                  </a:cubicBezTo>
                  <a:cubicBezTo>
                    <a:pt x="10" y="28"/>
                    <a:pt x="10" y="28"/>
                    <a:pt x="9" y="28"/>
                  </a:cubicBezTo>
                  <a:close/>
                  <a:moveTo>
                    <a:pt x="9" y="1"/>
                  </a:moveTo>
                  <a:cubicBezTo>
                    <a:pt x="9" y="1"/>
                    <a:pt x="9" y="1"/>
                    <a:pt x="9" y="1"/>
                  </a:cubicBezTo>
                  <a:cubicBezTo>
                    <a:pt x="5" y="1"/>
                    <a:pt x="1" y="5"/>
                    <a:pt x="1" y="9"/>
                  </a:cubicBezTo>
                  <a:cubicBezTo>
                    <a:pt x="1" y="13"/>
                    <a:pt x="7" y="23"/>
                    <a:pt x="9" y="26"/>
                  </a:cubicBezTo>
                  <a:cubicBezTo>
                    <a:pt x="11" y="23"/>
                    <a:pt x="18" y="13"/>
                    <a:pt x="18" y="9"/>
                  </a:cubicBezTo>
                  <a:cubicBezTo>
                    <a:pt x="18" y="7"/>
                    <a:pt x="17" y="5"/>
                    <a:pt x="15" y="3"/>
                  </a:cubicBezTo>
                  <a:cubicBezTo>
                    <a:pt x="14" y="2"/>
                    <a:pt x="12" y="1"/>
                    <a:pt x="9"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Oval 75"/>
            <p:cNvSpPr>
              <a:spLocks noChangeArrowheads="1"/>
            </p:cNvSpPr>
            <p:nvPr/>
          </p:nvSpPr>
          <p:spPr bwMode="auto">
            <a:xfrm>
              <a:off x="1921" y="740"/>
              <a:ext cx="181" cy="19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76"/>
            <p:cNvSpPr>
              <a:spLocks noEditPoints="1"/>
            </p:cNvSpPr>
            <p:nvPr/>
          </p:nvSpPr>
          <p:spPr bwMode="auto">
            <a:xfrm>
              <a:off x="1901" y="740"/>
              <a:ext cx="221" cy="209"/>
            </a:xfrm>
            <a:custGeom>
              <a:avLst/>
              <a:gdLst>
                <a:gd name="T0" fmla="*/ 5 w 11"/>
                <a:gd name="T1" fmla="*/ 11 h 11"/>
                <a:gd name="T2" fmla="*/ 0 w 11"/>
                <a:gd name="T3" fmla="*/ 5 h 11"/>
                <a:gd name="T4" fmla="*/ 5 w 11"/>
                <a:gd name="T5" fmla="*/ 0 h 11"/>
                <a:gd name="T6" fmla="*/ 11 w 11"/>
                <a:gd name="T7" fmla="*/ 5 h 11"/>
                <a:gd name="T8" fmla="*/ 5 w 11"/>
                <a:gd name="T9" fmla="*/ 11 h 11"/>
                <a:gd name="T10" fmla="*/ 5 w 11"/>
                <a:gd name="T11" fmla="*/ 1 h 11"/>
                <a:gd name="T12" fmla="*/ 1 w 11"/>
                <a:gd name="T13" fmla="*/ 5 h 11"/>
                <a:gd name="T14" fmla="*/ 5 w 11"/>
                <a:gd name="T15" fmla="*/ 9 h 11"/>
                <a:gd name="T16" fmla="*/ 9 w 11"/>
                <a:gd name="T17" fmla="*/ 5 h 11"/>
                <a:gd name="T18" fmla="*/ 5 w 11"/>
                <a:gd name="T19"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11">
                  <a:moveTo>
                    <a:pt x="5" y="11"/>
                  </a:moveTo>
                  <a:cubicBezTo>
                    <a:pt x="2" y="11"/>
                    <a:pt x="0" y="8"/>
                    <a:pt x="0" y="5"/>
                  </a:cubicBezTo>
                  <a:cubicBezTo>
                    <a:pt x="0" y="2"/>
                    <a:pt x="2" y="0"/>
                    <a:pt x="5" y="0"/>
                  </a:cubicBezTo>
                  <a:cubicBezTo>
                    <a:pt x="8" y="0"/>
                    <a:pt x="11" y="2"/>
                    <a:pt x="11" y="5"/>
                  </a:cubicBezTo>
                  <a:cubicBezTo>
                    <a:pt x="11" y="8"/>
                    <a:pt x="8" y="11"/>
                    <a:pt x="5" y="11"/>
                  </a:cubicBezTo>
                  <a:close/>
                  <a:moveTo>
                    <a:pt x="5" y="1"/>
                  </a:moveTo>
                  <a:cubicBezTo>
                    <a:pt x="3" y="1"/>
                    <a:pt x="1" y="3"/>
                    <a:pt x="1" y="5"/>
                  </a:cubicBezTo>
                  <a:cubicBezTo>
                    <a:pt x="1" y="7"/>
                    <a:pt x="3" y="9"/>
                    <a:pt x="5" y="9"/>
                  </a:cubicBezTo>
                  <a:cubicBezTo>
                    <a:pt x="8" y="9"/>
                    <a:pt x="9" y="7"/>
                    <a:pt x="9" y="5"/>
                  </a:cubicBezTo>
                  <a:cubicBezTo>
                    <a:pt x="9" y="3"/>
                    <a:pt x="8" y="1"/>
                    <a:pt x="5"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4" name="任意多边形 23"/>
          <p:cNvSpPr/>
          <p:nvPr/>
        </p:nvSpPr>
        <p:spPr>
          <a:xfrm flipH="1">
            <a:off x="10031246" y="5974416"/>
            <a:ext cx="1119154" cy="504881"/>
          </a:xfrm>
          <a:custGeom>
            <a:avLst/>
            <a:gdLst>
              <a:gd name="connsiteX0" fmla="*/ 0 w 1266825"/>
              <a:gd name="connsiteY0" fmla="*/ 609702 h 609702"/>
              <a:gd name="connsiteX1" fmla="*/ 581025 w 1266825"/>
              <a:gd name="connsiteY1" fmla="*/ 102 h 609702"/>
              <a:gd name="connsiteX2" fmla="*/ 1266825 w 1266825"/>
              <a:gd name="connsiteY2" fmla="*/ 571602 h 609702"/>
              <a:gd name="connsiteX0-1" fmla="*/ 0 w 1266825"/>
              <a:gd name="connsiteY0-2" fmla="*/ 609965 h 609965"/>
              <a:gd name="connsiteX1-3" fmla="*/ 581025 w 1266825"/>
              <a:gd name="connsiteY1-4" fmla="*/ 365 h 609965"/>
              <a:gd name="connsiteX2-5" fmla="*/ 1266825 w 1266825"/>
              <a:gd name="connsiteY2-6" fmla="*/ 571865 h 609965"/>
              <a:gd name="connsiteX0-7" fmla="*/ 0 w 1266825"/>
              <a:gd name="connsiteY0-8" fmla="*/ 611668 h 611668"/>
              <a:gd name="connsiteX1-9" fmla="*/ 581025 w 1266825"/>
              <a:gd name="connsiteY1-10" fmla="*/ 2068 h 611668"/>
              <a:gd name="connsiteX2-11" fmla="*/ 1266825 w 1266825"/>
              <a:gd name="connsiteY2-12" fmla="*/ 573568 h 611668"/>
              <a:gd name="connsiteX0-13" fmla="*/ 0 w 1266825"/>
              <a:gd name="connsiteY0-14" fmla="*/ 611900 h 611900"/>
              <a:gd name="connsiteX1-15" fmla="*/ 581025 w 1266825"/>
              <a:gd name="connsiteY1-16" fmla="*/ 2300 h 611900"/>
              <a:gd name="connsiteX2-17" fmla="*/ 1266825 w 1266825"/>
              <a:gd name="connsiteY2-18" fmla="*/ 573800 h 611900"/>
              <a:gd name="connsiteX0-19" fmla="*/ 0 w 1266825"/>
              <a:gd name="connsiteY0-20" fmla="*/ 611900 h 611900"/>
              <a:gd name="connsiteX1-21" fmla="*/ 581025 w 1266825"/>
              <a:gd name="connsiteY1-22" fmla="*/ 2300 h 611900"/>
              <a:gd name="connsiteX2-23" fmla="*/ 1266825 w 1266825"/>
              <a:gd name="connsiteY2-24" fmla="*/ 573800 h 611900"/>
              <a:gd name="connsiteX0-25" fmla="*/ 0 w 1266825"/>
              <a:gd name="connsiteY0-26" fmla="*/ 610174 h 610174"/>
              <a:gd name="connsiteX1-27" fmla="*/ 581025 w 1266825"/>
              <a:gd name="connsiteY1-28" fmla="*/ 574 h 610174"/>
              <a:gd name="connsiteX2-29" fmla="*/ 1266825 w 1266825"/>
              <a:gd name="connsiteY2-30" fmla="*/ 572074 h 610174"/>
            </a:gdLst>
            <a:ahLst/>
            <a:cxnLst>
              <a:cxn ang="0">
                <a:pos x="connsiteX0-1" y="connsiteY0-2"/>
              </a:cxn>
              <a:cxn ang="0">
                <a:pos x="connsiteX1-3" y="connsiteY1-4"/>
              </a:cxn>
              <a:cxn ang="0">
                <a:pos x="connsiteX2-5" y="connsiteY2-6"/>
              </a:cxn>
            </a:cxnLst>
            <a:rect l="l" t="t" r="r" b="b"/>
            <a:pathLst>
              <a:path w="1266825" h="610174">
                <a:moveTo>
                  <a:pt x="0" y="610174"/>
                </a:moveTo>
                <a:cubicBezTo>
                  <a:pt x="51594" y="270449"/>
                  <a:pt x="297579" y="13901"/>
                  <a:pt x="581025" y="574"/>
                </a:cubicBezTo>
                <a:cubicBezTo>
                  <a:pt x="864471" y="-12753"/>
                  <a:pt x="1210468" y="206949"/>
                  <a:pt x="1266825" y="572074"/>
                </a:cubicBezTo>
              </a:path>
            </a:pathLst>
          </a:custGeom>
          <a:noFill/>
          <a:ln w="31750" cap="rnd">
            <a:solidFill>
              <a:schemeClr val="bg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flipH="1">
            <a:off x="11280739" y="6198282"/>
            <a:ext cx="431440" cy="208394"/>
          </a:xfrm>
          <a:custGeom>
            <a:avLst/>
            <a:gdLst>
              <a:gd name="connsiteX0" fmla="*/ 0 w 1266825"/>
              <a:gd name="connsiteY0" fmla="*/ 609702 h 609702"/>
              <a:gd name="connsiteX1" fmla="*/ 581025 w 1266825"/>
              <a:gd name="connsiteY1" fmla="*/ 102 h 609702"/>
              <a:gd name="connsiteX2" fmla="*/ 1266825 w 1266825"/>
              <a:gd name="connsiteY2" fmla="*/ 571602 h 609702"/>
              <a:gd name="connsiteX0-1" fmla="*/ 0 w 1266825"/>
              <a:gd name="connsiteY0-2" fmla="*/ 609965 h 609965"/>
              <a:gd name="connsiteX1-3" fmla="*/ 581025 w 1266825"/>
              <a:gd name="connsiteY1-4" fmla="*/ 365 h 609965"/>
              <a:gd name="connsiteX2-5" fmla="*/ 1266825 w 1266825"/>
              <a:gd name="connsiteY2-6" fmla="*/ 571865 h 609965"/>
              <a:gd name="connsiteX0-7" fmla="*/ 0 w 1266825"/>
              <a:gd name="connsiteY0-8" fmla="*/ 611668 h 611668"/>
              <a:gd name="connsiteX1-9" fmla="*/ 581025 w 1266825"/>
              <a:gd name="connsiteY1-10" fmla="*/ 2068 h 611668"/>
              <a:gd name="connsiteX2-11" fmla="*/ 1266825 w 1266825"/>
              <a:gd name="connsiteY2-12" fmla="*/ 573568 h 611668"/>
              <a:gd name="connsiteX0-13" fmla="*/ 0 w 1266825"/>
              <a:gd name="connsiteY0-14" fmla="*/ 611900 h 611900"/>
              <a:gd name="connsiteX1-15" fmla="*/ 581025 w 1266825"/>
              <a:gd name="connsiteY1-16" fmla="*/ 2300 h 611900"/>
              <a:gd name="connsiteX2-17" fmla="*/ 1266825 w 1266825"/>
              <a:gd name="connsiteY2-18" fmla="*/ 573800 h 611900"/>
              <a:gd name="connsiteX0-19" fmla="*/ 0 w 1266825"/>
              <a:gd name="connsiteY0-20" fmla="*/ 611900 h 611900"/>
              <a:gd name="connsiteX1-21" fmla="*/ 581025 w 1266825"/>
              <a:gd name="connsiteY1-22" fmla="*/ 2300 h 611900"/>
              <a:gd name="connsiteX2-23" fmla="*/ 1266825 w 1266825"/>
              <a:gd name="connsiteY2-24" fmla="*/ 573800 h 611900"/>
            </a:gdLst>
            <a:ahLst/>
            <a:cxnLst>
              <a:cxn ang="0">
                <a:pos x="connsiteX0-1" y="connsiteY0-2"/>
              </a:cxn>
              <a:cxn ang="0">
                <a:pos x="connsiteX1-3" y="connsiteY1-4"/>
              </a:cxn>
              <a:cxn ang="0">
                <a:pos x="connsiteX2-5" y="connsiteY2-6"/>
              </a:cxn>
            </a:cxnLst>
            <a:rect l="l" t="t" r="r" b="b"/>
            <a:pathLst>
              <a:path w="1266825" h="611900">
                <a:moveTo>
                  <a:pt x="0" y="611900"/>
                </a:moveTo>
                <a:cubicBezTo>
                  <a:pt x="51594" y="272175"/>
                  <a:pt x="246063" y="-29450"/>
                  <a:pt x="581025" y="2300"/>
                </a:cubicBezTo>
                <a:cubicBezTo>
                  <a:pt x="915987" y="34050"/>
                  <a:pt x="1210468" y="208675"/>
                  <a:pt x="1266825" y="573800"/>
                </a:cubicBezTo>
              </a:path>
            </a:pathLst>
          </a:custGeom>
          <a:noFill/>
          <a:ln w="31750" cap="rnd">
            <a:solidFill>
              <a:schemeClr val="bg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flipH="1">
            <a:off x="10292711" y="757465"/>
            <a:ext cx="841778" cy="571400"/>
            <a:chOff x="1711856" y="2078071"/>
            <a:chExt cx="1196804" cy="757114"/>
          </a:xfrm>
        </p:grpSpPr>
        <p:sp>
          <p:nvSpPr>
            <p:cNvPr id="27" name="任意多边形 26"/>
            <p:cNvSpPr/>
            <p:nvPr/>
          </p:nvSpPr>
          <p:spPr>
            <a:xfrm>
              <a:off x="1920015" y="2078071"/>
              <a:ext cx="713347" cy="757114"/>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rgbClr val="F7F7F2"/>
            </a:solidFill>
            <a:ln w="28575"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1711856" y="2301388"/>
              <a:ext cx="1196804" cy="338300"/>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文本框 44"/>
          <p:cNvSpPr txBox="1"/>
          <p:nvPr/>
        </p:nvSpPr>
        <p:spPr>
          <a:xfrm>
            <a:off x="2199515" y="2578715"/>
            <a:ext cx="3859973" cy="678455"/>
          </a:xfrm>
          <a:prstGeom prst="rect">
            <a:avLst/>
          </a:prstGeom>
          <a:noFill/>
        </p:spPr>
        <p:txBody>
          <a:bodyPr wrap="square" rtlCol="0">
            <a:spAutoFit/>
          </a:bodyPr>
          <a:lstStyle/>
          <a:p>
            <a:pPr>
              <a:lnSpc>
                <a:spcPct val="125000"/>
              </a:lnSpc>
            </a:pPr>
            <a:r>
              <a:rPr lang="zh-CN" altLang="en-US" sz="1600" dirty="0" smtClean="0">
                <a:solidFill>
                  <a:srgbClr val="34322F"/>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rgbClr val="34322F"/>
                </a:solidFill>
                <a:latin typeface="华文细黑" panose="02010600040101010101" pitchFamily="2" charset="-122"/>
                <a:ea typeface="华文细黑" panose="02010600040101010101" pitchFamily="2" charset="-122"/>
              </a:rPr>
              <a:t>请在这里输入文字请在这里输入文字请</a:t>
            </a:r>
            <a:r>
              <a:rPr lang="zh-CN" altLang="en-US" sz="1600" dirty="0" smtClean="0">
                <a:solidFill>
                  <a:srgbClr val="34322F"/>
                </a:solidFill>
                <a:latin typeface="华文细黑" panose="02010600040101010101" pitchFamily="2" charset="-122"/>
                <a:ea typeface="华文细黑" panose="02010600040101010101" pitchFamily="2" charset="-122"/>
              </a:rPr>
              <a:t>在</a:t>
            </a:r>
            <a:r>
              <a:rPr lang="zh-CN" altLang="en-US" sz="1600" dirty="0">
                <a:solidFill>
                  <a:srgbClr val="34322F"/>
                </a:solidFill>
                <a:latin typeface="华文细黑" panose="02010600040101010101" pitchFamily="2" charset="-122"/>
                <a:ea typeface="华文细黑" panose="02010600040101010101" pitchFamily="2" charset="-122"/>
              </a:rPr>
              <a:t>这里</a:t>
            </a:r>
            <a:endParaRPr lang="zh-CN" altLang="en-US" sz="1600" dirty="0">
              <a:solidFill>
                <a:srgbClr val="34322F"/>
              </a:solidFill>
              <a:latin typeface="华文细黑" panose="02010600040101010101" pitchFamily="2" charset="-122"/>
              <a:ea typeface="华文细黑" panose="02010600040101010101" pitchFamily="2" charset="-122"/>
            </a:endParaRPr>
          </a:p>
        </p:txBody>
      </p:sp>
      <p:sp>
        <p:nvSpPr>
          <p:cNvPr id="46" name="矩形 45"/>
          <p:cNvSpPr/>
          <p:nvPr/>
        </p:nvSpPr>
        <p:spPr>
          <a:xfrm>
            <a:off x="1285235" y="2515411"/>
            <a:ext cx="704040" cy="707886"/>
          </a:xfrm>
          <a:prstGeom prst="rect">
            <a:avLst/>
          </a:prstGeom>
        </p:spPr>
        <p:txBody>
          <a:bodyPr wrap="none">
            <a:spAutoFit/>
          </a:bodyPr>
          <a:lstStyle/>
          <a:p>
            <a:pPr algn="ctr"/>
            <a:r>
              <a:rPr lang="en-US" altLang="zh-CN" sz="4000" b="1" dirty="0" smtClean="0">
                <a:solidFill>
                  <a:srgbClr val="34322F"/>
                </a:solidFill>
                <a:latin typeface="方正静蕾简体" panose="02000000000000000000" pitchFamily="2" charset="-122"/>
                <a:ea typeface="方正静蕾简体" panose="02000000000000000000" pitchFamily="2" charset="-122"/>
              </a:rPr>
              <a:t>12</a:t>
            </a:r>
            <a:r>
              <a:rPr lang="en-US" altLang="zh-CN" sz="2400" b="1" dirty="0" smtClean="0">
                <a:solidFill>
                  <a:srgbClr val="34322F"/>
                </a:solidFill>
                <a:latin typeface="方正静蕾简体" panose="02000000000000000000" pitchFamily="2" charset="-122"/>
                <a:ea typeface="方正静蕾简体" panose="02000000000000000000" pitchFamily="2" charset="-122"/>
              </a:rPr>
              <a:t>%</a:t>
            </a:r>
            <a:endParaRPr lang="zh-CN" altLang="en-US" sz="2400" b="1" dirty="0">
              <a:solidFill>
                <a:srgbClr val="34322F"/>
              </a:solidFill>
              <a:latin typeface="方正静蕾简体" panose="02000000000000000000" pitchFamily="2" charset="-122"/>
              <a:ea typeface="方正静蕾简体" panose="02000000000000000000" pitchFamily="2" charset="-122"/>
            </a:endParaRPr>
          </a:p>
        </p:txBody>
      </p:sp>
      <p:sp>
        <p:nvSpPr>
          <p:cNvPr id="54" name="任意多边形 53"/>
          <p:cNvSpPr/>
          <p:nvPr/>
        </p:nvSpPr>
        <p:spPr>
          <a:xfrm>
            <a:off x="2047767" y="2706025"/>
            <a:ext cx="14514" cy="493486"/>
          </a:xfrm>
          <a:custGeom>
            <a:avLst/>
            <a:gdLst>
              <a:gd name="connsiteX0" fmla="*/ 0 w 14514"/>
              <a:gd name="connsiteY0" fmla="*/ 493486 h 493486"/>
              <a:gd name="connsiteX1" fmla="*/ 14514 w 14514"/>
              <a:gd name="connsiteY1" fmla="*/ 0 h 493486"/>
            </a:gdLst>
            <a:ahLst/>
            <a:cxnLst>
              <a:cxn ang="0">
                <a:pos x="connsiteX0" y="connsiteY0"/>
              </a:cxn>
              <a:cxn ang="0">
                <a:pos x="connsiteX1" y="connsiteY1"/>
              </a:cxn>
            </a:cxnLst>
            <a:rect l="l" t="t" r="r" b="b"/>
            <a:pathLst>
              <a:path w="14514" h="493486">
                <a:moveTo>
                  <a:pt x="0" y="493486"/>
                </a:moveTo>
                <a:lnTo>
                  <a:pt x="14514" y="0"/>
                </a:lnTo>
              </a:path>
            </a:pathLst>
          </a:custGeom>
          <a:no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4322F"/>
              </a:solidFill>
            </a:endParaRPr>
          </a:p>
        </p:txBody>
      </p:sp>
      <p:sp>
        <p:nvSpPr>
          <p:cNvPr id="55" name="文本框 54"/>
          <p:cNvSpPr txBox="1"/>
          <p:nvPr/>
        </p:nvSpPr>
        <p:spPr>
          <a:xfrm>
            <a:off x="2199515" y="3741775"/>
            <a:ext cx="3859973" cy="678455"/>
          </a:xfrm>
          <a:prstGeom prst="rect">
            <a:avLst/>
          </a:prstGeom>
          <a:noFill/>
        </p:spPr>
        <p:txBody>
          <a:bodyPr wrap="square" rtlCol="0">
            <a:spAutoFit/>
          </a:bodyPr>
          <a:lstStyle/>
          <a:p>
            <a:pPr>
              <a:lnSpc>
                <a:spcPct val="125000"/>
              </a:lnSpc>
            </a:pPr>
            <a:r>
              <a:rPr lang="zh-CN" altLang="en-US" sz="1600" dirty="0" smtClean="0">
                <a:solidFill>
                  <a:srgbClr val="34322F"/>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rgbClr val="34322F"/>
                </a:solidFill>
                <a:latin typeface="华文细黑" panose="02010600040101010101" pitchFamily="2" charset="-122"/>
                <a:ea typeface="华文细黑" panose="02010600040101010101" pitchFamily="2" charset="-122"/>
              </a:rPr>
              <a:t>请在这里输入文字请在这里输入文字请</a:t>
            </a:r>
            <a:r>
              <a:rPr lang="zh-CN" altLang="en-US" sz="1600" dirty="0" smtClean="0">
                <a:solidFill>
                  <a:srgbClr val="34322F"/>
                </a:solidFill>
                <a:latin typeface="华文细黑" panose="02010600040101010101" pitchFamily="2" charset="-122"/>
                <a:ea typeface="华文细黑" panose="02010600040101010101" pitchFamily="2" charset="-122"/>
              </a:rPr>
              <a:t>在</a:t>
            </a:r>
            <a:r>
              <a:rPr lang="zh-CN" altLang="en-US" sz="1600" dirty="0">
                <a:solidFill>
                  <a:srgbClr val="34322F"/>
                </a:solidFill>
                <a:latin typeface="华文细黑" panose="02010600040101010101" pitchFamily="2" charset="-122"/>
                <a:ea typeface="华文细黑" panose="02010600040101010101" pitchFamily="2" charset="-122"/>
              </a:rPr>
              <a:t>这里</a:t>
            </a:r>
            <a:endParaRPr lang="zh-CN" altLang="en-US" sz="1600" dirty="0">
              <a:solidFill>
                <a:srgbClr val="34322F"/>
              </a:solidFill>
              <a:latin typeface="华文细黑" panose="02010600040101010101" pitchFamily="2" charset="-122"/>
              <a:ea typeface="华文细黑" panose="02010600040101010101" pitchFamily="2" charset="-122"/>
            </a:endParaRPr>
          </a:p>
        </p:txBody>
      </p:sp>
      <p:sp>
        <p:nvSpPr>
          <p:cNvPr id="56" name="矩形 55"/>
          <p:cNvSpPr/>
          <p:nvPr/>
        </p:nvSpPr>
        <p:spPr>
          <a:xfrm>
            <a:off x="1246763" y="3678471"/>
            <a:ext cx="780984" cy="707886"/>
          </a:xfrm>
          <a:prstGeom prst="rect">
            <a:avLst/>
          </a:prstGeom>
        </p:spPr>
        <p:txBody>
          <a:bodyPr wrap="none">
            <a:spAutoFit/>
          </a:bodyPr>
          <a:lstStyle/>
          <a:p>
            <a:pPr algn="ctr"/>
            <a:r>
              <a:rPr lang="en-US" altLang="zh-CN" sz="4000" b="1" dirty="0" smtClean="0">
                <a:solidFill>
                  <a:srgbClr val="34322F"/>
                </a:solidFill>
                <a:latin typeface="方正静蕾简体" panose="02000000000000000000" pitchFamily="2" charset="-122"/>
                <a:ea typeface="方正静蕾简体" panose="02000000000000000000" pitchFamily="2" charset="-122"/>
              </a:rPr>
              <a:t>25</a:t>
            </a:r>
            <a:r>
              <a:rPr lang="en-US" altLang="zh-CN" sz="2400" b="1" dirty="0" smtClean="0">
                <a:solidFill>
                  <a:srgbClr val="34322F"/>
                </a:solidFill>
                <a:latin typeface="方正静蕾简体" panose="02000000000000000000" pitchFamily="2" charset="-122"/>
                <a:ea typeface="方正静蕾简体" panose="02000000000000000000" pitchFamily="2" charset="-122"/>
              </a:rPr>
              <a:t>%</a:t>
            </a:r>
            <a:endParaRPr lang="zh-CN" altLang="en-US" sz="2400" b="1" dirty="0">
              <a:solidFill>
                <a:srgbClr val="34322F"/>
              </a:solidFill>
              <a:latin typeface="方正静蕾简体" panose="02000000000000000000" pitchFamily="2" charset="-122"/>
              <a:ea typeface="方正静蕾简体" panose="02000000000000000000" pitchFamily="2" charset="-122"/>
            </a:endParaRPr>
          </a:p>
        </p:txBody>
      </p:sp>
      <p:sp>
        <p:nvSpPr>
          <p:cNvPr id="57" name="任意多边形 56"/>
          <p:cNvSpPr/>
          <p:nvPr/>
        </p:nvSpPr>
        <p:spPr>
          <a:xfrm>
            <a:off x="2047767" y="3869085"/>
            <a:ext cx="14514" cy="493486"/>
          </a:xfrm>
          <a:custGeom>
            <a:avLst/>
            <a:gdLst>
              <a:gd name="connsiteX0" fmla="*/ 0 w 14514"/>
              <a:gd name="connsiteY0" fmla="*/ 493486 h 493486"/>
              <a:gd name="connsiteX1" fmla="*/ 14514 w 14514"/>
              <a:gd name="connsiteY1" fmla="*/ 0 h 493486"/>
            </a:gdLst>
            <a:ahLst/>
            <a:cxnLst>
              <a:cxn ang="0">
                <a:pos x="connsiteX0" y="connsiteY0"/>
              </a:cxn>
              <a:cxn ang="0">
                <a:pos x="connsiteX1" y="connsiteY1"/>
              </a:cxn>
            </a:cxnLst>
            <a:rect l="l" t="t" r="r" b="b"/>
            <a:pathLst>
              <a:path w="14514" h="493486">
                <a:moveTo>
                  <a:pt x="0" y="493486"/>
                </a:moveTo>
                <a:lnTo>
                  <a:pt x="14514" y="0"/>
                </a:lnTo>
              </a:path>
            </a:pathLst>
          </a:custGeom>
          <a:no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4322F"/>
              </a:solidFill>
            </a:endParaRPr>
          </a:p>
        </p:txBody>
      </p:sp>
      <p:sp>
        <p:nvSpPr>
          <p:cNvPr id="58" name="文本框 57"/>
          <p:cNvSpPr txBox="1"/>
          <p:nvPr/>
        </p:nvSpPr>
        <p:spPr>
          <a:xfrm>
            <a:off x="2199515" y="4904835"/>
            <a:ext cx="3859973" cy="678455"/>
          </a:xfrm>
          <a:prstGeom prst="rect">
            <a:avLst/>
          </a:prstGeom>
          <a:noFill/>
        </p:spPr>
        <p:txBody>
          <a:bodyPr wrap="square" rtlCol="0">
            <a:spAutoFit/>
          </a:bodyPr>
          <a:lstStyle/>
          <a:p>
            <a:pPr>
              <a:lnSpc>
                <a:spcPct val="125000"/>
              </a:lnSpc>
            </a:pPr>
            <a:r>
              <a:rPr lang="zh-CN" altLang="en-US" sz="1600" dirty="0" smtClean="0">
                <a:solidFill>
                  <a:srgbClr val="34322F"/>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rgbClr val="34322F"/>
                </a:solidFill>
                <a:latin typeface="华文细黑" panose="02010600040101010101" pitchFamily="2" charset="-122"/>
                <a:ea typeface="华文细黑" panose="02010600040101010101" pitchFamily="2" charset="-122"/>
              </a:rPr>
              <a:t>请在这里输入文字请在这里输入文字请</a:t>
            </a:r>
            <a:r>
              <a:rPr lang="zh-CN" altLang="en-US" sz="1600" dirty="0" smtClean="0">
                <a:solidFill>
                  <a:srgbClr val="34322F"/>
                </a:solidFill>
                <a:latin typeface="华文细黑" panose="02010600040101010101" pitchFamily="2" charset="-122"/>
                <a:ea typeface="华文细黑" panose="02010600040101010101" pitchFamily="2" charset="-122"/>
              </a:rPr>
              <a:t>在</a:t>
            </a:r>
            <a:r>
              <a:rPr lang="zh-CN" altLang="en-US" sz="1600" dirty="0">
                <a:solidFill>
                  <a:srgbClr val="34322F"/>
                </a:solidFill>
                <a:latin typeface="华文细黑" panose="02010600040101010101" pitchFamily="2" charset="-122"/>
                <a:ea typeface="华文细黑" panose="02010600040101010101" pitchFamily="2" charset="-122"/>
              </a:rPr>
              <a:t>这里</a:t>
            </a:r>
            <a:endParaRPr lang="zh-CN" altLang="en-US" sz="1600" dirty="0">
              <a:solidFill>
                <a:srgbClr val="34322F"/>
              </a:solidFill>
              <a:latin typeface="华文细黑" panose="02010600040101010101" pitchFamily="2" charset="-122"/>
              <a:ea typeface="华文细黑" panose="02010600040101010101" pitchFamily="2" charset="-122"/>
            </a:endParaRPr>
          </a:p>
        </p:txBody>
      </p:sp>
      <p:sp>
        <p:nvSpPr>
          <p:cNvPr id="59" name="矩形 58"/>
          <p:cNvSpPr/>
          <p:nvPr/>
        </p:nvSpPr>
        <p:spPr>
          <a:xfrm>
            <a:off x="1241152" y="4841531"/>
            <a:ext cx="792205" cy="707886"/>
          </a:xfrm>
          <a:prstGeom prst="rect">
            <a:avLst/>
          </a:prstGeom>
        </p:spPr>
        <p:txBody>
          <a:bodyPr wrap="none">
            <a:spAutoFit/>
          </a:bodyPr>
          <a:lstStyle/>
          <a:p>
            <a:pPr algn="ctr"/>
            <a:r>
              <a:rPr lang="en-US" altLang="zh-CN" sz="4000" b="1" dirty="0" smtClean="0">
                <a:solidFill>
                  <a:srgbClr val="34322F"/>
                </a:solidFill>
                <a:latin typeface="方正静蕾简体" panose="02000000000000000000" pitchFamily="2" charset="-122"/>
                <a:ea typeface="方正静蕾简体" panose="02000000000000000000" pitchFamily="2" charset="-122"/>
              </a:rPr>
              <a:t>78</a:t>
            </a:r>
            <a:r>
              <a:rPr lang="en-US" altLang="zh-CN" sz="2400" b="1" dirty="0" smtClean="0">
                <a:solidFill>
                  <a:srgbClr val="34322F"/>
                </a:solidFill>
                <a:latin typeface="方正静蕾简体" panose="02000000000000000000" pitchFamily="2" charset="-122"/>
                <a:ea typeface="方正静蕾简体" panose="02000000000000000000" pitchFamily="2" charset="-122"/>
              </a:rPr>
              <a:t>%</a:t>
            </a:r>
            <a:endParaRPr lang="zh-CN" altLang="en-US" sz="2400" b="1" dirty="0">
              <a:solidFill>
                <a:srgbClr val="34322F"/>
              </a:solidFill>
              <a:latin typeface="方正静蕾简体" panose="02000000000000000000" pitchFamily="2" charset="-122"/>
              <a:ea typeface="方正静蕾简体" panose="02000000000000000000" pitchFamily="2" charset="-122"/>
            </a:endParaRPr>
          </a:p>
        </p:txBody>
      </p:sp>
      <p:sp>
        <p:nvSpPr>
          <p:cNvPr id="60" name="任意多边形 59"/>
          <p:cNvSpPr/>
          <p:nvPr/>
        </p:nvSpPr>
        <p:spPr>
          <a:xfrm>
            <a:off x="2047767" y="5032145"/>
            <a:ext cx="14514" cy="493486"/>
          </a:xfrm>
          <a:custGeom>
            <a:avLst/>
            <a:gdLst>
              <a:gd name="connsiteX0" fmla="*/ 0 w 14514"/>
              <a:gd name="connsiteY0" fmla="*/ 493486 h 493486"/>
              <a:gd name="connsiteX1" fmla="*/ 14514 w 14514"/>
              <a:gd name="connsiteY1" fmla="*/ 0 h 493486"/>
            </a:gdLst>
            <a:ahLst/>
            <a:cxnLst>
              <a:cxn ang="0">
                <a:pos x="connsiteX0" y="connsiteY0"/>
              </a:cxn>
              <a:cxn ang="0">
                <a:pos x="connsiteX1" y="connsiteY1"/>
              </a:cxn>
            </a:cxnLst>
            <a:rect l="l" t="t" r="r" b="b"/>
            <a:pathLst>
              <a:path w="14514" h="493486">
                <a:moveTo>
                  <a:pt x="0" y="493486"/>
                </a:moveTo>
                <a:lnTo>
                  <a:pt x="14514" y="0"/>
                </a:lnTo>
              </a:path>
            </a:pathLst>
          </a:custGeom>
          <a:no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4322F"/>
              </a:solidFill>
            </a:endParaRPr>
          </a:p>
        </p:txBody>
      </p:sp>
      <p:grpSp>
        <p:nvGrpSpPr>
          <p:cNvPr id="61" name="Group 4"/>
          <p:cNvGrpSpPr>
            <a:grpSpLocks noChangeAspect="1"/>
          </p:cNvGrpSpPr>
          <p:nvPr/>
        </p:nvGrpSpPr>
        <p:grpSpPr bwMode="auto">
          <a:xfrm>
            <a:off x="7766050" y="2492376"/>
            <a:ext cx="1435100" cy="3171825"/>
            <a:chOff x="4892" y="1570"/>
            <a:chExt cx="904" cy="1998"/>
          </a:xfrm>
          <a:solidFill>
            <a:srgbClr val="34322F"/>
          </a:solidFill>
        </p:grpSpPr>
        <p:sp>
          <p:nvSpPr>
            <p:cNvPr id="62" name="Freeform 5"/>
            <p:cNvSpPr>
              <a:spLocks noEditPoints="1"/>
            </p:cNvSpPr>
            <p:nvPr/>
          </p:nvSpPr>
          <p:spPr bwMode="auto">
            <a:xfrm>
              <a:off x="5141" y="1836"/>
              <a:ext cx="470" cy="1064"/>
            </a:xfrm>
            <a:custGeom>
              <a:avLst/>
              <a:gdLst>
                <a:gd name="T0" fmla="*/ 349 w 352"/>
                <a:gd name="T1" fmla="*/ 146 h 800"/>
                <a:gd name="T2" fmla="*/ 198 w 352"/>
                <a:gd name="T3" fmla="*/ 6 h 800"/>
                <a:gd name="T4" fmla="*/ 190 w 352"/>
                <a:gd name="T5" fmla="*/ 10 h 800"/>
                <a:gd name="T6" fmla="*/ 51 w 352"/>
                <a:gd name="T7" fmla="*/ 70 h 800"/>
                <a:gd name="T8" fmla="*/ 40 w 352"/>
                <a:gd name="T9" fmla="*/ 271 h 800"/>
                <a:gd name="T10" fmla="*/ 158 w 352"/>
                <a:gd name="T11" fmla="*/ 331 h 800"/>
                <a:gd name="T12" fmla="*/ 141 w 352"/>
                <a:gd name="T13" fmla="*/ 371 h 800"/>
                <a:gd name="T14" fmla="*/ 143 w 352"/>
                <a:gd name="T15" fmla="*/ 385 h 800"/>
                <a:gd name="T16" fmla="*/ 164 w 352"/>
                <a:gd name="T17" fmla="*/ 404 h 800"/>
                <a:gd name="T18" fmla="*/ 114 w 352"/>
                <a:gd name="T19" fmla="*/ 610 h 800"/>
                <a:gd name="T20" fmla="*/ 107 w 352"/>
                <a:gd name="T21" fmla="*/ 665 h 800"/>
                <a:gd name="T22" fmla="*/ 105 w 352"/>
                <a:gd name="T23" fmla="*/ 715 h 800"/>
                <a:gd name="T24" fmla="*/ 127 w 352"/>
                <a:gd name="T25" fmla="*/ 753 h 800"/>
                <a:gd name="T26" fmla="*/ 167 w 352"/>
                <a:gd name="T27" fmla="*/ 793 h 800"/>
                <a:gd name="T28" fmla="*/ 186 w 352"/>
                <a:gd name="T29" fmla="*/ 782 h 800"/>
                <a:gd name="T30" fmla="*/ 205 w 352"/>
                <a:gd name="T31" fmla="*/ 731 h 800"/>
                <a:gd name="T32" fmla="*/ 218 w 352"/>
                <a:gd name="T33" fmla="*/ 687 h 800"/>
                <a:gd name="T34" fmla="*/ 204 w 352"/>
                <a:gd name="T35" fmla="*/ 644 h 800"/>
                <a:gd name="T36" fmla="*/ 191 w 352"/>
                <a:gd name="T37" fmla="*/ 596 h 800"/>
                <a:gd name="T38" fmla="*/ 197 w 352"/>
                <a:gd name="T39" fmla="*/ 398 h 800"/>
                <a:gd name="T40" fmla="*/ 203 w 352"/>
                <a:gd name="T41" fmla="*/ 391 h 800"/>
                <a:gd name="T42" fmla="*/ 214 w 352"/>
                <a:gd name="T43" fmla="*/ 363 h 800"/>
                <a:gd name="T44" fmla="*/ 211 w 352"/>
                <a:gd name="T45" fmla="*/ 340 h 800"/>
                <a:gd name="T46" fmla="*/ 199 w 352"/>
                <a:gd name="T47" fmla="*/ 328 h 800"/>
                <a:gd name="T48" fmla="*/ 241 w 352"/>
                <a:gd name="T49" fmla="*/ 316 h 800"/>
                <a:gd name="T50" fmla="*/ 349 w 352"/>
                <a:gd name="T51" fmla="*/ 146 h 800"/>
                <a:gd name="T52" fmla="*/ 191 w 352"/>
                <a:gd name="T53" fmla="*/ 375 h 800"/>
                <a:gd name="T54" fmla="*/ 182 w 352"/>
                <a:gd name="T55" fmla="*/ 380 h 800"/>
                <a:gd name="T56" fmla="*/ 164 w 352"/>
                <a:gd name="T57" fmla="*/ 363 h 800"/>
                <a:gd name="T58" fmla="*/ 174 w 352"/>
                <a:gd name="T59" fmla="*/ 341 h 800"/>
                <a:gd name="T60" fmla="*/ 187 w 352"/>
                <a:gd name="T61" fmla="*/ 356 h 800"/>
                <a:gd name="T62" fmla="*/ 191 w 352"/>
                <a:gd name="T63" fmla="*/ 375 h 800"/>
                <a:gd name="T64" fmla="*/ 191 w 352"/>
                <a:gd name="T65" fmla="*/ 681 h 800"/>
                <a:gd name="T66" fmla="*/ 195 w 352"/>
                <a:gd name="T67" fmla="*/ 704 h 800"/>
                <a:gd name="T68" fmla="*/ 186 w 352"/>
                <a:gd name="T69" fmla="*/ 729 h 800"/>
                <a:gd name="T70" fmla="*/ 175 w 352"/>
                <a:gd name="T71" fmla="*/ 759 h 800"/>
                <a:gd name="T72" fmla="*/ 150 w 352"/>
                <a:gd name="T73" fmla="*/ 735 h 800"/>
                <a:gd name="T74" fmla="*/ 126 w 352"/>
                <a:gd name="T75" fmla="*/ 695 h 800"/>
                <a:gd name="T76" fmla="*/ 130 w 352"/>
                <a:gd name="T77" fmla="*/ 644 h 800"/>
                <a:gd name="T78" fmla="*/ 137 w 352"/>
                <a:gd name="T79" fmla="*/ 594 h 800"/>
                <a:gd name="T80" fmla="*/ 169 w 352"/>
                <a:gd name="T81" fmla="*/ 450 h 800"/>
                <a:gd name="T82" fmla="*/ 167 w 352"/>
                <a:gd name="T83" fmla="*/ 593 h 800"/>
                <a:gd name="T84" fmla="*/ 191 w 352"/>
                <a:gd name="T85" fmla="*/ 681 h 800"/>
                <a:gd name="T86" fmla="*/ 262 w 352"/>
                <a:gd name="T87" fmla="*/ 280 h 800"/>
                <a:gd name="T88" fmla="*/ 83 w 352"/>
                <a:gd name="T89" fmla="*/ 275 h 800"/>
                <a:gd name="T90" fmla="*/ 49 w 352"/>
                <a:gd name="T91" fmla="*/ 106 h 800"/>
                <a:gd name="T92" fmla="*/ 220 w 352"/>
                <a:gd name="T93" fmla="*/ 49 h 800"/>
                <a:gd name="T94" fmla="*/ 236 w 352"/>
                <a:gd name="T95" fmla="*/ 39 h 800"/>
                <a:gd name="T96" fmla="*/ 322 w 352"/>
                <a:gd name="T97" fmla="*/ 123 h 800"/>
                <a:gd name="T98" fmla="*/ 262 w 352"/>
                <a:gd name="T99" fmla="*/ 28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2" h="800">
                  <a:moveTo>
                    <a:pt x="349" y="146"/>
                  </a:moveTo>
                  <a:cubicBezTo>
                    <a:pt x="346" y="67"/>
                    <a:pt x="278" y="0"/>
                    <a:pt x="198" y="6"/>
                  </a:cubicBezTo>
                  <a:cubicBezTo>
                    <a:pt x="196" y="6"/>
                    <a:pt x="193" y="8"/>
                    <a:pt x="190" y="10"/>
                  </a:cubicBezTo>
                  <a:cubicBezTo>
                    <a:pt x="138" y="4"/>
                    <a:pt x="84" y="27"/>
                    <a:pt x="51" y="70"/>
                  </a:cubicBezTo>
                  <a:cubicBezTo>
                    <a:pt x="7" y="126"/>
                    <a:pt x="0" y="210"/>
                    <a:pt x="40" y="271"/>
                  </a:cubicBezTo>
                  <a:cubicBezTo>
                    <a:pt x="66" y="311"/>
                    <a:pt x="112" y="330"/>
                    <a:pt x="158" y="331"/>
                  </a:cubicBezTo>
                  <a:cubicBezTo>
                    <a:pt x="153" y="344"/>
                    <a:pt x="147" y="358"/>
                    <a:pt x="141" y="371"/>
                  </a:cubicBezTo>
                  <a:cubicBezTo>
                    <a:pt x="139" y="375"/>
                    <a:pt x="139" y="382"/>
                    <a:pt x="143" y="385"/>
                  </a:cubicBezTo>
                  <a:cubicBezTo>
                    <a:pt x="151" y="391"/>
                    <a:pt x="158" y="397"/>
                    <a:pt x="164" y="404"/>
                  </a:cubicBezTo>
                  <a:cubicBezTo>
                    <a:pt x="141" y="471"/>
                    <a:pt x="124" y="540"/>
                    <a:pt x="114" y="610"/>
                  </a:cubicBezTo>
                  <a:cubicBezTo>
                    <a:pt x="111" y="628"/>
                    <a:pt x="109" y="646"/>
                    <a:pt x="107" y="665"/>
                  </a:cubicBezTo>
                  <a:cubicBezTo>
                    <a:pt x="106" y="681"/>
                    <a:pt x="103" y="698"/>
                    <a:pt x="105" y="715"/>
                  </a:cubicBezTo>
                  <a:cubicBezTo>
                    <a:pt x="108" y="730"/>
                    <a:pt x="117" y="742"/>
                    <a:pt x="127" y="753"/>
                  </a:cubicBezTo>
                  <a:cubicBezTo>
                    <a:pt x="140" y="766"/>
                    <a:pt x="153" y="780"/>
                    <a:pt x="167" y="793"/>
                  </a:cubicBezTo>
                  <a:cubicBezTo>
                    <a:pt x="174" y="800"/>
                    <a:pt x="183" y="789"/>
                    <a:pt x="186" y="782"/>
                  </a:cubicBezTo>
                  <a:cubicBezTo>
                    <a:pt x="192" y="765"/>
                    <a:pt x="199" y="748"/>
                    <a:pt x="205" y="731"/>
                  </a:cubicBezTo>
                  <a:cubicBezTo>
                    <a:pt x="211" y="717"/>
                    <a:pt x="218" y="702"/>
                    <a:pt x="218" y="687"/>
                  </a:cubicBezTo>
                  <a:cubicBezTo>
                    <a:pt x="218" y="672"/>
                    <a:pt x="209" y="658"/>
                    <a:pt x="204" y="644"/>
                  </a:cubicBezTo>
                  <a:cubicBezTo>
                    <a:pt x="198" y="629"/>
                    <a:pt x="194" y="613"/>
                    <a:pt x="191" y="596"/>
                  </a:cubicBezTo>
                  <a:cubicBezTo>
                    <a:pt x="179" y="531"/>
                    <a:pt x="188" y="463"/>
                    <a:pt x="197" y="398"/>
                  </a:cubicBezTo>
                  <a:cubicBezTo>
                    <a:pt x="199" y="396"/>
                    <a:pt x="201" y="395"/>
                    <a:pt x="203" y="391"/>
                  </a:cubicBezTo>
                  <a:cubicBezTo>
                    <a:pt x="209" y="383"/>
                    <a:pt x="212" y="373"/>
                    <a:pt x="214" y="363"/>
                  </a:cubicBezTo>
                  <a:cubicBezTo>
                    <a:pt x="215" y="356"/>
                    <a:pt x="215" y="347"/>
                    <a:pt x="211" y="340"/>
                  </a:cubicBezTo>
                  <a:cubicBezTo>
                    <a:pt x="209" y="335"/>
                    <a:pt x="203" y="332"/>
                    <a:pt x="199" y="328"/>
                  </a:cubicBezTo>
                  <a:cubicBezTo>
                    <a:pt x="214" y="326"/>
                    <a:pt x="228" y="322"/>
                    <a:pt x="241" y="316"/>
                  </a:cubicBezTo>
                  <a:cubicBezTo>
                    <a:pt x="308" y="288"/>
                    <a:pt x="352" y="218"/>
                    <a:pt x="349" y="146"/>
                  </a:cubicBezTo>
                  <a:close/>
                  <a:moveTo>
                    <a:pt x="191" y="375"/>
                  </a:moveTo>
                  <a:cubicBezTo>
                    <a:pt x="188" y="376"/>
                    <a:pt x="185" y="378"/>
                    <a:pt x="182" y="380"/>
                  </a:cubicBezTo>
                  <a:cubicBezTo>
                    <a:pt x="176" y="374"/>
                    <a:pt x="170" y="368"/>
                    <a:pt x="164" y="363"/>
                  </a:cubicBezTo>
                  <a:cubicBezTo>
                    <a:pt x="168" y="356"/>
                    <a:pt x="171" y="348"/>
                    <a:pt x="174" y="341"/>
                  </a:cubicBezTo>
                  <a:cubicBezTo>
                    <a:pt x="176" y="348"/>
                    <a:pt x="181" y="351"/>
                    <a:pt x="187" y="356"/>
                  </a:cubicBezTo>
                  <a:cubicBezTo>
                    <a:pt x="194" y="362"/>
                    <a:pt x="194" y="368"/>
                    <a:pt x="191" y="375"/>
                  </a:cubicBezTo>
                  <a:close/>
                  <a:moveTo>
                    <a:pt x="191" y="681"/>
                  </a:moveTo>
                  <a:cubicBezTo>
                    <a:pt x="194" y="689"/>
                    <a:pt x="197" y="696"/>
                    <a:pt x="195" y="704"/>
                  </a:cubicBezTo>
                  <a:cubicBezTo>
                    <a:pt x="194" y="712"/>
                    <a:pt x="189" y="721"/>
                    <a:pt x="186" y="729"/>
                  </a:cubicBezTo>
                  <a:cubicBezTo>
                    <a:pt x="182" y="739"/>
                    <a:pt x="178" y="749"/>
                    <a:pt x="175" y="759"/>
                  </a:cubicBezTo>
                  <a:cubicBezTo>
                    <a:pt x="166" y="751"/>
                    <a:pt x="158" y="743"/>
                    <a:pt x="150" y="735"/>
                  </a:cubicBezTo>
                  <a:cubicBezTo>
                    <a:pt x="139" y="723"/>
                    <a:pt x="128" y="712"/>
                    <a:pt x="126" y="695"/>
                  </a:cubicBezTo>
                  <a:cubicBezTo>
                    <a:pt x="125" y="678"/>
                    <a:pt x="128" y="661"/>
                    <a:pt x="130" y="644"/>
                  </a:cubicBezTo>
                  <a:cubicBezTo>
                    <a:pt x="132" y="627"/>
                    <a:pt x="134" y="611"/>
                    <a:pt x="137" y="594"/>
                  </a:cubicBezTo>
                  <a:cubicBezTo>
                    <a:pt x="144" y="545"/>
                    <a:pt x="155" y="497"/>
                    <a:pt x="169" y="450"/>
                  </a:cubicBezTo>
                  <a:cubicBezTo>
                    <a:pt x="164" y="498"/>
                    <a:pt x="161" y="546"/>
                    <a:pt x="167" y="593"/>
                  </a:cubicBezTo>
                  <a:cubicBezTo>
                    <a:pt x="171" y="624"/>
                    <a:pt x="179" y="653"/>
                    <a:pt x="191" y="681"/>
                  </a:cubicBezTo>
                  <a:close/>
                  <a:moveTo>
                    <a:pt x="262" y="280"/>
                  </a:moveTo>
                  <a:cubicBezTo>
                    <a:pt x="210" y="312"/>
                    <a:pt x="132" y="314"/>
                    <a:pt x="83" y="275"/>
                  </a:cubicBezTo>
                  <a:cubicBezTo>
                    <a:pt x="34" y="236"/>
                    <a:pt x="23" y="160"/>
                    <a:pt x="49" y="106"/>
                  </a:cubicBezTo>
                  <a:cubicBezTo>
                    <a:pt x="80" y="44"/>
                    <a:pt x="159" y="20"/>
                    <a:pt x="220" y="49"/>
                  </a:cubicBezTo>
                  <a:cubicBezTo>
                    <a:pt x="226" y="52"/>
                    <a:pt x="233" y="46"/>
                    <a:pt x="236" y="39"/>
                  </a:cubicBezTo>
                  <a:cubicBezTo>
                    <a:pt x="276" y="52"/>
                    <a:pt x="309" y="83"/>
                    <a:pt x="322" y="123"/>
                  </a:cubicBezTo>
                  <a:cubicBezTo>
                    <a:pt x="340" y="182"/>
                    <a:pt x="315" y="248"/>
                    <a:pt x="262"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6"/>
            <p:cNvSpPr/>
            <p:nvPr/>
          </p:nvSpPr>
          <p:spPr bwMode="auto">
            <a:xfrm>
              <a:off x="4892" y="1684"/>
              <a:ext cx="467" cy="713"/>
            </a:xfrm>
            <a:custGeom>
              <a:avLst/>
              <a:gdLst>
                <a:gd name="T0" fmla="*/ 337 w 350"/>
                <a:gd name="T1" fmla="*/ 508 h 536"/>
                <a:gd name="T2" fmla="*/ 100 w 350"/>
                <a:gd name="T3" fmla="*/ 405 h 536"/>
                <a:gd name="T4" fmla="*/ 39 w 350"/>
                <a:gd name="T5" fmla="*/ 176 h 536"/>
                <a:gd name="T6" fmla="*/ 108 w 350"/>
                <a:gd name="T7" fmla="*/ 73 h 536"/>
                <a:gd name="T8" fmla="*/ 148 w 350"/>
                <a:gd name="T9" fmla="*/ 78 h 536"/>
                <a:gd name="T10" fmla="*/ 176 w 350"/>
                <a:gd name="T11" fmla="*/ 35 h 536"/>
                <a:gd name="T12" fmla="*/ 146 w 350"/>
                <a:gd name="T13" fmla="*/ 1 h 536"/>
                <a:gd name="T14" fmla="*/ 135 w 350"/>
                <a:gd name="T15" fmla="*/ 29 h 536"/>
                <a:gd name="T16" fmla="*/ 153 w 350"/>
                <a:gd name="T17" fmla="*/ 42 h 536"/>
                <a:gd name="T18" fmla="*/ 146 w 350"/>
                <a:gd name="T19" fmla="*/ 54 h 536"/>
                <a:gd name="T20" fmla="*/ 124 w 350"/>
                <a:gd name="T21" fmla="*/ 47 h 536"/>
                <a:gd name="T22" fmla="*/ 118 w 350"/>
                <a:gd name="T23" fmla="*/ 25 h 536"/>
                <a:gd name="T24" fmla="*/ 118 w 350"/>
                <a:gd name="T25" fmla="*/ 8 h 536"/>
                <a:gd name="T26" fmla="*/ 102 w 350"/>
                <a:gd name="T27" fmla="*/ 16 h 536"/>
                <a:gd name="T28" fmla="*/ 98 w 350"/>
                <a:gd name="T29" fmla="*/ 55 h 536"/>
                <a:gd name="T30" fmla="*/ 11 w 350"/>
                <a:gd name="T31" fmla="*/ 279 h 536"/>
                <a:gd name="T32" fmla="*/ 168 w 350"/>
                <a:gd name="T33" fmla="*/ 495 h 536"/>
                <a:gd name="T34" fmla="*/ 326 w 350"/>
                <a:gd name="T35" fmla="*/ 536 h 536"/>
                <a:gd name="T36" fmla="*/ 337 w 350"/>
                <a:gd name="T37" fmla="*/ 508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0" h="536">
                  <a:moveTo>
                    <a:pt x="337" y="508"/>
                  </a:moveTo>
                  <a:cubicBezTo>
                    <a:pt x="249" y="504"/>
                    <a:pt x="160" y="472"/>
                    <a:pt x="100" y="405"/>
                  </a:cubicBezTo>
                  <a:cubicBezTo>
                    <a:pt x="45" y="344"/>
                    <a:pt x="15" y="258"/>
                    <a:pt x="39" y="176"/>
                  </a:cubicBezTo>
                  <a:cubicBezTo>
                    <a:pt x="50" y="135"/>
                    <a:pt x="74" y="99"/>
                    <a:pt x="108" y="73"/>
                  </a:cubicBezTo>
                  <a:cubicBezTo>
                    <a:pt x="119" y="83"/>
                    <a:pt x="135" y="84"/>
                    <a:pt x="148" y="78"/>
                  </a:cubicBezTo>
                  <a:cubicBezTo>
                    <a:pt x="165" y="71"/>
                    <a:pt x="177" y="53"/>
                    <a:pt x="176" y="35"/>
                  </a:cubicBezTo>
                  <a:cubicBezTo>
                    <a:pt x="175" y="18"/>
                    <a:pt x="163" y="3"/>
                    <a:pt x="146" y="1"/>
                  </a:cubicBezTo>
                  <a:cubicBezTo>
                    <a:pt x="134" y="0"/>
                    <a:pt x="122" y="28"/>
                    <a:pt x="135" y="29"/>
                  </a:cubicBezTo>
                  <a:cubicBezTo>
                    <a:pt x="143" y="29"/>
                    <a:pt x="150" y="34"/>
                    <a:pt x="153" y="42"/>
                  </a:cubicBezTo>
                  <a:cubicBezTo>
                    <a:pt x="156" y="49"/>
                    <a:pt x="153" y="52"/>
                    <a:pt x="146" y="54"/>
                  </a:cubicBezTo>
                  <a:cubicBezTo>
                    <a:pt x="138" y="55"/>
                    <a:pt x="129" y="53"/>
                    <a:pt x="124" y="47"/>
                  </a:cubicBezTo>
                  <a:cubicBezTo>
                    <a:pt x="120" y="42"/>
                    <a:pt x="115" y="32"/>
                    <a:pt x="118" y="25"/>
                  </a:cubicBezTo>
                  <a:cubicBezTo>
                    <a:pt x="120" y="21"/>
                    <a:pt x="124" y="11"/>
                    <a:pt x="118" y="8"/>
                  </a:cubicBezTo>
                  <a:cubicBezTo>
                    <a:pt x="112" y="4"/>
                    <a:pt x="105" y="12"/>
                    <a:pt x="102" y="16"/>
                  </a:cubicBezTo>
                  <a:cubicBezTo>
                    <a:pt x="97" y="29"/>
                    <a:pt x="94" y="43"/>
                    <a:pt x="98" y="55"/>
                  </a:cubicBezTo>
                  <a:cubicBezTo>
                    <a:pt x="32" y="108"/>
                    <a:pt x="0" y="196"/>
                    <a:pt x="11" y="279"/>
                  </a:cubicBezTo>
                  <a:cubicBezTo>
                    <a:pt x="23" y="372"/>
                    <a:pt x="86" y="452"/>
                    <a:pt x="168" y="495"/>
                  </a:cubicBezTo>
                  <a:cubicBezTo>
                    <a:pt x="217" y="520"/>
                    <a:pt x="272" y="533"/>
                    <a:pt x="326" y="536"/>
                  </a:cubicBezTo>
                  <a:cubicBezTo>
                    <a:pt x="338" y="536"/>
                    <a:pt x="350" y="509"/>
                    <a:pt x="337" y="5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7"/>
            <p:cNvSpPr/>
            <p:nvPr/>
          </p:nvSpPr>
          <p:spPr bwMode="auto">
            <a:xfrm>
              <a:off x="5427" y="1570"/>
              <a:ext cx="369" cy="823"/>
            </a:xfrm>
            <a:custGeom>
              <a:avLst/>
              <a:gdLst>
                <a:gd name="T0" fmla="*/ 262 w 277"/>
                <a:gd name="T1" fmla="*/ 216 h 619"/>
                <a:gd name="T2" fmla="*/ 217 w 277"/>
                <a:gd name="T3" fmla="*/ 85 h 619"/>
                <a:gd name="T4" fmla="*/ 238 w 277"/>
                <a:gd name="T5" fmla="*/ 28 h 619"/>
                <a:gd name="T6" fmla="*/ 197 w 277"/>
                <a:gd name="T7" fmla="*/ 4 h 619"/>
                <a:gd name="T8" fmla="*/ 158 w 277"/>
                <a:gd name="T9" fmla="*/ 48 h 619"/>
                <a:gd name="T10" fmla="*/ 179 w 277"/>
                <a:gd name="T11" fmla="*/ 43 h 619"/>
                <a:gd name="T12" fmla="*/ 197 w 277"/>
                <a:gd name="T13" fmla="*/ 31 h 619"/>
                <a:gd name="T14" fmla="*/ 217 w 277"/>
                <a:gd name="T15" fmla="*/ 46 h 619"/>
                <a:gd name="T16" fmla="*/ 190 w 277"/>
                <a:gd name="T17" fmla="*/ 60 h 619"/>
                <a:gd name="T18" fmla="*/ 175 w 277"/>
                <a:gd name="T19" fmla="*/ 86 h 619"/>
                <a:gd name="T20" fmla="*/ 195 w 277"/>
                <a:gd name="T21" fmla="*/ 92 h 619"/>
                <a:gd name="T22" fmla="*/ 195 w 277"/>
                <a:gd name="T23" fmla="*/ 105 h 619"/>
                <a:gd name="T24" fmla="*/ 234 w 277"/>
                <a:gd name="T25" fmla="*/ 332 h 619"/>
                <a:gd name="T26" fmla="*/ 122 w 277"/>
                <a:gd name="T27" fmla="*/ 524 h 619"/>
                <a:gd name="T28" fmla="*/ 14 w 277"/>
                <a:gd name="T29" fmla="*/ 589 h 619"/>
                <a:gd name="T30" fmla="*/ 1 w 277"/>
                <a:gd name="T31" fmla="*/ 606 h 619"/>
                <a:gd name="T32" fmla="*/ 9 w 277"/>
                <a:gd name="T33" fmla="*/ 616 h 619"/>
                <a:gd name="T34" fmla="*/ 262 w 277"/>
                <a:gd name="T35" fmla="*/ 216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7" h="619">
                  <a:moveTo>
                    <a:pt x="262" y="216"/>
                  </a:moveTo>
                  <a:cubicBezTo>
                    <a:pt x="258" y="170"/>
                    <a:pt x="246" y="122"/>
                    <a:pt x="217" y="85"/>
                  </a:cubicBezTo>
                  <a:cubicBezTo>
                    <a:pt x="235" y="74"/>
                    <a:pt x="246" y="50"/>
                    <a:pt x="238" y="28"/>
                  </a:cubicBezTo>
                  <a:cubicBezTo>
                    <a:pt x="232" y="11"/>
                    <a:pt x="216" y="0"/>
                    <a:pt x="197" y="4"/>
                  </a:cubicBezTo>
                  <a:cubicBezTo>
                    <a:pt x="177" y="8"/>
                    <a:pt x="161" y="28"/>
                    <a:pt x="158" y="48"/>
                  </a:cubicBezTo>
                  <a:cubicBezTo>
                    <a:pt x="156" y="68"/>
                    <a:pt x="178" y="56"/>
                    <a:pt x="179" y="43"/>
                  </a:cubicBezTo>
                  <a:cubicBezTo>
                    <a:pt x="181" y="34"/>
                    <a:pt x="189" y="30"/>
                    <a:pt x="197" y="31"/>
                  </a:cubicBezTo>
                  <a:cubicBezTo>
                    <a:pt x="206" y="31"/>
                    <a:pt x="214" y="38"/>
                    <a:pt x="217" y="46"/>
                  </a:cubicBezTo>
                  <a:cubicBezTo>
                    <a:pt x="225" y="65"/>
                    <a:pt x="202" y="67"/>
                    <a:pt x="190" y="60"/>
                  </a:cubicBezTo>
                  <a:cubicBezTo>
                    <a:pt x="179" y="54"/>
                    <a:pt x="164" y="80"/>
                    <a:pt x="175" y="86"/>
                  </a:cubicBezTo>
                  <a:cubicBezTo>
                    <a:pt x="182" y="90"/>
                    <a:pt x="189" y="92"/>
                    <a:pt x="195" y="92"/>
                  </a:cubicBezTo>
                  <a:cubicBezTo>
                    <a:pt x="193" y="97"/>
                    <a:pt x="193" y="102"/>
                    <a:pt x="195" y="105"/>
                  </a:cubicBezTo>
                  <a:cubicBezTo>
                    <a:pt x="246" y="166"/>
                    <a:pt x="249" y="258"/>
                    <a:pt x="234" y="332"/>
                  </a:cubicBezTo>
                  <a:cubicBezTo>
                    <a:pt x="218" y="407"/>
                    <a:pt x="179" y="475"/>
                    <a:pt x="122" y="524"/>
                  </a:cubicBezTo>
                  <a:cubicBezTo>
                    <a:pt x="90" y="552"/>
                    <a:pt x="53" y="574"/>
                    <a:pt x="14" y="589"/>
                  </a:cubicBezTo>
                  <a:cubicBezTo>
                    <a:pt x="7" y="592"/>
                    <a:pt x="2" y="598"/>
                    <a:pt x="1" y="606"/>
                  </a:cubicBezTo>
                  <a:cubicBezTo>
                    <a:pt x="0" y="610"/>
                    <a:pt x="2" y="619"/>
                    <a:pt x="9" y="616"/>
                  </a:cubicBezTo>
                  <a:cubicBezTo>
                    <a:pt x="170" y="554"/>
                    <a:pt x="277" y="389"/>
                    <a:pt x="262" y="2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8"/>
            <p:cNvSpPr>
              <a:spLocks noEditPoints="1"/>
            </p:cNvSpPr>
            <p:nvPr/>
          </p:nvSpPr>
          <p:spPr bwMode="auto">
            <a:xfrm>
              <a:off x="5108" y="2876"/>
              <a:ext cx="477" cy="692"/>
            </a:xfrm>
            <a:custGeom>
              <a:avLst/>
              <a:gdLst>
                <a:gd name="T0" fmla="*/ 336 w 358"/>
                <a:gd name="T1" fmla="*/ 434 h 520"/>
                <a:gd name="T2" fmla="*/ 239 w 358"/>
                <a:gd name="T3" fmla="*/ 463 h 520"/>
                <a:gd name="T4" fmla="*/ 242 w 358"/>
                <a:gd name="T5" fmla="*/ 440 h 520"/>
                <a:gd name="T6" fmla="*/ 244 w 358"/>
                <a:gd name="T7" fmla="*/ 405 h 520"/>
                <a:gd name="T8" fmla="*/ 249 w 358"/>
                <a:gd name="T9" fmla="*/ 339 h 520"/>
                <a:gd name="T10" fmla="*/ 255 w 358"/>
                <a:gd name="T11" fmla="*/ 206 h 520"/>
                <a:gd name="T12" fmla="*/ 251 w 358"/>
                <a:gd name="T13" fmla="*/ 88 h 520"/>
                <a:gd name="T14" fmla="*/ 202 w 358"/>
                <a:gd name="T15" fmla="*/ 11 h 520"/>
                <a:gd name="T16" fmla="*/ 167 w 358"/>
                <a:gd name="T17" fmla="*/ 42 h 520"/>
                <a:gd name="T18" fmla="*/ 142 w 358"/>
                <a:gd name="T19" fmla="*/ 87 h 520"/>
                <a:gd name="T20" fmla="*/ 112 w 358"/>
                <a:gd name="T21" fmla="*/ 199 h 520"/>
                <a:gd name="T22" fmla="*/ 105 w 358"/>
                <a:gd name="T23" fmla="*/ 445 h 520"/>
                <a:gd name="T24" fmla="*/ 54 w 358"/>
                <a:gd name="T25" fmla="*/ 432 h 520"/>
                <a:gd name="T26" fmla="*/ 4 w 358"/>
                <a:gd name="T27" fmla="*/ 474 h 520"/>
                <a:gd name="T28" fmla="*/ 55 w 358"/>
                <a:gd name="T29" fmla="*/ 514 h 520"/>
                <a:gd name="T30" fmla="*/ 129 w 358"/>
                <a:gd name="T31" fmla="*/ 481 h 520"/>
                <a:gd name="T32" fmla="*/ 128 w 358"/>
                <a:gd name="T33" fmla="*/ 459 h 520"/>
                <a:gd name="T34" fmla="*/ 133 w 358"/>
                <a:gd name="T35" fmla="*/ 201 h 520"/>
                <a:gd name="T36" fmla="*/ 165 w 358"/>
                <a:gd name="T37" fmla="*/ 79 h 520"/>
                <a:gd name="T38" fmla="*/ 178 w 358"/>
                <a:gd name="T39" fmla="*/ 58 h 520"/>
                <a:gd name="T40" fmla="*/ 199 w 358"/>
                <a:gd name="T41" fmla="*/ 38 h 520"/>
                <a:gd name="T42" fmla="*/ 227 w 358"/>
                <a:gd name="T43" fmla="*/ 90 h 520"/>
                <a:gd name="T44" fmla="*/ 233 w 358"/>
                <a:gd name="T45" fmla="*/ 218 h 520"/>
                <a:gd name="T46" fmla="*/ 226 w 358"/>
                <a:gd name="T47" fmla="*/ 359 h 520"/>
                <a:gd name="T48" fmla="*/ 221 w 358"/>
                <a:gd name="T49" fmla="*/ 430 h 520"/>
                <a:gd name="T50" fmla="*/ 219 w 358"/>
                <a:gd name="T51" fmla="*/ 465 h 520"/>
                <a:gd name="T52" fmla="*/ 220 w 358"/>
                <a:gd name="T53" fmla="*/ 493 h 520"/>
                <a:gd name="T54" fmla="*/ 261 w 358"/>
                <a:gd name="T55" fmla="*/ 516 h 520"/>
                <a:gd name="T56" fmla="*/ 319 w 358"/>
                <a:gd name="T57" fmla="*/ 514 h 520"/>
                <a:gd name="T58" fmla="*/ 354 w 358"/>
                <a:gd name="T59" fmla="*/ 474 h 520"/>
                <a:gd name="T60" fmla="*/ 336 w 358"/>
                <a:gd name="T61" fmla="*/ 434 h 520"/>
                <a:gd name="T62" fmla="*/ 26 w 358"/>
                <a:gd name="T63" fmla="*/ 470 h 520"/>
                <a:gd name="T64" fmla="*/ 62 w 358"/>
                <a:gd name="T65" fmla="*/ 460 h 520"/>
                <a:gd name="T66" fmla="*/ 99 w 358"/>
                <a:gd name="T67" fmla="*/ 478 h 520"/>
                <a:gd name="T68" fmla="*/ 74 w 358"/>
                <a:gd name="T69" fmla="*/ 486 h 520"/>
                <a:gd name="T70" fmla="*/ 26 w 358"/>
                <a:gd name="T71" fmla="*/ 470 h 520"/>
                <a:gd name="T72" fmla="*/ 291 w 358"/>
                <a:gd name="T73" fmla="*/ 491 h 520"/>
                <a:gd name="T74" fmla="*/ 249 w 358"/>
                <a:gd name="T75" fmla="*/ 481 h 520"/>
                <a:gd name="T76" fmla="*/ 288 w 358"/>
                <a:gd name="T77" fmla="*/ 461 h 520"/>
                <a:gd name="T78" fmla="*/ 334 w 358"/>
                <a:gd name="T79" fmla="*/ 472 h 520"/>
                <a:gd name="T80" fmla="*/ 291 w 358"/>
                <a:gd name="T81" fmla="*/ 491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58" h="520">
                  <a:moveTo>
                    <a:pt x="336" y="434"/>
                  </a:moveTo>
                  <a:cubicBezTo>
                    <a:pt x="304" y="421"/>
                    <a:pt x="265" y="441"/>
                    <a:pt x="239" y="463"/>
                  </a:cubicBezTo>
                  <a:cubicBezTo>
                    <a:pt x="239" y="455"/>
                    <a:pt x="241" y="447"/>
                    <a:pt x="242" y="440"/>
                  </a:cubicBezTo>
                  <a:cubicBezTo>
                    <a:pt x="243" y="428"/>
                    <a:pt x="243" y="417"/>
                    <a:pt x="244" y="405"/>
                  </a:cubicBezTo>
                  <a:cubicBezTo>
                    <a:pt x="246" y="383"/>
                    <a:pt x="247" y="361"/>
                    <a:pt x="249" y="339"/>
                  </a:cubicBezTo>
                  <a:cubicBezTo>
                    <a:pt x="251" y="294"/>
                    <a:pt x="254" y="250"/>
                    <a:pt x="255" y="206"/>
                  </a:cubicBezTo>
                  <a:cubicBezTo>
                    <a:pt x="257" y="166"/>
                    <a:pt x="257" y="127"/>
                    <a:pt x="251" y="88"/>
                  </a:cubicBezTo>
                  <a:cubicBezTo>
                    <a:pt x="247" y="67"/>
                    <a:pt x="237" y="0"/>
                    <a:pt x="202" y="11"/>
                  </a:cubicBezTo>
                  <a:cubicBezTo>
                    <a:pt x="188" y="16"/>
                    <a:pt x="176" y="30"/>
                    <a:pt x="167" y="42"/>
                  </a:cubicBezTo>
                  <a:cubicBezTo>
                    <a:pt x="156" y="56"/>
                    <a:pt x="148" y="71"/>
                    <a:pt x="142" y="87"/>
                  </a:cubicBezTo>
                  <a:cubicBezTo>
                    <a:pt x="127" y="122"/>
                    <a:pt x="119" y="161"/>
                    <a:pt x="112" y="199"/>
                  </a:cubicBezTo>
                  <a:cubicBezTo>
                    <a:pt x="100" y="281"/>
                    <a:pt x="100" y="363"/>
                    <a:pt x="105" y="445"/>
                  </a:cubicBezTo>
                  <a:cubicBezTo>
                    <a:pt x="90" y="436"/>
                    <a:pt x="72" y="430"/>
                    <a:pt x="54" y="432"/>
                  </a:cubicBezTo>
                  <a:cubicBezTo>
                    <a:pt x="31" y="434"/>
                    <a:pt x="7" y="449"/>
                    <a:pt x="4" y="474"/>
                  </a:cubicBezTo>
                  <a:cubicBezTo>
                    <a:pt x="0" y="505"/>
                    <a:pt x="31" y="516"/>
                    <a:pt x="55" y="514"/>
                  </a:cubicBezTo>
                  <a:cubicBezTo>
                    <a:pt x="83" y="512"/>
                    <a:pt x="110" y="502"/>
                    <a:pt x="129" y="481"/>
                  </a:cubicBezTo>
                  <a:cubicBezTo>
                    <a:pt x="136" y="472"/>
                    <a:pt x="134" y="461"/>
                    <a:pt x="128" y="459"/>
                  </a:cubicBezTo>
                  <a:cubicBezTo>
                    <a:pt x="123" y="374"/>
                    <a:pt x="120" y="287"/>
                    <a:pt x="133" y="201"/>
                  </a:cubicBezTo>
                  <a:cubicBezTo>
                    <a:pt x="139" y="160"/>
                    <a:pt x="147" y="116"/>
                    <a:pt x="165" y="79"/>
                  </a:cubicBezTo>
                  <a:cubicBezTo>
                    <a:pt x="169" y="71"/>
                    <a:pt x="173" y="64"/>
                    <a:pt x="178" y="58"/>
                  </a:cubicBezTo>
                  <a:cubicBezTo>
                    <a:pt x="182" y="52"/>
                    <a:pt x="191" y="40"/>
                    <a:pt x="199" y="38"/>
                  </a:cubicBezTo>
                  <a:cubicBezTo>
                    <a:pt x="216" y="34"/>
                    <a:pt x="224" y="79"/>
                    <a:pt x="227" y="90"/>
                  </a:cubicBezTo>
                  <a:cubicBezTo>
                    <a:pt x="236" y="132"/>
                    <a:pt x="235" y="175"/>
                    <a:pt x="233" y="218"/>
                  </a:cubicBezTo>
                  <a:cubicBezTo>
                    <a:pt x="232" y="265"/>
                    <a:pt x="229" y="312"/>
                    <a:pt x="226" y="359"/>
                  </a:cubicBezTo>
                  <a:cubicBezTo>
                    <a:pt x="225" y="383"/>
                    <a:pt x="223" y="407"/>
                    <a:pt x="221" y="430"/>
                  </a:cubicBezTo>
                  <a:cubicBezTo>
                    <a:pt x="221" y="442"/>
                    <a:pt x="220" y="453"/>
                    <a:pt x="219" y="465"/>
                  </a:cubicBezTo>
                  <a:cubicBezTo>
                    <a:pt x="218" y="474"/>
                    <a:pt x="217" y="484"/>
                    <a:pt x="220" y="493"/>
                  </a:cubicBezTo>
                  <a:cubicBezTo>
                    <a:pt x="226" y="508"/>
                    <a:pt x="247" y="513"/>
                    <a:pt x="261" y="516"/>
                  </a:cubicBezTo>
                  <a:cubicBezTo>
                    <a:pt x="280" y="520"/>
                    <a:pt x="301" y="520"/>
                    <a:pt x="319" y="514"/>
                  </a:cubicBezTo>
                  <a:cubicBezTo>
                    <a:pt x="336" y="507"/>
                    <a:pt x="350" y="492"/>
                    <a:pt x="354" y="474"/>
                  </a:cubicBezTo>
                  <a:cubicBezTo>
                    <a:pt x="358" y="457"/>
                    <a:pt x="353" y="441"/>
                    <a:pt x="336" y="434"/>
                  </a:cubicBezTo>
                  <a:close/>
                  <a:moveTo>
                    <a:pt x="26" y="470"/>
                  </a:moveTo>
                  <a:cubicBezTo>
                    <a:pt x="25" y="458"/>
                    <a:pt x="54" y="459"/>
                    <a:pt x="62" y="460"/>
                  </a:cubicBezTo>
                  <a:cubicBezTo>
                    <a:pt x="76" y="462"/>
                    <a:pt x="88" y="469"/>
                    <a:pt x="99" y="478"/>
                  </a:cubicBezTo>
                  <a:cubicBezTo>
                    <a:pt x="91" y="482"/>
                    <a:pt x="82" y="484"/>
                    <a:pt x="74" y="486"/>
                  </a:cubicBezTo>
                  <a:cubicBezTo>
                    <a:pt x="62" y="488"/>
                    <a:pt x="27" y="490"/>
                    <a:pt x="26" y="470"/>
                  </a:cubicBezTo>
                  <a:close/>
                  <a:moveTo>
                    <a:pt x="291" y="491"/>
                  </a:moveTo>
                  <a:cubicBezTo>
                    <a:pt x="281" y="490"/>
                    <a:pt x="260" y="489"/>
                    <a:pt x="249" y="481"/>
                  </a:cubicBezTo>
                  <a:cubicBezTo>
                    <a:pt x="260" y="472"/>
                    <a:pt x="273" y="465"/>
                    <a:pt x="288" y="461"/>
                  </a:cubicBezTo>
                  <a:cubicBezTo>
                    <a:pt x="301" y="458"/>
                    <a:pt x="329" y="454"/>
                    <a:pt x="334" y="472"/>
                  </a:cubicBezTo>
                  <a:cubicBezTo>
                    <a:pt x="338" y="491"/>
                    <a:pt x="302" y="491"/>
                    <a:pt x="291" y="4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9"/>
            <p:cNvSpPr/>
            <p:nvPr/>
          </p:nvSpPr>
          <p:spPr bwMode="auto">
            <a:xfrm>
              <a:off x="5253" y="2082"/>
              <a:ext cx="242" cy="122"/>
            </a:xfrm>
            <a:custGeom>
              <a:avLst/>
              <a:gdLst>
                <a:gd name="T0" fmla="*/ 170 w 181"/>
                <a:gd name="T1" fmla="*/ 3 h 92"/>
                <a:gd name="T2" fmla="*/ 159 w 181"/>
                <a:gd name="T3" fmla="*/ 21 h 92"/>
                <a:gd name="T4" fmla="*/ 94 w 181"/>
                <a:gd name="T5" fmla="*/ 58 h 92"/>
                <a:gd name="T6" fmla="*/ 25 w 181"/>
                <a:gd name="T7" fmla="*/ 26 h 92"/>
                <a:gd name="T8" fmla="*/ 6 w 181"/>
                <a:gd name="T9" fmla="*/ 49 h 92"/>
                <a:gd name="T10" fmla="*/ 110 w 181"/>
                <a:gd name="T11" fmla="*/ 81 h 92"/>
                <a:gd name="T12" fmla="*/ 181 w 181"/>
                <a:gd name="T13" fmla="*/ 9 h 92"/>
                <a:gd name="T14" fmla="*/ 170 w 181"/>
                <a:gd name="T15" fmla="*/ 3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1" h="92">
                  <a:moveTo>
                    <a:pt x="170" y="3"/>
                  </a:moveTo>
                  <a:cubicBezTo>
                    <a:pt x="163" y="6"/>
                    <a:pt x="159" y="14"/>
                    <a:pt x="159" y="21"/>
                  </a:cubicBezTo>
                  <a:cubicBezTo>
                    <a:pt x="158" y="46"/>
                    <a:pt x="113" y="56"/>
                    <a:pt x="94" y="58"/>
                  </a:cubicBezTo>
                  <a:cubicBezTo>
                    <a:pt x="67" y="59"/>
                    <a:pt x="41" y="49"/>
                    <a:pt x="25" y="26"/>
                  </a:cubicBezTo>
                  <a:cubicBezTo>
                    <a:pt x="17" y="15"/>
                    <a:pt x="0" y="39"/>
                    <a:pt x="6" y="49"/>
                  </a:cubicBezTo>
                  <a:cubicBezTo>
                    <a:pt x="30" y="82"/>
                    <a:pt x="72" y="92"/>
                    <a:pt x="110" y="81"/>
                  </a:cubicBezTo>
                  <a:cubicBezTo>
                    <a:pt x="144" y="72"/>
                    <a:pt x="180" y="48"/>
                    <a:pt x="181" y="9"/>
                  </a:cubicBezTo>
                  <a:cubicBezTo>
                    <a:pt x="181" y="2"/>
                    <a:pt x="175" y="0"/>
                    <a:pt x="17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0"/>
            <p:cNvSpPr/>
            <p:nvPr/>
          </p:nvSpPr>
          <p:spPr bwMode="auto">
            <a:xfrm>
              <a:off x="5301" y="1972"/>
              <a:ext cx="67" cy="103"/>
            </a:xfrm>
            <a:custGeom>
              <a:avLst/>
              <a:gdLst>
                <a:gd name="T0" fmla="*/ 40 w 50"/>
                <a:gd name="T1" fmla="*/ 45 h 78"/>
                <a:gd name="T2" fmla="*/ 32 w 50"/>
                <a:gd name="T3" fmla="*/ 34 h 78"/>
                <a:gd name="T4" fmla="*/ 32 w 50"/>
                <a:gd name="T5" fmla="*/ 29 h 78"/>
                <a:gd name="T6" fmla="*/ 43 w 50"/>
                <a:gd name="T7" fmla="*/ 11 h 78"/>
                <a:gd name="T8" fmla="*/ 32 w 50"/>
                <a:gd name="T9" fmla="*/ 4 h 78"/>
                <a:gd name="T10" fmla="*/ 25 w 50"/>
                <a:gd name="T11" fmla="*/ 71 h 78"/>
                <a:gd name="T12" fmla="*/ 40 w 50"/>
                <a:gd name="T13" fmla="*/ 45 h 78"/>
              </a:gdLst>
              <a:ahLst/>
              <a:cxnLst>
                <a:cxn ang="0">
                  <a:pos x="T0" y="T1"/>
                </a:cxn>
                <a:cxn ang="0">
                  <a:pos x="T2" y="T3"/>
                </a:cxn>
                <a:cxn ang="0">
                  <a:pos x="T4" y="T5"/>
                </a:cxn>
                <a:cxn ang="0">
                  <a:pos x="T6" y="T7"/>
                </a:cxn>
                <a:cxn ang="0">
                  <a:pos x="T8" y="T9"/>
                </a:cxn>
                <a:cxn ang="0">
                  <a:pos x="T10" y="T11"/>
                </a:cxn>
                <a:cxn ang="0">
                  <a:pos x="T12" y="T13"/>
                </a:cxn>
              </a:cxnLst>
              <a:rect l="0" t="0" r="r" b="b"/>
              <a:pathLst>
                <a:path w="50" h="78">
                  <a:moveTo>
                    <a:pt x="40" y="45"/>
                  </a:moveTo>
                  <a:cubicBezTo>
                    <a:pt x="36" y="43"/>
                    <a:pt x="33" y="39"/>
                    <a:pt x="32" y="34"/>
                  </a:cubicBezTo>
                  <a:cubicBezTo>
                    <a:pt x="32" y="32"/>
                    <a:pt x="32" y="29"/>
                    <a:pt x="32" y="29"/>
                  </a:cubicBezTo>
                  <a:cubicBezTo>
                    <a:pt x="38" y="25"/>
                    <a:pt x="43" y="18"/>
                    <a:pt x="43" y="11"/>
                  </a:cubicBezTo>
                  <a:cubicBezTo>
                    <a:pt x="43" y="5"/>
                    <a:pt x="37" y="0"/>
                    <a:pt x="32" y="4"/>
                  </a:cubicBezTo>
                  <a:cubicBezTo>
                    <a:pt x="11" y="18"/>
                    <a:pt x="0" y="55"/>
                    <a:pt x="25" y="71"/>
                  </a:cubicBezTo>
                  <a:cubicBezTo>
                    <a:pt x="35" y="78"/>
                    <a:pt x="50" y="52"/>
                    <a:pt x="4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11"/>
            <p:cNvSpPr/>
            <p:nvPr/>
          </p:nvSpPr>
          <p:spPr bwMode="auto">
            <a:xfrm>
              <a:off x="5396" y="1970"/>
              <a:ext cx="60" cy="100"/>
            </a:xfrm>
            <a:custGeom>
              <a:avLst/>
              <a:gdLst>
                <a:gd name="T0" fmla="*/ 34 w 45"/>
                <a:gd name="T1" fmla="*/ 28 h 75"/>
                <a:gd name="T2" fmla="*/ 45 w 45"/>
                <a:gd name="T3" fmla="*/ 9 h 75"/>
                <a:gd name="T4" fmla="*/ 34 w 45"/>
                <a:gd name="T5" fmla="*/ 3 h 75"/>
                <a:gd name="T6" fmla="*/ 15 w 45"/>
                <a:gd name="T7" fmla="*/ 64 h 75"/>
                <a:gd name="T8" fmla="*/ 33 w 45"/>
                <a:gd name="T9" fmla="*/ 41 h 75"/>
                <a:gd name="T10" fmla="*/ 30 w 45"/>
                <a:gd name="T11" fmla="*/ 31 h 75"/>
                <a:gd name="T12" fmla="*/ 31 w 45"/>
                <a:gd name="T13" fmla="*/ 29 h 75"/>
                <a:gd name="T14" fmla="*/ 34 w 45"/>
                <a:gd name="T15" fmla="*/ 2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75">
                  <a:moveTo>
                    <a:pt x="34" y="28"/>
                  </a:moveTo>
                  <a:cubicBezTo>
                    <a:pt x="40" y="25"/>
                    <a:pt x="45" y="16"/>
                    <a:pt x="45" y="9"/>
                  </a:cubicBezTo>
                  <a:cubicBezTo>
                    <a:pt x="44" y="2"/>
                    <a:pt x="39" y="0"/>
                    <a:pt x="34" y="3"/>
                  </a:cubicBezTo>
                  <a:cubicBezTo>
                    <a:pt x="12" y="12"/>
                    <a:pt x="0" y="45"/>
                    <a:pt x="15" y="64"/>
                  </a:cubicBezTo>
                  <a:cubicBezTo>
                    <a:pt x="22" y="75"/>
                    <a:pt x="40" y="51"/>
                    <a:pt x="33" y="41"/>
                  </a:cubicBezTo>
                  <a:cubicBezTo>
                    <a:pt x="31" y="38"/>
                    <a:pt x="30" y="35"/>
                    <a:pt x="30" y="31"/>
                  </a:cubicBezTo>
                  <a:cubicBezTo>
                    <a:pt x="30" y="30"/>
                    <a:pt x="30" y="30"/>
                    <a:pt x="31" y="29"/>
                  </a:cubicBezTo>
                  <a:cubicBezTo>
                    <a:pt x="30" y="30"/>
                    <a:pt x="34" y="28"/>
                    <a:pt x="3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7F7F2"/>
        </a:solidFill>
        <a:effectLst/>
      </p:bgPr>
    </p:bg>
    <p:spTree>
      <p:nvGrpSpPr>
        <p:cNvPr id="1" name=""/>
        <p:cNvGrpSpPr/>
        <p:nvPr/>
      </p:nvGrpSpPr>
      <p:grpSpPr>
        <a:xfrm>
          <a:off x="0" y="0"/>
          <a:ext cx="0" cy="0"/>
          <a:chOff x="0" y="0"/>
          <a:chExt cx="0" cy="0"/>
        </a:xfrm>
      </p:grpSpPr>
      <p:grpSp>
        <p:nvGrpSpPr>
          <p:cNvPr id="6" name="Group 4"/>
          <p:cNvGrpSpPr>
            <a:grpSpLocks noChangeAspect="1"/>
          </p:cNvGrpSpPr>
          <p:nvPr/>
        </p:nvGrpSpPr>
        <p:grpSpPr bwMode="auto">
          <a:xfrm>
            <a:off x="741951" y="1993579"/>
            <a:ext cx="1667099" cy="2896994"/>
            <a:chOff x="3014" y="305"/>
            <a:chExt cx="1632" cy="2836"/>
          </a:xfrm>
        </p:grpSpPr>
        <p:sp>
          <p:nvSpPr>
            <p:cNvPr id="8" name="Freeform 5"/>
            <p:cNvSpPr/>
            <p:nvPr/>
          </p:nvSpPr>
          <p:spPr bwMode="auto">
            <a:xfrm>
              <a:off x="3014" y="323"/>
              <a:ext cx="1612" cy="2799"/>
            </a:xfrm>
            <a:custGeom>
              <a:avLst/>
              <a:gdLst>
                <a:gd name="T0" fmla="*/ 84 w 84"/>
                <a:gd name="T1" fmla="*/ 140 h 148"/>
                <a:gd name="T2" fmla="*/ 76 w 84"/>
                <a:gd name="T3" fmla="*/ 148 h 148"/>
                <a:gd name="T4" fmla="*/ 8 w 84"/>
                <a:gd name="T5" fmla="*/ 148 h 148"/>
                <a:gd name="T6" fmla="*/ 0 w 84"/>
                <a:gd name="T7" fmla="*/ 140 h 148"/>
                <a:gd name="T8" fmla="*/ 0 w 84"/>
                <a:gd name="T9" fmla="*/ 8 h 148"/>
                <a:gd name="T10" fmla="*/ 8 w 84"/>
                <a:gd name="T11" fmla="*/ 0 h 148"/>
                <a:gd name="T12" fmla="*/ 76 w 84"/>
                <a:gd name="T13" fmla="*/ 0 h 148"/>
                <a:gd name="T14" fmla="*/ 84 w 84"/>
                <a:gd name="T15" fmla="*/ 8 h 148"/>
                <a:gd name="T16" fmla="*/ 84 w 84"/>
                <a:gd name="T17" fmla="*/ 14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148">
                  <a:moveTo>
                    <a:pt x="84" y="140"/>
                  </a:moveTo>
                  <a:cubicBezTo>
                    <a:pt x="84" y="144"/>
                    <a:pt x="81" y="148"/>
                    <a:pt x="76" y="148"/>
                  </a:cubicBezTo>
                  <a:cubicBezTo>
                    <a:pt x="8" y="148"/>
                    <a:pt x="8" y="148"/>
                    <a:pt x="8" y="148"/>
                  </a:cubicBezTo>
                  <a:cubicBezTo>
                    <a:pt x="4" y="148"/>
                    <a:pt x="0" y="144"/>
                    <a:pt x="0" y="140"/>
                  </a:cubicBezTo>
                  <a:cubicBezTo>
                    <a:pt x="0" y="8"/>
                    <a:pt x="0" y="8"/>
                    <a:pt x="0" y="8"/>
                  </a:cubicBezTo>
                  <a:cubicBezTo>
                    <a:pt x="0" y="4"/>
                    <a:pt x="4" y="0"/>
                    <a:pt x="8" y="0"/>
                  </a:cubicBezTo>
                  <a:cubicBezTo>
                    <a:pt x="76" y="0"/>
                    <a:pt x="76" y="0"/>
                    <a:pt x="76" y="0"/>
                  </a:cubicBezTo>
                  <a:cubicBezTo>
                    <a:pt x="81" y="0"/>
                    <a:pt x="84" y="4"/>
                    <a:pt x="84" y="8"/>
                  </a:cubicBezTo>
                  <a:lnTo>
                    <a:pt x="84" y="140"/>
                  </a:lnTo>
                  <a:close/>
                </a:path>
              </a:pathLst>
            </a:custGeom>
            <a:solidFill>
              <a:srgbClr val="F7F7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6"/>
            <p:cNvSpPr>
              <a:spLocks noEditPoints="1"/>
            </p:cNvSpPr>
            <p:nvPr/>
          </p:nvSpPr>
          <p:spPr bwMode="auto">
            <a:xfrm>
              <a:off x="3014" y="305"/>
              <a:ext cx="1632" cy="2836"/>
            </a:xfrm>
            <a:custGeom>
              <a:avLst/>
              <a:gdLst>
                <a:gd name="T0" fmla="*/ 76 w 85"/>
                <a:gd name="T1" fmla="*/ 150 h 150"/>
                <a:gd name="T2" fmla="*/ 8 w 85"/>
                <a:gd name="T3" fmla="*/ 150 h 150"/>
                <a:gd name="T4" fmla="*/ 0 w 85"/>
                <a:gd name="T5" fmla="*/ 141 h 150"/>
                <a:gd name="T6" fmla="*/ 0 w 85"/>
                <a:gd name="T7" fmla="*/ 9 h 150"/>
                <a:gd name="T8" fmla="*/ 8 w 85"/>
                <a:gd name="T9" fmla="*/ 0 h 150"/>
                <a:gd name="T10" fmla="*/ 76 w 85"/>
                <a:gd name="T11" fmla="*/ 0 h 150"/>
                <a:gd name="T12" fmla="*/ 85 w 85"/>
                <a:gd name="T13" fmla="*/ 9 h 150"/>
                <a:gd name="T14" fmla="*/ 85 w 85"/>
                <a:gd name="T15" fmla="*/ 141 h 150"/>
                <a:gd name="T16" fmla="*/ 76 w 85"/>
                <a:gd name="T17" fmla="*/ 150 h 150"/>
                <a:gd name="T18" fmla="*/ 8 w 85"/>
                <a:gd name="T19" fmla="*/ 2 h 150"/>
                <a:gd name="T20" fmla="*/ 1 w 85"/>
                <a:gd name="T21" fmla="*/ 9 h 150"/>
                <a:gd name="T22" fmla="*/ 1 w 85"/>
                <a:gd name="T23" fmla="*/ 141 h 150"/>
                <a:gd name="T24" fmla="*/ 8 w 85"/>
                <a:gd name="T25" fmla="*/ 148 h 150"/>
                <a:gd name="T26" fmla="*/ 76 w 85"/>
                <a:gd name="T27" fmla="*/ 148 h 150"/>
                <a:gd name="T28" fmla="*/ 84 w 85"/>
                <a:gd name="T29" fmla="*/ 141 h 150"/>
                <a:gd name="T30" fmla="*/ 84 w 85"/>
                <a:gd name="T31" fmla="*/ 9 h 150"/>
                <a:gd name="T32" fmla="*/ 76 w 85"/>
                <a:gd name="T33" fmla="*/ 2 h 150"/>
                <a:gd name="T34" fmla="*/ 8 w 85"/>
                <a:gd name="T35" fmla="*/ 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50">
                  <a:moveTo>
                    <a:pt x="76" y="150"/>
                  </a:moveTo>
                  <a:cubicBezTo>
                    <a:pt x="8" y="150"/>
                    <a:pt x="8" y="150"/>
                    <a:pt x="8" y="150"/>
                  </a:cubicBezTo>
                  <a:cubicBezTo>
                    <a:pt x="4" y="150"/>
                    <a:pt x="0" y="146"/>
                    <a:pt x="0" y="141"/>
                  </a:cubicBezTo>
                  <a:cubicBezTo>
                    <a:pt x="0" y="9"/>
                    <a:pt x="0" y="9"/>
                    <a:pt x="0" y="9"/>
                  </a:cubicBezTo>
                  <a:cubicBezTo>
                    <a:pt x="0" y="4"/>
                    <a:pt x="4" y="0"/>
                    <a:pt x="8" y="0"/>
                  </a:cubicBezTo>
                  <a:cubicBezTo>
                    <a:pt x="76" y="0"/>
                    <a:pt x="76" y="0"/>
                    <a:pt x="76" y="0"/>
                  </a:cubicBezTo>
                  <a:cubicBezTo>
                    <a:pt x="81" y="0"/>
                    <a:pt x="85" y="4"/>
                    <a:pt x="85" y="9"/>
                  </a:cubicBezTo>
                  <a:cubicBezTo>
                    <a:pt x="85" y="141"/>
                    <a:pt x="85" y="141"/>
                    <a:pt x="85" y="141"/>
                  </a:cubicBezTo>
                  <a:cubicBezTo>
                    <a:pt x="85" y="146"/>
                    <a:pt x="81" y="150"/>
                    <a:pt x="76" y="150"/>
                  </a:cubicBezTo>
                  <a:close/>
                  <a:moveTo>
                    <a:pt x="8" y="2"/>
                  </a:moveTo>
                  <a:cubicBezTo>
                    <a:pt x="4" y="2"/>
                    <a:pt x="1" y="5"/>
                    <a:pt x="1" y="9"/>
                  </a:cubicBezTo>
                  <a:cubicBezTo>
                    <a:pt x="1" y="141"/>
                    <a:pt x="1" y="141"/>
                    <a:pt x="1" y="141"/>
                  </a:cubicBezTo>
                  <a:cubicBezTo>
                    <a:pt x="1" y="145"/>
                    <a:pt x="4" y="148"/>
                    <a:pt x="8" y="148"/>
                  </a:cubicBezTo>
                  <a:cubicBezTo>
                    <a:pt x="76" y="148"/>
                    <a:pt x="76" y="148"/>
                    <a:pt x="76" y="148"/>
                  </a:cubicBezTo>
                  <a:cubicBezTo>
                    <a:pt x="80" y="148"/>
                    <a:pt x="84" y="145"/>
                    <a:pt x="84" y="141"/>
                  </a:cubicBezTo>
                  <a:cubicBezTo>
                    <a:pt x="84" y="9"/>
                    <a:pt x="84" y="9"/>
                    <a:pt x="84" y="9"/>
                  </a:cubicBezTo>
                  <a:cubicBezTo>
                    <a:pt x="84" y="5"/>
                    <a:pt x="80" y="2"/>
                    <a:pt x="76" y="2"/>
                  </a:cubicBezTo>
                  <a:lnTo>
                    <a:pt x="8"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7"/>
            <p:cNvSpPr>
              <a:spLocks noEditPoints="1"/>
            </p:cNvSpPr>
            <p:nvPr/>
          </p:nvSpPr>
          <p:spPr bwMode="auto">
            <a:xfrm>
              <a:off x="3149" y="626"/>
              <a:ext cx="1362" cy="2061"/>
            </a:xfrm>
            <a:custGeom>
              <a:avLst/>
              <a:gdLst>
                <a:gd name="T0" fmla="*/ 64 w 71"/>
                <a:gd name="T1" fmla="*/ 109 h 109"/>
                <a:gd name="T2" fmla="*/ 6 w 71"/>
                <a:gd name="T3" fmla="*/ 109 h 109"/>
                <a:gd name="T4" fmla="*/ 0 w 71"/>
                <a:gd name="T5" fmla="*/ 103 h 109"/>
                <a:gd name="T6" fmla="*/ 0 w 71"/>
                <a:gd name="T7" fmla="*/ 7 h 109"/>
                <a:gd name="T8" fmla="*/ 6 w 71"/>
                <a:gd name="T9" fmla="*/ 0 h 109"/>
                <a:gd name="T10" fmla="*/ 64 w 71"/>
                <a:gd name="T11" fmla="*/ 0 h 109"/>
                <a:gd name="T12" fmla="*/ 71 w 71"/>
                <a:gd name="T13" fmla="*/ 7 h 109"/>
                <a:gd name="T14" fmla="*/ 71 w 71"/>
                <a:gd name="T15" fmla="*/ 103 h 109"/>
                <a:gd name="T16" fmla="*/ 64 w 71"/>
                <a:gd name="T17" fmla="*/ 109 h 109"/>
                <a:gd name="T18" fmla="*/ 6 w 71"/>
                <a:gd name="T19" fmla="*/ 1 h 109"/>
                <a:gd name="T20" fmla="*/ 1 w 71"/>
                <a:gd name="T21" fmla="*/ 7 h 109"/>
                <a:gd name="T22" fmla="*/ 1 w 71"/>
                <a:gd name="T23" fmla="*/ 103 h 109"/>
                <a:gd name="T24" fmla="*/ 6 w 71"/>
                <a:gd name="T25" fmla="*/ 108 h 109"/>
                <a:gd name="T26" fmla="*/ 64 w 71"/>
                <a:gd name="T27" fmla="*/ 108 h 109"/>
                <a:gd name="T28" fmla="*/ 70 w 71"/>
                <a:gd name="T29" fmla="*/ 103 h 109"/>
                <a:gd name="T30" fmla="*/ 70 w 71"/>
                <a:gd name="T31" fmla="*/ 7 h 109"/>
                <a:gd name="T32" fmla="*/ 64 w 71"/>
                <a:gd name="T33" fmla="*/ 1 h 109"/>
                <a:gd name="T34" fmla="*/ 6 w 71"/>
                <a:gd name="T35" fmla="*/ 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1" h="109">
                  <a:moveTo>
                    <a:pt x="64" y="109"/>
                  </a:moveTo>
                  <a:cubicBezTo>
                    <a:pt x="6" y="109"/>
                    <a:pt x="6" y="109"/>
                    <a:pt x="6" y="109"/>
                  </a:cubicBezTo>
                  <a:cubicBezTo>
                    <a:pt x="3" y="109"/>
                    <a:pt x="0" y="106"/>
                    <a:pt x="0" y="103"/>
                  </a:cubicBezTo>
                  <a:cubicBezTo>
                    <a:pt x="0" y="7"/>
                    <a:pt x="0" y="7"/>
                    <a:pt x="0" y="7"/>
                  </a:cubicBezTo>
                  <a:cubicBezTo>
                    <a:pt x="0" y="3"/>
                    <a:pt x="3" y="0"/>
                    <a:pt x="6" y="0"/>
                  </a:cubicBezTo>
                  <a:cubicBezTo>
                    <a:pt x="64" y="0"/>
                    <a:pt x="64" y="0"/>
                    <a:pt x="64" y="0"/>
                  </a:cubicBezTo>
                  <a:cubicBezTo>
                    <a:pt x="68" y="0"/>
                    <a:pt x="71" y="3"/>
                    <a:pt x="71" y="7"/>
                  </a:cubicBezTo>
                  <a:cubicBezTo>
                    <a:pt x="71" y="103"/>
                    <a:pt x="71" y="103"/>
                    <a:pt x="71" y="103"/>
                  </a:cubicBezTo>
                  <a:cubicBezTo>
                    <a:pt x="71" y="106"/>
                    <a:pt x="68" y="109"/>
                    <a:pt x="64" y="109"/>
                  </a:cubicBezTo>
                  <a:close/>
                  <a:moveTo>
                    <a:pt x="6" y="1"/>
                  </a:moveTo>
                  <a:cubicBezTo>
                    <a:pt x="3" y="1"/>
                    <a:pt x="1" y="4"/>
                    <a:pt x="1" y="7"/>
                  </a:cubicBezTo>
                  <a:cubicBezTo>
                    <a:pt x="1" y="103"/>
                    <a:pt x="1" y="103"/>
                    <a:pt x="1" y="103"/>
                  </a:cubicBezTo>
                  <a:cubicBezTo>
                    <a:pt x="1" y="106"/>
                    <a:pt x="3" y="108"/>
                    <a:pt x="6" y="108"/>
                  </a:cubicBezTo>
                  <a:cubicBezTo>
                    <a:pt x="64" y="108"/>
                    <a:pt x="64" y="108"/>
                    <a:pt x="64" y="108"/>
                  </a:cubicBezTo>
                  <a:cubicBezTo>
                    <a:pt x="67" y="108"/>
                    <a:pt x="70" y="106"/>
                    <a:pt x="70" y="103"/>
                  </a:cubicBezTo>
                  <a:cubicBezTo>
                    <a:pt x="70" y="7"/>
                    <a:pt x="70" y="7"/>
                    <a:pt x="70" y="7"/>
                  </a:cubicBezTo>
                  <a:cubicBezTo>
                    <a:pt x="70" y="4"/>
                    <a:pt x="67" y="1"/>
                    <a:pt x="64" y="1"/>
                  </a:cubicBezTo>
                  <a:lnTo>
                    <a:pt x="6" y="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8"/>
            <p:cNvSpPr/>
            <p:nvPr/>
          </p:nvSpPr>
          <p:spPr bwMode="auto">
            <a:xfrm>
              <a:off x="3552" y="494"/>
              <a:ext cx="556" cy="18"/>
            </a:xfrm>
            <a:custGeom>
              <a:avLst/>
              <a:gdLst>
                <a:gd name="T0" fmla="*/ 28 w 29"/>
                <a:gd name="T1" fmla="*/ 1 h 1"/>
                <a:gd name="T2" fmla="*/ 0 w 29"/>
                <a:gd name="T3" fmla="*/ 1 h 1"/>
                <a:gd name="T4" fmla="*/ 0 w 29"/>
                <a:gd name="T5" fmla="*/ 0 h 1"/>
                <a:gd name="T6" fmla="*/ 0 w 29"/>
                <a:gd name="T7" fmla="*/ 0 h 1"/>
                <a:gd name="T8" fmla="*/ 28 w 29"/>
                <a:gd name="T9" fmla="*/ 0 h 1"/>
                <a:gd name="T10" fmla="*/ 29 w 29"/>
                <a:gd name="T11" fmla="*/ 0 h 1"/>
                <a:gd name="T12" fmla="*/ 28 w 29"/>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29" h="1">
                  <a:moveTo>
                    <a:pt x="28" y="1"/>
                  </a:moveTo>
                  <a:cubicBezTo>
                    <a:pt x="0" y="1"/>
                    <a:pt x="0" y="1"/>
                    <a:pt x="0" y="1"/>
                  </a:cubicBezTo>
                  <a:cubicBezTo>
                    <a:pt x="0" y="1"/>
                    <a:pt x="0" y="1"/>
                    <a:pt x="0" y="0"/>
                  </a:cubicBezTo>
                  <a:cubicBezTo>
                    <a:pt x="0" y="0"/>
                    <a:pt x="0" y="0"/>
                    <a:pt x="0" y="0"/>
                  </a:cubicBezTo>
                  <a:cubicBezTo>
                    <a:pt x="28" y="0"/>
                    <a:pt x="28" y="0"/>
                    <a:pt x="28" y="0"/>
                  </a:cubicBezTo>
                  <a:cubicBezTo>
                    <a:pt x="29" y="0"/>
                    <a:pt x="29" y="0"/>
                    <a:pt x="29" y="0"/>
                  </a:cubicBezTo>
                  <a:cubicBezTo>
                    <a:pt x="29" y="1"/>
                    <a:pt x="29" y="1"/>
                    <a:pt x="28"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9"/>
            <p:cNvSpPr/>
            <p:nvPr/>
          </p:nvSpPr>
          <p:spPr bwMode="auto">
            <a:xfrm>
              <a:off x="3763" y="2838"/>
              <a:ext cx="134" cy="132"/>
            </a:xfrm>
            <a:custGeom>
              <a:avLst/>
              <a:gdLst>
                <a:gd name="T0" fmla="*/ 5 w 7"/>
                <a:gd name="T1" fmla="*/ 0 h 7"/>
                <a:gd name="T2" fmla="*/ 5 w 7"/>
                <a:gd name="T3" fmla="*/ 1 h 7"/>
                <a:gd name="T4" fmla="*/ 6 w 7"/>
                <a:gd name="T5" fmla="*/ 3 h 7"/>
                <a:gd name="T6" fmla="*/ 3 w 7"/>
                <a:gd name="T7" fmla="*/ 5 h 7"/>
                <a:gd name="T8" fmla="*/ 1 w 7"/>
                <a:gd name="T9" fmla="*/ 3 h 7"/>
                <a:gd name="T10" fmla="*/ 2 w 7"/>
                <a:gd name="T11" fmla="*/ 1 h 7"/>
                <a:gd name="T12" fmla="*/ 2 w 7"/>
                <a:gd name="T13" fmla="*/ 0 h 7"/>
                <a:gd name="T14" fmla="*/ 0 w 7"/>
                <a:gd name="T15" fmla="*/ 3 h 7"/>
                <a:gd name="T16" fmla="*/ 3 w 7"/>
                <a:gd name="T17" fmla="*/ 7 h 7"/>
                <a:gd name="T18" fmla="*/ 7 w 7"/>
                <a:gd name="T19" fmla="*/ 3 h 7"/>
                <a:gd name="T20" fmla="*/ 5 w 7"/>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7">
                  <a:moveTo>
                    <a:pt x="5" y="0"/>
                  </a:moveTo>
                  <a:cubicBezTo>
                    <a:pt x="5" y="1"/>
                    <a:pt x="5" y="1"/>
                    <a:pt x="5" y="1"/>
                  </a:cubicBezTo>
                  <a:cubicBezTo>
                    <a:pt x="5" y="1"/>
                    <a:pt x="6" y="2"/>
                    <a:pt x="6" y="3"/>
                  </a:cubicBezTo>
                  <a:cubicBezTo>
                    <a:pt x="6" y="4"/>
                    <a:pt x="5" y="5"/>
                    <a:pt x="3" y="5"/>
                  </a:cubicBezTo>
                  <a:cubicBezTo>
                    <a:pt x="2" y="5"/>
                    <a:pt x="1" y="4"/>
                    <a:pt x="1" y="3"/>
                  </a:cubicBezTo>
                  <a:cubicBezTo>
                    <a:pt x="1" y="2"/>
                    <a:pt x="1" y="1"/>
                    <a:pt x="2" y="1"/>
                  </a:cubicBezTo>
                  <a:cubicBezTo>
                    <a:pt x="2" y="0"/>
                    <a:pt x="2" y="0"/>
                    <a:pt x="2" y="0"/>
                  </a:cubicBezTo>
                  <a:cubicBezTo>
                    <a:pt x="1" y="0"/>
                    <a:pt x="0" y="1"/>
                    <a:pt x="0" y="3"/>
                  </a:cubicBezTo>
                  <a:cubicBezTo>
                    <a:pt x="0" y="5"/>
                    <a:pt x="1" y="7"/>
                    <a:pt x="3" y="7"/>
                  </a:cubicBezTo>
                  <a:cubicBezTo>
                    <a:pt x="5" y="7"/>
                    <a:pt x="7" y="5"/>
                    <a:pt x="7" y="3"/>
                  </a:cubicBezTo>
                  <a:cubicBezTo>
                    <a:pt x="7" y="1"/>
                    <a:pt x="6" y="0"/>
                    <a:pt x="5"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0"/>
            <p:cNvSpPr/>
            <p:nvPr/>
          </p:nvSpPr>
          <p:spPr bwMode="auto">
            <a:xfrm>
              <a:off x="3820" y="2800"/>
              <a:ext cx="20" cy="114"/>
            </a:xfrm>
            <a:custGeom>
              <a:avLst/>
              <a:gdLst>
                <a:gd name="T0" fmla="*/ 0 w 1"/>
                <a:gd name="T1" fmla="*/ 0 h 6"/>
                <a:gd name="T2" fmla="*/ 1 w 1"/>
                <a:gd name="T3" fmla="*/ 0 h 6"/>
                <a:gd name="T4" fmla="*/ 1 w 1"/>
                <a:gd name="T5" fmla="*/ 5 h 6"/>
                <a:gd name="T6" fmla="*/ 0 w 1"/>
                <a:gd name="T7" fmla="*/ 6 h 6"/>
                <a:gd name="T8" fmla="*/ 0 w 1"/>
                <a:gd name="T9" fmla="*/ 5 h 6"/>
                <a:gd name="T10" fmla="*/ 0 w 1"/>
                <a:gd name="T11" fmla="*/ 0 h 6"/>
                <a:gd name="T12" fmla="*/ 0 w 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 h="6">
                  <a:moveTo>
                    <a:pt x="0" y="0"/>
                  </a:moveTo>
                  <a:cubicBezTo>
                    <a:pt x="1" y="0"/>
                    <a:pt x="1" y="0"/>
                    <a:pt x="1" y="0"/>
                  </a:cubicBezTo>
                  <a:cubicBezTo>
                    <a:pt x="1" y="5"/>
                    <a:pt x="1" y="5"/>
                    <a:pt x="1" y="5"/>
                  </a:cubicBezTo>
                  <a:cubicBezTo>
                    <a:pt x="1" y="5"/>
                    <a:pt x="1" y="6"/>
                    <a:pt x="0" y="6"/>
                  </a:cubicBezTo>
                  <a:cubicBezTo>
                    <a:pt x="0" y="6"/>
                    <a:pt x="0" y="5"/>
                    <a:pt x="0" y="5"/>
                  </a:cubicBezTo>
                  <a:cubicBezTo>
                    <a:pt x="0" y="0"/>
                    <a:pt x="0" y="0"/>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1"/>
            <p:cNvSpPr>
              <a:spLocks noEditPoints="1"/>
            </p:cNvSpPr>
            <p:nvPr/>
          </p:nvSpPr>
          <p:spPr bwMode="auto">
            <a:xfrm>
              <a:off x="3705" y="2762"/>
              <a:ext cx="250" cy="246"/>
            </a:xfrm>
            <a:custGeom>
              <a:avLst/>
              <a:gdLst>
                <a:gd name="T0" fmla="*/ 11 w 13"/>
                <a:gd name="T1" fmla="*/ 13 h 13"/>
                <a:gd name="T2" fmla="*/ 2 w 13"/>
                <a:gd name="T3" fmla="*/ 13 h 13"/>
                <a:gd name="T4" fmla="*/ 0 w 13"/>
                <a:gd name="T5" fmla="*/ 11 h 13"/>
                <a:gd name="T6" fmla="*/ 0 w 13"/>
                <a:gd name="T7" fmla="*/ 2 h 13"/>
                <a:gd name="T8" fmla="*/ 2 w 13"/>
                <a:gd name="T9" fmla="*/ 0 h 13"/>
                <a:gd name="T10" fmla="*/ 11 w 13"/>
                <a:gd name="T11" fmla="*/ 0 h 13"/>
                <a:gd name="T12" fmla="*/ 13 w 13"/>
                <a:gd name="T13" fmla="*/ 2 h 13"/>
                <a:gd name="T14" fmla="*/ 13 w 13"/>
                <a:gd name="T15" fmla="*/ 11 h 13"/>
                <a:gd name="T16" fmla="*/ 11 w 13"/>
                <a:gd name="T17" fmla="*/ 13 h 13"/>
                <a:gd name="T18" fmla="*/ 2 w 13"/>
                <a:gd name="T19" fmla="*/ 1 h 13"/>
                <a:gd name="T20" fmla="*/ 1 w 13"/>
                <a:gd name="T21" fmla="*/ 2 h 13"/>
                <a:gd name="T22" fmla="*/ 1 w 13"/>
                <a:gd name="T23" fmla="*/ 11 h 13"/>
                <a:gd name="T24" fmla="*/ 2 w 13"/>
                <a:gd name="T25" fmla="*/ 12 h 13"/>
                <a:gd name="T26" fmla="*/ 11 w 13"/>
                <a:gd name="T27" fmla="*/ 12 h 13"/>
                <a:gd name="T28" fmla="*/ 12 w 13"/>
                <a:gd name="T29" fmla="*/ 11 h 13"/>
                <a:gd name="T30" fmla="*/ 12 w 13"/>
                <a:gd name="T31" fmla="*/ 2 h 13"/>
                <a:gd name="T32" fmla="*/ 11 w 13"/>
                <a:gd name="T33" fmla="*/ 1 h 13"/>
                <a:gd name="T34" fmla="*/ 2 w 13"/>
                <a:gd name="T35"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 h="13">
                  <a:moveTo>
                    <a:pt x="11" y="13"/>
                  </a:moveTo>
                  <a:cubicBezTo>
                    <a:pt x="2" y="13"/>
                    <a:pt x="2" y="13"/>
                    <a:pt x="2" y="13"/>
                  </a:cubicBezTo>
                  <a:cubicBezTo>
                    <a:pt x="0" y="13"/>
                    <a:pt x="0" y="12"/>
                    <a:pt x="0" y="11"/>
                  </a:cubicBezTo>
                  <a:cubicBezTo>
                    <a:pt x="0" y="2"/>
                    <a:pt x="0" y="2"/>
                    <a:pt x="0" y="2"/>
                  </a:cubicBezTo>
                  <a:cubicBezTo>
                    <a:pt x="0" y="1"/>
                    <a:pt x="0" y="0"/>
                    <a:pt x="2" y="0"/>
                  </a:cubicBezTo>
                  <a:cubicBezTo>
                    <a:pt x="11" y="0"/>
                    <a:pt x="11" y="0"/>
                    <a:pt x="11" y="0"/>
                  </a:cubicBezTo>
                  <a:cubicBezTo>
                    <a:pt x="12" y="0"/>
                    <a:pt x="13" y="1"/>
                    <a:pt x="13" y="2"/>
                  </a:cubicBezTo>
                  <a:cubicBezTo>
                    <a:pt x="13" y="11"/>
                    <a:pt x="13" y="11"/>
                    <a:pt x="13" y="11"/>
                  </a:cubicBezTo>
                  <a:cubicBezTo>
                    <a:pt x="13" y="12"/>
                    <a:pt x="12" y="13"/>
                    <a:pt x="11" y="13"/>
                  </a:cubicBezTo>
                  <a:close/>
                  <a:moveTo>
                    <a:pt x="2" y="1"/>
                  </a:moveTo>
                  <a:cubicBezTo>
                    <a:pt x="1" y="1"/>
                    <a:pt x="1" y="1"/>
                    <a:pt x="1" y="2"/>
                  </a:cubicBezTo>
                  <a:cubicBezTo>
                    <a:pt x="1" y="11"/>
                    <a:pt x="1" y="11"/>
                    <a:pt x="1" y="11"/>
                  </a:cubicBezTo>
                  <a:cubicBezTo>
                    <a:pt x="1" y="12"/>
                    <a:pt x="1" y="12"/>
                    <a:pt x="2" y="12"/>
                  </a:cubicBezTo>
                  <a:cubicBezTo>
                    <a:pt x="11" y="12"/>
                    <a:pt x="11" y="12"/>
                    <a:pt x="11" y="12"/>
                  </a:cubicBezTo>
                  <a:cubicBezTo>
                    <a:pt x="11" y="12"/>
                    <a:pt x="12" y="12"/>
                    <a:pt x="12" y="11"/>
                  </a:cubicBezTo>
                  <a:cubicBezTo>
                    <a:pt x="12" y="2"/>
                    <a:pt x="12" y="2"/>
                    <a:pt x="12" y="2"/>
                  </a:cubicBezTo>
                  <a:cubicBezTo>
                    <a:pt x="12" y="1"/>
                    <a:pt x="11" y="1"/>
                    <a:pt x="11" y="1"/>
                  </a:cubicBezTo>
                  <a:lnTo>
                    <a:pt x="2" y="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2"/>
            <p:cNvSpPr/>
            <p:nvPr/>
          </p:nvSpPr>
          <p:spPr bwMode="auto">
            <a:xfrm>
              <a:off x="3245" y="739"/>
              <a:ext cx="1151" cy="227"/>
            </a:xfrm>
            <a:custGeom>
              <a:avLst/>
              <a:gdLst>
                <a:gd name="T0" fmla="*/ 1151 w 1151"/>
                <a:gd name="T1" fmla="*/ 227 h 227"/>
                <a:gd name="T2" fmla="*/ 0 w 1151"/>
                <a:gd name="T3" fmla="*/ 227 h 227"/>
                <a:gd name="T4" fmla="*/ 76 w 1151"/>
                <a:gd name="T5" fmla="*/ 0 h 227"/>
                <a:gd name="T6" fmla="*/ 1074 w 1151"/>
                <a:gd name="T7" fmla="*/ 0 h 227"/>
                <a:gd name="T8" fmla="*/ 1151 w 1151"/>
                <a:gd name="T9" fmla="*/ 227 h 227"/>
              </a:gdLst>
              <a:ahLst/>
              <a:cxnLst>
                <a:cxn ang="0">
                  <a:pos x="T0" y="T1"/>
                </a:cxn>
                <a:cxn ang="0">
                  <a:pos x="T2" y="T3"/>
                </a:cxn>
                <a:cxn ang="0">
                  <a:pos x="T4" y="T5"/>
                </a:cxn>
                <a:cxn ang="0">
                  <a:pos x="T6" y="T7"/>
                </a:cxn>
                <a:cxn ang="0">
                  <a:pos x="T8" y="T9"/>
                </a:cxn>
              </a:cxnLst>
              <a:rect l="0" t="0" r="r" b="b"/>
              <a:pathLst>
                <a:path w="1151" h="227">
                  <a:moveTo>
                    <a:pt x="1151" y="227"/>
                  </a:moveTo>
                  <a:lnTo>
                    <a:pt x="0" y="227"/>
                  </a:lnTo>
                  <a:lnTo>
                    <a:pt x="76" y="0"/>
                  </a:lnTo>
                  <a:lnTo>
                    <a:pt x="1074" y="0"/>
                  </a:lnTo>
                  <a:lnTo>
                    <a:pt x="1151" y="227"/>
                  </a:lnTo>
                  <a:close/>
                </a:path>
              </a:pathLst>
            </a:custGeom>
            <a:solidFill>
              <a:srgbClr val="FDD23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3"/>
            <p:cNvSpPr/>
            <p:nvPr/>
          </p:nvSpPr>
          <p:spPr bwMode="auto">
            <a:xfrm>
              <a:off x="3245" y="966"/>
              <a:ext cx="192" cy="303"/>
            </a:xfrm>
            <a:custGeom>
              <a:avLst/>
              <a:gdLst>
                <a:gd name="T0" fmla="*/ 0 w 10"/>
                <a:gd name="T1" fmla="*/ 0 h 16"/>
                <a:gd name="T2" fmla="*/ 0 w 10"/>
                <a:gd name="T3" fmla="*/ 12 h 16"/>
                <a:gd name="T4" fmla="*/ 4 w 10"/>
                <a:gd name="T5" fmla="*/ 16 h 16"/>
                <a:gd name="T6" fmla="*/ 6 w 10"/>
                <a:gd name="T7" fmla="*/ 16 h 16"/>
                <a:gd name="T8" fmla="*/ 10 w 10"/>
                <a:gd name="T9" fmla="*/ 12 h 16"/>
                <a:gd name="T10" fmla="*/ 10 w 10"/>
                <a:gd name="T11" fmla="*/ 0 h 16"/>
                <a:gd name="T12" fmla="*/ 0 w 10"/>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0" h="16">
                  <a:moveTo>
                    <a:pt x="0" y="0"/>
                  </a:moveTo>
                  <a:cubicBezTo>
                    <a:pt x="0" y="12"/>
                    <a:pt x="0" y="12"/>
                    <a:pt x="0" y="12"/>
                  </a:cubicBezTo>
                  <a:cubicBezTo>
                    <a:pt x="0" y="14"/>
                    <a:pt x="2" y="16"/>
                    <a:pt x="4" y="16"/>
                  </a:cubicBezTo>
                  <a:cubicBezTo>
                    <a:pt x="6" y="16"/>
                    <a:pt x="6" y="16"/>
                    <a:pt x="6" y="16"/>
                  </a:cubicBezTo>
                  <a:cubicBezTo>
                    <a:pt x="8" y="16"/>
                    <a:pt x="10" y="14"/>
                    <a:pt x="10" y="12"/>
                  </a:cubicBezTo>
                  <a:cubicBezTo>
                    <a:pt x="10" y="0"/>
                    <a:pt x="10" y="0"/>
                    <a:pt x="10" y="0"/>
                  </a:cubicBezTo>
                  <a:lnTo>
                    <a:pt x="0" y="0"/>
                  </a:lnTo>
                  <a:close/>
                </a:path>
              </a:pathLst>
            </a:custGeom>
            <a:solidFill>
              <a:srgbClr val="FDD23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4"/>
            <p:cNvSpPr/>
            <p:nvPr/>
          </p:nvSpPr>
          <p:spPr bwMode="auto">
            <a:xfrm>
              <a:off x="3437" y="966"/>
              <a:ext cx="191" cy="303"/>
            </a:xfrm>
            <a:custGeom>
              <a:avLst/>
              <a:gdLst>
                <a:gd name="T0" fmla="*/ 0 w 10"/>
                <a:gd name="T1" fmla="*/ 0 h 16"/>
                <a:gd name="T2" fmla="*/ 0 w 10"/>
                <a:gd name="T3" fmla="*/ 12 h 16"/>
                <a:gd name="T4" fmla="*/ 4 w 10"/>
                <a:gd name="T5" fmla="*/ 16 h 16"/>
                <a:gd name="T6" fmla="*/ 6 w 10"/>
                <a:gd name="T7" fmla="*/ 16 h 16"/>
                <a:gd name="T8" fmla="*/ 10 w 10"/>
                <a:gd name="T9" fmla="*/ 12 h 16"/>
                <a:gd name="T10" fmla="*/ 10 w 10"/>
                <a:gd name="T11" fmla="*/ 0 h 16"/>
                <a:gd name="T12" fmla="*/ 0 w 10"/>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0" h="16">
                  <a:moveTo>
                    <a:pt x="0" y="0"/>
                  </a:moveTo>
                  <a:cubicBezTo>
                    <a:pt x="0" y="12"/>
                    <a:pt x="0" y="12"/>
                    <a:pt x="0" y="12"/>
                  </a:cubicBezTo>
                  <a:cubicBezTo>
                    <a:pt x="0" y="14"/>
                    <a:pt x="2" y="16"/>
                    <a:pt x="4" y="16"/>
                  </a:cubicBezTo>
                  <a:cubicBezTo>
                    <a:pt x="6" y="16"/>
                    <a:pt x="6" y="16"/>
                    <a:pt x="6" y="16"/>
                  </a:cubicBezTo>
                  <a:cubicBezTo>
                    <a:pt x="8" y="16"/>
                    <a:pt x="10" y="14"/>
                    <a:pt x="10" y="12"/>
                  </a:cubicBezTo>
                  <a:cubicBezTo>
                    <a:pt x="10" y="0"/>
                    <a:pt x="10" y="0"/>
                    <a:pt x="10" y="0"/>
                  </a:cubicBezTo>
                  <a:lnTo>
                    <a:pt x="0" y="0"/>
                  </a:lnTo>
                  <a:close/>
                </a:path>
              </a:pathLst>
            </a:custGeom>
            <a:solidFill>
              <a:srgbClr val="EC6D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5"/>
            <p:cNvSpPr/>
            <p:nvPr/>
          </p:nvSpPr>
          <p:spPr bwMode="auto">
            <a:xfrm>
              <a:off x="3628" y="966"/>
              <a:ext cx="192" cy="303"/>
            </a:xfrm>
            <a:custGeom>
              <a:avLst/>
              <a:gdLst>
                <a:gd name="T0" fmla="*/ 0 w 10"/>
                <a:gd name="T1" fmla="*/ 0 h 16"/>
                <a:gd name="T2" fmla="*/ 0 w 10"/>
                <a:gd name="T3" fmla="*/ 12 h 16"/>
                <a:gd name="T4" fmla="*/ 4 w 10"/>
                <a:gd name="T5" fmla="*/ 16 h 16"/>
                <a:gd name="T6" fmla="*/ 6 w 10"/>
                <a:gd name="T7" fmla="*/ 16 h 16"/>
                <a:gd name="T8" fmla="*/ 10 w 10"/>
                <a:gd name="T9" fmla="*/ 12 h 16"/>
                <a:gd name="T10" fmla="*/ 10 w 10"/>
                <a:gd name="T11" fmla="*/ 0 h 16"/>
                <a:gd name="T12" fmla="*/ 0 w 10"/>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0" h="16">
                  <a:moveTo>
                    <a:pt x="0" y="0"/>
                  </a:moveTo>
                  <a:cubicBezTo>
                    <a:pt x="0" y="12"/>
                    <a:pt x="0" y="12"/>
                    <a:pt x="0" y="12"/>
                  </a:cubicBezTo>
                  <a:cubicBezTo>
                    <a:pt x="0" y="14"/>
                    <a:pt x="2" y="16"/>
                    <a:pt x="4" y="16"/>
                  </a:cubicBezTo>
                  <a:cubicBezTo>
                    <a:pt x="6" y="16"/>
                    <a:pt x="6" y="16"/>
                    <a:pt x="6" y="16"/>
                  </a:cubicBezTo>
                  <a:cubicBezTo>
                    <a:pt x="8" y="16"/>
                    <a:pt x="10" y="14"/>
                    <a:pt x="10" y="12"/>
                  </a:cubicBezTo>
                  <a:cubicBezTo>
                    <a:pt x="10" y="0"/>
                    <a:pt x="10" y="0"/>
                    <a:pt x="10" y="0"/>
                  </a:cubicBezTo>
                  <a:lnTo>
                    <a:pt x="0" y="0"/>
                  </a:lnTo>
                  <a:close/>
                </a:path>
              </a:pathLst>
            </a:custGeom>
            <a:solidFill>
              <a:srgbClr val="FDD23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6"/>
            <p:cNvSpPr/>
            <p:nvPr/>
          </p:nvSpPr>
          <p:spPr bwMode="auto">
            <a:xfrm>
              <a:off x="3820" y="966"/>
              <a:ext cx="192" cy="303"/>
            </a:xfrm>
            <a:custGeom>
              <a:avLst/>
              <a:gdLst>
                <a:gd name="T0" fmla="*/ 0 w 10"/>
                <a:gd name="T1" fmla="*/ 0 h 16"/>
                <a:gd name="T2" fmla="*/ 0 w 10"/>
                <a:gd name="T3" fmla="*/ 12 h 16"/>
                <a:gd name="T4" fmla="*/ 4 w 10"/>
                <a:gd name="T5" fmla="*/ 16 h 16"/>
                <a:gd name="T6" fmla="*/ 6 w 10"/>
                <a:gd name="T7" fmla="*/ 16 h 16"/>
                <a:gd name="T8" fmla="*/ 10 w 10"/>
                <a:gd name="T9" fmla="*/ 12 h 16"/>
                <a:gd name="T10" fmla="*/ 10 w 10"/>
                <a:gd name="T11" fmla="*/ 0 h 16"/>
                <a:gd name="T12" fmla="*/ 0 w 10"/>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0" h="16">
                  <a:moveTo>
                    <a:pt x="0" y="0"/>
                  </a:moveTo>
                  <a:cubicBezTo>
                    <a:pt x="0" y="12"/>
                    <a:pt x="0" y="12"/>
                    <a:pt x="0" y="12"/>
                  </a:cubicBezTo>
                  <a:cubicBezTo>
                    <a:pt x="0" y="14"/>
                    <a:pt x="2" y="16"/>
                    <a:pt x="4" y="16"/>
                  </a:cubicBezTo>
                  <a:cubicBezTo>
                    <a:pt x="6" y="16"/>
                    <a:pt x="6" y="16"/>
                    <a:pt x="6" y="16"/>
                  </a:cubicBezTo>
                  <a:cubicBezTo>
                    <a:pt x="8" y="16"/>
                    <a:pt x="10" y="14"/>
                    <a:pt x="10" y="12"/>
                  </a:cubicBezTo>
                  <a:cubicBezTo>
                    <a:pt x="10" y="0"/>
                    <a:pt x="10" y="0"/>
                    <a:pt x="10" y="0"/>
                  </a:cubicBezTo>
                  <a:lnTo>
                    <a:pt x="0" y="0"/>
                  </a:lnTo>
                  <a:close/>
                </a:path>
              </a:pathLst>
            </a:custGeom>
            <a:solidFill>
              <a:srgbClr val="EC6D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7"/>
            <p:cNvSpPr/>
            <p:nvPr/>
          </p:nvSpPr>
          <p:spPr bwMode="auto">
            <a:xfrm>
              <a:off x="4012" y="966"/>
              <a:ext cx="192" cy="303"/>
            </a:xfrm>
            <a:custGeom>
              <a:avLst/>
              <a:gdLst>
                <a:gd name="T0" fmla="*/ 0 w 10"/>
                <a:gd name="T1" fmla="*/ 0 h 16"/>
                <a:gd name="T2" fmla="*/ 0 w 10"/>
                <a:gd name="T3" fmla="*/ 12 h 16"/>
                <a:gd name="T4" fmla="*/ 4 w 10"/>
                <a:gd name="T5" fmla="*/ 16 h 16"/>
                <a:gd name="T6" fmla="*/ 6 w 10"/>
                <a:gd name="T7" fmla="*/ 16 h 16"/>
                <a:gd name="T8" fmla="*/ 10 w 10"/>
                <a:gd name="T9" fmla="*/ 12 h 16"/>
                <a:gd name="T10" fmla="*/ 10 w 10"/>
                <a:gd name="T11" fmla="*/ 0 h 16"/>
                <a:gd name="T12" fmla="*/ 0 w 10"/>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0" h="16">
                  <a:moveTo>
                    <a:pt x="0" y="0"/>
                  </a:moveTo>
                  <a:cubicBezTo>
                    <a:pt x="0" y="12"/>
                    <a:pt x="0" y="12"/>
                    <a:pt x="0" y="12"/>
                  </a:cubicBezTo>
                  <a:cubicBezTo>
                    <a:pt x="0" y="14"/>
                    <a:pt x="2" y="16"/>
                    <a:pt x="4" y="16"/>
                  </a:cubicBezTo>
                  <a:cubicBezTo>
                    <a:pt x="6" y="16"/>
                    <a:pt x="6" y="16"/>
                    <a:pt x="6" y="16"/>
                  </a:cubicBezTo>
                  <a:cubicBezTo>
                    <a:pt x="8" y="16"/>
                    <a:pt x="10" y="14"/>
                    <a:pt x="10" y="12"/>
                  </a:cubicBezTo>
                  <a:cubicBezTo>
                    <a:pt x="10" y="0"/>
                    <a:pt x="10" y="0"/>
                    <a:pt x="10" y="0"/>
                  </a:cubicBezTo>
                  <a:lnTo>
                    <a:pt x="0" y="0"/>
                  </a:lnTo>
                  <a:close/>
                </a:path>
              </a:pathLst>
            </a:custGeom>
            <a:solidFill>
              <a:srgbClr val="FDD23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8"/>
            <p:cNvSpPr/>
            <p:nvPr/>
          </p:nvSpPr>
          <p:spPr bwMode="auto">
            <a:xfrm>
              <a:off x="4204" y="966"/>
              <a:ext cx="192" cy="303"/>
            </a:xfrm>
            <a:custGeom>
              <a:avLst/>
              <a:gdLst>
                <a:gd name="T0" fmla="*/ 0 w 10"/>
                <a:gd name="T1" fmla="*/ 0 h 16"/>
                <a:gd name="T2" fmla="*/ 0 w 10"/>
                <a:gd name="T3" fmla="*/ 12 h 16"/>
                <a:gd name="T4" fmla="*/ 4 w 10"/>
                <a:gd name="T5" fmla="*/ 16 h 16"/>
                <a:gd name="T6" fmla="*/ 6 w 10"/>
                <a:gd name="T7" fmla="*/ 16 h 16"/>
                <a:gd name="T8" fmla="*/ 10 w 10"/>
                <a:gd name="T9" fmla="*/ 12 h 16"/>
                <a:gd name="T10" fmla="*/ 10 w 10"/>
                <a:gd name="T11" fmla="*/ 0 h 16"/>
                <a:gd name="T12" fmla="*/ 0 w 10"/>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0" h="16">
                  <a:moveTo>
                    <a:pt x="0" y="0"/>
                  </a:moveTo>
                  <a:cubicBezTo>
                    <a:pt x="0" y="12"/>
                    <a:pt x="0" y="12"/>
                    <a:pt x="0" y="12"/>
                  </a:cubicBezTo>
                  <a:cubicBezTo>
                    <a:pt x="0" y="14"/>
                    <a:pt x="2" y="16"/>
                    <a:pt x="4" y="16"/>
                  </a:cubicBezTo>
                  <a:cubicBezTo>
                    <a:pt x="6" y="16"/>
                    <a:pt x="6" y="16"/>
                    <a:pt x="6" y="16"/>
                  </a:cubicBezTo>
                  <a:cubicBezTo>
                    <a:pt x="8" y="16"/>
                    <a:pt x="10" y="14"/>
                    <a:pt x="10" y="12"/>
                  </a:cubicBezTo>
                  <a:cubicBezTo>
                    <a:pt x="10" y="0"/>
                    <a:pt x="10" y="0"/>
                    <a:pt x="10" y="0"/>
                  </a:cubicBezTo>
                  <a:lnTo>
                    <a:pt x="0" y="0"/>
                  </a:lnTo>
                  <a:close/>
                </a:path>
              </a:pathLst>
            </a:custGeom>
            <a:solidFill>
              <a:srgbClr val="EC6D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9"/>
            <p:cNvSpPr/>
            <p:nvPr/>
          </p:nvSpPr>
          <p:spPr bwMode="auto">
            <a:xfrm>
              <a:off x="4166" y="739"/>
              <a:ext cx="230" cy="227"/>
            </a:xfrm>
            <a:custGeom>
              <a:avLst/>
              <a:gdLst>
                <a:gd name="T0" fmla="*/ 0 w 230"/>
                <a:gd name="T1" fmla="*/ 0 h 227"/>
                <a:gd name="T2" fmla="*/ 38 w 230"/>
                <a:gd name="T3" fmla="*/ 227 h 227"/>
                <a:gd name="T4" fmla="*/ 230 w 230"/>
                <a:gd name="T5" fmla="*/ 227 h 227"/>
                <a:gd name="T6" fmla="*/ 153 w 230"/>
                <a:gd name="T7" fmla="*/ 0 h 227"/>
                <a:gd name="T8" fmla="*/ 0 w 230"/>
                <a:gd name="T9" fmla="*/ 0 h 227"/>
              </a:gdLst>
              <a:ahLst/>
              <a:cxnLst>
                <a:cxn ang="0">
                  <a:pos x="T0" y="T1"/>
                </a:cxn>
                <a:cxn ang="0">
                  <a:pos x="T2" y="T3"/>
                </a:cxn>
                <a:cxn ang="0">
                  <a:pos x="T4" y="T5"/>
                </a:cxn>
                <a:cxn ang="0">
                  <a:pos x="T6" y="T7"/>
                </a:cxn>
                <a:cxn ang="0">
                  <a:pos x="T8" y="T9"/>
                </a:cxn>
              </a:cxnLst>
              <a:rect l="0" t="0" r="r" b="b"/>
              <a:pathLst>
                <a:path w="230" h="227">
                  <a:moveTo>
                    <a:pt x="0" y="0"/>
                  </a:moveTo>
                  <a:lnTo>
                    <a:pt x="38" y="227"/>
                  </a:lnTo>
                  <a:lnTo>
                    <a:pt x="230" y="227"/>
                  </a:lnTo>
                  <a:lnTo>
                    <a:pt x="153" y="0"/>
                  </a:lnTo>
                  <a:lnTo>
                    <a:pt x="0" y="0"/>
                  </a:lnTo>
                  <a:close/>
                </a:path>
              </a:pathLst>
            </a:custGeom>
            <a:solidFill>
              <a:srgbClr val="EC6D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0"/>
            <p:cNvSpPr/>
            <p:nvPr/>
          </p:nvSpPr>
          <p:spPr bwMode="auto">
            <a:xfrm>
              <a:off x="3820" y="739"/>
              <a:ext cx="192" cy="227"/>
            </a:xfrm>
            <a:custGeom>
              <a:avLst/>
              <a:gdLst>
                <a:gd name="T0" fmla="*/ 0 w 192"/>
                <a:gd name="T1" fmla="*/ 0 h 227"/>
                <a:gd name="T2" fmla="*/ 0 w 192"/>
                <a:gd name="T3" fmla="*/ 227 h 227"/>
                <a:gd name="T4" fmla="*/ 192 w 192"/>
                <a:gd name="T5" fmla="*/ 227 h 227"/>
                <a:gd name="T6" fmla="*/ 173 w 192"/>
                <a:gd name="T7" fmla="*/ 0 h 227"/>
                <a:gd name="T8" fmla="*/ 0 w 192"/>
                <a:gd name="T9" fmla="*/ 0 h 227"/>
              </a:gdLst>
              <a:ahLst/>
              <a:cxnLst>
                <a:cxn ang="0">
                  <a:pos x="T0" y="T1"/>
                </a:cxn>
                <a:cxn ang="0">
                  <a:pos x="T2" y="T3"/>
                </a:cxn>
                <a:cxn ang="0">
                  <a:pos x="T4" y="T5"/>
                </a:cxn>
                <a:cxn ang="0">
                  <a:pos x="T6" y="T7"/>
                </a:cxn>
                <a:cxn ang="0">
                  <a:pos x="T8" y="T9"/>
                </a:cxn>
              </a:cxnLst>
              <a:rect l="0" t="0" r="r" b="b"/>
              <a:pathLst>
                <a:path w="192" h="227">
                  <a:moveTo>
                    <a:pt x="0" y="0"/>
                  </a:moveTo>
                  <a:lnTo>
                    <a:pt x="0" y="227"/>
                  </a:lnTo>
                  <a:lnTo>
                    <a:pt x="192" y="227"/>
                  </a:lnTo>
                  <a:lnTo>
                    <a:pt x="173" y="0"/>
                  </a:lnTo>
                  <a:lnTo>
                    <a:pt x="0" y="0"/>
                  </a:lnTo>
                  <a:close/>
                </a:path>
              </a:pathLst>
            </a:custGeom>
            <a:solidFill>
              <a:srgbClr val="EC6D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1"/>
            <p:cNvSpPr/>
            <p:nvPr/>
          </p:nvSpPr>
          <p:spPr bwMode="auto">
            <a:xfrm>
              <a:off x="3437" y="739"/>
              <a:ext cx="230" cy="227"/>
            </a:xfrm>
            <a:custGeom>
              <a:avLst/>
              <a:gdLst>
                <a:gd name="T0" fmla="*/ 191 w 230"/>
                <a:gd name="T1" fmla="*/ 227 h 227"/>
                <a:gd name="T2" fmla="*/ 230 w 230"/>
                <a:gd name="T3" fmla="*/ 0 h 227"/>
                <a:gd name="T4" fmla="*/ 57 w 230"/>
                <a:gd name="T5" fmla="*/ 0 h 227"/>
                <a:gd name="T6" fmla="*/ 0 w 230"/>
                <a:gd name="T7" fmla="*/ 227 h 227"/>
                <a:gd name="T8" fmla="*/ 191 w 230"/>
                <a:gd name="T9" fmla="*/ 227 h 227"/>
              </a:gdLst>
              <a:ahLst/>
              <a:cxnLst>
                <a:cxn ang="0">
                  <a:pos x="T0" y="T1"/>
                </a:cxn>
                <a:cxn ang="0">
                  <a:pos x="T2" y="T3"/>
                </a:cxn>
                <a:cxn ang="0">
                  <a:pos x="T4" y="T5"/>
                </a:cxn>
                <a:cxn ang="0">
                  <a:pos x="T6" y="T7"/>
                </a:cxn>
                <a:cxn ang="0">
                  <a:pos x="T8" y="T9"/>
                </a:cxn>
              </a:cxnLst>
              <a:rect l="0" t="0" r="r" b="b"/>
              <a:pathLst>
                <a:path w="230" h="227">
                  <a:moveTo>
                    <a:pt x="191" y="227"/>
                  </a:moveTo>
                  <a:lnTo>
                    <a:pt x="230" y="0"/>
                  </a:lnTo>
                  <a:lnTo>
                    <a:pt x="57" y="0"/>
                  </a:lnTo>
                  <a:lnTo>
                    <a:pt x="0" y="227"/>
                  </a:lnTo>
                  <a:lnTo>
                    <a:pt x="191" y="227"/>
                  </a:lnTo>
                  <a:close/>
                </a:path>
              </a:pathLst>
            </a:custGeom>
            <a:solidFill>
              <a:srgbClr val="EC6D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2"/>
            <p:cNvSpPr/>
            <p:nvPr/>
          </p:nvSpPr>
          <p:spPr bwMode="auto">
            <a:xfrm>
              <a:off x="4262" y="1250"/>
              <a:ext cx="19" cy="964"/>
            </a:xfrm>
            <a:custGeom>
              <a:avLst/>
              <a:gdLst>
                <a:gd name="T0" fmla="*/ 0 w 1"/>
                <a:gd name="T1" fmla="*/ 51 h 51"/>
                <a:gd name="T2" fmla="*/ 0 w 1"/>
                <a:gd name="T3" fmla="*/ 51 h 51"/>
                <a:gd name="T4" fmla="*/ 0 w 1"/>
                <a:gd name="T5" fmla="*/ 1 h 51"/>
                <a:gd name="T6" fmla="*/ 0 w 1"/>
                <a:gd name="T7" fmla="*/ 0 h 51"/>
                <a:gd name="T8" fmla="*/ 1 w 1"/>
                <a:gd name="T9" fmla="*/ 1 h 51"/>
                <a:gd name="T10" fmla="*/ 1 w 1"/>
                <a:gd name="T11" fmla="*/ 51 h 51"/>
                <a:gd name="T12" fmla="*/ 0 w 1"/>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1" h="51">
                  <a:moveTo>
                    <a:pt x="0" y="51"/>
                  </a:moveTo>
                  <a:cubicBezTo>
                    <a:pt x="0" y="51"/>
                    <a:pt x="0" y="51"/>
                    <a:pt x="0" y="51"/>
                  </a:cubicBezTo>
                  <a:cubicBezTo>
                    <a:pt x="0" y="1"/>
                    <a:pt x="0" y="1"/>
                    <a:pt x="0" y="1"/>
                  </a:cubicBezTo>
                  <a:cubicBezTo>
                    <a:pt x="0" y="1"/>
                    <a:pt x="0" y="0"/>
                    <a:pt x="0" y="0"/>
                  </a:cubicBezTo>
                  <a:cubicBezTo>
                    <a:pt x="1" y="0"/>
                    <a:pt x="1" y="1"/>
                    <a:pt x="1" y="1"/>
                  </a:cubicBezTo>
                  <a:cubicBezTo>
                    <a:pt x="1" y="51"/>
                    <a:pt x="1" y="51"/>
                    <a:pt x="1" y="51"/>
                  </a:cubicBezTo>
                  <a:cubicBezTo>
                    <a:pt x="1" y="51"/>
                    <a:pt x="1" y="51"/>
                    <a:pt x="0" y="5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3"/>
            <p:cNvSpPr/>
            <p:nvPr/>
          </p:nvSpPr>
          <p:spPr bwMode="auto">
            <a:xfrm>
              <a:off x="3321" y="1250"/>
              <a:ext cx="20" cy="964"/>
            </a:xfrm>
            <a:custGeom>
              <a:avLst/>
              <a:gdLst>
                <a:gd name="T0" fmla="*/ 1 w 1"/>
                <a:gd name="T1" fmla="*/ 51 h 51"/>
                <a:gd name="T2" fmla="*/ 0 w 1"/>
                <a:gd name="T3" fmla="*/ 51 h 51"/>
                <a:gd name="T4" fmla="*/ 0 w 1"/>
                <a:gd name="T5" fmla="*/ 1 h 51"/>
                <a:gd name="T6" fmla="*/ 1 w 1"/>
                <a:gd name="T7" fmla="*/ 0 h 51"/>
                <a:gd name="T8" fmla="*/ 1 w 1"/>
                <a:gd name="T9" fmla="*/ 1 h 51"/>
                <a:gd name="T10" fmla="*/ 1 w 1"/>
                <a:gd name="T11" fmla="*/ 51 h 51"/>
                <a:gd name="T12" fmla="*/ 1 w 1"/>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1" h="51">
                  <a:moveTo>
                    <a:pt x="1" y="51"/>
                  </a:moveTo>
                  <a:cubicBezTo>
                    <a:pt x="0" y="51"/>
                    <a:pt x="0" y="51"/>
                    <a:pt x="0" y="51"/>
                  </a:cubicBezTo>
                  <a:cubicBezTo>
                    <a:pt x="0" y="1"/>
                    <a:pt x="0" y="1"/>
                    <a:pt x="0" y="1"/>
                  </a:cubicBezTo>
                  <a:cubicBezTo>
                    <a:pt x="0" y="1"/>
                    <a:pt x="0" y="0"/>
                    <a:pt x="1" y="0"/>
                  </a:cubicBezTo>
                  <a:cubicBezTo>
                    <a:pt x="1" y="0"/>
                    <a:pt x="1" y="1"/>
                    <a:pt x="1" y="1"/>
                  </a:cubicBezTo>
                  <a:cubicBezTo>
                    <a:pt x="1" y="51"/>
                    <a:pt x="1" y="51"/>
                    <a:pt x="1" y="51"/>
                  </a:cubicBezTo>
                  <a:cubicBezTo>
                    <a:pt x="1" y="51"/>
                    <a:pt x="1" y="51"/>
                    <a:pt x="1" y="5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4"/>
            <p:cNvSpPr/>
            <p:nvPr/>
          </p:nvSpPr>
          <p:spPr bwMode="auto">
            <a:xfrm>
              <a:off x="4300" y="1250"/>
              <a:ext cx="19" cy="964"/>
            </a:xfrm>
            <a:custGeom>
              <a:avLst/>
              <a:gdLst>
                <a:gd name="T0" fmla="*/ 1 w 1"/>
                <a:gd name="T1" fmla="*/ 51 h 51"/>
                <a:gd name="T2" fmla="*/ 0 w 1"/>
                <a:gd name="T3" fmla="*/ 51 h 51"/>
                <a:gd name="T4" fmla="*/ 0 w 1"/>
                <a:gd name="T5" fmla="*/ 1 h 51"/>
                <a:gd name="T6" fmla="*/ 1 w 1"/>
                <a:gd name="T7" fmla="*/ 0 h 51"/>
                <a:gd name="T8" fmla="*/ 1 w 1"/>
                <a:gd name="T9" fmla="*/ 1 h 51"/>
                <a:gd name="T10" fmla="*/ 1 w 1"/>
                <a:gd name="T11" fmla="*/ 51 h 51"/>
                <a:gd name="T12" fmla="*/ 1 w 1"/>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1" h="51">
                  <a:moveTo>
                    <a:pt x="1" y="51"/>
                  </a:moveTo>
                  <a:cubicBezTo>
                    <a:pt x="0" y="51"/>
                    <a:pt x="0" y="51"/>
                    <a:pt x="0" y="51"/>
                  </a:cubicBezTo>
                  <a:cubicBezTo>
                    <a:pt x="0" y="1"/>
                    <a:pt x="0" y="1"/>
                    <a:pt x="0" y="1"/>
                  </a:cubicBezTo>
                  <a:cubicBezTo>
                    <a:pt x="0" y="1"/>
                    <a:pt x="0" y="0"/>
                    <a:pt x="1" y="0"/>
                  </a:cubicBezTo>
                  <a:cubicBezTo>
                    <a:pt x="1" y="0"/>
                    <a:pt x="1" y="1"/>
                    <a:pt x="1" y="1"/>
                  </a:cubicBezTo>
                  <a:cubicBezTo>
                    <a:pt x="1" y="51"/>
                    <a:pt x="1" y="51"/>
                    <a:pt x="1" y="51"/>
                  </a:cubicBezTo>
                  <a:cubicBezTo>
                    <a:pt x="1" y="51"/>
                    <a:pt x="1" y="51"/>
                    <a:pt x="1" y="5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5"/>
            <p:cNvSpPr/>
            <p:nvPr/>
          </p:nvSpPr>
          <p:spPr bwMode="auto">
            <a:xfrm>
              <a:off x="3360" y="1250"/>
              <a:ext cx="38" cy="964"/>
            </a:xfrm>
            <a:custGeom>
              <a:avLst/>
              <a:gdLst>
                <a:gd name="T0" fmla="*/ 1 w 2"/>
                <a:gd name="T1" fmla="*/ 51 h 51"/>
                <a:gd name="T2" fmla="*/ 0 w 2"/>
                <a:gd name="T3" fmla="*/ 51 h 51"/>
                <a:gd name="T4" fmla="*/ 0 w 2"/>
                <a:gd name="T5" fmla="*/ 1 h 51"/>
                <a:gd name="T6" fmla="*/ 1 w 2"/>
                <a:gd name="T7" fmla="*/ 0 h 51"/>
                <a:gd name="T8" fmla="*/ 2 w 2"/>
                <a:gd name="T9" fmla="*/ 1 h 51"/>
                <a:gd name="T10" fmla="*/ 2 w 2"/>
                <a:gd name="T11" fmla="*/ 51 h 51"/>
                <a:gd name="T12" fmla="*/ 1 w 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2" h="51">
                  <a:moveTo>
                    <a:pt x="1" y="51"/>
                  </a:moveTo>
                  <a:cubicBezTo>
                    <a:pt x="1" y="51"/>
                    <a:pt x="0" y="51"/>
                    <a:pt x="0" y="51"/>
                  </a:cubicBezTo>
                  <a:cubicBezTo>
                    <a:pt x="0" y="1"/>
                    <a:pt x="0" y="1"/>
                    <a:pt x="0" y="1"/>
                  </a:cubicBezTo>
                  <a:cubicBezTo>
                    <a:pt x="0" y="1"/>
                    <a:pt x="1" y="0"/>
                    <a:pt x="1" y="0"/>
                  </a:cubicBezTo>
                  <a:cubicBezTo>
                    <a:pt x="1" y="0"/>
                    <a:pt x="2" y="1"/>
                    <a:pt x="2" y="1"/>
                  </a:cubicBezTo>
                  <a:cubicBezTo>
                    <a:pt x="2" y="51"/>
                    <a:pt x="2" y="51"/>
                    <a:pt x="2" y="51"/>
                  </a:cubicBezTo>
                  <a:cubicBezTo>
                    <a:pt x="2" y="51"/>
                    <a:pt x="1" y="51"/>
                    <a:pt x="1" y="5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6"/>
            <p:cNvSpPr>
              <a:spLocks noEditPoints="1"/>
            </p:cNvSpPr>
            <p:nvPr/>
          </p:nvSpPr>
          <p:spPr bwMode="auto">
            <a:xfrm>
              <a:off x="3245" y="720"/>
              <a:ext cx="1170" cy="265"/>
            </a:xfrm>
            <a:custGeom>
              <a:avLst/>
              <a:gdLst>
                <a:gd name="T0" fmla="*/ 60 w 61"/>
                <a:gd name="T1" fmla="*/ 14 h 14"/>
                <a:gd name="T2" fmla="*/ 60 w 61"/>
                <a:gd name="T3" fmla="*/ 14 h 14"/>
                <a:gd name="T4" fmla="*/ 0 w 61"/>
                <a:gd name="T5" fmla="*/ 14 h 14"/>
                <a:gd name="T6" fmla="*/ 0 w 61"/>
                <a:gd name="T7" fmla="*/ 13 h 14"/>
                <a:gd name="T8" fmla="*/ 0 w 61"/>
                <a:gd name="T9" fmla="*/ 13 h 14"/>
                <a:gd name="T10" fmla="*/ 4 w 61"/>
                <a:gd name="T11" fmla="*/ 1 h 14"/>
                <a:gd name="T12" fmla="*/ 4 w 61"/>
                <a:gd name="T13" fmla="*/ 0 h 14"/>
                <a:gd name="T14" fmla="*/ 56 w 61"/>
                <a:gd name="T15" fmla="*/ 0 h 14"/>
                <a:gd name="T16" fmla="*/ 57 w 61"/>
                <a:gd name="T17" fmla="*/ 1 h 14"/>
                <a:gd name="T18" fmla="*/ 61 w 61"/>
                <a:gd name="T19" fmla="*/ 13 h 14"/>
                <a:gd name="T20" fmla="*/ 61 w 61"/>
                <a:gd name="T21" fmla="*/ 13 h 14"/>
                <a:gd name="T22" fmla="*/ 60 w 61"/>
                <a:gd name="T23" fmla="*/ 14 h 14"/>
                <a:gd name="T24" fmla="*/ 1 w 61"/>
                <a:gd name="T25" fmla="*/ 12 h 14"/>
                <a:gd name="T26" fmla="*/ 59 w 61"/>
                <a:gd name="T27" fmla="*/ 12 h 14"/>
                <a:gd name="T28" fmla="*/ 56 w 61"/>
                <a:gd name="T29" fmla="*/ 2 h 14"/>
                <a:gd name="T30" fmla="*/ 5 w 61"/>
                <a:gd name="T31" fmla="*/ 2 h 14"/>
                <a:gd name="T32" fmla="*/ 1 w 61"/>
                <a:gd name="T33"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1" h="14">
                  <a:moveTo>
                    <a:pt x="60" y="14"/>
                  </a:moveTo>
                  <a:cubicBezTo>
                    <a:pt x="60" y="14"/>
                    <a:pt x="60" y="14"/>
                    <a:pt x="60" y="14"/>
                  </a:cubicBezTo>
                  <a:cubicBezTo>
                    <a:pt x="0" y="14"/>
                    <a:pt x="0" y="14"/>
                    <a:pt x="0" y="14"/>
                  </a:cubicBezTo>
                  <a:cubicBezTo>
                    <a:pt x="0" y="14"/>
                    <a:pt x="0" y="13"/>
                    <a:pt x="0" y="13"/>
                  </a:cubicBezTo>
                  <a:cubicBezTo>
                    <a:pt x="0" y="13"/>
                    <a:pt x="0" y="13"/>
                    <a:pt x="0" y="13"/>
                  </a:cubicBezTo>
                  <a:cubicBezTo>
                    <a:pt x="4" y="1"/>
                    <a:pt x="4" y="1"/>
                    <a:pt x="4" y="1"/>
                  </a:cubicBezTo>
                  <a:cubicBezTo>
                    <a:pt x="4" y="1"/>
                    <a:pt x="4" y="0"/>
                    <a:pt x="4" y="0"/>
                  </a:cubicBezTo>
                  <a:cubicBezTo>
                    <a:pt x="56" y="0"/>
                    <a:pt x="56" y="0"/>
                    <a:pt x="56" y="0"/>
                  </a:cubicBezTo>
                  <a:cubicBezTo>
                    <a:pt x="57" y="0"/>
                    <a:pt x="57" y="1"/>
                    <a:pt x="57" y="1"/>
                  </a:cubicBezTo>
                  <a:cubicBezTo>
                    <a:pt x="61" y="13"/>
                    <a:pt x="61" y="13"/>
                    <a:pt x="61" y="13"/>
                  </a:cubicBezTo>
                  <a:cubicBezTo>
                    <a:pt x="61" y="13"/>
                    <a:pt x="61" y="13"/>
                    <a:pt x="61" y="13"/>
                  </a:cubicBezTo>
                  <a:cubicBezTo>
                    <a:pt x="61" y="13"/>
                    <a:pt x="61" y="14"/>
                    <a:pt x="60" y="14"/>
                  </a:cubicBezTo>
                  <a:close/>
                  <a:moveTo>
                    <a:pt x="1" y="12"/>
                  </a:moveTo>
                  <a:cubicBezTo>
                    <a:pt x="59" y="12"/>
                    <a:pt x="59" y="12"/>
                    <a:pt x="59" y="12"/>
                  </a:cubicBezTo>
                  <a:cubicBezTo>
                    <a:pt x="56" y="2"/>
                    <a:pt x="56" y="2"/>
                    <a:pt x="56" y="2"/>
                  </a:cubicBezTo>
                  <a:cubicBezTo>
                    <a:pt x="5" y="2"/>
                    <a:pt x="5" y="2"/>
                    <a:pt x="5" y="2"/>
                  </a:cubicBezTo>
                  <a:lnTo>
                    <a:pt x="1" y="1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7"/>
            <p:cNvSpPr>
              <a:spLocks noEditPoints="1"/>
            </p:cNvSpPr>
            <p:nvPr/>
          </p:nvSpPr>
          <p:spPr bwMode="auto">
            <a:xfrm>
              <a:off x="3245" y="947"/>
              <a:ext cx="211" cy="322"/>
            </a:xfrm>
            <a:custGeom>
              <a:avLst/>
              <a:gdLst>
                <a:gd name="T0" fmla="*/ 6 w 11"/>
                <a:gd name="T1" fmla="*/ 17 h 17"/>
                <a:gd name="T2" fmla="*/ 4 w 11"/>
                <a:gd name="T3" fmla="*/ 17 h 17"/>
                <a:gd name="T4" fmla="*/ 0 w 11"/>
                <a:gd name="T5" fmla="*/ 13 h 17"/>
                <a:gd name="T6" fmla="*/ 0 w 11"/>
                <a:gd name="T7" fmla="*/ 1 h 17"/>
                <a:gd name="T8" fmla="*/ 0 w 11"/>
                <a:gd name="T9" fmla="*/ 0 h 17"/>
                <a:gd name="T10" fmla="*/ 10 w 11"/>
                <a:gd name="T11" fmla="*/ 0 h 17"/>
                <a:gd name="T12" fmla="*/ 11 w 11"/>
                <a:gd name="T13" fmla="*/ 1 h 17"/>
                <a:gd name="T14" fmla="*/ 11 w 11"/>
                <a:gd name="T15" fmla="*/ 13 h 17"/>
                <a:gd name="T16" fmla="*/ 6 w 11"/>
                <a:gd name="T17" fmla="*/ 17 h 17"/>
                <a:gd name="T18" fmla="*/ 1 w 11"/>
                <a:gd name="T19" fmla="*/ 2 h 17"/>
                <a:gd name="T20" fmla="*/ 1 w 11"/>
                <a:gd name="T21" fmla="*/ 13 h 17"/>
                <a:gd name="T22" fmla="*/ 4 w 11"/>
                <a:gd name="T23" fmla="*/ 16 h 17"/>
                <a:gd name="T24" fmla="*/ 6 w 11"/>
                <a:gd name="T25" fmla="*/ 16 h 17"/>
                <a:gd name="T26" fmla="*/ 10 w 11"/>
                <a:gd name="T27" fmla="*/ 13 h 17"/>
                <a:gd name="T28" fmla="*/ 10 w 11"/>
                <a:gd name="T29" fmla="*/ 2 h 17"/>
                <a:gd name="T30" fmla="*/ 1 w 11"/>
                <a:gd name="T31"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7">
                  <a:moveTo>
                    <a:pt x="6" y="17"/>
                  </a:moveTo>
                  <a:cubicBezTo>
                    <a:pt x="4" y="17"/>
                    <a:pt x="4" y="17"/>
                    <a:pt x="4" y="17"/>
                  </a:cubicBezTo>
                  <a:cubicBezTo>
                    <a:pt x="2" y="17"/>
                    <a:pt x="0" y="15"/>
                    <a:pt x="0" y="13"/>
                  </a:cubicBezTo>
                  <a:cubicBezTo>
                    <a:pt x="0" y="1"/>
                    <a:pt x="0" y="1"/>
                    <a:pt x="0" y="1"/>
                  </a:cubicBezTo>
                  <a:cubicBezTo>
                    <a:pt x="0" y="1"/>
                    <a:pt x="0" y="0"/>
                    <a:pt x="0" y="0"/>
                  </a:cubicBezTo>
                  <a:cubicBezTo>
                    <a:pt x="10" y="0"/>
                    <a:pt x="10" y="0"/>
                    <a:pt x="10" y="0"/>
                  </a:cubicBezTo>
                  <a:cubicBezTo>
                    <a:pt x="11" y="0"/>
                    <a:pt x="11" y="1"/>
                    <a:pt x="11" y="1"/>
                  </a:cubicBezTo>
                  <a:cubicBezTo>
                    <a:pt x="11" y="13"/>
                    <a:pt x="11" y="13"/>
                    <a:pt x="11" y="13"/>
                  </a:cubicBezTo>
                  <a:cubicBezTo>
                    <a:pt x="11" y="15"/>
                    <a:pt x="9" y="17"/>
                    <a:pt x="6" y="17"/>
                  </a:cubicBezTo>
                  <a:close/>
                  <a:moveTo>
                    <a:pt x="1" y="2"/>
                  </a:moveTo>
                  <a:cubicBezTo>
                    <a:pt x="1" y="13"/>
                    <a:pt x="1" y="13"/>
                    <a:pt x="1" y="13"/>
                  </a:cubicBezTo>
                  <a:cubicBezTo>
                    <a:pt x="1" y="15"/>
                    <a:pt x="2" y="16"/>
                    <a:pt x="4" y="16"/>
                  </a:cubicBezTo>
                  <a:cubicBezTo>
                    <a:pt x="6" y="16"/>
                    <a:pt x="6" y="16"/>
                    <a:pt x="6" y="16"/>
                  </a:cubicBezTo>
                  <a:cubicBezTo>
                    <a:pt x="8" y="16"/>
                    <a:pt x="10" y="15"/>
                    <a:pt x="10" y="13"/>
                  </a:cubicBezTo>
                  <a:cubicBezTo>
                    <a:pt x="10" y="2"/>
                    <a:pt x="10" y="2"/>
                    <a:pt x="10" y="2"/>
                  </a:cubicBezTo>
                  <a:lnTo>
                    <a:pt x="1"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28"/>
            <p:cNvSpPr>
              <a:spLocks noEditPoints="1"/>
            </p:cNvSpPr>
            <p:nvPr/>
          </p:nvSpPr>
          <p:spPr bwMode="auto">
            <a:xfrm>
              <a:off x="3437" y="966"/>
              <a:ext cx="211" cy="322"/>
            </a:xfrm>
            <a:custGeom>
              <a:avLst/>
              <a:gdLst>
                <a:gd name="T0" fmla="*/ 6 w 11"/>
                <a:gd name="T1" fmla="*/ 17 h 17"/>
                <a:gd name="T2" fmla="*/ 4 w 11"/>
                <a:gd name="T3" fmla="*/ 17 h 17"/>
                <a:gd name="T4" fmla="*/ 0 w 11"/>
                <a:gd name="T5" fmla="*/ 12 h 17"/>
                <a:gd name="T6" fmla="*/ 0 w 11"/>
                <a:gd name="T7" fmla="*/ 0 h 17"/>
                <a:gd name="T8" fmla="*/ 0 w 11"/>
                <a:gd name="T9" fmla="*/ 0 h 17"/>
                <a:gd name="T10" fmla="*/ 10 w 11"/>
                <a:gd name="T11" fmla="*/ 0 h 17"/>
                <a:gd name="T12" fmla="*/ 11 w 11"/>
                <a:gd name="T13" fmla="*/ 0 h 17"/>
                <a:gd name="T14" fmla="*/ 11 w 11"/>
                <a:gd name="T15" fmla="*/ 12 h 17"/>
                <a:gd name="T16" fmla="*/ 6 w 11"/>
                <a:gd name="T17" fmla="*/ 17 h 17"/>
                <a:gd name="T18" fmla="*/ 1 w 11"/>
                <a:gd name="T19" fmla="*/ 1 h 17"/>
                <a:gd name="T20" fmla="*/ 1 w 11"/>
                <a:gd name="T21" fmla="*/ 12 h 17"/>
                <a:gd name="T22" fmla="*/ 4 w 11"/>
                <a:gd name="T23" fmla="*/ 16 h 17"/>
                <a:gd name="T24" fmla="*/ 6 w 11"/>
                <a:gd name="T25" fmla="*/ 16 h 17"/>
                <a:gd name="T26" fmla="*/ 10 w 11"/>
                <a:gd name="T27" fmla="*/ 12 h 17"/>
                <a:gd name="T28" fmla="*/ 10 w 11"/>
                <a:gd name="T29" fmla="*/ 1 h 17"/>
                <a:gd name="T30" fmla="*/ 1 w 11"/>
                <a:gd name="T31"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7">
                  <a:moveTo>
                    <a:pt x="6" y="17"/>
                  </a:moveTo>
                  <a:cubicBezTo>
                    <a:pt x="4" y="17"/>
                    <a:pt x="4" y="17"/>
                    <a:pt x="4" y="17"/>
                  </a:cubicBezTo>
                  <a:cubicBezTo>
                    <a:pt x="2" y="17"/>
                    <a:pt x="0" y="15"/>
                    <a:pt x="0" y="12"/>
                  </a:cubicBezTo>
                  <a:cubicBezTo>
                    <a:pt x="0" y="0"/>
                    <a:pt x="0" y="0"/>
                    <a:pt x="0" y="0"/>
                  </a:cubicBezTo>
                  <a:cubicBezTo>
                    <a:pt x="0" y="0"/>
                    <a:pt x="0" y="0"/>
                    <a:pt x="0" y="0"/>
                  </a:cubicBezTo>
                  <a:cubicBezTo>
                    <a:pt x="10" y="0"/>
                    <a:pt x="10" y="0"/>
                    <a:pt x="10" y="0"/>
                  </a:cubicBezTo>
                  <a:cubicBezTo>
                    <a:pt x="11" y="0"/>
                    <a:pt x="11" y="0"/>
                    <a:pt x="11" y="0"/>
                  </a:cubicBezTo>
                  <a:cubicBezTo>
                    <a:pt x="11" y="12"/>
                    <a:pt x="11" y="12"/>
                    <a:pt x="11" y="12"/>
                  </a:cubicBezTo>
                  <a:cubicBezTo>
                    <a:pt x="11" y="15"/>
                    <a:pt x="9" y="17"/>
                    <a:pt x="6" y="17"/>
                  </a:cubicBezTo>
                  <a:close/>
                  <a:moveTo>
                    <a:pt x="1" y="1"/>
                  </a:moveTo>
                  <a:cubicBezTo>
                    <a:pt x="1" y="12"/>
                    <a:pt x="1" y="12"/>
                    <a:pt x="1" y="12"/>
                  </a:cubicBezTo>
                  <a:cubicBezTo>
                    <a:pt x="1" y="14"/>
                    <a:pt x="3" y="16"/>
                    <a:pt x="4" y="16"/>
                  </a:cubicBezTo>
                  <a:cubicBezTo>
                    <a:pt x="6" y="16"/>
                    <a:pt x="6" y="16"/>
                    <a:pt x="6" y="16"/>
                  </a:cubicBezTo>
                  <a:cubicBezTo>
                    <a:pt x="8" y="16"/>
                    <a:pt x="10" y="14"/>
                    <a:pt x="10" y="12"/>
                  </a:cubicBezTo>
                  <a:cubicBezTo>
                    <a:pt x="10" y="1"/>
                    <a:pt x="10" y="1"/>
                    <a:pt x="10" y="1"/>
                  </a:cubicBezTo>
                  <a:lnTo>
                    <a:pt x="1" y="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29"/>
            <p:cNvSpPr>
              <a:spLocks noEditPoints="1"/>
            </p:cNvSpPr>
            <p:nvPr/>
          </p:nvSpPr>
          <p:spPr bwMode="auto">
            <a:xfrm>
              <a:off x="3628" y="947"/>
              <a:ext cx="212" cy="322"/>
            </a:xfrm>
            <a:custGeom>
              <a:avLst/>
              <a:gdLst>
                <a:gd name="T0" fmla="*/ 6 w 11"/>
                <a:gd name="T1" fmla="*/ 17 h 17"/>
                <a:gd name="T2" fmla="*/ 4 w 11"/>
                <a:gd name="T3" fmla="*/ 17 h 17"/>
                <a:gd name="T4" fmla="*/ 0 w 11"/>
                <a:gd name="T5" fmla="*/ 13 h 17"/>
                <a:gd name="T6" fmla="*/ 0 w 11"/>
                <a:gd name="T7" fmla="*/ 1 h 17"/>
                <a:gd name="T8" fmla="*/ 0 w 11"/>
                <a:gd name="T9" fmla="*/ 0 h 17"/>
                <a:gd name="T10" fmla="*/ 10 w 11"/>
                <a:gd name="T11" fmla="*/ 0 h 17"/>
                <a:gd name="T12" fmla="*/ 11 w 11"/>
                <a:gd name="T13" fmla="*/ 1 h 17"/>
                <a:gd name="T14" fmla="*/ 11 w 11"/>
                <a:gd name="T15" fmla="*/ 13 h 17"/>
                <a:gd name="T16" fmla="*/ 6 w 11"/>
                <a:gd name="T17" fmla="*/ 17 h 17"/>
                <a:gd name="T18" fmla="*/ 1 w 11"/>
                <a:gd name="T19" fmla="*/ 2 h 17"/>
                <a:gd name="T20" fmla="*/ 1 w 11"/>
                <a:gd name="T21" fmla="*/ 13 h 17"/>
                <a:gd name="T22" fmla="*/ 4 w 11"/>
                <a:gd name="T23" fmla="*/ 16 h 17"/>
                <a:gd name="T24" fmla="*/ 6 w 11"/>
                <a:gd name="T25" fmla="*/ 16 h 17"/>
                <a:gd name="T26" fmla="*/ 10 w 11"/>
                <a:gd name="T27" fmla="*/ 13 h 17"/>
                <a:gd name="T28" fmla="*/ 10 w 11"/>
                <a:gd name="T29" fmla="*/ 2 h 17"/>
                <a:gd name="T30" fmla="*/ 1 w 11"/>
                <a:gd name="T31"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7">
                  <a:moveTo>
                    <a:pt x="6" y="17"/>
                  </a:moveTo>
                  <a:cubicBezTo>
                    <a:pt x="4" y="17"/>
                    <a:pt x="4" y="17"/>
                    <a:pt x="4" y="17"/>
                  </a:cubicBezTo>
                  <a:cubicBezTo>
                    <a:pt x="2" y="17"/>
                    <a:pt x="0" y="15"/>
                    <a:pt x="0" y="13"/>
                  </a:cubicBezTo>
                  <a:cubicBezTo>
                    <a:pt x="0" y="1"/>
                    <a:pt x="0" y="1"/>
                    <a:pt x="0" y="1"/>
                  </a:cubicBezTo>
                  <a:cubicBezTo>
                    <a:pt x="0" y="1"/>
                    <a:pt x="0" y="0"/>
                    <a:pt x="0" y="0"/>
                  </a:cubicBezTo>
                  <a:cubicBezTo>
                    <a:pt x="10" y="0"/>
                    <a:pt x="10" y="0"/>
                    <a:pt x="10" y="0"/>
                  </a:cubicBezTo>
                  <a:cubicBezTo>
                    <a:pt x="11" y="0"/>
                    <a:pt x="11" y="1"/>
                    <a:pt x="11" y="1"/>
                  </a:cubicBezTo>
                  <a:cubicBezTo>
                    <a:pt x="11" y="13"/>
                    <a:pt x="11" y="13"/>
                    <a:pt x="11" y="13"/>
                  </a:cubicBezTo>
                  <a:cubicBezTo>
                    <a:pt x="11" y="15"/>
                    <a:pt x="9" y="17"/>
                    <a:pt x="6" y="17"/>
                  </a:cubicBezTo>
                  <a:close/>
                  <a:moveTo>
                    <a:pt x="1" y="2"/>
                  </a:moveTo>
                  <a:cubicBezTo>
                    <a:pt x="1" y="13"/>
                    <a:pt x="1" y="13"/>
                    <a:pt x="1" y="13"/>
                  </a:cubicBezTo>
                  <a:cubicBezTo>
                    <a:pt x="1" y="15"/>
                    <a:pt x="2" y="16"/>
                    <a:pt x="4" y="16"/>
                  </a:cubicBezTo>
                  <a:cubicBezTo>
                    <a:pt x="6" y="16"/>
                    <a:pt x="6" y="16"/>
                    <a:pt x="6" y="16"/>
                  </a:cubicBezTo>
                  <a:cubicBezTo>
                    <a:pt x="8" y="16"/>
                    <a:pt x="10" y="15"/>
                    <a:pt x="10" y="13"/>
                  </a:cubicBezTo>
                  <a:cubicBezTo>
                    <a:pt x="10" y="2"/>
                    <a:pt x="10" y="2"/>
                    <a:pt x="10" y="2"/>
                  </a:cubicBezTo>
                  <a:lnTo>
                    <a:pt x="1"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0"/>
            <p:cNvSpPr>
              <a:spLocks noEditPoints="1"/>
            </p:cNvSpPr>
            <p:nvPr/>
          </p:nvSpPr>
          <p:spPr bwMode="auto">
            <a:xfrm>
              <a:off x="3820" y="947"/>
              <a:ext cx="211" cy="322"/>
            </a:xfrm>
            <a:custGeom>
              <a:avLst/>
              <a:gdLst>
                <a:gd name="T0" fmla="*/ 6 w 11"/>
                <a:gd name="T1" fmla="*/ 17 h 17"/>
                <a:gd name="T2" fmla="*/ 4 w 11"/>
                <a:gd name="T3" fmla="*/ 17 h 17"/>
                <a:gd name="T4" fmla="*/ 0 w 11"/>
                <a:gd name="T5" fmla="*/ 13 h 17"/>
                <a:gd name="T6" fmla="*/ 0 w 11"/>
                <a:gd name="T7" fmla="*/ 1 h 17"/>
                <a:gd name="T8" fmla="*/ 0 w 11"/>
                <a:gd name="T9" fmla="*/ 0 h 17"/>
                <a:gd name="T10" fmla="*/ 10 w 11"/>
                <a:gd name="T11" fmla="*/ 0 h 17"/>
                <a:gd name="T12" fmla="*/ 11 w 11"/>
                <a:gd name="T13" fmla="*/ 1 h 17"/>
                <a:gd name="T14" fmla="*/ 11 w 11"/>
                <a:gd name="T15" fmla="*/ 13 h 17"/>
                <a:gd name="T16" fmla="*/ 6 w 11"/>
                <a:gd name="T17" fmla="*/ 17 h 17"/>
                <a:gd name="T18" fmla="*/ 1 w 11"/>
                <a:gd name="T19" fmla="*/ 2 h 17"/>
                <a:gd name="T20" fmla="*/ 1 w 11"/>
                <a:gd name="T21" fmla="*/ 13 h 17"/>
                <a:gd name="T22" fmla="*/ 4 w 11"/>
                <a:gd name="T23" fmla="*/ 16 h 17"/>
                <a:gd name="T24" fmla="*/ 6 w 11"/>
                <a:gd name="T25" fmla="*/ 16 h 17"/>
                <a:gd name="T26" fmla="*/ 10 w 11"/>
                <a:gd name="T27" fmla="*/ 13 h 17"/>
                <a:gd name="T28" fmla="*/ 10 w 11"/>
                <a:gd name="T29" fmla="*/ 2 h 17"/>
                <a:gd name="T30" fmla="*/ 1 w 11"/>
                <a:gd name="T31"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7">
                  <a:moveTo>
                    <a:pt x="6" y="17"/>
                  </a:moveTo>
                  <a:cubicBezTo>
                    <a:pt x="4" y="17"/>
                    <a:pt x="4" y="17"/>
                    <a:pt x="4" y="17"/>
                  </a:cubicBezTo>
                  <a:cubicBezTo>
                    <a:pt x="2" y="17"/>
                    <a:pt x="0" y="15"/>
                    <a:pt x="0" y="13"/>
                  </a:cubicBezTo>
                  <a:cubicBezTo>
                    <a:pt x="0" y="1"/>
                    <a:pt x="0" y="1"/>
                    <a:pt x="0" y="1"/>
                  </a:cubicBezTo>
                  <a:cubicBezTo>
                    <a:pt x="0" y="1"/>
                    <a:pt x="0" y="0"/>
                    <a:pt x="0" y="0"/>
                  </a:cubicBezTo>
                  <a:cubicBezTo>
                    <a:pt x="10" y="0"/>
                    <a:pt x="10" y="0"/>
                    <a:pt x="10" y="0"/>
                  </a:cubicBezTo>
                  <a:cubicBezTo>
                    <a:pt x="11" y="0"/>
                    <a:pt x="11" y="1"/>
                    <a:pt x="11" y="1"/>
                  </a:cubicBezTo>
                  <a:cubicBezTo>
                    <a:pt x="11" y="13"/>
                    <a:pt x="11" y="13"/>
                    <a:pt x="11" y="13"/>
                  </a:cubicBezTo>
                  <a:cubicBezTo>
                    <a:pt x="11" y="15"/>
                    <a:pt x="9" y="17"/>
                    <a:pt x="6" y="17"/>
                  </a:cubicBezTo>
                  <a:close/>
                  <a:moveTo>
                    <a:pt x="1" y="2"/>
                  </a:moveTo>
                  <a:cubicBezTo>
                    <a:pt x="1" y="13"/>
                    <a:pt x="1" y="13"/>
                    <a:pt x="1" y="13"/>
                  </a:cubicBezTo>
                  <a:cubicBezTo>
                    <a:pt x="1" y="15"/>
                    <a:pt x="2" y="16"/>
                    <a:pt x="4" y="16"/>
                  </a:cubicBezTo>
                  <a:cubicBezTo>
                    <a:pt x="6" y="16"/>
                    <a:pt x="6" y="16"/>
                    <a:pt x="6" y="16"/>
                  </a:cubicBezTo>
                  <a:cubicBezTo>
                    <a:pt x="8" y="16"/>
                    <a:pt x="10" y="15"/>
                    <a:pt x="10" y="13"/>
                  </a:cubicBezTo>
                  <a:cubicBezTo>
                    <a:pt x="10" y="2"/>
                    <a:pt x="10" y="2"/>
                    <a:pt x="10" y="2"/>
                  </a:cubicBezTo>
                  <a:lnTo>
                    <a:pt x="1"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31"/>
            <p:cNvSpPr>
              <a:spLocks noEditPoints="1"/>
            </p:cNvSpPr>
            <p:nvPr/>
          </p:nvSpPr>
          <p:spPr bwMode="auto">
            <a:xfrm>
              <a:off x="4012" y="947"/>
              <a:ext cx="211" cy="322"/>
            </a:xfrm>
            <a:custGeom>
              <a:avLst/>
              <a:gdLst>
                <a:gd name="T0" fmla="*/ 6 w 11"/>
                <a:gd name="T1" fmla="*/ 17 h 17"/>
                <a:gd name="T2" fmla="*/ 4 w 11"/>
                <a:gd name="T3" fmla="*/ 17 h 17"/>
                <a:gd name="T4" fmla="*/ 0 w 11"/>
                <a:gd name="T5" fmla="*/ 13 h 17"/>
                <a:gd name="T6" fmla="*/ 0 w 11"/>
                <a:gd name="T7" fmla="*/ 1 h 17"/>
                <a:gd name="T8" fmla="*/ 0 w 11"/>
                <a:gd name="T9" fmla="*/ 0 h 17"/>
                <a:gd name="T10" fmla="*/ 10 w 11"/>
                <a:gd name="T11" fmla="*/ 0 h 17"/>
                <a:gd name="T12" fmla="*/ 11 w 11"/>
                <a:gd name="T13" fmla="*/ 1 h 17"/>
                <a:gd name="T14" fmla="*/ 11 w 11"/>
                <a:gd name="T15" fmla="*/ 13 h 17"/>
                <a:gd name="T16" fmla="*/ 6 w 11"/>
                <a:gd name="T17" fmla="*/ 17 h 17"/>
                <a:gd name="T18" fmla="*/ 1 w 11"/>
                <a:gd name="T19" fmla="*/ 2 h 17"/>
                <a:gd name="T20" fmla="*/ 1 w 11"/>
                <a:gd name="T21" fmla="*/ 13 h 17"/>
                <a:gd name="T22" fmla="*/ 4 w 11"/>
                <a:gd name="T23" fmla="*/ 16 h 17"/>
                <a:gd name="T24" fmla="*/ 6 w 11"/>
                <a:gd name="T25" fmla="*/ 16 h 17"/>
                <a:gd name="T26" fmla="*/ 10 w 11"/>
                <a:gd name="T27" fmla="*/ 13 h 17"/>
                <a:gd name="T28" fmla="*/ 10 w 11"/>
                <a:gd name="T29" fmla="*/ 2 h 17"/>
                <a:gd name="T30" fmla="*/ 1 w 11"/>
                <a:gd name="T31"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7">
                  <a:moveTo>
                    <a:pt x="6" y="17"/>
                  </a:moveTo>
                  <a:cubicBezTo>
                    <a:pt x="4" y="17"/>
                    <a:pt x="4" y="17"/>
                    <a:pt x="4" y="17"/>
                  </a:cubicBezTo>
                  <a:cubicBezTo>
                    <a:pt x="2" y="17"/>
                    <a:pt x="0" y="15"/>
                    <a:pt x="0" y="13"/>
                  </a:cubicBezTo>
                  <a:cubicBezTo>
                    <a:pt x="0" y="1"/>
                    <a:pt x="0" y="1"/>
                    <a:pt x="0" y="1"/>
                  </a:cubicBezTo>
                  <a:cubicBezTo>
                    <a:pt x="0" y="1"/>
                    <a:pt x="0" y="0"/>
                    <a:pt x="0" y="0"/>
                  </a:cubicBezTo>
                  <a:cubicBezTo>
                    <a:pt x="10" y="0"/>
                    <a:pt x="10" y="0"/>
                    <a:pt x="10" y="0"/>
                  </a:cubicBezTo>
                  <a:cubicBezTo>
                    <a:pt x="11" y="0"/>
                    <a:pt x="11" y="1"/>
                    <a:pt x="11" y="1"/>
                  </a:cubicBezTo>
                  <a:cubicBezTo>
                    <a:pt x="11" y="13"/>
                    <a:pt x="11" y="13"/>
                    <a:pt x="11" y="13"/>
                  </a:cubicBezTo>
                  <a:cubicBezTo>
                    <a:pt x="11" y="15"/>
                    <a:pt x="9" y="17"/>
                    <a:pt x="6" y="17"/>
                  </a:cubicBezTo>
                  <a:close/>
                  <a:moveTo>
                    <a:pt x="1" y="2"/>
                  </a:moveTo>
                  <a:cubicBezTo>
                    <a:pt x="1" y="13"/>
                    <a:pt x="1" y="13"/>
                    <a:pt x="1" y="13"/>
                  </a:cubicBezTo>
                  <a:cubicBezTo>
                    <a:pt x="1" y="15"/>
                    <a:pt x="2" y="16"/>
                    <a:pt x="4" y="16"/>
                  </a:cubicBezTo>
                  <a:cubicBezTo>
                    <a:pt x="6" y="16"/>
                    <a:pt x="6" y="16"/>
                    <a:pt x="6" y="16"/>
                  </a:cubicBezTo>
                  <a:cubicBezTo>
                    <a:pt x="8" y="16"/>
                    <a:pt x="10" y="15"/>
                    <a:pt x="10" y="13"/>
                  </a:cubicBezTo>
                  <a:cubicBezTo>
                    <a:pt x="10" y="2"/>
                    <a:pt x="10" y="2"/>
                    <a:pt x="10" y="2"/>
                  </a:cubicBezTo>
                  <a:lnTo>
                    <a:pt x="1"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2"/>
            <p:cNvSpPr>
              <a:spLocks noEditPoints="1"/>
            </p:cNvSpPr>
            <p:nvPr/>
          </p:nvSpPr>
          <p:spPr bwMode="auto">
            <a:xfrm>
              <a:off x="4204" y="947"/>
              <a:ext cx="211" cy="322"/>
            </a:xfrm>
            <a:custGeom>
              <a:avLst/>
              <a:gdLst>
                <a:gd name="T0" fmla="*/ 6 w 11"/>
                <a:gd name="T1" fmla="*/ 17 h 17"/>
                <a:gd name="T2" fmla="*/ 4 w 11"/>
                <a:gd name="T3" fmla="*/ 17 h 17"/>
                <a:gd name="T4" fmla="*/ 0 w 11"/>
                <a:gd name="T5" fmla="*/ 13 h 17"/>
                <a:gd name="T6" fmla="*/ 0 w 11"/>
                <a:gd name="T7" fmla="*/ 1 h 17"/>
                <a:gd name="T8" fmla="*/ 0 w 11"/>
                <a:gd name="T9" fmla="*/ 0 h 17"/>
                <a:gd name="T10" fmla="*/ 10 w 11"/>
                <a:gd name="T11" fmla="*/ 0 h 17"/>
                <a:gd name="T12" fmla="*/ 11 w 11"/>
                <a:gd name="T13" fmla="*/ 1 h 17"/>
                <a:gd name="T14" fmla="*/ 11 w 11"/>
                <a:gd name="T15" fmla="*/ 13 h 17"/>
                <a:gd name="T16" fmla="*/ 6 w 11"/>
                <a:gd name="T17" fmla="*/ 17 h 17"/>
                <a:gd name="T18" fmla="*/ 1 w 11"/>
                <a:gd name="T19" fmla="*/ 2 h 17"/>
                <a:gd name="T20" fmla="*/ 1 w 11"/>
                <a:gd name="T21" fmla="*/ 13 h 17"/>
                <a:gd name="T22" fmla="*/ 4 w 11"/>
                <a:gd name="T23" fmla="*/ 16 h 17"/>
                <a:gd name="T24" fmla="*/ 6 w 11"/>
                <a:gd name="T25" fmla="*/ 16 h 17"/>
                <a:gd name="T26" fmla="*/ 10 w 11"/>
                <a:gd name="T27" fmla="*/ 13 h 17"/>
                <a:gd name="T28" fmla="*/ 10 w 11"/>
                <a:gd name="T29" fmla="*/ 2 h 17"/>
                <a:gd name="T30" fmla="*/ 1 w 11"/>
                <a:gd name="T31"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7">
                  <a:moveTo>
                    <a:pt x="6" y="17"/>
                  </a:moveTo>
                  <a:cubicBezTo>
                    <a:pt x="4" y="17"/>
                    <a:pt x="4" y="17"/>
                    <a:pt x="4" y="17"/>
                  </a:cubicBezTo>
                  <a:cubicBezTo>
                    <a:pt x="2" y="17"/>
                    <a:pt x="0" y="15"/>
                    <a:pt x="0" y="13"/>
                  </a:cubicBezTo>
                  <a:cubicBezTo>
                    <a:pt x="0" y="1"/>
                    <a:pt x="0" y="1"/>
                    <a:pt x="0" y="1"/>
                  </a:cubicBezTo>
                  <a:cubicBezTo>
                    <a:pt x="0" y="1"/>
                    <a:pt x="0" y="0"/>
                    <a:pt x="0" y="0"/>
                  </a:cubicBezTo>
                  <a:cubicBezTo>
                    <a:pt x="10" y="0"/>
                    <a:pt x="10" y="0"/>
                    <a:pt x="10" y="0"/>
                  </a:cubicBezTo>
                  <a:cubicBezTo>
                    <a:pt x="11" y="0"/>
                    <a:pt x="11" y="1"/>
                    <a:pt x="11" y="1"/>
                  </a:cubicBezTo>
                  <a:cubicBezTo>
                    <a:pt x="11" y="13"/>
                    <a:pt x="11" y="13"/>
                    <a:pt x="11" y="13"/>
                  </a:cubicBezTo>
                  <a:cubicBezTo>
                    <a:pt x="11" y="15"/>
                    <a:pt x="9" y="17"/>
                    <a:pt x="6" y="17"/>
                  </a:cubicBezTo>
                  <a:close/>
                  <a:moveTo>
                    <a:pt x="1" y="2"/>
                  </a:moveTo>
                  <a:cubicBezTo>
                    <a:pt x="1" y="13"/>
                    <a:pt x="1" y="13"/>
                    <a:pt x="1" y="13"/>
                  </a:cubicBezTo>
                  <a:cubicBezTo>
                    <a:pt x="1" y="15"/>
                    <a:pt x="2" y="16"/>
                    <a:pt x="4" y="16"/>
                  </a:cubicBezTo>
                  <a:cubicBezTo>
                    <a:pt x="6" y="16"/>
                    <a:pt x="6" y="16"/>
                    <a:pt x="6" y="16"/>
                  </a:cubicBezTo>
                  <a:cubicBezTo>
                    <a:pt x="8" y="16"/>
                    <a:pt x="10" y="15"/>
                    <a:pt x="10" y="13"/>
                  </a:cubicBezTo>
                  <a:cubicBezTo>
                    <a:pt x="10" y="2"/>
                    <a:pt x="10" y="2"/>
                    <a:pt x="10" y="2"/>
                  </a:cubicBezTo>
                  <a:lnTo>
                    <a:pt x="1"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33"/>
            <p:cNvSpPr/>
            <p:nvPr/>
          </p:nvSpPr>
          <p:spPr bwMode="auto">
            <a:xfrm>
              <a:off x="3437" y="720"/>
              <a:ext cx="57" cy="265"/>
            </a:xfrm>
            <a:custGeom>
              <a:avLst/>
              <a:gdLst>
                <a:gd name="T0" fmla="*/ 0 w 3"/>
                <a:gd name="T1" fmla="*/ 14 h 14"/>
                <a:gd name="T2" fmla="*/ 0 w 3"/>
                <a:gd name="T3" fmla="*/ 14 h 14"/>
                <a:gd name="T4" fmla="*/ 0 w 3"/>
                <a:gd name="T5" fmla="*/ 13 h 14"/>
                <a:gd name="T6" fmla="*/ 2 w 3"/>
                <a:gd name="T7" fmla="*/ 1 h 14"/>
                <a:gd name="T8" fmla="*/ 3 w 3"/>
                <a:gd name="T9" fmla="*/ 1 h 14"/>
                <a:gd name="T10" fmla="*/ 3 w 3"/>
                <a:gd name="T11" fmla="*/ 1 h 14"/>
                <a:gd name="T12" fmla="*/ 1 w 3"/>
                <a:gd name="T13" fmla="*/ 13 h 14"/>
                <a:gd name="T14" fmla="*/ 0 w 3"/>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14">
                  <a:moveTo>
                    <a:pt x="0" y="14"/>
                  </a:moveTo>
                  <a:cubicBezTo>
                    <a:pt x="0" y="14"/>
                    <a:pt x="0" y="14"/>
                    <a:pt x="0" y="14"/>
                  </a:cubicBezTo>
                  <a:cubicBezTo>
                    <a:pt x="0" y="13"/>
                    <a:pt x="0" y="13"/>
                    <a:pt x="0" y="13"/>
                  </a:cubicBezTo>
                  <a:cubicBezTo>
                    <a:pt x="2" y="1"/>
                    <a:pt x="2" y="1"/>
                    <a:pt x="2" y="1"/>
                  </a:cubicBezTo>
                  <a:cubicBezTo>
                    <a:pt x="2" y="1"/>
                    <a:pt x="3" y="0"/>
                    <a:pt x="3" y="1"/>
                  </a:cubicBezTo>
                  <a:cubicBezTo>
                    <a:pt x="3" y="1"/>
                    <a:pt x="3" y="1"/>
                    <a:pt x="3" y="1"/>
                  </a:cubicBezTo>
                  <a:cubicBezTo>
                    <a:pt x="1" y="13"/>
                    <a:pt x="1" y="13"/>
                    <a:pt x="1" y="13"/>
                  </a:cubicBezTo>
                  <a:cubicBezTo>
                    <a:pt x="1" y="13"/>
                    <a:pt x="1" y="14"/>
                    <a:pt x="0" y="1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34"/>
            <p:cNvSpPr/>
            <p:nvPr/>
          </p:nvSpPr>
          <p:spPr bwMode="auto">
            <a:xfrm>
              <a:off x="3628" y="720"/>
              <a:ext cx="39" cy="265"/>
            </a:xfrm>
            <a:custGeom>
              <a:avLst/>
              <a:gdLst>
                <a:gd name="T0" fmla="*/ 0 w 2"/>
                <a:gd name="T1" fmla="*/ 14 h 14"/>
                <a:gd name="T2" fmla="*/ 0 w 2"/>
                <a:gd name="T3" fmla="*/ 14 h 14"/>
                <a:gd name="T4" fmla="*/ 0 w 2"/>
                <a:gd name="T5" fmla="*/ 13 h 14"/>
                <a:gd name="T6" fmla="*/ 1 w 2"/>
                <a:gd name="T7" fmla="*/ 1 h 14"/>
                <a:gd name="T8" fmla="*/ 2 w 2"/>
                <a:gd name="T9" fmla="*/ 0 h 14"/>
                <a:gd name="T10" fmla="*/ 2 w 2"/>
                <a:gd name="T11" fmla="*/ 1 h 14"/>
                <a:gd name="T12" fmla="*/ 1 w 2"/>
                <a:gd name="T13" fmla="*/ 13 h 14"/>
                <a:gd name="T14" fmla="*/ 0 w 2"/>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4">
                  <a:moveTo>
                    <a:pt x="0" y="14"/>
                  </a:moveTo>
                  <a:cubicBezTo>
                    <a:pt x="0" y="14"/>
                    <a:pt x="0" y="14"/>
                    <a:pt x="0" y="14"/>
                  </a:cubicBezTo>
                  <a:cubicBezTo>
                    <a:pt x="0" y="14"/>
                    <a:pt x="0" y="13"/>
                    <a:pt x="0" y="13"/>
                  </a:cubicBezTo>
                  <a:cubicBezTo>
                    <a:pt x="1" y="1"/>
                    <a:pt x="1" y="1"/>
                    <a:pt x="1" y="1"/>
                  </a:cubicBezTo>
                  <a:cubicBezTo>
                    <a:pt x="1" y="1"/>
                    <a:pt x="1" y="0"/>
                    <a:pt x="2" y="0"/>
                  </a:cubicBezTo>
                  <a:cubicBezTo>
                    <a:pt x="2" y="1"/>
                    <a:pt x="2" y="1"/>
                    <a:pt x="2" y="1"/>
                  </a:cubicBezTo>
                  <a:cubicBezTo>
                    <a:pt x="1" y="13"/>
                    <a:pt x="1" y="13"/>
                    <a:pt x="1" y="13"/>
                  </a:cubicBezTo>
                  <a:cubicBezTo>
                    <a:pt x="1" y="13"/>
                    <a:pt x="0" y="14"/>
                    <a:pt x="0" y="1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35"/>
            <p:cNvSpPr/>
            <p:nvPr/>
          </p:nvSpPr>
          <p:spPr bwMode="auto">
            <a:xfrm>
              <a:off x="4147" y="720"/>
              <a:ext cx="76" cy="265"/>
            </a:xfrm>
            <a:custGeom>
              <a:avLst/>
              <a:gdLst>
                <a:gd name="T0" fmla="*/ 3 w 4"/>
                <a:gd name="T1" fmla="*/ 14 h 14"/>
                <a:gd name="T2" fmla="*/ 3 w 4"/>
                <a:gd name="T3" fmla="*/ 13 h 14"/>
                <a:gd name="T4" fmla="*/ 0 w 4"/>
                <a:gd name="T5" fmla="*/ 1 h 14"/>
                <a:gd name="T6" fmla="*/ 1 w 4"/>
                <a:gd name="T7" fmla="*/ 1 h 14"/>
                <a:gd name="T8" fmla="*/ 1 w 4"/>
                <a:gd name="T9" fmla="*/ 1 h 14"/>
                <a:gd name="T10" fmla="*/ 4 w 4"/>
                <a:gd name="T11" fmla="*/ 13 h 14"/>
                <a:gd name="T12" fmla="*/ 3 w 4"/>
                <a:gd name="T13" fmla="*/ 14 h 14"/>
                <a:gd name="T14" fmla="*/ 3 w 4"/>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14">
                  <a:moveTo>
                    <a:pt x="3" y="14"/>
                  </a:moveTo>
                  <a:cubicBezTo>
                    <a:pt x="3" y="14"/>
                    <a:pt x="3" y="13"/>
                    <a:pt x="3" y="13"/>
                  </a:cubicBezTo>
                  <a:cubicBezTo>
                    <a:pt x="0" y="1"/>
                    <a:pt x="0" y="1"/>
                    <a:pt x="0" y="1"/>
                  </a:cubicBezTo>
                  <a:cubicBezTo>
                    <a:pt x="0" y="1"/>
                    <a:pt x="0" y="1"/>
                    <a:pt x="1" y="1"/>
                  </a:cubicBezTo>
                  <a:cubicBezTo>
                    <a:pt x="1" y="0"/>
                    <a:pt x="1" y="1"/>
                    <a:pt x="1" y="1"/>
                  </a:cubicBezTo>
                  <a:cubicBezTo>
                    <a:pt x="4" y="13"/>
                    <a:pt x="4" y="13"/>
                    <a:pt x="4" y="13"/>
                  </a:cubicBezTo>
                  <a:cubicBezTo>
                    <a:pt x="4" y="13"/>
                    <a:pt x="4" y="13"/>
                    <a:pt x="3" y="14"/>
                  </a:cubicBezTo>
                  <a:cubicBezTo>
                    <a:pt x="3" y="14"/>
                    <a:pt x="3" y="14"/>
                    <a:pt x="3" y="1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36"/>
            <p:cNvSpPr/>
            <p:nvPr/>
          </p:nvSpPr>
          <p:spPr bwMode="auto">
            <a:xfrm>
              <a:off x="3974" y="720"/>
              <a:ext cx="57" cy="265"/>
            </a:xfrm>
            <a:custGeom>
              <a:avLst/>
              <a:gdLst>
                <a:gd name="T0" fmla="*/ 2 w 3"/>
                <a:gd name="T1" fmla="*/ 14 h 14"/>
                <a:gd name="T2" fmla="*/ 2 w 3"/>
                <a:gd name="T3" fmla="*/ 13 h 14"/>
                <a:gd name="T4" fmla="*/ 0 w 3"/>
                <a:gd name="T5" fmla="*/ 1 h 14"/>
                <a:gd name="T6" fmla="*/ 1 w 3"/>
                <a:gd name="T7" fmla="*/ 0 h 14"/>
                <a:gd name="T8" fmla="*/ 2 w 3"/>
                <a:gd name="T9" fmla="*/ 1 h 14"/>
                <a:gd name="T10" fmla="*/ 3 w 3"/>
                <a:gd name="T11" fmla="*/ 13 h 14"/>
                <a:gd name="T12" fmla="*/ 2 w 3"/>
                <a:gd name="T13" fmla="*/ 14 h 14"/>
                <a:gd name="T14" fmla="*/ 2 w 3"/>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14">
                  <a:moveTo>
                    <a:pt x="2" y="14"/>
                  </a:moveTo>
                  <a:cubicBezTo>
                    <a:pt x="2" y="14"/>
                    <a:pt x="2" y="13"/>
                    <a:pt x="2" y="13"/>
                  </a:cubicBezTo>
                  <a:cubicBezTo>
                    <a:pt x="0" y="1"/>
                    <a:pt x="0" y="1"/>
                    <a:pt x="0" y="1"/>
                  </a:cubicBezTo>
                  <a:cubicBezTo>
                    <a:pt x="0" y="1"/>
                    <a:pt x="1" y="1"/>
                    <a:pt x="1" y="0"/>
                  </a:cubicBezTo>
                  <a:cubicBezTo>
                    <a:pt x="1" y="0"/>
                    <a:pt x="2" y="1"/>
                    <a:pt x="2" y="1"/>
                  </a:cubicBezTo>
                  <a:cubicBezTo>
                    <a:pt x="3" y="13"/>
                    <a:pt x="3" y="13"/>
                    <a:pt x="3" y="13"/>
                  </a:cubicBezTo>
                  <a:cubicBezTo>
                    <a:pt x="3" y="13"/>
                    <a:pt x="3" y="14"/>
                    <a:pt x="2" y="14"/>
                  </a:cubicBezTo>
                  <a:cubicBezTo>
                    <a:pt x="2" y="14"/>
                    <a:pt x="2" y="14"/>
                    <a:pt x="2" y="1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37"/>
            <p:cNvSpPr/>
            <p:nvPr/>
          </p:nvSpPr>
          <p:spPr bwMode="auto">
            <a:xfrm>
              <a:off x="3820" y="720"/>
              <a:ext cx="20" cy="265"/>
            </a:xfrm>
            <a:custGeom>
              <a:avLst/>
              <a:gdLst>
                <a:gd name="T0" fmla="*/ 0 w 1"/>
                <a:gd name="T1" fmla="*/ 14 h 14"/>
                <a:gd name="T2" fmla="*/ 0 w 1"/>
                <a:gd name="T3" fmla="*/ 13 h 14"/>
                <a:gd name="T4" fmla="*/ 0 w 1"/>
                <a:gd name="T5" fmla="*/ 1 h 14"/>
                <a:gd name="T6" fmla="*/ 0 w 1"/>
                <a:gd name="T7" fmla="*/ 0 h 14"/>
                <a:gd name="T8" fmla="*/ 1 w 1"/>
                <a:gd name="T9" fmla="*/ 1 h 14"/>
                <a:gd name="T10" fmla="*/ 1 w 1"/>
                <a:gd name="T11" fmla="*/ 13 h 14"/>
                <a:gd name="T12" fmla="*/ 0 w 1"/>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 h="14">
                  <a:moveTo>
                    <a:pt x="0" y="14"/>
                  </a:moveTo>
                  <a:cubicBezTo>
                    <a:pt x="0" y="14"/>
                    <a:pt x="0" y="13"/>
                    <a:pt x="0" y="13"/>
                  </a:cubicBezTo>
                  <a:cubicBezTo>
                    <a:pt x="0" y="1"/>
                    <a:pt x="0" y="1"/>
                    <a:pt x="0" y="1"/>
                  </a:cubicBezTo>
                  <a:cubicBezTo>
                    <a:pt x="0" y="1"/>
                    <a:pt x="0" y="0"/>
                    <a:pt x="0" y="0"/>
                  </a:cubicBezTo>
                  <a:cubicBezTo>
                    <a:pt x="1" y="0"/>
                    <a:pt x="1" y="1"/>
                    <a:pt x="1" y="1"/>
                  </a:cubicBezTo>
                  <a:cubicBezTo>
                    <a:pt x="1" y="13"/>
                    <a:pt x="1" y="13"/>
                    <a:pt x="1" y="13"/>
                  </a:cubicBezTo>
                  <a:cubicBezTo>
                    <a:pt x="1" y="13"/>
                    <a:pt x="1" y="14"/>
                    <a:pt x="0" y="1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38"/>
            <p:cNvSpPr>
              <a:spLocks noEditPoints="1"/>
            </p:cNvSpPr>
            <p:nvPr/>
          </p:nvSpPr>
          <p:spPr bwMode="auto">
            <a:xfrm>
              <a:off x="3245" y="2195"/>
              <a:ext cx="1170" cy="114"/>
            </a:xfrm>
            <a:custGeom>
              <a:avLst/>
              <a:gdLst>
                <a:gd name="T0" fmla="*/ 58 w 61"/>
                <a:gd name="T1" fmla="*/ 6 h 6"/>
                <a:gd name="T2" fmla="*/ 2 w 61"/>
                <a:gd name="T3" fmla="*/ 6 h 6"/>
                <a:gd name="T4" fmla="*/ 0 w 61"/>
                <a:gd name="T5" fmla="*/ 3 h 6"/>
                <a:gd name="T6" fmla="*/ 2 w 61"/>
                <a:gd name="T7" fmla="*/ 0 h 6"/>
                <a:gd name="T8" fmla="*/ 58 w 61"/>
                <a:gd name="T9" fmla="*/ 0 h 6"/>
                <a:gd name="T10" fmla="*/ 61 w 61"/>
                <a:gd name="T11" fmla="*/ 3 h 6"/>
                <a:gd name="T12" fmla="*/ 58 w 61"/>
                <a:gd name="T13" fmla="*/ 6 h 6"/>
                <a:gd name="T14" fmla="*/ 2 w 61"/>
                <a:gd name="T15" fmla="*/ 2 h 6"/>
                <a:gd name="T16" fmla="*/ 1 w 61"/>
                <a:gd name="T17" fmla="*/ 3 h 6"/>
                <a:gd name="T18" fmla="*/ 2 w 61"/>
                <a:gd name="T19" fmla="*/ 4 h 6"/>
                <a:gd name="T20" fmla="*/ 58 w 61"/>
                <a:gd name="T21" fmla="*/ 4 h 6"/>
                <a:gd name="T22" fmla="*/ 60 w 61"/>
                <a:gd name="T23" fmla="*/ 3 h 6"/>
                <a:gd name="T24" fmla="*/ 58 w 61"/>
                <a:gd name="T25" fmla="*/ 2 h 6"/>
                <a:gd name="T26" fmla="*/ 2 w 61"/>
                <a:gd name="T27"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6">
                  <a:moveTo>
                    <a:pt x="58" y="6"/>
                  </a:moveTo>
                  <a:cubicBezTo>
                    <a:pt x="2" y="6"/>
                    <a:pt x="2" y="6"/>
                    <a:pt x="2" y="6"/>
                  </a:cubicBezTo>
                  <a:cubicBezTo>
                    <a:pt x="1" y="6"/>
                    <a:pt x="0" y="4"/>
                    <a:pt x="0" y="3"/>
                  </a:cubicBezTo>
                  <a:cubicBezTo>
                    <a:pt x="0" y="2"/>
                    <a:pt x="1" y="0"/>
                    <a:pt x="2" y="0"/>
                  </a:cubicBezTo>
                  <a:cubicBezTo>
                    <a:pt x="58" y="0"/>
                    <a:pt x="58" y="0"/>
                    <a:pt x="58" y="0"/>
                  </a:cubicBezTo>
                  <a:cubicBezTo>
                    <a:pt x="60" y="0"/>
                    <a:pt x="61" y="2"/>
                    <a:pt x="61" y="3"/>
                  </a:cubicBezTo>
                  <a:cubicBezTo>
                    <a:pt x="61" y="4"/>
                    <a:pt x="60" y="6"/>
                    <a:pt x="58" y="6"/>
                  </a:cubicBezTo>
                  <a:close/>
                  <a:moveTo>
                    <a:pt x="2" y="2"/>
                  </a:moveTo>
                  <a:cubicBezTo>
                    <a:pt x="2" y="2"/>
                    <a:pt x="1" y="2"/>
                    <a:pt x="1" y="3"/>
                  </a:cubicBezTo>
                  <a:cubicBezTo>
                    <a:pt x="1" y="4"/>
                    <a:pt x="2" y="4"/>
                    <a:pt x="2" y="4"/>
                  </a:cubicBezTo>
                  <a:cubicBezTo>
                    <a:pt x="58" y="4"/>
                    <a:pt x="58" y="4"/>
                    <a:pt x="58" y="4"/>
                  </a:cubicBezTo>
                  <a:cubicBezTo>
                    <a:pt x="59" y="4"/>
                    <a:pt x="60" y="4"/>
                    <a:pt x="60" y="3"/>
                  </a:cubicBezTo>
                  <a:cubicBezTo>
                    <a:pt x="60" y="2"/>
                    <a:pt x="59" y="2"/>
                    <a:pt x="58" y="2"/>
                  </a:cubicBezTo>
                  <a:lnTo>
                    <a:pt x="2"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39"/>
            <p:cNvSpPr/>
            <p:nvPr/>
          </p:nvSpPr>
          <p:spPr bwMode="auto">
            <a:xfrm>
              <a:off x="3513" y="2403"/>
              <a:ext cx="614" cy="151"/>
            </a:xfrm>
            <a:custGeom>
              <a:avLst/>
              <a:gdLst>
                <a:gd name="T0" fmla="*/ 32 w 32"/>
                <a:gd name="T1" fmla="*/ 4 h 8"/>
                <a:gd name="T2" fmla="*/ 28 w 32"/>
                <a:gd name="T3" fmla="*/ 8 h 8"/>
                <a:gd name="T4" fmla="*/ 4 w 32"/>
                <a:gd name="T5" fmla="*/ 8 h 8"/>
                <a:gd name="T6" fmla="*/ 0 w 32"/>
                <a:gd name="T7" fmla="*/ 4 h 8"/>
                <a:gd name="T8" fmla="*/ 0 w 32"/>
                <a:gd name="T9" fmla="*/ 4 h 8"/>
                <a:gd name="T10" fmla="*/ 4 w 32"/>
                <a:gd name="T11" fmla="*/ 0 h 8"/>
                <a:gd name="T12" fmla="*/ 28 w 32"/>
                <a:gd name="T13" fmla="*/ 0 h 8"/>
                <a:gd name="T14" fmla="*/ 32 w 32"/>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8">
                  <a:moveTo>
                    <a:pt x="32" y="4"/>
                  </a:moveTo>
                  <a:cubicBezTo>
                    <a:pt x="32" y="6"/>
                    <a:pt x="31" y="8"/>
                    <a:pt x="28" y="8"/>
                  </a:cubicBezTo>
                  <a:cubicBezTo>
                    <a:pt x="4" y="8"/>
                    <a:pt x="4" y="8"/>
                    <a:pt x="4" y="8"/>
                  </a:cubicBezTo>
                  <a:cubicBezTo>
                    <a:pt x="2" y="8"/>
                    <a:pt x="0" y="6"/>
                    <a:pt x="0" y="4"/>
                  </a:cubicBezTo>
                  <a:cubicBezTo>
                    <a:pt x="0" y="4"/>
                    <a:pt x="0" y="4"/>
                    <a:pt x="0" y="4"/>
                  </a:cubicBezTo>
                  <a:cubicBezTo>
                    <a:pt x="0" y="2"/>
                    <a:pt x="2" y="0"/>
                    <a:pt x="4" y="0"/>
                  </a:cubicBezTo>
                  <a:cubicBezTo>
                    <a:pt x="28" y="0"/>
                    <a:pt x="28" y="0"/>
                    <a:pt x="28" y="0"/>
                  </a:cubicBezTo>
                  <a:cubicBezTo>
                    <a:pt x="31" y="0"/>
                    <a:pt x="32" y="2"/>
                    <a:pt x="32" y="4"/>
                  </a:cubicBezTo>
                  <a:close/>
                </a:path>
              </a:pathLst>
            </a:custGeom>
            <a:solidFill>
              <a:srgbClr val="5DC2D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40"/>
            <p:cNvSpPr>
              <a:spLocks noEditPoints="1"/>
            </p:cNvSpPr>
            <p:nvPr/>
          </p:nvSpPr>
          <p:spPr bwMode="auto">
            <a:xfrm>
              <a:off x="3513" y="2384"/>
              <a:ext cx="634" cy="189"/>
            </a:xfrm>
            <a:custGeom>
              <a:avLst/>
              <a:gdLst>
                <a:gd name="T0" fmla="*/ 28 w 33"/>
                <a:gd name="T1" fmla="*/ 10 h 10"/>
                <a:gd name="T2" fmla="*/ 4 w 33"/>
                <a:gd name="T3" fmla="*/ 10 h 10"/>
                <a:gd name="T4" fmla="*/ 0 w 33"/>
                <a:gd name="T5" fmla="*/ 5 h 10"/>
                <a:gd name="T6" fmla="*/ 4 w 33"/>
                <a:gd name="T7" fmla="*/ 0 h 10"/>
                <a:gd name="T8" fmla="*/ 28 w 33"/>
                <a:gd name="T9" fmla="*/ 0 h 10"/>
                <a:gd name="T10" fmla="*/ 33 w 33"/>
                <a:gd name="T11" fmla="*/ 5 h 10"/>
                <a:gd name="T12" fmla="*/ 28 w 33"/>
                <a:gd name="T13" fmla="*/ 10 h 10"/>
                <a:gd name="T14" fmla="*/ 4 w 33"/>
                <a:gd name="T15" fmla="*/ 2 h 10"/>
                <a:gd name="T16" fmla="*/ 1 w 33"/>
                <a:gd name="T17" fmla="*/ 5 h 10"/>
                <a:gd name="T18" fmla="*/ 4 w 33"/>
                <a:gd name="T19" fmla="*/ 8 h 10"/>
                <a:gd name="T20" fmla="*/ 28 w 33"/>
                <a:gd name="T21" fmla="*/ 8 h 10"/>
                <a:gd name="T22" fmla="*/ 32 w 33"/>
                <a:gd name="T23" fmla="*/ 5 h 10"/>
                <a:gd name="T24" fmla="*/ 28 w 33"/>
                <a:gd name="T25" fmla="*/ 2 h 10"/>
                <a:gd name="T26" fmla="*/ 4 w 33"/>
                <a:gd name="T27"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0">
                  <a:moveTo>
                    <a:pt x="28" y="10"/>
                  </a:moveTo>
                  <a:cubicBezTo>
                    <a:pt x="4" y="10"/>
                    <a:pt x="4" y="10"/>
                    <a:pt x="4" y="10"/>
                  </a:cubicBezTo>
                  <a:cubicBezTo>
                    <a:pt x="2" y="10"/>
                    <a:pt x="0" y="7"/>
                    <a:pt x="0" y="5"/>
                  </a:cubicBezTo>
                  <a:cubicBezTo>
                    <a:pt x="0" y="2"/>
                    <a:pt x="2" y="0"/>
                    <a:pt x="4" y="0"/>
                  </a:cubicBezTo>
                  <a:cubicBezTo>
                    <a:pt x="28" y="0"/>
                    <a:pt x="28" y="0"/>
                    <a:pt x="28" y="0"/>
                  </a:cubicBezTo>
                  <a:cubicBezTo>
                    <a:pt x="31" y="0"/>
                    <a:pt x="33" y="2"/>
                    <a:pt x="33" y="5"/>
                  </a:cubicBezTo>
                  <a:cubicBezTo>
                    <a:pt x="33" y="7"/>
                    <a:pt x="31" y="10"/>
                    <a:pt x="28" y="10"/>
                  </a:cubicBezTo>
                  <a:close/>
                  <a:moveTo>
                    <a:pt x="4" y="2"/>
                  </a:moveTo>
                  <a:cubicBezTo>
                    <a:pt x="2" y="2"/>
                    <a:pt x="1" y="3"/>
                    <a:pt x="1" y="5"/>
                  </a:cubicBezTo>
                  <a:cubicBezTo>
                    <a:pt x="1" y="7"/>
                    <a:pt x="2" y="8"/>
                    <a:pt x="4" y="8"/>
                  </a:cubicBezTo>
                  <a:cubicBezTo>
                    <a:pt x="28" y="8"/>
                    <a:pt x="28" y="8"/>
                    <a:pt x="28" y="8"/>
                  </a:cubicBezTo>
                  <a:cubicBezTo>
                    <a:pt x="30" y="8"/>
                    <a:pt x="32" y="7"/>
                    <a:pt x="32" y="5"/>
                  </a:cubicBezTo>
                  <a:cubicBezTo>
                    <a:pt x="32" y="3"/>
                    <a:pt x="30" y="2"/>
                    <a:pt x="28" y="2"/>
                  </a:cubicBezTo>
                  <a:lnTo>
                    <a:pt x="4"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41"/>
            <p:cNvSpPr>
              <a:spLocks noEditPoints="1"/>
            </p:cNvSpPr>
            <p:nvPr/>
          </p:nvSpPr>
          <p:spPr bwMode="auto">
            <a:xfrm>
              <a:off x="3609" y="2460"/>
              <a:ext cx="58" cy="57"/>
            </a:xfrm>
            <a:custGeom>
              <a:avLst/>
              <a:gdLst>
                <a:gd name="T0" fmla="*/ 2 w 3"/>
                <a:gd name="T1" fmla="*/ 1 h 3"/>
                <a:gd name="T2" fmla="*/ 3 w 3"/>
                <a:gd name="T3" fmla="*/ 1 h 3"/>
                <a:gd name="T4" fmla="*/ 1 w 3"/>
                <a:gd name="T5" fmla="*/ 0 h 3"/>
                <a:gd name="T6" fmla="*/ 1 w 3"/>
                <a:gd name="T7" fmla="*/ 0 h 3"/>
                <a:gd name="T8" fmla="*/ 0 w 3"/>
                <a:gd name="T9" fmla="*/ 0 h 3"/>
                <a:gd name="T10" fmla="*/ 0 w 3"/>
                <a:gd name="T11" fmla="*/ 2 h 3"/>
                <a:gd name="T12" fmla="*/ 1 w 3"/>
                <a:gd name="T13" fmla="*/ 3 h 3"/>
                <a:gd name="T14" fmla="*/ 2 w 3"/>
                <a:gd name="T15" fmla="*/ 3 h 3"/>
                <a:gd name="T16" fmla="*/ 3 w 3"/>
                <a:gd name="T17" fmla="*/ 2 h 3"/>
                <a:gd name="T18" fmla="*/ 2 w 3"/>
                <a:gd name="T19" fmla="*/ 1 h 3"/>
                <a:gd name="T20" fmla="*/ 1 w 3"/>
                <a:gd name="T21" fmla="*/ 1 h 3"/>
                <a:gd name="T22" fmla="*/ 1 w 3"/>
                <a:gd name="T23" fmla="*/ 1 h 3"/>
                <a:gd name="T24" fmla="*/ 1 w 3"/>
                <a:gd name="T25" fmla="*/ 0 h 3"/>
                <a:gd name="T26" fmla="*/ 1 w 3"/>
                <a:gd name="T27" fmla="*/ 0 h 3"/>
                <a:gd name="T28" fmla="*/ 2 w 3"/>
                <a:gd name="T29" fmla="*/ 1 h 3"/>
                <a:gd name="T30" fmla="*/ 1 w 3"/>
                <a:gd name="T31" fmla="*/ 1 h 3"/>
                <a:gd name="T32" fmla="*/ 1 w 3"/>
                <a:gd name="T33" fmla="*/ 1 h 3"/>
                <a:gd name="T34" fmla="*/ 2 w 3"/>
                <a:gd name="T35" fmla="*/ 1 h 3"/>
                <a:gd name="T36" fmla="*/ 2 w 3"/>
                <a:gd name="T37" fmla="*/ 2 h 3"/>
                <a:gd name="T38" fmla="*/ 2 w 3"/>
                <a:gd name="T39" fmla="*/ 2 h 3"/>
                <a:gd name="T40" fmla="*/ 1 w 3"/>
                <a:gd name="T41" fmla="*/ 2 h 3"/>
                <a:gd name="T42" fmla="*/ 1 w 3"/>
                <a:gd name="T43"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 h="3">
                  <a:moveTo>
                    <a:pt x="2" y="1"/>
                  </a:moveTo>
                  <a:cubicBezTo>
                    <a:pt x="3" y="1"/>
                    <a:pt x="3" y="1"/>
                    <a:pt x="3" y="1"/>
                  </a:cubicBezTo>
                  <a:cubicBezTo>
                    <a:pt x="3" y="0"/>
                    <a:pt x="2" y="0"/>
                    <a:pt x="1" y="0"/>
                  </a:cubicBezTo>
                  <a:cubicBezTo>
                    <a:pt x="1" y="0"/>
                    <a:pt x="1" y="0"/>
                    <a:pt x="1" y="0"/>
                  </a:cubicBezTo>
                  <a:cubicBezTo>
                    <a:pt x="0" y="0"/>
                    <a:pt x="0" y="0"/>
                    <a:pt x="0" y="0"/>
                  </a:cubicBezTo>
                  <a:cubicBezTo>
                    <a:pt x="0" y="2"/>
                    <a:pt x="0" y="2"/>
                    <a:pt x="0" y="2"/>
                  </a:cubicBezTo>
                  <a:cubicBezTo>
                    <a:pt x="0" y="3"/>
                    <a:pt x="0" y="3"/>
                    <a:pt x="1" y="3"/>
                  </a:cubicBezTo>
                  <a:cubicBezTo>
                    <a:pt x="2" y="3"/>
                    <a:pt x="2" y="3"/>
                    <a:pt x="2" y="3"/>
                  </a:cubicBezTo>
                  <a:cubicBezTo>
                    <a:pt x="2" y="3"/>
                    <a:pt x="3" y="2"/>
                    <a:pt x="3" y="2"/>
                  </a:cubicBezTo>
                  <a:cubicBezTo>
                    <a:pt x="3" y="1"/>
                    <a:pt x="3" y="1"/>
                    <a:pt x="2" y="1"/>
                  </a:cubicBezTo>
                  <a:close/>
                  <a:moveTo>
                    <a:pt x="1" y="1"/>
                  </a:moveTo>
                  <a:cubicBezTo>
                    <a:pt x="1" y="1"/>
                    <a:pt x="1" y="1"/>
                    <a:pt x="1" y="1"/>
                  </a:cubicBezTo>
                  <a:cubicBezTo>
                    <a:pt x="1" y="0"/>
                    <a:pt x="1" y="0"/>
                    <a:pt x="1" y="0"/>
                  </a:cubicBezTo>
                  <a:cubicBezTo>
                    <a:pt x="1" y="0"/>
                    <a:pt x="1" y="0"/>
                    <a:pt x="1" y="0"/>
                  </a:cubicBezTo>
                  <a:cubicBezTo>
                    <a:pt x="1" y="0"/>
                    <a:pt x="2" y="0"/>
                    <a:pt x="2" y="1"/>
                  </a:cubicBezTo>
                  <a:cubicBezTo>
                    <a:pt x="2" y="1"/>
                    <a:pt x="2" y="1"/>
                    <a:pt x="1" y="1"/>
                  </a:cubicBezTo>
                  <a:close/>
                  <a:moveTo>
                    <a:pt x="1" y="1"/>
                  </a:moveTo>
                  <a:cubicBezTo>
                    <a:pt x="2" y="1"/>
                    <a:pt x="2" y="1"/>
                    <a:pt x="2" y="1"/>
                  </a:cubicBezTo>
                  <a:cubicBezTo>
                    <a:pt x="2" y="1"/>
                    <a:pt x="2" y="2"/>
                    <a:pt x="2" y="2"/>
                  </a:cubicBezTo>
                  <a:cubicBezTo>
                    <a:pt x="2" y="2"/>
                    <a:pt x="2" y="2"/>
                    <a:pt x="2" y="2"/>
                  </a:cubicBezTo>
                  <a:cubicBezTo>
                    <a:pt x="1" y="2"/>
                    <a:pt x="1" y="2"/>
                    <a:pt x="1" y="2"/>
                  </a:cubicBezTo>
                  <a:lnTo>
                    <a:pt x="1" y="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42"/>
            <p:cNvSpPr/>
            <p:nvPr/>
          </p:nvSpPr>
          <p:spPr bwMode="auto">
            <a:xfrm>
              <a:off x="3667" y="2460"/>
              <a:ext cx="57" cy="57"/>
            </a:xfrm>
            <a:custGeom>
              <a:avLst/>
              <a:gdLst>
                <a:gd name="T0" fmla="*/ 3 w 3"/>
                <a:gd name="T1" fmla="*/ 0 h 3"/>
                <a:gd name="T2" fmla="*/ 2 w 3"/>
                <a:gd name="T3" fmla="*/ 0 h 3"/>
                <a:gd name="T4" fmla="*/ 2 w 3"/>
                <a:gd name="T5" fmla="*/ 1 h 3"/>
                <a:gd name="T6" fmla="*/ 2 w 3"/>
                <a:gd name="T7" fmla="*/ 2 h 3"/>
                <a:gd name="T8" fmla="*/ 1 w 3"/>
                <a:gd name="T9" fmla="*/ 1 h 3"/>
                <a:gd name="T10" fmla="*/ 1 w 3"/>
                <a:gd name="T11" fmla="*/ 0 h 3"/>
                <a:gd name="T12" fmla="*/ 1 w 3"/>
                <a:gd name="T13" fmla="*/ 0 h 3"/>
                <a:gd name="T14" fmla="*/ 0 w 3"/>
                <a:gd name="T15" fmla="*/ 0 h 3"/>
                <a:gd name="T16" fmla="*/ 0 w 3"/>
                <a:gd name="T17" fmla="*/ 1 h 3"/>
                <a:gd name="T18" fmla="*/ 2 w 3"/>
                <a:gd name="T19" fmla="*/ 3 h 3"/>
                <a:gd name="T20" fmla="*/ 3 w 3"/>
                <a:gd name="T21" fmla="*/ 1 h 3"/>
                <a:gd name="T22" fmla="*/ 3 w 3"/>
                <a:gd name="T23" fmla="*/ 0 h 3"/>
                <a:gd name="T24" fmla="*/ 3 w 3"/>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3">
                  <a:moveTo>
                    <a:pt x="3" y="0"/>
                  </a:moveTo>
                  <a:cubicBezTo>
                    <a:pt x="3" y="0"/>
                    <a:pt x="2" y="0"/>
                    <a:pt x="2" y="0"/>
                  </a:cubicBezTo>
                  <a:cubicBezTo>
                    <a:pt x="2" y="1"/>
                    <a:pt x="2" y="1"/>
                    <a:pt x="2" y="1"/>
                  </a:cubicBezTo>
                  <a:cubicBezTo>
                    <a:pt x="2" y="2"/>
                    <a:pt x="2" y="2"/>
                    <a:pt x="2" y="2"/>
                  </a:cubicBezTo>
                  <a:cubicBezTo>
                    <a:pt x="1" y="2"/>
                    <a:pt x="1" y="2"/>
                    <a:pt x="1" y="1"/>
                  </a:cubicBezTo>
                  <a:cubicBezTo>
                    <a:pt x="1" y="0"/>
                    <a:pt x="1" y="0"/>
                    <a:pt x="1" y="0"/>
                  </a:cubicBezTo>
                  <a:cubicBezTo>
                    <a:pt x="1" y="0"/>
                    <a:pt x="1" y="0"/>
                    <a:pt x="1" y="0"/>
                  </a:cubicBezTo>
                  <a:cubicBezTo>
                    <a:pt x="0" y="0"/>
                    <a:pt x="0" y="0"/>
                    <a:pt x="0" y="0"/>
                  </a:cubicBezTo>
                  <a:cubicBezTo>
                    <a:pt x="0" y="1"/>
                    <a:pt x="0" y="1"/>
                    <a:pt x="0" y="1"/>
                  </a:cubicBezTo>
                  <a:cubicBezTo>
                    <a:pt x="0" y="2"/>
                    <a:pt x="1" y="3"/>
                    <a:pt x="2" y="3"/>
                  </a:cubicBezTo>
                  <a:cubicBezTo>
                    <a:pt x="2" y="3"/>
                    <a:pt x="3" y="2"/>
                    <a:pt x="3" y="1"/>
                  </a:cubicBezTo>
                  <a:cubicBezTo>
                    <a:pt x="3" y="0"/>
                    <a:pt x="3" y="0"/>
                    <a:pt x="3" y="0"/>
                  </a:cubicBezTo>
                  <a:cubicBezTo>
                    <a:pt x="3" y="0"/>
                    <a:pt x="3" y="0"/>
                    <a:pt x="3"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43"/>
            <p:cNvSpPr/>
            <p:nvPr/>
          </p:nvSpPr>
          <p:spPr bwMode="auto">
            <a:xfrm>
              <a:off x="3724" y="2460"/>
              <a:ext cx="58" cy="57"/>
            </a:xfrm>
            <a:custGeom>
              <a:avLst/>
              <a:gdLst>
                <a:gd name="T0" fmla="*/ 3 w 3"/>
                <a:gd name="T1" fmla="*/ 0 h 3"/>
                <a:gd name="T2" fmla="*/ 2 w 3"/>
                <a:gd name="T3" fmla="*/ 1 h 3"/>
                <a:gd name="T4" fmla="*/ 1 w 3"/>
                <a:gd name="T5" fmla="*/ 0 h 3"/>
                <a:gd name="T6" fmla="*/ 0 w 3"/>
                <a:gd name="T7" fmla="*/ 0 h 3"/>
                <a:gd name="T8" fmla="*/ 1 w 3"/>
                <a:gd name="T9" fmla="*/ 0 h 3"/>
                <a:gd name="T10" fmla="*/ 1 w 3"/>
                <a:gd name="T11" fmla="*/ 2 h 3"/>
                <a:gd name="T12" fmla="*/ 1 w 3"/>
                <a:gd name="T13" fmla="*/ 2 h 3"/>
                <a:gd name="T14" fmla="*/ 2 w 3"/>
                <a:gd name="T15" fmla="*/ 3 h 3"/>
                <a:gd name="T16" fmla="*/ 2 w 3"/>
                <a:gd name="T17" fmla="*/ 2 h 3"/>
                <a:gd name="T18" fmla="*/ 2 w 3"/>
                <a:gd name="T19" fmla="*/ 2 h 3"/>
                <a:gd name="T20" fmla="*/ 3 w 3"/>
                <a:gd name="T21" fmla="*/ 0 h 3"/>
                <a:gd name="T22" fmla="*/ 3 w 3"/>
                <a:gd name="T23" fmla="*/ 0 h 3"/>
                <a:gd name="T24" fmla="*/ 3 w 3"/>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3">
                  <a:moveTo>
                    <a:pt x="3" y="0"/>
                  </a:moveTo>
                  <a:cubicBezTo>
                    <a:pt x="2" y="1"/>
                    <a:pt x="2" y="1"/>
                    <a:pt x="2" y="1"/>
                  </a:cubicBezTo>
                  <a:cubicBezTo>
                    <a:pt x="1" y="0"/>
                    <a:pt x="1" y="0"/>
                    <a:pt x="1" y="0"/>
                  </a:cubicBezTo>
                  <a:cubicBezTo>
                    <a:pt x="1" y="0"/>
                    <a:pt x="1" y="0"/>
                    <a:pt x="0" y="0"/>
                  </a:cubicBezTo>
                  <a:cubicBezTo>
                    <a:pt x="0" y="0"/>
                    <a:pt x="0" y="0"/>
                    <a:pt x="1" y="0"/>
                  </a:cubicBezTo>
                  <a:cubicBezTo>
                    <a:pt x="1" y="2"/>
                    <a:pt x="1" y="2"/>
                    <a:pt x="1" y="2"/>
                  </a:cubicBezTo>
                  <a:cubicBezTo>
                    <a:pt x="1" y="2"/>
                    <a:pt x="1" y="2"/>
                    <a:pt x="1" y="2"/>
                  </a:cubicBezTo>
                  <a:cubicBezTo>
                    <a:pt x="1" y="3"/>
                    <a:pt x="2" y="3"/>
                    <a:pt x="2" y="3"/>
                  </a:cubicBezTo>
                  <a:cubicBezTo>
                    <a:pt x="2" y="3"/>
                    <a:pt x="2" y="3"/>
                    <a:pt x="2" y="2"/>
                  </a:cubicBezTo>
                  <a:cubicBezTo>
                    <a:pt x="2" y="2"/>
                    <a:pt x="2" y="2"/>
                    <a:pt x="2" y="2"/>
                  </a:cubicBezTo>
                  <a:cubicBezTo>
                    <a:pt x="3" y="0"/>
                    <a:pt x="3" y="0"/>
                    <a:pt x="3" y="0"/>
                  </a:cubicBezTo>
                  <a:cubicBezTo>
                    <a:pt x="3" y="0"/>
                    <a:pt x="3" y="0"/>
                    <a:pt x="3" y="0"/>
                  </a:cubicBezTo>
                  <a:cubicBezTo>
                    <a:pt x="3" y="0"/>
                    <a:pt x="3" y="0"/>
                    <a:pt x="3"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44"/>
            <p:cNvSpPr/>
            <p:nvPr/>
          </p:nvSpPr>
          <p:spPr bwMode="auto">
            <a:xfrm>
              <a:off x="3820" y="2460"/>
              <a:ext cx="58" cy="57"/>
            </a:xfrm>
            <a:custGeom>
              <a:avLst/>
              <a:gdLst>
                <a:gd name="T0" fmla="*/ 2 w 3"/>
                <a:gd name="T1" fmla="*/ 0 h 3"/>
                <a:gd name="T2" fmla="*/ 2 w 3"/>
                <a:gd name="T3" fmla="*/ 0 h 3"/>
                <a:gd name="T4" fmla="*/ 2 w 3"/>
                <a:gd name="T5" fmla="*/ 1 h 3"/>
                <a:gd name="T6" fmla="*/ 1 w 3"/>
                <a:gd name="T7" fmla="*/ 0 h 3"/>
                <a:gd name="T8" fmla="*/ 0 w 3"/>
                <a:gd name="T9" fmla="*/ 0 h 3"/>
                <a:gd name="T10" fmla="*/ 0 w 3"/>
                <a:gd name="T11" fmla="*/ 0 h 3"/>
                <a:gd name="T12" fmla="*/ 0 w 3"/>
                <a:gd name="T13" fmla="*/ 2 h 3"/>
                <a:gd name="T14" fmla="*/ 0 w 3"/>
                <a:gd name="T15" fmla="*/ 3 h 3"/>
                <a:gd name="T16" fmla="*/ 0 w 3"/>
                <a:gd name="T17" fmla="*/ 3 h 3"/>
                <a:gd name="T18" fmla="*/ 1 w 3"/>
                <a:gd name="T19" fmla="*/ 2 h 3"/>
                <a:gd name="T20" fmla="*/ 1 w 3"/>
                <a:gd name="T21" fmla="*/ 1 h 3"/>
                <a:gd name="T22" fmla="*/ 2 w 3"/>
                <a:gd name="T23" fmla="*/ 3 h 3"/>
                <a:gd name="T24" fmla="*/ 2 w 3"/>
                <a:gd name="T25" fmla="*/ 3 h 3"/>
                <a:gd name="T26" fmla="*/ 2 w 3"/>
                <a:gd name="T27" fmla="*/ 3 h 3"/>
                <a:gd name="T28" fmla="*/ 2 w 3"/>
                <a:gd name="T29" fmla="*/ 3 h 3"/>
                <a:gd name="T30" fmla="*/ 3 w 3"/>
                <a:gd name="T31" fmla="*/ 2 h 3"/>
                <a:gd name="T32" fmla="*/ 3 w 3"/>
                <a:gd name="T33" fmla="*/ 0 h 3"/>
                <a:gd name="T34" fmla="*/ 2 w 3"/>
                <a:gd name="T3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 h="3">
                  <a:moveTo>
                    <a:pt x="2" y="0"/>
                  </a:moveTo>
                  <a:cubicBezTo>
                    <a:pt x="2" y="0"/>
                    <a:pt x="2" y="0"/>
                    <a:pt x="2" y="0"/>
                  </a:cubicBezTo>
                  <a:cubicBezTo>
                    <a:pt x="2" y="1"/>
                    <a:pt x="2" y="1"/>
                    <a:pt x="2" y="1"/>
                  </a:cubicBezTo>
                  <a:cubicBezTo>
                    <a:pt x="1" y="0"/>
                    <a:pt x="1" y="0"/>
                    <a:pt x="1" y="0"/>
                  </a:cubicBezTo>
                  <a:cubicBezTo>
                    <a:pt x="1" y="0"/>
                    <a:pt x="1" y="0"/>
                    <a:pt x="0" y="0"/>
                  </a:cubicBezTo>
                  <a:cubicBezTo>
                    <a:pt x="0" y="0"/>
                    <a:pt x="0" y="0"/>
                    <a:pt x="0" y="0"/>
                  </a:cubicBezTo>
                  <a:cubicBezTo>
                    <a:pt x="0" y="2"/>
                    <a:pt x="0" y="2"/>
                    <a:pt x="0" y="2"/>
                  </a:cubicBezTo>
                  <a:cubicBezTo>
                    <a:pt x="0" y="2"/>
                    <a:pt x="0" y="3"/>
                    <a:pt x="0" y="3"/>
                  </a:cubicBezTo>
                  <a:cubicBezTo>
                    <a:pt x="0" y="3"/>
                    <a:pt x="0" y="3"/>
                    <a:pt x="0" y="3"/>
                  </a:cubicBezTo>
                  <a:cubicBezTo>
                    <a:pt x="1" y="3"/>
                    <a:pt x="1" y="3"/>
                    <a:pt x="1" y="2"/>
                  </a:cubicBezTo>
                  <a:cubicBezTo>
                    <a:pt x="1" y="1"/>
                    <a:pt x="1" y="1"/>
                    <a:pt x="1" y="1"/>
                  </a:cubicBezTo>
                  <a:cubicBezTo>
                    <a:pt x="2" y="3"/>
                    <a:pt x="2" y="3"/>
                    <a:pt x="2" y="3"/>
                  </a:cubicBezTo>
                  <a:cubicBezTo>
                    <a:pt x="2" y="3"/>
                    <a:pt x="2" y="3"/>
                    <a:pt x="2" y="3"/>
                  </a:cubicBezTo>
                  <a:cubicBezTo>
                    <a:pt x="2" y="3"/>
                    <a:pt x="2" y="3"/>
                    <a:pt x="2" y="3"/>
                  </a:cubicBezTo>
                  <a:cubicBezTo>
                    <a:pt x="2" y="3"/>
                    <a:pt x="2" y="3"/>
                    <a:pt x="2" y="3"/>
                  </a:cubicBezTo>
                  <a:cubicBezTo>
                    <a:pt x="3" y="3"/>
                    <a:pt x="3" y="3"/>
                    <a:pt x="3" y="2"/>
                  </a:cubicBezTo>
                  <a:cubicBezTo>
                    <a:pt x="3" y="0"/>
                    <a:pt x="3" y="0"/>
                    <a:pt x="3" y="0"/>
                  </a:cubicBezTo>
                  <a:cubicBezTo>
                    <a:pt x="3" y="0"/>
                    <a:pt x="2" y="0"/>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45"/>
            <p:cNvSpPr>
              <a:spLocks noEditPoints="1"/>
            </p:cNvSpPr>
            <p:nvPr/>
          </p:nvSpPr>
          <p:spPr bwMode="auto">
            <a:xfrm>
              <a:off x="3878" y="2460"/>
              <a:ext cx="58" cy="57"/>
            </a:xfrm>
            <a:custGeom>
              <a:avLst/>
              <a:gdLst>
                <a:gd name="T0" fmla="*/ 2 w 3"/>
                <a:gd name="T1" fmla="*/ 0 h 3"/>
                <a:gd name="T2" fmla="*/ 1 w 3"/>
                <a:gd name="T3" fmla="*/ 0 h 3"/>
                <a:gd name="T4" fmla="*/ 0 w 3"/>
                <a:gd name="T5" fmla="*/ 1 h 3"/>
                <a:gd name="T6" fmla="*/ 2 w 3"/>
                <a:gd name="T7" fmla="*/ 3 h 3"/>
                <a:gd name="T8" fmla="*/ 3 w 3"/>
                <a:gd name="T9" fmla="*/ 1 h 3"/>
                <a:gd name="T10" fmla="*/ 2 w 3"/>
                <a:gd name="T11" fmla="*/ 0 h 3"/>
                <a:gd name="T12" fmla="*/ 2 w 3"/>
                <a:gd name="T13" fmla="*/ 2 h 3"/>
                <a:gd name="T14" fmla="*/ 1 w 3"/>
                <a:gd name="T15" fmla="*/ 1 h 3"/>
                <a:gd name="T16" fmla="*/ 1 w 3"/>
                <a:gd name="T17" fmla="*/ 0 h 3"/>
                <a:gd name="T18" fmla="*/ 2 w 3"/>
                <a:gd name="T19" fmla="*/ 0 h 3"/>
                <a:gd name="T20" fmla="*/ 2 w 3"/>
                <a:gd name="T21" fmla="*/ 0 h 3"/>
                <a:gd name="T22" fmla="*/ 2 w 3"/>
                <a:gd name="T23" fmla="*/ 1 h 3"/>
                <a:gd name="T24" fmla="*/ 2 w 3"/>
                <a:gd name="T25"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3">
                  <a:moveTo>
                    <a:pt x="2" y="0"/>
                  </a:moveTo>
                  <a:cubicBezTo>
                    <a:pt x="2" y="0"/>
                    <a:pt x="2" y="0"/>
                    <a:pt x="1" y="0"/>
                  </a:cubicBezTo>
                  <a:cubicBezTo>
                    <a:pt x="1" y="0"/>
                    <a:pt x="0" y="0"/>
                    <a:pt x="0" y="1"/>
                  </a:cubicBezTo>
                  <a:cubicBezTo>
                    <a:pt x="0" y="2"/>
                    <a:pt x="1" y="3"/>
                    <a:pt x="2" y="3"/>
                  </a:cubicBezTo>
                  <a:cubicBezTo>
                    <a:pt x="2" y="3"/>
                    <a:pt x="3" y="2"/>
                    <a:pt x="3" y="1"/>
                  </a:cubicBezTo>
                  <a:cubicBezTo>
                    <a:pt x="3" y="0"/>
                    <a:pt x="3" y="0"/>
                    <a:pt x="2" y="0"/>
                  </a:cubicBezTo>
                  <a:close/>
                  <a:moveTo>
                    <a:pt x="2" y="2"/>
                  </a:moveTo>
                  <a:cubicBezTo>
                    <a:pt x="1" y="2"/>
                    <a:pt x="1" y="2"/>
                    <a:pt x="1" y="1"/>
                  </a:cubicBezTo>
                  <a:cubicBezTo>
                    <a:pt x="1" y="1"/>
                    <a:pt x="1" y="0"/>
                    <a:pt x="1" y="0"/>
                  </a:cubicBezTo>
                  <a:cubicBezTo>
                    <a:pt x="1" y="0"/>
                    <a:pt x="2" y="0"/>
                    <a:pt x="2" y="0"/>
                  </a:cubicBezTo>
                  <a:cubicBezTo>
                    <a:pt x="2" y="0"/>
                    <a:pt x="2" y="0"/>
                    <a:pt x="2" y="0"/>
                  </a:cubicBezTo>
                  <a:cubicBezTo>
                    <a:pt x="2" y="0"/>
                    <a:pt x="2" y="1"/>
                    <a:pt x="2" y="1"/>
                  </a:cubicBezTo>
                  <a:cubicBezTo>
                    <a:pt x="2" y="2"/>
                    <a:pt x="2" y="2"/>
                    <a:pt x="2"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46"/>
            <p:cNvSpPr/>
            <p:nvPr/>
          </p:nvSpPr>
          <p:spPr bwMode="auto">
            <a:xfrm>
              <a:off x="3936" y="2460"/>
              <a:ext cx="95" cy="57"/>
            </a:xfrm>
            <a:custGeom>
              <a:avLst/>
              <a:gdLst>
                <a:gd name="T0" fmla="*/ 5 w 5"/>
                <a:gd name="T1" fmla="*/ 0 h 3"/>
                <a:gd name="T2" fmla="*/ 5 w 5"/>
                <a:gd name="T3" fmla="*/ 0 h 3"/>
                <a:gd name="T4" fmla="*/ 4 w 5"/>
                <a:gd name="T5" fmla="*/ 0 h 3"/>
                <a:gd name="T6" fmla="*/ 4 w 5"/>
                <a:gd name="T7" fmla="*/ 2 h 3"/>
                <a:gd name="T8" fmla="*/ 3 w 5"/>
                <a:gd name="T9" fmla="*/ 0 h 3"/>
                <a:gd name="T10" fmla="*/ 3 w 5"/>
                <a:gd name="T11" fmla="*/ 0 h 3"/>
                <a:gd name="T12" fmla="*/ 2 w 5"/>
                <a:gd name="T13" fmla="*/ 0 h 3"/>
                <a:gd name="T14" fmla="*/ 2 w 5"/>
                <a:gd name="T15" fmla="*/ 2 h 3"/>
                <a:gd name="T16" fmla="*/ 1 w 5"/>
                <a:gd name="T17" fmla="*/ 0 h 3"/>
                <a:gd name="T18" fmla="*/ 1 w 5"/>
                <a:gd name="T19" fmla="*/ 0 h 3"/>
                <a:gd name="T20" fmla="*/ 0 w 5"/>
                <a:gd name="T21" fmla="*/ 0 h 3"/>
                <a:gd name="T22" fmla="*/ 0 w 5"/>
                <a:gd name="T23" fmla="*/ 0 h 3"/>
                <a:gd name="T24" fmla="*/ 1 w 5"/>
                <a:gd name="T25" fmla="*/ 3 h 3"/>
                <a:gd name="T26" fmla="*/ 2 w 5"/>
                <a:gd name="T27" fmla="*/ 3 h 3"/>
                <a:gd name="T28" fmla="*/ 2 w 5"/>
                <a:gd name="T29" fmla="*/ 3 h 3"/>
                <a:gd name="T30" fmla="*/ 3 w 5"/>
                <a:gd name="T31" fmla="*/ 1 h 3"/>
                <a:gd name="T32" fmla="*/ 3 w 5"/>
                <a:gd name="T33" fmla="*/ 3 h 3"/>
                <a:gd name="T34" fmla="*/ 4 w 5"/>
                <a:gd name="T35" fmla="*/ 3 h 3"/>
                <a:gd name="T36" fmla="*/ 4 w 5"/>
                <a:gd name="T37" fmla="*/ 3 h 3"/>
                <a:gd name="T38" fmla="*/ 5 w 5"/>
                <a:gd name="T39" fmla="*/ 0 h 3"/>
                <a:gd name="T40" fmla="*/ 5 w 5"/>
                <a:gd name="T4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 h="3">
                  <a:moveTo>
                    <a:pt x="5" y="0"/>
                  </a:moveTo>
                  <a:cubicBezTo>
                    <a:pt x="5" y="0"/>
                    <a:pt x="5" y="0"/>
                    <a:pt x="5" y="0"/>
                  </a:cubicBezTo>
                  <a:cubicBezTo>
                    <a:pt x="5" y="0"/>
                    <a:pt x="4" y="0"/>
                    <a:pt x="4" y="0"/>
                  </a:cubicBezTo>
                  <a:cubicBezTo>
                    <a:pt x="4" y="2"/>
                    <a:pt x="4" y="2"/>
                    <a:pt x="4" y="2"/>
                  </a:cubicBezTo>
                  <a:cubicBezTo>
                    <a:pt x="3" y="0"/>
                    <a:pt x="3" y="0"/>
                    <a:pt x="3" y="0"/>
                  </a:cubicBezTo>
                  <a:cubicBezTo>
                    <a:pt x="3" y="0"/>
                    <a:pt x="3" y="0"/>
                    <a:pt x="3" y="0"/>
                  </a:cubicBezTo>
                  <a:cubicBezTo>
                    <a:pt x="3" y="0"/>
                    <a:pt x="2" y="0"/>
                    <a:pt x="2" y="0"/>
                  </a:cubicBezTo>
                  <a:cubicBezTo>
                    <a:pt x="2" y="2"/>
                    <a:pt x="2" y="2"/>
                    <a:pt x="2" y="2"/>
                  </a:cubicBezTo>
                  <a:cubicBezTo>
                    <a:pt x="1" y="0"/>
                    <a:pt x="1" y="0"/>
                    <a:pt x="1" y="0"/>
                  </a:cubicBezTo>
                  <a:cubicBezTo>
                    <a:pt x="1" y="0"/>
                    <a:pt x="1" y="0"/>
                    <a:pt x="1" y="0"/>
                  </a:cubicBezTo>
                  <a:cubicBezTo>
                    <a:pt x="1" y="0"/>
                    <a:pt x="0" y="0"/>
                    <a:pt x="0" y="0"/>
                  </a:cubicBezTo>
                  <a:cubicBezTo>
                    <a:pt x="0" y="0"/>
                    <a:pt x="0" y="0"/>
                    <a:pt x="0" y="0"/>
                  </a:cubicBezTo>
                  <a:cubicBezTo>
                    <a:pt x="1" y="3"/>
                    <a:pt x="1" y="3"/>
                    <a:pt x="1" y="3"/>
                  </a:cubicBezTo>
                  <a:cubicBezTo>
                    <a:pt x="1" y="3"/>
                    <a:pt x="2" y="3"/>
                    <a:pt x="2" y="3"/>
                  </a:cubicBezTo>
                  <a:cubicBezTo>
                    <a:pt x="2" y="3"/>
                    <a:pt x="2" y="3"/>
                    <a:pt x="2" y="3"/>
                  </a:cubicBezTo>
                  <a:cubicBezTo>
                    <a:pt x="3" y="1"/>
                    <a:pt x="3" y="1"/>
                    <a:pt x="3" y="1"/>
                  </a:cubicBezTo>
                  <a:cubicBezTo>
                    <a:pt x="3" y="3"/>
                    <a:pt x="3" y="3"/>
                    <a:pt x="3" y="3"/>
                  </a:cubicBezTo>
                  <a:cubicBezTo>
                    <a:pt x="3" y="3"/>
                    <a:pt x="4" y="3"/>
                    <a:pt x="4" y="3"/>
                  </a:cubicBezTo>
                  <a:cubicBezTo>
                    <a:pt x="4" y="3"/>
                    <a:pt x="4" y="3"/>
                    <a:pt x="4" y="3"/>
                  </a:cubicBezTo>
                  <a:cubicBezTo>
                    <a:pt x="5" y="0"/>
                    <a:pt x="5" y="0"/>
                    <a:pt x="5" y="0"/>
                  </a:cubicBezTo>
                  <a:cubicBezTo>
                    <a:pt x="5" y="0"/>
                    <a:pt x="5" y="0"/>
                    <a:pt x="5"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47"/>
            <p:cNvSpPr/>
            <p:nvPr/>
          </p:nvSpPr>
          <p:spPr bwMode="auto">
            <a:xfrm>
              <a:off x="3590" y="1647"/>
              <a:ext cx="633" cy="397"/>
            </a:xfrm>
            <a:custGeom>
              <a:avLst/>
              <a:gdLst>
                <a:gd name="T0" fmla="*/ 16 w 33"/>
                <a:gd name="T1" fmla="*/ 21 h 21"/>
                <a:gd name="T2" fmla="*/ 3 w 33"/>
                <a:gd name="T3" fmla="*/ 21 h 21"/>
                <a:gd name="T4" fmla="*/ 3 w 33"/>
                <a:gd name="T5" fmla="*/ 21 h 21"/>
                <a:gd name="T6" fmla="*/ 0 w 33"/>
                <a:gd name="T7" fmla="*/ 6 h 21"/>
                <a:gd name="T8" fmla="*/ 0 w 33"/>
                <a:gd name="T9" fmla="*/ 6 h 21"/>
                <a:gd name="T10" fmla="*/ 0 w 33"/>
                <a:gd name="T11" fmla="*/ 5 h 21"/>
                <a:gd name="T12" fmla="*/ 17 w 33"/>
                <a:gd name="T13" fmla="*/ 5 h 21"/>
                <a:gd name="T14" fmla="*/ 18 w 33"/>
                <a:gd name="T15" fmla="*/ 6 h 21"/>
                <a:gd name="T16" fmla="*/ 17 w 33"/>
                <a:gd name="T17" fmla="*/ 7 h 21"/>
                <a:gd name="T18" fmla="*/ 1 w 33"/>
                <a:gd name="T19" fmla="*/ 7 h 21"/>
                <a:gd name="T20" fmla="*/ 4 w 33"/>
                <a:gd name="T21" fmla="*/ 20 h 21"/>
                <a:gd name="T22" fmla="*/ 15 w 33"/>
                <a:gd name="T23" fmla="*/ 20 h 21"/>
                <a:gd name="T24" fmla="*/ 24 w 33"/>
                <a:gd name="T25" fmla="*/ 0 h 21"/>
                <a:gd name="T26" fmla="*/ 24 w 33"/>
                <a:gd name="T27" fmla="*/ 0 h 21"/>
                <a:gd name="T28" fmla="*/ 32 w 33"/>
                <a:gd name="T29" fmla="*/ 0 h 21"/>
                <a:gd name="T30" fmla="*/ 33 w 33"/>
                <a:gd name="T31" fmla="*/ 0 h 21"/>
                <a:gd name="T32" fmla="*/ 32 w 33"/>
                <a:gd name="T33" fmla="*/ 1 h 21"/>
                <a:gd name="T34" fmla="*/ 25 w 33"/>
                <a:gd name="T35" fmla="*/ 1 h 21"/>
                <a:gd name="T36" fmla="*/ 16 w 33"/>
                <a:gd name="T37" fmla="*/ 21 h 21"/>
                <a:gd name="T38" fmla="*/ 16 w 33"/>
                <a:gd name="T3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 h="21">
                  <a:moveTo>
                    <a:pt x="16" y="21"/>
                  </a:moveTo>
                  <a:cubicBezTo>
                    <a:pt x="3" y="21"/>
                    <a:pt x="3" y="21"/>
                    <a:pt x="3" y="21"/>
                  </a:cubicBezTo>
                  <a:cubicBezTo>
                    <a:pt x="3" y="21"/>
                    <a:pt x="3" y="21"/>
                    <a:pt x="3" y="21"/>
                  </a:cubicBezTo>
                  <a:cubicBezTo>
                    <a:pt x="0" y="6"/>
                    <a:pt x="0" y="6"/>
                    <a:pt x="0" y="6"/>
                  </a:cubicBezTo>
                  <a:cubicBezTo>
                    <a:pt x="0" y="6"/>
                    <a:pt x="0" y="6"/>
                    <a:pt x="0" y="6"/>
                  </a:cubicBezTo>
                  <a:cubicBezTo>
                    <a:pt x="0" y="6"/>
                    <a:pt x="0" y="5"/>
                    <a:pt x="0" y="5"/>
                  </a:cubicBezTo>
                  <a:cubicBezTo>
                    <a:pt x="17" y="5"/>
                    <a:pt x="17" y="5"/>
                    <a:pt x="17" y="5"/>
                  </a:cubicBezTo>
                  <a:cubicBezTo>
                    <a:pt x="17" y="5"/>
                    <a:pt x="18" y="6"/>
                    <a:pt x="18" y="6"/>
                  </a:cubicBezTo>
                  <a:cubicBezTo>
                    <a:pt x="18" y="6"/>
                    <a:pt x="17" y="7"/>
                    <a:pt x="17" y="7"/>
                  </a:cubicBezTo>
                  <a:cubicBezTo>
                    <a:pt x="1" y="7"/>
                    <a:pt x="1" y="7"/>
                    <a:pt x="1" y="7"/>
                  </a:cubicBezTo>
                  <a:cubicBezTo>
                    <a:pt x="4" y="20"/>
                    <a:pt x="4" y="20"/>
                    <a:pt x="4" y="20"/>
                  </a:cubicBezTo>
                  <a:cubicBezTo>
                    <a:pt x="15" y="20"/>
                    <a:pt x="15" y="20"/>
                    <a:pt x="15" y="20"/>
                  </a:cubicBezTo>
                  <a:cubicBezTo>
                    <a:pt x="24" y="0"/>
                    <a:pt x="24" y="0"/>
                    <a:pt x="24" y="0"/>
                  </a:cubicBezTo>
                  <a:cubicBezTo>
                    <a:pt x="24" y="0"/>
                    <a:pt x="24" y="0"/>
                    <a:pt x="24" y="0"/>
                  </a:cubicBezTo>
                  <a:cubicBezTo>
                    <a:pt x="32" y="0"/>
                    <a:pt x="32" y="0"/>
                    <a:pt x="32" y="0"/>
                  </a:cubicBezTo>
                  <a:cubicBezTo>
                    <a:pt x="32" y="0"/>
                    <a:pt x="33" y="0"/>
                    <a:pt x="33" y="0"/>
                  </a:cubicBezTo>
                  <a:cubicBezTo>
                    <a:pt x="33" y="1"/>
                    <a:pt x="32" y="1"/>
                    <a:pt x="32" y="1"/>
                  </a:cubicBezTo>
                  <a:cubicBezTo>
                    <a:pt x="25" y="1"/>
                    <a:pt x="25" y="1"/>
                    <a:pt x="25" y="1"/>
                  </a:cubicBezTo>
                  <a:cubicBezTo>
                    <a:pt x="16" y="21"/>
                    <a:pt x="16" y="21"/>
                    <a:pt x="16" y="21"/>
                  </a:cubicBezTo>
                  <a:cubicBezTo>
                    <a:pt x="16" y="21"/>
                    <a:pt x="16" y="21"/>
                    <a:pt x="16" y="2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48"/>
            <p:cNvSpPr>
              <a:spLocks noEditPoints="1"/>
            </p:cNvSpPr>
            <p:nvPr/>
          </p:nvSpPr>
          <p:spPr bwMode="auto">
            <a:xfrm>
              <a:off x="3648" y="2082"/>
              <a:ext cx="96" cy="94"/>
            </a:xfrm>
            <a:custGeom>
              <a:avLst/>
              <a:gdLst>
                <a:gd name="T0" fmla="*/ 2 w 5"/>
                <a:gd name="T1" fmla="*/ 5 h 5"/>
                <a:gd name="T2" fmla="*/ 0 w 5"/>
                <a:gd name="T3" fmla="*/ 2 h 5"/>
                <a:gd name="T4" fmla="*/ 2 w 5"/>
                <a:gd name="T5" fmla="*/ 0 h 5"/>
                <a:gd name="T6" fmla="*/ 5 w 5"/>
                <a:gd name="T7" fmla="*/ 2 h 5"/>
                <a:gd name="T8" fmla="*/ 2 w 5"/>
                <a:gd name="T9" fmla="*/ 5 h 5"/>
                <a:gd name="T10" fmla="*/ 2 w 5"/>
                <a:gd name="T11" fmla="*/ 1 h 5"/>
                <a:gd name="T12" fmla="*/ 1 w 5"/>
                <a:gd name="T13" fmla="*/ 2 h 5"/>
                <a:gd name="T14" fmla="*/ 2 w 5"/>
                <a:gd name="T15" fmla="*/ 4 h 5"/>
                <a:gd name="T16" fmla="*/ 4 w 5"/>
                <a:gd name="T17" fmla="*/ 2 h 5"/>
                <a:gd name="T18" fmla="*/ 2 w 5"/>
                <a:gd name="T19"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2" y="5"/>
                  </a:moveTo>
                  <a:cubicBezTo>
                    <a:pt x="1" y="5"/>
                    <a:pt x="0" y="4"/>
                    <a:pt x="0" y="2"/>
                  </a:cubicBezTo>
                  <a:cubicBezTo>
                    <a:pt x="0" y="1"/>
                    <a:pt x="1" y="0"/>
                    <a:pt x="2" y="0"/>
                  </a:cubicBezTo>
                  <a:cubicBezTo>
                    <a:pt x="4" y="0"/>
                    <a:pt x="5" y="1"/>
                    <a:pt x="5" y="2"/>
                  </a:cubicBezTo>
                  <a:cubicBezTo>
                    <a:pt x="5" y="4"/>
                    <a:pt x="4" y="5"/>
                    <a:pt x="2" y="5"/>
                  </a:cubicBezTo>
                  <a:close/>
                  <a:moveTo>
                    <a:pt x="2" y="1"/>
                  </a:moveTo>
                  <a:cubicBezTo>
                    <a:pt x="2" y="1"/>
                    <a:pt x="1" y="1"/>
                    <a:pt x="1" y="2"/>
                  </a:cubicBezTo>
                  <a:cubicBezTo>
                    <a:pt x="1" y="3"/>
                    <a:pt x="2" y="4"/>
                    <a:pt x="2" y="4"/>
                  </a:cubicBezTo>
                  <a:cubicBezTo>
                    <a:pt x="3" y="4"/>
                    <a:pt x="4" y="3"/>
                    <a:pt x="4" y="2"/>
                  </a:cubicBezTo>
                  <a:cubicBezTo>
                    <a:pt x="4" y="1"/>
                    <a:pt x="3" y="1"/>
                    <a:pt x="2"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49"/>
            <p:cNvSpPr>
              <a:spLocks noEditPoints="1"/>
            </p:cNvSpPr>
            <p:nvPr/>
          </p:nvSpPr>
          <p:spPr bwMode="auto">
            <a:xfrm>
              <a:off x="3801" y="2082"/>
              <a:ext cx="115" cy="94"/>
            </a:xfrm>
            <a:custGeom>
              <a:avLst/>
              <a:gdLst>
                <a:gd name="T0" fmla="*/ 3 w 6"/>
                <a:gd name="T1" fmla="*/ 5 h 5"/>
                <a:gd name="T2" fmla="*/ 0 w 6"/>
                <a:gd name="T3" fmla="*/ 2 h 5"/>
                <a:gd name="T4" fmla="*/ 3 w 6"/>
                <a:gd name="T5" fmla="*/ 0 h 5"/>
                <a:gd name="T6" fmla="*/ 6 w 6"/>
                <a:gd name="T7" fmla="*/ 2 h 5"/>
                <a:gd name="T8" fmla="*/ 3 w 6"/>
                <a:gd name="T9" fmla="*/ 5 h 5"/>
                <a:gd name="T10" fmla="*/ 3 w 6"/>
                <a:gd name="T11" fmla="*/ 1 h 5"/>
                <a:gd name="T12" fmla="*/ 2 w 6"/>
                <a:gd name="T13" fmla="*/ 2 h 5"/>
                <a:gd name="T14" fmla="*/ 3 w 6"/>
                <a:gd name="T15" fmla="*/ 4 h 5"/>
                <a:gd name="T16" fmla="*/ 4 w 6"/>
                <a:gd name="T17" fmla="*/ 2 h 5"/>
                <a:gd name="T18" fmla="*/ 3 w 6"/>
                <a:gd name="T19"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5">
                  <a:moveTo>
                    <a:pt x="3" y="5"/>
                  </a:moveTo>
                  <a:cubicBezTo>
                    <a:pt x="2" y="5"/>
                    <a:pt x="0" y="4"/>
                    <a:pt x="0" y="2"/>
                  </a:cubicBezTo>
                  <a:cubicBezTo>
                    <a:pt x="0" y="1"/>
                    <a:pt x="2" y="0"/>
                    <a:pt x="3" y="0"/>
                  </a:cubicBezTo>
                  <a:cubicBezTo>
                    <a:pt x="4" y="0"/>
                    <a:pt x="6" y="1"/>
                    <a:pt x="6" y="2"/>
                  </a:cubicBezTo>
                  <a:cubicBezTo>
                    <a:pt x="6" y="4"/>
                    <a:pt x="4" y="5"/>
                    <a:pt x="3" y="5"/>
                  </a:cubicBezTo>
                  <a:close/>
                  <a:moveTo>
                    <a:pt x="3" y="1"/>
                  </a:moveTo>
                  <a:cubicBezTo>
                    <a:pt x="2" y="1"/>
                    <a:pt x="2" y="1"/>
                    <a:pt x="2" y="2"/>
                  </a:cubicBezTo>
                  <a:cubicBezTo>
                    <a:pt x="2" y="3"/>
                    <a:pt x="2" y="4"/>
                    <a:pt x="3" y="4"/>
                  </a:cubicBezTo>
                  <a:cubicBezTo>
                    <a:pt x="4" y="4"/>
                    <a:pt x="4" y="3"/>
                    <a:pt x="4" y="2"/>
                  </a:cubicBezTo>
                  <a:cubicBezTo>
                    <a:pt x="4" y="1"/>
                    <a:pt x="4" y="1"/>
                    <a:pt x="3"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50"/>
            <p:cNvSpPr/>
            <p:nvPr/>
          </p:nvSpPr>
          <p:spPr bwMode="auto">
            <a:xfrm>
              <a:off x="3609" y="1817"/>
              <a:ext cx="269" cy="19"/>
            </a:xfrm>
            <a:custGeom>
              <a:avLst/>
              <a:gdLst>
                <a:gd name="T0" fmla="*/ 14 w 14"/>
                <a:gd name="T1" fmla="*/ 1 h 1"/>
                <a:gd name="T2" fmla="*/ 0 w 14"/>
                <a:gd name="T3" fmla="*/ 1 h 1"/>
                <a:gd name="T4" fmla="*/ 0 w 14"/>
                <a:gd name="T5" fmla="*/ 0 h 1"/>
                <a:gd name="T6" fmla="*/ 0 w 14"/>
                <a:gd name="T7" fmla="*/ 0 h 1"/>
                <a:gd name="T8" fmla="*/ 14 w 14"/>
                <a:gd name="T9" fmla="*/ 0 h 1"/>
                <a:gd name="T10" fmla="*/ 14 w 14"/>
                <a:gd name="T11" fmla="*/ 0 h 1"/>
                <a:gd name="T12" fmla="*/ 14 w 14"/>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4" h="1">
                  <a:moveTo>
                    <a:pt x="14" y="1"/>
                  </a:moveTo>
                  <a:cubicBezTo>
                    <a:pt x="0" y="1"/>
                    <a:pt x="0" y="1"/>
                    <a:pt x="0" y="1"/>
                  </a:cubicBezTo>
                  <a:cubicBezTo>
                    <a:pt x="0" y="1"/>
                    <a:pt x="0" y="1"/>
                    <a:pt x="0" y="0"/>
                  </a:cubicBezTo>
                  <a:cubicBezTo>
                    <a:pt x="0" y="0"/>
                    <a:pt x="0" y="0"/>
                    <a:pt x="0" y="0"/>
                  </a:cubicBezTo>
                  <a:cubicBezTo>
                    <a:pt x="14" y="0"/>
                    <a:pt x="14" y="0"/>
                    <a:pt x="14" y="0"/>
                  </a:cubicBezTo>
                  <a:cubicBezTo>
                    <a:pt x="14" y="0"/>
                    <a:pt x="14" y="0"/>
                    <a:pt x="14" y="0"/>
                  </a:cubicBezTo>
                  <a:cubicBezTo>
                    <a:pt x="14" y="1"/>
                    <a:pt x="14" y="1"/>
                    <a:pt x="14"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51"/>
            <p:cNvSpPr/>
            <p:nvPr/>
          </p:nvSpPr>
          <p:spPr bwMode="auto">
            <a:xfrm>
              <a:off x="3609" y="1874"/>
              <a:ext cx="250" cy="19"/>
            </a:xfrm>
            <a:custGeom>
              <a:avLst/>
              <a:gdLst>
                <a:gd name="T0" fmla="*/ 12 w 13"/>
                <a:gd name="T1" fmla="*/ 1 h 1"/>
                <a:gd name="T2" fmla="*/ 1 w 13"/>
                <a:gd name="T3" fmla="*/ 1 h 1"/>
                <a:gd name="T4" fmla="*/ 0 w 13"/>
                <a:gd name="T5" fmla="*/ 0 h 1"/>
                <a:gd name="T6" fmla="*/ 1 w 13"/>
                <a:gd name="T7" fmla="*/ 0 h 1"/>
                <a:gd name="T8" fmla="*/ 12 w 13"/>
                <a:gd name="T9" fmla="*/ 0 h 1"/>
                <a:gd name="T10" fmla="*/ 13 w 13"/>
                <a:gd name="T11" fmla="*/ 0 h 1"/>
                <a:gd name="T12" fmla="*/ 12 w 1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3" h="1">
                  <a:moveTo>
                    <a:pt x="12" y="1"/>
                  </a:moveTo>
                  <a:cubicBezTo>
                    <a:pt x="1" y="1"/>
                    <a:pt x="1" y="1"/>
                    <a:pt x="1" y="1"/>
                  </a:cubicBezTo>
                  <a:cubicBezTo>
                    <a:pt x="0" y="1"/>
                    <a:pt x="0" y="1"/>
                    <a:pt x="0" y="0"/>
                  </a:cubicBezTo>
                  <a:cubicBezTo>
                    <a:pt x="0" y="0"/>
                    <a:pt x="0" y="0"/>
                    <a:pt x="1" y="0"/>
                  </a:cubicBezTo>
                  <a:cubicBezTo>
                    <a:pt x="12" y="0"/>
                    <a:pt x="12" y="0"/>
                    <a:pt x="12" y="0"/>
                  </a:cubicBezTo>
                  <a:cubicBezTo>
                    <a:pt x="13" y="0"/>
                    <a:pt x="13" y="0"/>
                    <a:pt x="13" y="0"/>
                  </a:cubicBezTo>
                  <a:cubicBezTo>
                    <a:pt x="13" y="1"/>
                    <a:pt x="13" y="1"/>
                    <a:pt x="12"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52"/>
            <p:cNvSpPr/>
            <p:nvPr/>
          </p:nvSpPr>
          <p:spPr bwMode="auto">
            <a:xfrm>
              <a:off x="3628" y="1912"/>
              <a:ext cx="212" cy="37"/>
            </a:xfrm>
            <a:custGeom>
              <a:avLst/>
              <a:gdLst>
                <a:gd name="T0" fmla="*/ 10 w 11"/>
                <a:gd name="T1" fmla="*/ 2 h 2"/>
                <a:gd name="T2" fmla="*/ 1 w 11"/>
                <a:gd name="T3" fmla="*/ 2 h 2"/>
                <a:gd name="T4" fmla="*/ 0 w 11"/>
                <a:gd name="T5" fmla="*/ 1 h 2"/>
                <a:gd name="T6" fmla="*/ 1 w 11"/>
                <a:gd name="T7" fmla="*/ 0 h 2"/>
                <a:gd name="T8" fmla="*/ 10 w 11"/>
                <a:gd name="T9" fmla="*/ 0 h 2"/>
                <a:gd name="T10" fmla="*/ 11 w 11"/>
                <a:gd name="T11" fmla="*/ 1 h 2"/>
                <a:gd name="T12" fmla="*/ 10 w 11"/>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11" h="2">
                  <a:moveTo>
                    <a:pt x="10" y="2"/>
                  </a:moveTo>
                  <a:cubicBezTo>
                    <a:pt x="1" y="2"/>
                    <a:pt x="1" y="2"/>
                    <a:pt x="1" y="2"/>
                  </a:cubicBezTo>
                  <a:cubicBezTo>
                    <a:pt x="0" y="2"/>
                    <a:pt x="0" y="1"/>
                    <a:pt x="0" y="1"/>
                  </a:cubicBezTo>
                  <a:cubicBezTo>
                    <a:pt x="0" y="1"/>
                    <a:pt x="0" y="0"/>
                    <a:pt x="1" y="0"/>
                  </a:cubicBezTo>
                  <a:cubicBezTo>
                    <a:pt x="10" y="0"/>
                    <a:pt x="10" y="0"/>
                    <a:pt x="10" y="0"/>
                  </a:cubicBezTo>
                  <a:cubicBezTo>
                    <a:pt x="11" y="0"/>
                    <a:pt x="11" y="1"/>
                    <a:pt x="11" y="1"/>
                  </a:cubicBezTo>
                  <a:cubicBezTo>
                    <a:pt x="11" y="1"/>
                    <a:pt x="11" y="2"/>
                    <a:pt x="10"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53"/>
            <p:cNvSpPr/>
            <p:nvPr/>
          </p:nvSpPr>
          <p:spPr bwMode="auto">
            <a:xfrm>
              <a:off x="3628" y="1968"/>
              <a:ext cx="192" cy="38"/>
            </a:xfrm>
            <a:custGeom>
              <a:avLst/>
              <a:gdLst>
                <a:gd name="T0" fmla="*/ 9 w 10"/>
                <a:gd name="T1" fmla="*/ 2 h 2"/>
                <a:gd name="T2" fmla="*/ 1 w 10"/>
                <a:gd name="T3" fmla="*/ 2 h 2"/>
                <a:gd name="T4" fmla="*/ 0 w 10"/>
                <a:gd name="T5" fmla="*/ 1 h 2"/>
                <a:gd name="T6" fmla="*/ 1 w 10"/>
                <a:gd name="T7" fmla="*/ 0 h 2"/>
                <a:gd name="T8" fmla="*/ 9 w 10"/>
                <a:gd name="T9" fmla="*/ 0 h 2"/>
                <a:gd name="T10" fmla="*/ 10 w 10"/>
                <a:gd name="T11" fmla="*/ 1 h 2"/>
                <a:gd name="T12" fmla="*/ 9 w 10"/>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10" h="2">
                  <a:moveTo>
                    <a:pt x="9" y="2"/>
                  </a:moveTo>
                  <a:cubicBezTo>
                    <a:pt x="1" y="2"/>
                    <a:pt x="1" y="2"/>
                    <a:pt x="1" y="2"/>
                  </a:cubicBezTo>
                  <a:cubicBezTo>
                    <a:pt x="1" y="2"/>
                    <a:pt x="0" y="1"/>
                    <a:pt x="0" y="1"/>
                  </a:cubicBezTo>
                  <a:cubicBezTo>
                    <a:pt x="0" y="1"/>
                    <a:pt x="1" y="0"/>
                    <a:pt x="1" y="0"/>
                  </a:cubicBezTo>
                  <a:cubicBezTo>
                    <a:pt x="9" y="0"/>
                    <a:pt x="9" y="0"/>
                    <a:pt x="9" y="0"/>
                  </a:cubicBezTo>
                  <a:cubicBezTo>
                    <a:pt x="9" y="0"/>
                    <a:pt x="10" y="1"/>
                    <a:pt x="10" y="1"/>
                  </a:cubicBezTo>
                  <a:cubicBezTo>
                    <a:pt x="10" y="1"/>
                    <a:pt x="9" y="2"/>
                    <a:pt x="9"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54"/>
            <p:cNvSpPr>
              <a:spLocks noEditPoints="1"/>
            </p:cNvSpPr>
            <p:nvPr/>
          </p:nvSpPr>
          <p:spPr bwMode="auto">
            <a:xfrm>
              <a:off x="3648" y="1458"/>
              <a:ext cx="211" cy="113"/>
            </a:xfrm>
            <a:custGeom>
              <a:avLst/>
              <a:gdLst>
                <a:gd name="T0" fmla="*/ 10 w 11"/>
                <a:gd name="T1" fmla="*/ 6 h 6"/>
                <a:gd name="T2" fmla="*/ 10 w 11"/>
                <a:gd name="T3" fmla="*/ 6 h 6"/>
                <a:gd name="T4" fmla="*/ 1 w 11"/>
                <a:gd name="T5" fmla="*/ 6 h 6"/>
                <a:gd name="T6" fmla="*/ 0 w 11"/>
                <a:gd name="T7" fmla="*/ 5 h 6"/>
                <a:gd name="T8" fmla="*/ 1 w 11"/>
                <a:gd name="T9" fmla="*/ 0 h 6"/>
                <a:gd name="T10" fmla="*/ 1 w 11"/>
                <a:gd name="T11" fmla="*/ 0 h 6"/>
                <a:gd name="T12" fmla="*/ 1 w 11"/>
                <a:gd name="T13" fmla="*/ 0 h 6"/>
                <a:gd name="T14" fmla="*/ 11 w 11"/>
                <a:gd name="T15" fmla="*/ 0 h 6"/>
                <a:gd name="T16" fmla="*/ 11 w 11"/>
                <a:gd name="T17" fmla="*/ 1 h 6"/>
                <a:gd name="T18" fmla="*/ 11 w 11"/>
                <a:gd name="T19" fmla="*/ 1 h 6"/>
                <a:gd name="T20" fmla="*/ 11 w 11"/>
                <a:gd name="T21" fmla="*/ 6 h 6"/>
                <a:gd name="T22" fmla="*/ 10 w 11"/>
                <a:gd name="T23" fmla="*/ 6 h 6"/>
                <a:gd name="T24" fmla="*/ 1 w 11"/>
                <a:gd name="T25" fmla="*/ 4 h 6"/>
                <a:gd name="T26" fmla="*/ 10 w 11"/>
                <a:gd name="T27" fmla="*/ 5 h 6"/>
                <a:gd name="T28" fmla="*/ 10 w 11"/>
                <a:gd name="T29" fmla="*/ 2 h 6"/>
                <a:gd name="T30" fmla="*/ 2 w 11"/>
                <a:gd name="T31" fmla="*/ 1 h 6"/>
                <a:gd name="T32" fmla="*/ 1 w 11"/>
                <a:gd name="T33"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6">
                  <a:moveTo>
                    <a:pt x="10" y="6"/>
                  </a:moveTo>
                  <a:cubicBezTo>
                    <a:pt x="10" y="6"/>
                    <a:pt x="10" y="6"/>
                    <a:pt x="10" y="6"/>
                  </a:cubicBezTo>
                  <a:cubicBezTo>
                    <a:pt x="1" y="6"/>
                    <a:pt x="1" y="6"/>
                    <a:pt x="1" y="6"/>
                  </a:cubicBezTo>
                  <a:cubicBezTo>
                    <a:pt x="0" y="6"/>
                    <a:pt x="0" y="5"/>
                    <a:pt x="0" y="5"/>
                  </a:cubicBezTo>
                  <a:cubicBezTo>
                    <a:pt x="1" y="0"/>
                    <a:pt x="1" y="0"/>
                    <a:pt x="1" y="0"/>
                  </a:cubicBezTo>
                  <a:cubicBezTo>
                    <a:pt x="1" y="0"/>
                    <a:pt x="1" y="0"/>
                    <a:pt x="1" y="0"/>
                  </a:cubicBezTo>
                  <a:cubicBezTo>
                    <a:pt x="1" y="0"/>
                    <a:pt x="1" y="0"/>
                    <a:pt x="1" y="0"/>
                  </a:cubicBezTo>
                  <a:cubicBezTo>
                    <a:pt x="11" y="0"/>
                    <a:pt x="11" y="0"/>
                    <a:pt x="11" y="0"/>
                  </a:cubicBezTo>
                  <a:cubicBezTo>
                    <a:pt x="11" y="0"/>
                    <a:pt x="11" y="1"/>
                    <a:pt x="11" y="1"/>
                  </a:cubicBezTo>
                  <a:cubicBezTo>
                    <a:pt x="11" y="1"/>
                    <a:pt x="11" y="1"/>
                    <a:pt x="11" y="1"/>
                  </a:cubicBezTo>
                  <a:cubicBezTo>
                    <a:pt x="11" y="6"/>
                    <a:pt x="11" y="6"/>
                    <a:pt x="11" y="6"/>
                  </a:cubicBezTo>
                  <a:cubicBezTo>
                    <a:pt x="11" y="6"/>
                    <a:pt x="11" y="6"/>
                    <a:pt x="10" y="6"/>
                  </a:cubicBezTo>
                  <a:close/>
                  <a:moveTo>
                    <a:pt x="1" y="4"/>
                  </a:moveTo>
                  <a:cubicBezTo>
                    <a:pt x="10" y="5"/>
                    <a:pt x="10" y="5"/>
                    <a:pt x="10" y="5"/>
                  </a:cubicBezTo>
                  <a:cubicBezTo>
                    <a:pt x="10" y="2"/>
                    <a:pt x="10" y="2"/>
                    <a:pt x="10" y="2"/>
                  </a:cubicBezTo>
                  <a:cubicBezTo>
                    <a:pt x="2" y="1"/>
                    <a:pt x="2" y="1"/>
                    <a:pt x="2" y="1"/>
                  </a:cubicBezTo>
                  <a:lnTo>
                    <a:pt x="1" y="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55"/>
            <p:cNvSpPr/>
            <p:nvPr/>
          </p:nvSpPr>
          <p:spPr bwMode="auto">
            <a:xfrm>
              <a:off x="3744" y="1458"/>
              <a:ext cx="38" cy="113"/>
            </a:xfrm>
            <a:custGeom>
              <a:avLst/>
              <a:gdLst>
                <a:gd name="T0" fmla="*/ 0 w 2"/>
                <a:gd name="T1" fmla="*/ 6 h 6"/>
                <a:gd name="T2" fmla="*/ 0 w 2"/>
                <a:gd name="T3" fmla="*/ 6 h 6"/>
                <a:gd name="T4" fmla="*/ 0 w 2"/>
                <a:gd name="T5" fmla="*/ 5 h 6"/>
                <a:gd name="T6" fmla="*/ 0 w 2"/>
                <a:gd name="T7" fmla="*/ 1 h 6"/>
                <a:gd name="T8" fmla="*/ 1 w 2"/>
                <a:gd name="T9" fmla="*/ 0 h 6"/>
                <a:gd name="T10" fmla="*/ 1 w 2"/>
                <a:gd name="T11" fmla="*/ 1 h 6"/>
                <a:gd name="T12" fmla="*/ 1 w 2"/>
                <a:gd name="T13" fmla="*/ 5 h 6"/>
                <a:gd name="T14" fmla="*/ 0 w 2"/>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6">
                  <a:moveTo>
                    <a:pt x="0" y="6"/>
                  </a:moveTo>
                  <a:cubicBezTo>
                    <a:pt x="0" y="6"/>
                    <a:pt x="0" y="6"/>
                    <a:pt x="0" y="6"/>
                  </a:cubicBezTo>
                  <a:cubicBezTo>
                    <a:pt x="0" y="6"/>
                    <a:pt x="0" y="6"/>
                    <a:pt x="0" y="5"/>
                  </a:cubicBezTo>
                  <a:cubicBezTo>
                    <a:pt x="0" y="1"/>
                    <a:pt x="0" y="1"/>
                    <a:pt x="0" y="1"/>
                  </a:cubicBezTo>
                  <a:cubicBezTo>
                    <a:pt x="0" y="0"/>
                    <a:pt x="1" y="0"/>
                    <a:pt x="1" y="0"/>
                  </a:cubicBezTo>
                  <a:cubicBezTo>
                    <a:pt x="1" y="0"/>
                    <a:pt x="2" y="0"/>
                    <a:pt x="1" y="1"/>
                  </a:cubicBezTo>
                  <a:cubicBezTo>
                    <a:pt x="1" y="5"/>
                    <a:pt x="1" y="5"/>
                    <a:pt x="1" y="5"/>
                  </a:cubicBezTo>
                  <a:cubicBezTo>
                    <a:pt x="1" y="6"/>
                    <a:pt x="1" y="6"/>
                    <a:pt x="0" y="6"/>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56"/>
            <p:cNvSpPr>
              <a:spLocks noEditPoints="1"/>
            </p:cNvSpPr>
            <p:nvPr/>
          </p:nvSpPr>
          <p:spPr bwMode="auto">
            <a:xfrm>
              <a:off x="3667" y="1382"/>
              <a:ext cx="115" cy="76"/>
            </a:xfrm>
            <a:custGeom>
              <a:avLst/>
              <a:gdLst>
                <a:gd name="T0" fmla="*/ 5 w 6"/>
                <a:gd name="T1" fmla="*/ 4 h 4"/>
                <a:gd name="T2" fmla="*/ 5 w 6"/>
                <a:gd name="T3" fmla="*/ 4 h 4"/>
                <a:gd name="T4" fmla="*/ 1 w 6"/>
                <a:gd name="T5" fmla="*/ 3 h 4"/>
                <a:gd name="T6" fmla="*/ 1 w 6"/>
                <a:gd name="T7" fmla="*/ 3 h 4"/>
                <a:gd name="T8" fmla="*/ 1 w 6"/>
                <a:gd name="T9" fmla="*/ 0 h 4"/>
                <a:gd name="T10" fmla="*/ 3 w 6"/>
                <a:gd name="T11" fmla="*/ 0 h 4"/>
                <a:gd name="T12" fmla="*/ 6 w 6"/>
                <a:gd name="T13" fmla="*/ 3 h 4"/>
                <a:gd name="T14" fmla="*/ 6 w 6"/>
                <a:gd name="T15" fmla="*/ 3 h 4"/>
                <a:gd name="T16" fmla="*/ 5 w 6"/>
                <a:gd name="T17" fmla="*/ 4 h 4"/>
                <a:gd name="T18" fmla="*/ 2 w 6"/>
                <a:gd name="T19" fmla="*/ 2 h 4"/>
                <a:gd name="T20" fmla="*/ 4 w 6"/>
                <a:gd name="T21" fmla="*/ 2 h 4"/>
                <a:gd name="T22" fmla="*/ 3 w 6"/>
                <a:gd name="T23" fmla="*/ 1 h 4"/>
                <a:gd name="T24" fmla="*/ 2 w 6"/>
                <a:gd name="T25" fmla="*/ 1 h 4"/>
                <a:gd name="T26" fmla="*/ 2 w 6"/>
                <a:gd name="T27" fmla="*/ 1 h 4"/>
                <a:gd name="T28" fmla="*/ 2 w 6"/>
                <a:gd name="T29"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4">
                  <a:moveTo>
                    <a:pt x="5" y="4"/>
                  </a:moveTo>
                  <a:cubicBezTo>
                    <a:pt x="5" y="4"/>
                    <a:pt x="5" y="4"/>
                    <a:pt x="5" y="4"/>
                  </a:cubicBezTo>
                  <a:cubicBezTo>
                    <a:pt x="1" y="3"/>
                    <a:pt x="1" y="3"/>
                    <a:pt x="1" y="3"/>
                  </a:cubicBezTo>
                  <a:cubicBezTo>
                    <a:pt x="1" y="3"/>
                    <a:pt x="1" y="3"/>
                    <a:pt x="1" y="3"/>
                  </a:cubicBezTo>
                  <a:cubicBezTo>
                    <a:pt x="1" y="3"/>
                    <a:pt x="0" y="1"/>
                    <a:pt x="1" y="0"/>
                  </a:cubicBezTo>
                  <a:cubicBezTo>
                    <a:pt x="1" y="0"/>
                    <a:pt x="2" y="0"/>
                    <a:pt x="3" y="0"/>
                  </a:cubicBezTo>
                  <a:cubicBezTo>
                    <a:pt x="5" y="0"/>
                    <a:pt x="5" y="2"/>
                    <a:pt x="6" y="3"/>
                  </a:cubicBezTo>
                  <a:cubicBezTo>
                    <a:pt x="6" y="3"/>
                    <a:pt x="6" y="3"/>
                    <a:pt x="6" y="3"/>
                  </a:cubicBezTo>
                  <a:cubicBezTo>
                    <a:pt x="6" y="3"/>
                    <a:pt x="5" y="4"/>
                    <a:pt x="5" y="4"/>
                  </a:cubicBezTo>
                  <a:close/>
                  <a:moveTo>
                    <a:pt x="2" y="2"/>
                  </a:moveTo>
                  <a:cubicBezTo>
                    <a:pt x="4" y="2"/>
                    <a:pt x="4" y="2"/>
                    <a:pt x="4" y="2"/>
                  </a:cubicBezTo>
                  <a:cubicBezTo>
                    <a:pt x="4" y="2"/>
                    <a:pt x="3" y="1"/>
                    <a:pt x="3" y="1"/>
                  </a:cubicBezTo>
                  <a:cubicBezTo>
                    <a:pt x="2" y="1"/>
                    <a:pt x="2" y="1"/>
                    <a:pt x="2" y="1"/>
                  </a:cubicBezTo>
                  <a:cubicBezTo>
                    <a:pt x="2" y="1"/>
                    <a:pt x="2" y="1"/>
                    <a:pt x="2" y="1"/>
                  </a:cubicBezTo>
                  <a:cubicBezTo>
                    <a:pt x="2" y="1"/>
                    <a:pt x="2" y="2"/>
                    <a:pt x="2"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57"/>
            <p:cNvSpPr>
              <a:spLocks noEditPoints="1"/>
            </p:cNvSpPr>
            <p:nvPr/>
          </p:nvSpPr>
          <p:spPr bwMode="auto">
            <a:xfrm>
              <a:off x="3744" y="1382"/>
              <a:ext cx="115" cy="76"/>
            </a:xfrm>
            <a:custGeom>
              <a:avLst/>
              <a:gdLst>
                <a:gd name="T0" fmla="*/ 5 w 6"/>
                <a:gd name="T1" fmla="*/ 4 h 4"/>
                <a:gd name="T2" fmla="*/ 5 w 6"/>
                <a:gd name="T3" fmla="*/ 4 h 4"/>
                <a:gd name="T4" fmla="*/ 1 w 6"/>
                <a:gd name="T5" fmla="*/ 4 h 4"/>
                <a:gd name="T6" fmla="*/ 1 w 6"/>
                <a:gd name="T7" fmla="*/ 3 h 4"/>
                <a:gd name="T8" fmla="*/ 1 w 6"/>
                <a:gd name="T9" fmla="*/ 3 h 4"/>
                <a:gd name="T10" fmla="*/ 4 w 6"/>
                <a:gd name="T11" fmla="*/ 0 h 4"/>
                <a:gd name="T12" fmla="*/ 5 w 6"/>
                <a:gd name="T13" fmla="*/ 1 h 4"/>
                <a:gd name="T14" fmla="*/ 5 w 6"/>
                <a:gd name="T15" fmla="*/ 4 h 4"/>
                <a:gd name="T16" fmla="*/ 5 w 6"/>
                <a:gd name="T17" fmla="*/ 4 h 4"/>
                <a:gd name="T18" fmla="*/ 2 w 6"/>
                <a:gd name="T19" fmla="*/ 3 h 4"/>
                <a:gd name="T20" fmla="*/ 4 w 6"/>
                <a:gd name="T21" fmla="*/ 3 h 4"/>
                <a:gd name="T22" fmla="*/ 4 w 6"/>
                <a:gd name="T23" fmla="*/ 2 h 4"/>
                <a:gd name="T24" fmla="*/ 4 w 6"/>
                <a:gd name="T25" fmla="*/ 2 h 4"/>
                <a:gd name="T26" fmla="*/ 2 w 6"/>
                <a:gd name="T2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4">
                  <a:moveTo>
                    <a:pt x="5" y="4"/>
                  </a:moveTo>
                  <a:cubicBezTo>
                    <a:pt x="5" y="4"/>
                    <a:pt x="5" y="4"/>
                    <a:pt x="5" y="4"/>
                  </a:cubicBezTo>
                  <a:cubicBezTo>
                    <a:pt x="1" y="4"/>
                    <a:pt x="1" y="4"/>
                    <a:pt x="1" y="4"/>
                  </a:cubicBezTo>
                  <a:cubicBezTo>
                    <a:pt x="1" y="4"/>
                    <a:pt x="1" y="4"/>
                    <a:pt x="1" y="3"/>
                  </a:cubicBezTo>
                  <a:cubicBezTo>
                    <a:pt x="0" y="3"/>
                    <a:pt x="0" y="3"/>
                    <a:pt x="1" y="3"/>
                  </a:cubicBezTo>
                  <a:cubicBezTo>
                    <a:pt x="1" y="3"/>
                    <a:pt x="2" y="0"/>
                    <a:pt x="4" y="0"/>
                  </a:cubicBezTo>
                  <a:cubicBezTo>
                    <a:pt x="5" y="0"/>
                    <a:pt x="5" y="1"/>
                    <a:pt x="5" y="1"/>
                  </a:cubicBezTo>
                  <a:cubicBezTo>
                    <a:pt x="6" y="2"/>
                    <a:pt x="5" y="3"/>
                    <a:pt x="5" y="4"/>
                  </a:cubicBezTo>
                  <a:cubicBezTo>
                    <a:pt x="5" y="4"/>
                    <a:pt x="5" y="4"/>
                    <a:pt x="5" y="4"/>
                  </a:cubicBezTo>
                  <a:close/>
                  <a:moveTo>
                    <a:pt x="2" y="3"/>
                  </a:moveTo>
                  <a:cubicBezTo>
                    <a:pt x="4" y="3"/>
                    <a:pt x="4" y="3"/>
                    <a:pt x="4" y="3"/>
                  </a:cubicBezTo>
                  <a:cubicBezTo>
                    <a:pt x="4" y="2"/>
                    <a:pt x="4" y="2"/>
                    <a:pt x="4" y="2"/>
                  </a:cubicBezTo>
                  <a:cubicBezTo>
                    <a:pt x="4" y="2"/>
                    <a:pt x="4" y="2"/>
                    <a:pt x="4" y="2"/>
                  </a:cubicBezTo>
                  <a:cubicBezTo>
                    <a:pt x="3" y="1"/>
                    <a:pt x="2" y="2"/>
                    <a:pt x="2"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58"/>
            <p:cNvSpPr>
              <a:spLocks noEditPoints="1"/>
            </p:cNvSpPr>
            <p:nvPr/>
          </p:nvSpPr>
          <p:spPr bwMode="auto">
            <a:xfrm>
              <a:off x="3628" y="1609"/>
              <a:ext cx="288" cy="208"/>
            </a:xfrm>
            <a:custGeom>
              <a:avLst/>
              <a:gdLst>
                <a:gd name="T0" fmla="*/ 4 w 15"/>
                <a:gd name="T1" fmla="*/ 11 h 11"/>
                <a:gd name="T2" fmla="*/ 3 w 15"/>
                <a:gd name="T3" fmla="*/ 11 h 11"/>
                <a:gd name="T4" fmla="*/ 1 w 15"/>
                <a:gd name="T5" fmla="*/ 6 h 11"/>
                <a:gd name="T6" fmla="*/ 1 w 15"/>
                <a:gd name="T7" fmla="*/ 5 h 11"/>
                <a:gd name="T8" fmla="*/ 12 w 15"/>
                <a:gd name="T9" fmla="*/ 0 h 11"/>
                <a:gd name="T10" fmla="*/ 12 w 15"/>
                <a:gd name="T11" fmla="*/ 0 h 11"/>
                <a:gd name="T12" fmla="*/ 15 w 15"/>
                <a:gd name="T13" fmla="*/ 5 h 11"/>
                <a:gd name="T14" fmla="*/ 15 w 15"/>
                <a:gd name="T15" fmla="*/ 6 h 11"/>
                <a:gd name="T16" fmla="*/ 15 w 15"/>
                <a:gd name="T17" fmla="*/ 6 h 11"/>
                <a:gd name="T18" fmla="*/ 4 w 15"/>
                <a:gd name="T19" fmla="*/ 11 h 11"/>
                <a:gd name="T20" fmla="*/ 4 w 15"/>
                <a:gd name="T21" fmla="*/ 11 h 11"/>
                <a:gd name="T22" fmla="*/ 2 w 15"/>
                <a:gd name="T23" fmla="*/ 6 h 11"/>
                <a:gd name="T24" fmla="*/ 4 w 15"/>
                <a:gd name="T25" fmla="*/ 10 h 11"/>
                <a:gd name="T26" fmla="*/ 14 w 15"/>
                <a:gd name="T27" fmla="*/ 5 h 11"/>
                <a:gd name="T28" fmla="*/ 12 w 15"/>
                <a:gd name="T29" fmla="*/ 1 h 11"/>
                <a:gd name="T30" fmla="*/ 2 w 15"/>
                <a:gd name="T31"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 h="11">
                  <a:moveTo>
                    <a:pt x="4" y="11"/>
                  </a:moveTo>
                  <a:cubicBezTo>
                    <a:pt x="3" y="11"/>
                    <a:pt x="3" y="11"/>
                    <a:pt x="3" y="11"/>
                  </a:cubicBezTo>
                  <a:cubicBezTo>
                    <a:pt x="1" y="6"/>
                    <a:pt x="1" y="6"/>
                    <a:pt x="1" y="6"/>
                  </a:cubicBezTo>
                  <a:cubicBezTo>
                    <a:pt x="0" y="5"/>
                    <a:pt x="0" y="5"/>
                    <a:pt x="1" y="5"/>
                  </a:cubicBezTo>
                  <a:cubicBezTo>
                    <a:pt x="12" y="0"/>
                    <a:pt x="12" y="0"/>
                    <a:pt x="12" y="0"/>
                  </a:cubicBezTo>
                  <a:cubicBezTo>
                    <a:pt x="12" y="0"/>
                    <a:pt x="12" y="0"/>
                    <a:pt x="12" y="0"/>
                  </a:cubicBezTo>
                  <a:cubicBezTo>
                    <a:pt x="15" y="5"/>
                    <a:pt x="15" y="5"/>
                    <a:pt x="15" y="5"/>
                  </a:cubicBezTo>
                  <a:cubicBezTo>
                    <a:pt x="15" y="6"/>
                    <a:pt x="15" y="6"/>
                    <a:pt x="15" y="6"/>
                  </a:cubicBezTo>
                  <a:cubicBezTo>
                    <a:pt x="15" y="6"/>
                    <a:pt x="15" y="6"/>
                    <a:pt x="15" y="6"/>
                  </a:cubicBezTo>
                  <a:cubicBezTo>
                    <a:pt x="4" y="11"/>
                    <a:pt x="4" y="11"/>
                    <a:pt x="4" y="11"/>
                  </a:cubicBezTo>
                  <a:cubicBezTo>
                    <a:pt x="4" y="11"/>
                    <a:pt x="4" y="11"/>
                    <a:pt x="4" y="11"/>
                  </a:cubicBezTo>
                  <a:close/>
                  <a:moveTo>
                    <a:pt x="2" y="6"/>
                  </a:moveTo>
                  <a:cubicBezTo>
                    <a:pt x="4" y="10"/>
                    <a:pt x="4" y="10"/>
                    <a:pt x="4" y="10"/>
                  </a:cubicBezTo>
                  <a:cubicBezTo>
                    <a:pt x="14" y="5"/>
                    <a:pt x="14" y="5"/>
                    <a:pt x="14" y="5"/>
                  </a:cubicBezTo>
                  <a:cubicBezTo>
                    <a:pt x="12" y="1"/>
                    <a:pt x="12" y="1"/>
                    <a:pt x="12" y="1"/>
                  </a:cubicBezTo>
                  <a:lnTo>
                    <a:pt x="2" y="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59"/>
            <p:cNvSpPr/>
            <p:nvPr/>
          </p:nvSpPr>
          <p:spPr bwMode="auto">
            <a:xfrm>
              <a:off x="3744" y="1647"/>
              <a:ext cx="76" cy="132"/>
            </a:xfrm>
            <a:custGeom>
              <a:avLst/>
              <a:gdLst>
                <a:gd name="T0" fmla="*/ 3 w 4"/>
                <a:gd name="T1" fmla="*/ 7 h 7"/>
                <a:gd name="T2" fmla="*/ 2 w 4"/>
                <a:gd name="T3" fmla="*/ 6 h 7"/>
                <a:gd name="T4" fmla="*/ 0 w 4"/>
                <a:gd name="T5" fmla="*/ 1 h 7"/>
                <a:gd name="T6" fmla="*/ 0 w 4"/>
                <a:gd name="T7" fmla="*/ 0 h 7"/>
                <a:gd name="T8" fmla="*/ 1 w 4"/>
                <a:gd name="T9" fmla="*/ 1 h 7"/>
                <a:gd name="T10" fmla="*/ 4 w 4"/>
                <a:gd name="T11" fmla="*/ 6 h 7"/>
                <a:gd name="T12" fmla="*/ 3 w 4"/>
                <a:gd name="T13" fmla="*/ 7 h 7"/>
                <a:gd name="T14" fmla="*/ 3 w 4"/>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7">
                  <a:moveTo>
                    <a:pt x="3" y="7"/>
                  </a:moveTo>
                  <a:cubicBezTo>
                    <a:pt x="3" y="7"/>
                    <a:pt x="3" y="7"/>
                    <a:pt x="2" y="6"/>
                  </a:cubicBezTo>
                  <a:cubicBezTo>
                    <a:pt x="0" y="1"/>
                    <a:pt x="0" y="1"/>
                    <a:pt x="0" y="1"/>
                  </a:cubicBezTo>
                  <a:cubicBezTo>
                    <a:pt x="0" y="1"/>
                    <a:pt x="0" y="0"/>
                    <a:pt x="0" y="0"/>
                  </a:cubicBezTo>
                  <a:cubicBezTo>
                    <a:pt x="1" y="0"/>
                    <a:pt x="1" y="0"/>
                    <a:pt x="1" y="1"/>
                  </a:cubicBezTo>
                  <a:cubicBezTo>
                    <a:pt x="4" y="6"/>
                    <a:pt x="4" y="6"/>
                    <a:pt x="4" y="6"/>
                  </a:cubicBezTo>
                  <a:cubicBezTo>
                    <a:pt x="4" y="6"/>
                    <a:pt x="4" y="7"/>
                    <a:pt x="3" y="7"/>
                  </a:cubicBezTo>
                  <a:cubicBezTo>
                    <a:pt x="3" y="7"/>
                    <a:pt x="3" y="7"/>
                    <a:pt x="3" y="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60"/>
            <p:cNvSpPr/>
            <p:nvPr/>
          </p:nvSpPr>
          <p:spPr bwMode="auto">
            <a:xfrm>
              <a:off x="3609" y="1590"/>
              <a:ext cx="135" cy="76"/>
            </a:xfrm>
            <a:custGeom>
              <a:avLst/>
              <a:gdLst>
                <a:gd name="T0" fmla="*/ 7 w 7"/>
                <a:gd name="T1" fmla="*/ 2 h 4"/>
                <a:gd name="T2" fmla="*/ 3 w 7"/>
                <a:gd name="T3" fmla="*/ 4 h 4"/>
                <a:gd name="T4" fmla="*/ 2 w 7"/>
                <a:gd name="T5" fmla="*/ 1 h 4"/>
                <a:gd name="T6" fmla="*/ 7 w 7"/>
                <a:gd name="T7" fmla="*/ 2 h 4"/>
              </a:gdLst>
              <a:ahLst/>
              <a:cxnLst>
                <a:cxn ang="0">
                  <a:pos x="T0" y="T1"/>
                </a:cxn>
                <a:cxn ang="0">
                  <a:pos x="T2" y="T3"/>
                </a:cxn>
                <a:cxn ang="0">
                  <a:pos x="T4" y="T5"/>
                </a:cxn>
                <a:cxn ang="0">
                  <a:pos x="T6" y="T7"/>
                </a:cxn>
              </a:cxnLst>
              <a:rect l="0" t="0" r="r" b="b"/>
              <a:pathLst>
                <a:path w="7" h="4">
                  <a:moveTo>
                    <a:pt x="7" y="2"/>
                  </a:moveTo>
                  <a:cubicBezTo>
                    <a:pt x="3" y="4"/>
                    <a:pt x="3" y="4"/>
                    <a:pt x="3" y="4"/>
                  </a:cubicBezTo>
                  <a:cubicBezTo>
                    <a:pt x="3" y="4"/>
                    <a:pt x="0" y="2"/>
                    <a:pt x="2" y="1"/>
                  </a:cubicBezTo>
                  <a:cubicBezTo>
                    <a:pt x="4" y="0"/>
                    <a:pt x="7" y="2"/>
                    <a:pt x="7"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61"/>
            <p:cNvSpPr>
              <a:spLocks noEditPoints="1"/>
            </p:cNvSpPr>
            <p:nvPr/>
          </p:nvSpPr>
          <p:spPr bwMode="auto">
            <a:xfrm>
              <a:off x="3628" y="1590"/>
              <a:ext cx="116" cy="76"/>
            </a:xfrm>
            <a:custGeom>
              <a:avLst/>
              <a:gdLst>
                <a:gd name="T0" fmla="*/ 2 w 6"/>
                <a:gd name="T1" fmla="*/ 4 h 4"/>
                <a:gd name="T2" fmla="*/ 1 w 6"/>
                <a:gd name="T3" fmla="*/ 4 h 4"/>
                <a:gd name="T4" fmla="*/ 0 w 6"/>
                <a:gd name="T5" fmla="*/ 2 h 4"/>
                <a:gd name="T6" fmla="*/ 1 w 6"/>
                <a:gd name="T7" fmla="*/ 0 h 4"/>
                <a:gd name="T8" fmla="*/ 2 w 6"/>
                <a:gd name="T9" fmla="*/ 0 h 4"/>
                <a:gd name="T10" fmla="*/ 6 w 6"/>
                <a:gd name="T11" fmla="*/ 2 h 4"/>
                <a:gd name="T12" fmla="*/ 6 w 6"/>
                <a:gd name="T13" fmla="*/ 2 h 4"/>
                <a:gd name="T14" fmla="*/ 6 w 6"/>
                <a:gd name="T15" fmla="*/ 2 h 4"/>
                <a:gd name="T16" fmla="*/ 2 w 6"/>
                <a:gd name="T17" fmla="*/ 4 h 4"/>
                <a:gd name="T18" fmla="*/ 2 w 6"/>
                <a:gd name="T19" fmla="*/ 4 h 4"/>
                <a:gd name="T20" fmla="*/ 2 w 6"/>
                <a:gd name="T21" fmla="*/ 1 h 4"/>
                <a:gd name="T22" fmla="*/ 2 w 6"/>
                <a:gd name="T23" fmla="*/ 1 h 4"/>
                <a:gd name="T24" fmla="*/ 1 w 6"/>
                <a:gd name="T25" fmla="*/ 2 h 4"/>
                <a:gd name="T26" fmla="*/ 2 w 6"/>
                <a:gd name="T27" fmla="*/ 3 h 4"/>
                <a:gd name="T28" fmla="*/ 5 w 6"/>
                <a:gd name="T29" fmla="*/ 2 h 4"/>
                <a:gd name="T30" fmla="*/ 2 w 6"/>
                <a:gd name="T31"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4">
                  <a:moveTo>
                    <a:pt x="2" y="4"/>
                  </a:moveTo>
                  <a:cubicBezTo>
                    <a:pt x="1" y="4"/>
                    <a:pt x="1" y="4"/>
                    <a:pt x="1" y="4"/>
                  </a:cubicBezTo>
                  <a:cubicBezTo>
                    <a:pt x="1" y="4"/>
                    <a:pt x="0" y="3"/>
                    <a:pt x="0" y="2"/>
                  </a:cubicBezTo>
                  <a:cubicBezTo>
                    <a:pt x="0" y="1"/>
                    <a:pt x="0" y="1"/>
                    <a:pt x="1" y="0"/>
                  </a:cubicBezTo>
                  <a:cubicBezTo>
                    <a:pt x="2" y="0"/>
                    <a:pt x="2" y="0"/>
                    <a:pt x="2" y="0"/>
                  </a:cubicBezTo>
                  <a:cubicBezTo>
                    <a:pt x="4" y="0"/>
                    <a:pt x="6" y="1"/>
                    <a:pt x="6" y="2"/>
                  </a:cubicBezTo>
                  <a:cubicBezTo>
                    <a:pt x="6" y="2"/>
                    <a:pt x="6" y="2"/>
                    <a:pt x="6" y="2"/>
                  </a:cubicBezTo>
                  <a:cubicBezTo>
                    <a:pt x="6" y="2"/>
                    <a:pt x="6" y="2"/>
                    <a:pt x="6" y="2"/>
                  </a:cubicBezTo>
                  <a:cubicBezTo>
                    <a:pt x="2" y="4"/>
                    <a:pt x="2" y="4"/>
                    <a:pt x="2" y="4"/>
                  </a:cubicBezTo>
                  <a:cubicBezTo>
                    <a:pt x="2" y="4"/>
                    <a:pt x="2" y="4"/>
                    <a:pt x="2" y="4"/>
                  </a:cubicBezTo>
                  <a:close/>
                  <a:moveTo>
                    <a:pt x="2" y="1"/>
                  </a:moveTo>
                  <a:cubicBezTo>
                    <a:pt x="2" y="1"/>
                    <a:pt x="2" y="1"/>
                    <a:pt x="2" y="1"/>
                  </a:cubicBezTo>
                  <a:cubicBezTo>
                    <a:pt x="1" y="1"/>
                    <a:pt x="1" y="2"/>
                    <a:pt x="1" y="2"/>
                  </a:cubicBezTo>
                  <a:cubicBezTo>
                    <a:pt x="1" y="2"/>
                    <a:pt x="1" y="3"/>
                    <a:pt x="2" y="3"/>
                  </a:cubicBezTo>
                  <a:cubicBezTo>
                    <a:pt x="5" y="2"/>
                    <a:pt x="5" y="2"/>
                    <a:pt x="5" y="2"/>
                  </a:cubicBezTo>
                  <a:cubicBezTo>
                    <a:pt x="4" y="1"/>
                    <a:pt x="3" y="1"/>
                    <a:pt x="2"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62"/>
            <p:cNvSpPr/>
            <p:nvPr/>
          </p:nvSpPr>
          <p:spPr bwMode="auto">
            <a:xfrm>
              <a:off x="3724" y="1533"/>
              <a:ext cx="96" cy="95"/>
            </a:xfrm>
            <a:custGeom>
              <a:avLst/>
              <a:gdLst>
                <a:gd name="T0" fmla="*/ 1 w 5"/>
                <a:gd name="T1" fmla="*/ 5 h 5"/>
                <a:gd name="T2" fmla="*/ 5 w 5"/>
                <a:gd name="T3" fmla="*/ 3 h 5"/>
                <a:gd name="T4" fmla="*/ 2 w 5"/>
                <a:gd name="T5" fmla="*/ 1 h 5"/>
                <a:gd name="T6" fmla="*/ 1 w 5"/>
                <a:gd name="T7" fmla="*/ 5 h 5"/>
              </a:gdLst>
              <a:ahLst/>
              <a:cxnLst>
                <a:cxn ang="0">
                  <a:pos x="T0" y="T1"/>
                </a:cxn>
                <a:cxn ang="0">
                  <a:pos x="T2" y="T3"/>
                </a:cxn>
                <a:cxn ang="0">
                  <a:pos x="T4" y="T5"/>
                </a:cxn>
                <a:cxn ang="0">
                  <a:pos x="T6" y="T7"/>
                </a:cxn>
              </a:cxnLst>
              <a:rect l="0" t="0" r="r" b="b"/>
              <a:pathLst>
                <a:path w="5" h="5">
                  <a:moveTo>
                    <a:pt x="1" y="5"/>
                  </a:moveTo>
                  <a:cubicBezTo>
                    <a:pt x="5" y="3"/>
                    <a:pt x="5" y="3"/>
                    <a:pt x="5" y="3"/>
                  </a:cubicBezTo>
                  <a:cubicBezTo>
                    <a:pt x="5" y="3"/>
                    <a:pt x="4" y="0"/>
                    <a:pt x="2" y="1"/>
                  </a:cubicBezTo>
                  <a:cubicBezTo>
                    <a:pt x="0" y="2"/>
                    <a:pt x="1" y="5"/>
                    <a:pt x="1"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63"/>
            <p:cNvSpPr>
              <a:spLocks noEditPoints="1"/>
            </p:cNvSpPr>
            <p:nvPr/>
          </p:nvSpPr>
          <p:spPr bwMode="auto">
            <a:xfrm>
              <a:off x="3724" y="1533"/>
              <a:ext cx="96" cy="114"/>
            </a:xfrm>
            <a:custGeom>
              <a:avLst/>
              <a:gdLst>
                <a:gd name="T0" fmla="*/ 1 w 5"/>
                <a:gd name="T1" fmla="*/ 6 h 6"/>
                <a:gd name="T2" fmla="*/ 0 w 5"/>
                <a:gd name="T3" fmla="*/ 5 h 6"/>
                <a:gd name="T4" fmla="*/ 0 w 5"/>
                <a:gd name="T5" fmla="*/ 5 h 6"/>
                <a:gd name="T6" fmla="*/ 2 w 5"/>
                <a:gd name="T7" fmla="*/ 0 h 6"/>
                <a:gd name="T8" fmla="*/ 3 w 5"/>
                <a:gd name="T9" fmla="*/ 0 h 6"/>
                <a:gd name="T10" fmla="*/ 5 w 5"/>
                <a:gd name="T11" fmla="*/ 3 h 6"/>
                <a:gd name="T12" fmla="*/ 5 w 5"/>
                <a:gd name="T13" fmla="*/ 4 h 6"/>
                <a:gd name="T14" fmla="*/ 1 w 5"/>
                <a:gd name="T15" fmla="*/ 5 h 6"/>
                <a:gd name="T16" fmla="*/ 1 w 5"/>
                <a:gd name="T17" fmla="*/ 6 h 6"/>
                <a:gd name="T18" fmla="*/ 3 w 5"/>
                <a:gd name="T19" fmla="*/ 1 h 6"/>
                <a:gd name="T20" fmla="*/ 3 w 5"/>
                <a:gd name="T21" fmla="*/ 1 h 6"/>
                <a:gd name="T22" fmla="*/ 1 w 5"/>
                <a:gd name="T23" fmla="*/ 4 h 6"/>
                <a:gd name="T24" fmla="*/ 4 w 5"/>
                <a:gd name="T25" fmla="*/ 3 h 6"/>
                <a:gd name="T26" fmla="*/ 3 w 5"/>
                <a:gd name="T27"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 h="6">
                  <a:moveTo>
                    <a:pt x="1" y="6"/>
                  </a:moveTo>
                  <a:cubicBezTo>
                    <a:pt x="1" y="6"/>
                    <a:pt x="0" y="6"/>
                    <a:pt x="0" y="5"/>
                  </a:cubicBezTo>
                  <a:cubicBezTo>
                    <a:pt x="0" y="5"/>
                    <a:pt x="0" y="5"/>
                    <a:pt x="0" y="5"/>
                  </a:cubicBezTo>
                  <a:cubicBezTo>
                    <a:pt x="0" y="5"/>
                    <a:pt x="0" y="1"/>
                    <a:pt x="2" y="0"/>
                  </a:cubicBezTo>
                  <a:cubicBezTo>
                    <a:pt x="3" y="0"/>
                    <a:pt x="3" y="0"/>
                    <a:pt x="3" y="0"/>
                  </a:cubicBezTo>
                  <a:cubicBezTo>
                    <a:pt x="5" y="0"/>
                    <a:pt x="5" y="2"/>
                    <a:pt x="5" y="3"/>
                  </a:cubicBezTo>
                  <a:cubicBezTo>
                    <a:pt x="5" y="3"/>
                    <a:pt x="5" y="3"/>
                    <a:pt x="5" y="4"/>
                  </a:cubicBezTo>
                  <a:cubicBezTo>
                    <a:pt x="1" y="5"/>
                    <a:pt x="1" y="5"/>
                    <a:pt x="1" y="5"/>
                  </a:cubicBezTo>
                  <a:cubicBezTo>
                    <a:pt x="1" y="6"/>
                    <a:pt x="1" y="6"/>
                    <a:pt x="1" y="6"/>
                  </a:cubicBezTo>
                  <a:close/>
                  <a:moveTo>
                    <a:pt x="3" y="1"/>
                  </a:moveTo>
                  <a:cubicBezTo>
                    <a:pt x="3" y="1"/>
                    <a:pt x="3" y="1"/>
                    <a:pt x="3" y="1"/>
                  </a:cubicBezTo>
                  <a:cubicBezTo>
                    <a:pt x="2" y="2"/>
                    <a:pt x="1" y="3"/>
                    <a:pt x="1" y="4"/>
                  </a:cubicBezTo>
                  <a:cubicBezTo>
                    <a:pt x="4" y="3"/>
                    <a:pt x="4" y="3"/>
                    <a:pt x="4" y="3"/>
                  </a:cubicBezTo>
                  <a:cubicBezTo>
                    <a:pt x="4" y="2"/>
                    <a:pt x="4" y="1"/>
                    <a:pt x="3"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5" name="文本框 74"/>
          <p:cNvSpPr txBox="1"/>
          <p:nvPr/>
        </p:nvSpPr>
        <p:spPr>
          <a:xfrm>
            <a:off x="3421555" y="651622"/>
            <a:ext cx="2429130" cy="1200329"/>
          </a:xfrm>
          <a:prstGeom prst="rect">
            <a:avLst/>
          </a:prstGeom>
          <a:noFill/>
        </p:spPr>
        <p:txBody>
          <a:bodyPr wrap="square" rtlCol="0">
            <a:spAutoFit/>
          </a:bodyPr>
          <a:lstStyle/>
          <a:p>
            <a:r>
              <a:rPr lang="zh-CN" altLang="en-US" sz="7200" b="1" dirty="0">
                <a:solidFill>
                  <a:srgbClr val="34322F"/>
                </a:solidFill>
                <a:latin typeface="方正静蕾简体" panose="02000000000000000000" pitchFamily="2" charset="-122"/>
                <a:ea typeface="方正静蕾简体" panose="02000000000000000000" pitchFamily="2" charset="-122"/>
              </a:rPr>
              <a:t>目录</a:t>
            </a:r>
            <a:endParaRPr lang="zh-CN" altLang="en-US" sz="16600" b="1" dirty="0">
              <a:solidFill>
                <a:srgbClr val="34322F"/>
              </a:solidFill>
              <a:latin typeface="方正静蕾简体" panose="02000000000000000000" pitchFamily="2" charset="-122"/>
              <a:ea typeface="方正静蕾简体" panose="02000000000000000000" pitchFamily="2" charset="-122"/>
            </a:endParaRPr>
          </a:p>
        </p:txBody>
      </p:sp>
      <p:sp>
        <p:nvSpPr>
          <p:cNvPr id="92" name="Freeform 139"/>
          <p:cNvSpPr>
            <a:spLocks noEditPoints="1"/>
          </p:cNvSpPr>
          <p:nvPr/>
        </p:nvSpPr>
        <p:spPr bwMode="auto">
          <a:xfrm>
            <a:off x="-1986920" y="480378"/>
            <a:ext cx="5930254" cy="5966852"/>
          </a:xfrm>
          <a:custGeom>
            <a:avLst/>
            <a:gdLst>
              <a:gd name="T0" fmla="*/ 84 w 165"/>
              <a:gd name="T1" fmla="*/ 166 h 166"/>
              <a:gd name="T2" fmla="*/ 76 w 165"/>
              <a:gd name="T3" fmla="*/ 165 h 166"/>
              <a:gd name="T4" fmla="*/ 68 w 165"/>
              <a:gd name="T5" fmla="*/ 164 h 166"/>
              <a:gd name="T6" fmla="*/ 97 w 165"/>
              <a:gd name="T7" fmla="*/ 164 h 166"/>
              <a:gd name="T8" fmla="*/ 59 w 165"/>
              <a:gd name="T9" fmla="*/ 162 h 166"/>
              <a:gd name="T10" fmla="*/ 107 w 165"/>
              <a:gd name="T11" fmla="*/ 160 h 166"/>
              <a:gd name="T12" fmla="*/ 52 w 165"/>
              <a:gd name="T13" fmla="*/ 158 h 166"/>
              <a:gd name="T14" fmla="*/ 115 w 165"/>
              <a:gd name="T15" fmla="*/ 159 h 166"/>
              <a:gd name="T16" fmla="*/ 47 w 165"/>
              <a:gd name="T17" fmla="*/ 157 h 166"/>
              <a:gd name="T18" fmla="*/ 120 w 165"/>
              <a:gd name="T19" fmla="*/ 156 h 166"/>
              <a:gd name="T20" fmla="*/ 127 w 165"/>
              <a:gd name="T21" fmla="*/ 152 h 166"/>
              <a:gd name="T22" fmla="*/ 32 w 165"/>
              <a:gd name="T23" fmla="*/ 149 h 166"/>
              <a:gd name="T24" fmla="*/ 133 w 165"/>
              <a:gd name="T25" fmla="*/ 147 h 166"/>
              <a:gd name="T26" fmla="*/ 25 w 165"/>
              <a:gd name="T27" fmla="*/ 141 h 166"/>
              <a:gd name="T28" fmla="*/ 141 w 165"/>
              <a:gd name="T29" fmla="*/ 140 h 166"/>
              <a:gd name="T30" fmla="*/ 22 w 165"/>
              <a:gd name="T31" fmla="*/ 137 h 166"/>
              <a:gd name="T32" fmla="*/ 145 w 165"/>
              <a:gd name="T33" fmla="*/ 137 h 166"/>
              <a:gd name="T34" fmla="*/ 16 w 165"/>
              <a:gd name="T35" fmla="*/ 132 h 166"/>
              <a:gd name="T36" fmla="*/ 12 w 165"/>
              <a:gd name="T37" fmla="*/ 126 h 166"/>
              <a:gd name="T38" fmla="*/ 153 w 165"/>
              <a:gd name="T39" fmla="*/ 124 h 166"/>
              <a:gd name="T40" fmla="*/ 7 w 165"/>
              <a:gd name="T41" fmla="*/ 116 h 166"/>
              <a:gd name="T42" fmla="*/ 157 w 165"/>
              <a:gd name="T43" fmla="*/ 114 h 166"/>
              <a:gd name="T44" fmla="*/ 5 w 165"/>
              <a:gd name="T45" fmla="*/ 109 h 166"/>
              <a:gd name="T46" fmla="*/ 161 w 165"/>
              <a:gd name="T47" fmla="*/ 107 h 166"/>
              <a:gd name="T48" fmla="*/ 3 w 165"/>
              <a:gd name="T49" fmla="*/ 104 h 166"/>
              <a:gd name="T50" fmla="*/ 162 w 165"/>
              <a:gd name="T51" fmla="*/ 102 h 166"/>
              <a:gd name="T52" fmla="*/ 164 w 165"/>
              <a:gd name="T53" fmla="*/ 94 h 166"/>
              <a:gd name="T54" fmla="*/ 0 w 165"/>
              <a:gd name="T55" fmla="*/ 88 h 166"/>
              <a:gd name="T56" fmla="*/ 164 w 165"/>
              <a:gd name="T57" fmla="*/ 86 h 166"/>
              <a:gd name="T58" fmla="*/ 0 w 165"/>
              <a:gd name="T59" fmla="*/ 80 h 166"/>
              <a:gd name="T60" fmla="*/ 164 w 165"/>
              <a:gd name="T61" fmla="*/ 76 h 166"/>
              <a:gd name="T62" fmla="*/ 1 w 165"/>
              <a:gd name="T63" fmla="*/ 69 h 166"/>
              <a:gd name="T64" fmla="*/ 164 w 165"/>
              <a:gd name="T65" fmla="*/ 70 h 166"/>
              <a:gd name="T66" fmla="*/ 163 w 165"/>
              <a:gd name="T67" fmla="*/ 67 h 166"/>
              <a:gd name="T68" fmla="*/ 2 w 165"/>
              <a:gd name="T69" fmla="*/ 65 h 166"/>
              <a:gd name="T70" fmla="*/ 5 w 165"/>
              <a:gd name="T71" fmla="*/ 57 h 166"/>
              <a:gd name="T72" fmla="*/ 158 w 165"/>
              <a:gd name="T73" fmla="*/ 52 h 166"/>
              <a:gd name="T74" fmla="*/ 7 w 165"/>
              <a:gd name="T75" fmla="*/ 49 h 166"/>
              <a:gd name="T76" fmla="*/ 153 w 165"/>
              <a:gd name="T77" fmla="*/ 42 h 166"/>
              <a:gd name="T78" fmla="*/ 12 w 165"/>
              <a:gd name="T79" fmla="*/ 40 h 166"/>
              <a:gd name="T80" fmla="*/ 151 w 165"/>
              <a:gd name="T81" fmla="*/ 37 h 166"/>
              <a:gd name="T82" fmla="*/ 16 w 165"/>
              <a:gd name="T83" fmla="*/ 36 h 166"/>
              <a:gd name="T84" fmla="*/ 146 w 165"/>
              <a:gd name="T85" fmla="*/ 32 h 166"/>
              <a:gd name="T86" fmla="*/ 141 w 165"/>
              <a:gd name="T87" fmla="*/ 26 h 166"/>
              <a:gd name="T88" fmla="*/ 25 w 165"/>
              <a:gd name="T89" fmla="*/ 24 h 166"/>
              <a:gd name="T90" fmla="*/ 133 w 165"/>
              <a:gd name="T91" fmla="*/ 19 h 166"/>
              <a:gd name="T92" fmla="*/ 33 w 165"/>
              <a:gd name="T93" fmla="*/ 17 h 166"/>
              <a:gd name="T94" fmla="*/ 127 w 165"/>
              <a:gd name="T95" fmla="*/ 14 h 166"/>
              <a:gd name="T96" fmla="*/ 40 w 165"/>
              <a:gd name="T97" fmla="*/ 13 h 166"/>
              <a:gd name="T98" fmla="*/ 123 w 165"/>
              <a:gd name="T99" fmla="*/ 12 h 166"/>
              <a:gd name="T100" fmla="*/ 45 w 165"/>
              <a:gd name="T101" fmla="*/ 11 h 166"/>
              <a:gd name="T102" fmla="*/ 52 w 165"/>
              <a:gd name="T103" fmla="*/ 7 h 166"/>
              <a:gd name="T104" fmla="*/ 107 w 165"/>
              <a:gd name="T105" fmla="*/ 6 h 166"/>
              <a:gd name="T106" fmla="*/ 59 w 165"/>
              <a:gd name="T107" fmla="*/ 4 h 166"/>
              <a:gd name="T108" fmla="*/ 98 w 165"/>
              <a:gd name="T109" fmla="*/ 2 h 166"/>
              <a:gd name="T110" fmla="*/ 69 w 165"/>
              <a:gd name="T111" fmla="*/ 1 h 166"/>
              <a:gd name="T112" fmla="*/ 90 w 165"/>
              <a:gd name="T113" fmla="*/ 1 h 166"/>
              <a:gd name="T114" fmla="*/ 77 w 165"/>
              <a:gd name="T115" fmla="*/ 1 h 166"/>
              <a:gd name="T116" fmla="*/ 83 w 165"/>
              <a:gd name="T11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5" h="166">
                <a:moveTo>
                  <a:pt x="82" y="166"/>
                </a:moveTo>
                <a:cubicBezTo>
                  <a:pt x="82" y="166"/>
                  <a:pt x="82" y="166"/>
                  <a:pt x="82" y="166"/>
                </a:cubicBezTo>
                <a:cubicBezTo>
                  <a:pt x="82" y="166"/>
                  <a:pt x="82" y="165"/>
                  <a:pt x="82" y="165"/>
                </a:cubicBezTo>
                <a:cubicBezTo>
                  <a:pt x="82" y="165"/>
                  <a:pt x="82" y="164"/>
                  <a:pt x="82" y="164"/>
                </a:cubicBezTo>
                <a:cubicBezTo>
                  <a:pt x="82" y="164"/>
                  <a:pt x="82" y="164"/>
                  <a:pt x="82" y="164"/>
                </a:cubicBezTo>
                <a:cubicBezTo>
                  <a:pt x="83" y="164"/>
                  <a:pt x="83" y="164"/>
                  <a:pt x="84" y="164"/>
                </a:cubicBezTo>
                <a:cubicBezTo>
                  <a:pt x="84" y="164"/>
                  <a:pt x="84" y="164"/>
                  <a:pt x="84" y="164"/>
                </a:cubicBezTo>
                <a:cubicBezTo>
                  <a:pt x="84" y="164"/>
                  <a:pt x="85" y="165"/>
                  <a:pt x="85" y="165"/>
                </a:cubicBezTo>
                <a:cubicBezTo>
                  <a:pt x="85" y="165"/>
                  <a:pt x="84" y="166"/>
                  <a:pt x="84" y="166"/>
                </a:cubicBezTo>
                <a:cubicBezTo>
                  <a:pt x="83" y="166"/>
                  <a:pt x="83" y="166"/>
                  <a:pt x="82" y="166"/>
                </a:cubicBezTo>
                <a:close/>
                <a:moveTo>
                  <a:pt x="76" y="165"/>
                </a:moveTo>
                <a:cubicBezTo>
                  <a:pt x="76" y="165"/>
                  <a:pt x="76" y="165"/>
                  <a:pt x="76" y="165"/>
                </a:cubicBezTo>
                <a:cubicBezTo>
                  <a:pt x="76" y="165"/>
                  <a:pt x="75" y="165"/>
                  <a:pt x="74" y="165"/>
                </a:cubicBezTo>
                <a:cubicBezTo>
                  <a:pt x="74" y="165"/>
                  <a:pt x="74" y="165"/>
                  <a:pt x="74" y="165"/>
                </a:cubicBezTo>
                <a:cubicBezTo>
                  <a:pt x="74" y="164"/>
                  <a:pt x="74" y="164"/>
                  <a:pt x="74" y="164"/>
                </a:cubicBezTo>
                <a:cubicBezTo>
                  <a:pt x="75" y="164"/>
                  <a:pt x="76" y="164"/>
                  <a:pt x="76" y="164"/>
                </a:cubicBezTo>
                <a:cubicBezTo>
                  <a:pt x="77" y="164"/>
                  <a:pt x="77" y="164"/>
                  <a:pt x="77" y="165"/>
                </a:cubicBezTo>
                <a:cubicBezTo>
                  <a:pt x="77" y="165"/>
                  <a:pt x="77" y="165"/>
                  <a:pt x="76" y="165"/>
                </a:cubicBezTo>
                <a:close/>
                <a:moveTo>
                  <a:pt x="90" y="165"/>
                </a:moveTo>
                <a:cubicBezTo>
                  <a:pt x="90" y="165"/>
                  <a:pt x="89" y="165"/>
                  <a:pt x="89" y="165"/>
                </a:cubicBezTo>
                <a:cubicBezTo>
                  <a:pt x="89" y="164"/>
                  <a:pt x="90" y="164"/>
                  <a:pt x="90" y="164"/>
                </a:cubicBezTo>
                <a:cubicBezTo>
                  <a:pt x="91" y="164"/>
                  <a:pt x="91" y="164"/>
                  <a:pt x="92" y="164"/>
                </a:cubicBezTo>
                <a:cubicBezTo>
                  <a:pt x="92" y="164"/>
                  <a:pt x="93" y="164"/>
                  <a:pt x="93" y="164"/>
                </a:cubicBezTo>
                <a:cubicBezTo>
                  <a:pt x="93" y="165"/>
                  <a:pt x="92" y="165"/>
                  <a:pt x="92" y="165"/>
                </a:cubicBezTo>
                <a:cubicBezTo>
                  <a:pt x="91" y="165"/>
                  <a:pt x="91" y="165"/>
                  <a:pt x="90" y="165"/>
                </a:cubicBezTo>
                <a:cubicBezTo>
                  <a:pt x="90" y="165"/>
                  <a:pt x="90" y="165"/>
                  <a:pt x="90" y="165"/>
                </a:cubicBezTo>
                <a:close/>
                <a:moveTo>
                  <a:pt x="68" y="164"/>
                </a:moveTo>
                <a:cubicBezTo>
                  <a:pt x="68" y="164"/>
                  <a:pt x="68" y="164"/>
                  <a:pt x="68" y="164"/>
                </a:cubicBezTo>
                <a:cubicBezTo>
                  <a:pt x="68" y="164"/>
                  <a:pt x="67" y="164"/>
                  <a:pt x="66" y="164"/>
                </a:cubicBezTo>
                <a:cubicBezTo>
                  <a:pt x="66" y="164"/>
                  <a:pt x="66" y="164"/>
                  <a:pt x="66" y="163"/>
                </a:cubicBezTo>
                <a:cubicBezTo>
                  <a:pt x="66" y="163"/>
                  <a:pt x="66" y="163"/>
                  <a:pt x="67" y="163"/>
                </a:cubicBezTo>
                <a:cubicBezTo>
                  <a:pt x="67" y="163"/>
                  <a:pt x="68" y="163"/>
                  <a:pt x="69" y="163"/>
                </a:cubicBezTo>
                <a:cubicBezTo>
                  <a:pt x="69" y="163"/>
                  <a:pt x="69" y="164"/>
                  <a:pt x="69" y="164"/>
                </a:cubicBezTo>
                <a:cubicBezTo>
                  <a:pt x="69" y="164"/>
                  <a:pt x="69" y="164"/>
                  <a:pt x="68" y="164"/>
                </a:cubicBezTo>
                <a:close/>
                <a:moveTo>
                  <a:pt x="98" y="164"/>
                </a:moveTo>
                <a:cubicBezTo>
                  <a:pt x="98" y="164"/>
                  <a:pt x="97" y="164"/>
                  <a:pt x="97" y="164"/>
                </a:cubicBezTo>
                <a:cubicBezTo>
                  <a:pt x="97" y="163"/>
                  <a:pt x="97" y="163"/>
                  <a:pt x="98" y="163"/>
                </a:cubicBezTo>
                <a:cubicBezTo>
                  <a:pt x="98" y="163"/>
                  <a:pt x="99" y="163"/>
                  <a:pt x="100" y="162"/>
                </a:cubicBezTo>
                <a:cubicBezTo>
                  <a:pt x="100" y="162"/>
                  <a:pt x="100" y="163"/>
                  <a:pt x="100" y="163"/>
                </a:cubicBezTo>
                <a:cubicBezTo>
                  <a:pt x="100" y="163"/>
                  <a:pt x="100" y="164"/>
                  <a:pt x="100" y="164"/>
                </a:cubicBezTo>
                <a:cubicBezTo>
                  <a:pt x="99" y="164"/>
                  <a:pt x="99" y="164"/>
                  <a:pt x="98" y="164"/>
                </a:cubicBezTo>
                <a:cubicBezTo>
                  <a:pt x="98" y="164"/>
                  <a:pt x="98" y="164"/>
                  <a:pt x="98" y="164"/>
                </a:cubicBezTo>
                <a:close/>
                <a:moveTo>
                  <a:pt x="61" y="163"/>
                </a:moveTo>
                <a:cubicBezTo>
                  <a:pt x="61" y="163"/>
                  <a:pt x="61" y="163"/>
                  <a:pt x="61" y="163"/>
                </a:cubicBezTo>
                <a:cubicBezTo>
                  <a:pt x="60" y="162"/>
                  <a:pt x="59" y="162"/>
                  <a:pt x="59" y="162"/>
                </a:cubicBezTo>
                <a:cubicBezTo>
                  <a:pt x="58" y="162"/>
                  <a:pt x="58" y="162"/>
                  <a:pt x="58" y="161"/>
                </a:cubicBezTo>
                <a:cubicBezTo>
                  <a:pt x="58" y="161"/>
                  <a:pt x="59" y="161"/>
                  <a:pt x="59" y="161"/>
                </a:cubicBezTo>
                <a:cubicBezTo>
                  <a:pt x="60" y="161"/>
                  <a:pt x="60" y="161"/>
                  <a:pt x="61" y="162"/>
                </a:cubicBezTo>
                <a:cubicBezTo>
                  <a:pt x="61" y="162"/>
                  <a:pt x="61" y="162"/>
                  <a:pt x="61" y="162"/>
                </a:cubicBezTo>
                <a:cubicBezTo>
                  <a:pt x="61" y="163"/>
                  <a:pt x="61" y="163"/>
                  <a:pt x="61" y="163"/>
                </a:cubicBezTo>
                <a:close/>
                <a:moveTo>
                  <a:pt x="105" y="162"/>
                </a:moveTo>
                <a:cubicBezTo>
                  <a:pt x="105" y="162"/>
                  <a:pt x="105" y="162"/>
                  <a:pt x="105" y="162"/>
                </a:cubicBezTo>
                <a:cubicBezTo>
                  <a:pt x="105" y="161"/>
                  <a:pt x="105" y="161"/>
                  <a:pt x="105" y="161"/>
                </a:cubicBezTo>
                <a:cubicBezTo>
                  <a:pt x="106" y="161"/>
                  <a:pt x="107" y="161"/>
                  <a:pt x="107" y="160"/>
                </a:cubicBezTo>
                <a:cubicBezTo>
                  <a:pt x="107" y="160"/>
                  <a:pt x="108" y="161"/>
                  <a:pt x="108" y="161"/>
                </a:cubicBezTo>
                <a:cubicBezTo>
                  <a:pt x="108" y="161"/>
                  <a:pt x="108" y="162"/>
                  <a:pt x="107" y="162"/>
                </a:cubicBezTo>
                <a:cubicBezTo>
                  <a:pt x="107" y="162"/>
                  <a:pt x="106" y="162"/>
                  <a:pt x="106" y="162"/>
                </a:cubicBezTo>
                <a:cubicBezTo>
                  <a:pt x="106" y="162"/>
                  <a:pt x="105" y="162"/>
                  <a:pt x="105" y="162"/>
                </a:cubicBezTo>
                <a:close/>
                <a:moveTo>
                  <a:pt x="53" y="160"/>
                </a:moveTo>
                <a:cubicBezTo>
                  <a:pt x="53" y="160"/>
                  <a:pt x="53" y="160"/>
                  <a:pt x="53" y="160"/>
                </a:cubicBezTo>
                <a:cubicBezTo>
                  <a:pt x="52" y="160"/>
                  <a:pt x="52" y="160"/>
                  <a:pt x="51" y="159"/>
                </a:cubicBezTo>
                <a:cubicBezTo>
                  <a:pt x="51" y="159"/>
                  <a:pt x="51" y="159"/>
                  <a:pt x="51" y="159"/>
                </a:cubicBezTo>
                <a:cubicBezTo>
                  <a:pt x="51" y="158"/>
                  <a:pt x="51" y="158"/>
                  <a:pt x="52" y="158"/>
                </a:cubicBezTo>
                <a:cubicBezTo>
                  <a:pt x="52" y="159"/>
                  <a:pt x="53" y="159"/>
                  <a:pt x="53" y="159"/>
                </a:cubicBezTo>
                <a:cubicBezTo>
                  <a:pt x="54" y="159"/>
                  <a:pt x="54" y="160"/>
                  <a:pt x="54" y="160"/>
                </a:cubicBezTo>
                <a:cubicBezTo>
                  <a:pt x="54" y="160"/>
                  <a:pt x="53" y="160"/>
                  <a:pt x="53" y="160"/>
                </a:cubicBezTo>
                <a:close/>
                <a:moveTo>
                  <a:pt x="113" y="160"/>
                </a:moveTo>
                <a:cubicBezTo>
                  <a:pt x="113" y="160"/>
                  <a:pt x="112" y="160"/>
                  <a:pt x="112" y="159"/>
                </a:cubicBezTo>
                <a:cubicBezTo>
                  <a:pt x="112" y="159"/>
                  <a:pt x="112" y="159"/>
                  <a:pt x="113" y="158"/>
                </a:cubicBezTo>
                <a:cubicBezTo>
                  <a:pt x="113" y="158"/>
                  <a:pt x="114" y="158"/>
                  <a:pt x="114" y="158"/>
                </a:cubicBezTo>
                <a:cubicBezTo>
                  <a:pt x="115" y="158"/>
                  <a:pt x="115" y="158"/>
                  <a:pt x="115" y="158"/>
                </a:cubicBezTo>
                <a:cubicBezTo>
                  <a:pt x="115" y="158"/>
                  <a:pt x="115" y="159"/>
                  <a:pt x="115" y="159"/>
                </a:cubicBezTo>
                <a:cubicBezTo>
                  <a:pt x="114" y="159"/>
                  <a:pt x="114" y="159"/>
                  <a:pt x="113" y="160"/>
                </a:cubicBezTo>
                <a:cubicBezTo>
                  <a:pt x="113" y="160"/>
                  <a:pt x="113" y="160"/>
                  <a:pt x="113" y="160"/>
                </a:cubicBezTo>
                <a:close/>
                <a:moveTo>
                  <a:pt x="46" y="157"/>
                </a:moveTo>
                <a:cubicBezTo>
                  <a:pt x="46" y="157"/>
                  <a:pt x="46" y="157"/>
                  <a:pt x="46" y="157"/>
                </a:cubicBezTo>
                <a:cubicBezTo>
                  <a:pt x="45" y="157"/>
                  <a:pt x="45" y="156"/>
                  <a:pt x="44" y="156"/>
                </a:cubicBezTo>
                <a:cubicBezTo>
                  <a:pt x="44" y="156"/>
                  <a:pt x="44" y="156"/>
                  <a:pt x="44" y="155"/>
                </a:cubicBezTo>
                <a:cubicBezTo>
                  <a:pt x="44" y="155"/>
                  <a:pt x="44" y="155"/>
                  <a:pt x="45" y="155"/>
                </a:cubicBezTo>
                <a:cubicBezTo>
                  <a:pt x="45" y="155"/>
                  <a:pt x="46" y="156"/>
                  <a:pt x="46" y="156"/>
                </a:cubicBezTo>
                <a:cubicBezTo>
                  <a:pt x="47" y="156"/>
                  <a:pt x="47" y="156"/>
                  <a:pt x="47" y="157"/>
                </a:cubicBezTo>
                <a:cubicBezTo>
                  <a:pt x="46" y="157"/>
                  <a:pt x="46" y="157"/>
                  <a:pt x="46" y="157"/>
                </a:cubicBezTo>
                <a:close/>
                <a:moveTo>
                  <a:pt x="120" y="156"/>
                </a:moveTo>
                <a:cubicBezTo>
                  <a:pt x="120" y="156"/>
                  <a:pt x="120" y="156"/>
                  <a:pt x="119" y="156"/>
                </a:cubicBezTo>
                <a:cubicBezTo>
                  <a:pt x="119" y="156"/>
                  <a:pt x="119" y="155"/>
                  <a:pt x="120" y="155"/>
                </a:cubicBezTo>
                <a:cubicBezTo>
                  <a:pt x="120" y="155"/>
                  <a:pt x="121" y="155"/>
                  <a:pt x="121" y="154"/>
                </a:cubicBezTo>
                <a:cubicBezTo>
                  <a:pt x="122" y="154"/>
                  <a:pt x="122" y="154"/>
                  <a:pt x="122" y="155"/>
                </a:cubicBezTo>
                <a:cubicBezTo>
                  <a:pt x="122" y="155"/>
                  <a:pt x="122" y="155"/>
                  <a:pt x="122" y="155"/>
                </a:cubicBezTo>
                <a:cubicBezTo>
                  <a:pt x="121" y="156"/>
                  <a:pt x="121" y="156"/>
                  <a:pt x="120" y="156"/>
                </a:cubicBezTo>
                <a:cubicBezTo>
                  <a:pt x="120" y="156"/>
                  <a:pt x="120" y="156"/>
                  <a:pt x="120" y="156"/>
                </a:cubicBezTo>
                <a:close/>
                <a:moveTo>
                  <a:pt x="39" y="153"/>
                </a:moveTo>
                <a:cubicBezTo>
                  <a:pt x="39" y="153"/>
                  <a:pt x="39" y="153"/>
                  <a:pt x="39" y="153"/>
                </a:cubicBezTo>
                <a:cubicBezTo>
                  <a:pt x="38" y="153"/>
                  <a:pt x="38" y="152"/>
                  <a:pt x="37" y="152"/>
                </a:cubicBezTo>
                <a:cubicBezTo>
                  <a:pt x="37" y="152"/>
                  <a:pt x="37" y="152"/>
                  <a:pt x="37" y="151"/>
                </a:cubicBezTo>
                <a:cubicBezTo>
                  <a:pt x="37" y="151"/>
                  <a:pt x="38" y="151"/>
                  <a:pt x="38" y="151"/>
                </a:cubicBezTo>
                <a:cubicBezTo>
                  <a:pt x="38" y="151"/>
                  <a:pt x="39" y="152"/>
                  <a:pt x="39" y="152"/>
                </a:cubicBezTo>
                <a:cubicBezTo>
                  <a:pt x="40" y="152"/>
                  <a:pt x="40" y="153"/>
                  <a:pt x="40" y="153"/>
                </a:cubicBezTo>
                <a:cubicBezTo>
                  <a:pt x="40" y="153"/>
                  <a:pt x="39" y="153"/>
                  <a:pt x="39" y="153"/>
                </a:cubicBezTo>
                <a:close/>
                <a:moveTo>
                  <a:pt x="127" y="152"/>
                </a:moveTo>
                <a:cubicBezTo>
                  <a:pt x="127" y="152"/>
                  <a:pt x="126" y="152"/>
                  <a:pt x="126" y="152"/>
                </a:cubicBezTo>
                <a:cubicBezTo>
                  <a:pt x="126" y="152"/>
                  <a:pt x="126" y="152"/>
                  <a:pt x="126" y="151"/>
                </a:cubicBezTo>
                <a:cubicBezTo>
                  <a:pt x="127" y="151"/>
                  <a:pt x="128" y="151"/>
                  <a:pt x="128" y="150"/>
                </a:cubicBezTo>
                <a:cubicBezTo>
                  <a:pt x="128" y="150"/>
                  <a:pt x="129" y="150"/>
                  <a:pt x="129" y="150"/>
                </a:cubicBezTo>
                <a:cubicBezTo>
                  <a:pt x="129" y="151"/>
                  <a:pt x="129" y="151"/>
                  <a:pt x="129" y="151"/>
                </a:cubicBezTo>
                <a:cubicBezTo>
                  <a:pt x="128" y="152"/>
                  <a:pt x="128" y="152"/>
                  <a:pt x="127" y="152"/>
                </a:cubicBezTo>
                <a:cubicBezTo>
                  <a:pt x="127" y="152"/>
                  <a:pt x="127" y="152"/>
                  <a:pt x="127" y="152"/>
                </a:cubicBezTo>
                <a:close/>
                <a:moveTo>
                  <a:pt x="33" y="149"/>
                </a:moveTo>
                <a:cubicBezTo>
                  <a:pt x="33" y="149"/>
                  <a:pt x="32" y="149"/>
                  <a:pt x="32" y="149"/>
                </a:cubicBezTo>
                <a:cubicBezTo>
                  <a:pt x="32" y="148"/>
                  <a:pt x="31" y="148"/>
                  <a:pt x="31" y="147"/>
                </a:cubicBezTo>
                <a:cubicBezTo>
                  <a:pt x="30" y="147"/>
                  <a:pt x="30" y="147"/>
                  <a:pt x="31" y="147"/>
                </a:cubicBezTo>
                <a:cubicBezTo>
                  <a:pt x="31" y="146"/>
                  <a:pt x="31" y="146"/>
                  <a:pt x="31" y="147"/>
                </a:cubicBezTo>
                <a:cubicBezTo>
                  <a:pt x="32" y="147"/>
                  <a:pt x="33" y="147"/>
                  <a:pt x="33" y="148"/>
                </a:cubicBezTo>
                <a:cubicBezTo>
                  <a:pt x="33" y="148"/>
                  <a:pt x="33" y="148"/>
                  <a:pt x="33" y="149"/>
                </a:cubicBezTo>
                <a:cubicBezTo>
                  <a:pt x="33" y="149"/>
                  <a:pt x="33" y="149"/>
                  <a:pt x="33" y="149"/>
                </a:cubicBezTo>
                <a:close/>
                <a:moveTo>
                  <a:pt x="133" y="148"/>
                </a:moveTo>
                <a:cubicBezTo>
                  <a:pt x="133" y="148"/>
                  <a:pt x="133" y="148"/>
                  <a:pt x="133" y="148"/>
                </a:cubicBezTo>
                <a:cubicBezTo>
                  <a:pt x="133" y="147"/>
                  <a:pt x="133" y="147"/>
                  <a:pt x="133" y="147"/>
                </a:cubicBezTo>
                <a:cubicBezTo>
                  <a:pt x="133" y="146"/>
                  <a:pt x="134" y="146"/>
                  <a:pt x="134" y="146"/>
                </a:cubicBezTo>
                <a:cubicBezTo>
                  <a:pt x="135" y="145"/>
                  <a:pt x="135" y="145"/>
                  <a:pt x="135" y="146"/>
                </a:cubicBezTo>
                <a:cubicBezTo>
                  <a:pt x="135" y="146"/>
                  <a:pt x="135" y="146"/>
                  <a:pt x="135" y="146"/>
                </a:cubicBezTo>
                <a:cubicBezTo>
                  <a:pt x="135" y="147"/>
                  <a:pt x="134" y="147"/>
                  <a:pt x="134" y="148"/>
                </a:cubicBezTo>
                <a:cubicBezTo>
                  <a:pt x="133" y="148"/>
                  <a:pt x="133" y="148"/>
                  <a:pt x="133" y="148"/>
                </a:cubicBezTo>
                <a:close/>
                <a:moveTo>
                  <a:pt x="27" y="144"/>
                </a:moveTo>
                <a:cubicBezTo>
                  <a:pt x="27" y="144"/>
                  <a:pt x="26" y="144"/>
                  <a:pt x="26" y="144"/>
                </a:cubicBezTo>
                <a:cubicBezTo>
                  <a:pt x="26" y="143"/>
                  <a:pt x="25" y="143"/>
                  <a:pt x="25" y="142"/>
                </a:cubicBezTo>
                <a:cubicBezTo>
                  <a:pt x="25" y="142"/>
                  <a:pt x="25" y="142"/>
                  <a:pt x="25" y="141"/>
                </a:cubicBezTo>
                <a:cubicBezTo>
                  <a:pt x="25" y="141"/>
                  <a:pt x="25" y="141"/>
                  <a:pt x="26" y="141"/>
                </a:cubicBezTo>
                <a:cubicBezTo>
                  <a:pt x="26" y="142"/>
                  <a:pt x="27" y="142"/>
                  <a:pt x="27" y="143"/>
                </a:cubicBezTo>
                <a:cubicBezTo>
                  <a:pt x="27" y="143"/>
                  <a:pt x="27" y="143"/>
                  <a:pt x="27" y="144"/>
                </a:cubicBezTo>
                <a:cubicBezTo>
                  <a:pt x="27" y="144"/>
                  <a:pt x="27" y="144"/>
                  <a:pt x="27" y="144"/>
                </a:cubicBezTo>
                <a:close/>
                <a:moveTo>
                  <a:pt x="139" y="143"/>
                </a:moveTo>
                <a:cubicBezTo>
                  <a:pt x="139" y="143"/>
                  <a:pt x="139" y="143"/>
                  <a:pt x="139" y="142"/>
                </a:cubicBezTo>
                <a:cubicBezTo>
                  <a:pt x="138" y="142"/>
                  <a:pt x="138" y="142"/>
                  <a:pt x="139" y="142"/>
                </a:cubicBezTo>
                <a:cubicBezTo>
                  <a:pt x="139" y="141"/>
                  <a:pt x="140" y="141"/>
                  <a:pt x="140" y="140"/>
                </a:cubicBezTo>
                <a:cubicBezTo>
                  <a:pt x="140" y="140"/>
                  <a:pt x="141" y="140"/>
                  <a:pt x="141" y="140"/>
                </a:cubicBezTo>
                <a:cubicBezTo>
                  <a:pt x="141" y="141"/>
                  <a:pt x="141" y="141"/>
                  <a:pt x="141" y="141"/>
                </a:cubicBezTo>
                <a:cubicBezTo>
                  <a:pt x="140" y="142"/>
                  <a:pt x="140" y="142"/>
                  <a:pt x="140" y="143"/>
                </a:cubicBezTo>
                <a:cubicBezTo>
                  <a:pt x="139" y="143"/>
                  <a:pt x="139" y="143"/>
                  <a:pt x="139" y="143"/>
                </a:cubicBezTo>
                <a:close/>
                <a:moveTo>
                  <a:pt x="21" y="138"/>
                </a:moveTo>
                <a:cubicBezTo>
                  <a:pt x="21" y="138"/>
                  <a:pt x="21" y="138"/>
                  <a:pt x="21" y="138"/>
                </a:cubicBezTo>
                <a:cubicBezTo>
                  <a:pt x="20" y="137"/>
                  <a:pt x="20" y="137"/>
                  <a:pt x="19" y="136"/>
                </a:cubicBezTo>
                <a:cubicBezTo>
                  <a:pt x="19" y="136"/>
                  <a:pt x="19" y="136"/>
                  <a:pt x="19" y="136"/>
                </a:cubicBezTo>
                <a:cubicBezTo>
                  <a:pt x="20" y="135"/>
                  <a:pt x="20" y="135"/>
                  <a:pt x="20" y="136"/>
                </a:cubicBezTo>
                <a:cubicBezTo>
                  <a:pt x="21" y="136"/>
                  <a:pt x="21" y="137"/>
                  <a:pt x="22" y="137"/>
                </a:cubicBezTo>
                <a:cubicBezTo>
                  <a:pt x="22" y="137"/>
                  <a:pt x="22" y="138"/>
                  <a:pt x="22" y="138"/>
                </a:cubicBezTo>
                <a:cubicBezTo>
                  <a:pt x="21" y="138"/>
                  <a:pt x="21" y="138"/>
                  <a:pt x="21" y="138"/>
                </a:cubicBezTo>
                <a:close/>
                <a:moveTo>
                  <a:pt x="145" y="137"/>
                </a:moveTo>
                <a:cubicBezTo>
                  <a:pt x="144" y="137"/>
                  <a:pt x="144" y="137"/>
                  <a:pt x="144" y="137"/>
                </a:cubicBezTo>
                <a:cubicBezTo>
                  <a:pt x="144" y="137"/>
                  <a:pt x="144" y="136"/>
                  <a:pt x="144" y="136"/>
                </a:cubicBezTo>
                <a:cubicBezTo>
                  <a:pt x="144" y="135"/>
                  <a:pt x="145" y="135"/>
                  <a:pt x="145" y="134"/>
                </a:cubicBezTo>
                <a:cubicBezTo>
                  <a:pt x="146" y="134"/>
                  <a:pt x="146" y="134"/>
                  <a:pt x="146" y="134"/>
                </a:cubicBezTo>
                <a:cubicBezTo>
                  <a:pt x="146" y="135"/>
                  <a:pt x="146" y="135"/>
                  <a:pt x="146" y="135"/>
                </a:cubicBezTo>
                <a:cubicBezTo>
                  <a:pt x="146" y="136"/>
                  <a:pt x="145" y="136"/>
                  <a:pt x="145" y="137"/>
                </a:cubicBezTo>
                <a:cubicBezTo>
                  <a:pt x="145" y="137"/>
                  <a:pt x="145" y="137"/>
                  <a:pt x="145" y="137"/>
                </a:cubicBezTo>
                <a:close/>
                <a:moveTo>
                  <a:pt x="16" y="132"/>
                </a:moveTo>
                <a:cubicBezTo>
                  <a:pt x="16" y="132"/>
                  <a:pt x="16" y="132"/>
                  <a:pt x="16" y="132"/>
                </a:cubicBezTo>
                <a:cubicBezTo>
                  <a:pt x="15" y="131"/>
                  <a:pt x="15" y="131"/>
                  <a:pt x="15" y="130"/>
                </a:cubicBezTo>
                <a:cubicBezTo>
                  <a:pt x="14" y="130"/>
                  <a:pt x="14" y="130"/>
                  <a:pt x="15" y="129"/>
                </a:cubicBezTo>
                <a:cubicBezTo>
                  <a:pt x="15" y="129"/>
                  <a:pt x="15" y="129"/>
                  <a:pt x="16" y="130"/>
                </a:cubicBezTo>
                <a:cubicBezTo>
                  <a:pt x="16" y="130"/>
                  <a:pt x="16" y="131"/>
                  <a:pt x="17" y="131"/>
                </a:cubicBezTo>
                <a:cubicBezTo>
                  <a:pt x="17" y="131"/>
                  <a:pt x="17" y="132"/>
                  <a:pt x="17" y="132"/>
                </a:cubicBezTo>
                <a:cubicBezTo>
                  <a:pt x="16" y="132"/>
                  <a:pt x="16" y="132"/>
                  <a:pt x="16" y="132"/>
                </a:cubicBezTo>
                <a:close/>
                <a:moveTo>
                  <a:pt x="149" y="131"/>
                </a:moveTo>
                <a:cubicBezTo>
                  <a:pt x="149" y="131"/>
                  <a:pt x="149" y="131"/>
                  <a:pt x="149" y="131"/>
                </a:cubicBezTo>
                <a:cubicBezTo>
                  <a:pt x="149" y="130"/>
                  <a:pt x="149" y="130"/>
                  <a:pt x="149" y="130"/>
                </a:cubicBezTo>
                <a:cubicBezTo>
                  <a:pt x="149" y="129"/>
                  <a:pt x="150" y="129"/>
                  <a:pt x="150" y="128"/>
                </a:cubicBezTo>
                <a:cubicBezTo>
                  <a:pt x="150" y="128"/>
                  <a:pt x="151" y="128"/>
                  <a:pt x="151" y="128"/>
                </a:cubicBezTo>
                <a:cubicBezTo>
                  <a:pt x="151" y="128"/>
                  <a:pt x="151" y="129"/>
                  <a:pt x="151" y="129"/>
                </a:cubicBezTo>
                <a:cubicBezTo>
                  <a:pt x="151" y="129"/>
                  <a:pt x="150" y="130"/>
                  <a:pt x="150" y="130"/>
                </a:cubicBezTo>
                <a:cubicBezTo>
                  <a:pt x="150" y="131"/>
                  <a:pt x="150" y="131"/>
                  <a:pt x="149" y="131"/>
                </a:cubicBezTo>
                <a:close/>
                <a:moveTo>
                  <a:pt x="12" y="126"/>
                </a:moveTo>
                <a:cubicBezTo>
                  <a:pt x="12" y="126"/>
                  <a:pt x="11" y="125"/>
                  <a:pt x="11" y="125"/>
                </a:cubicBezTo>
                <a:cubicBezTo>
                  <a:pt x="11" y="125"/>
                  <a:pt x="11" y="124"/>
                  <a:pt x="10" y="124"/>
                </a:cubicBezTo>
                <a:cubicBezTo>
                  <a:pt x="10" y="123"/>
                  <a:pt x="10" y="123"/>
                  <a:pt x="11" y="123"/>
                </a:cubicBezTo>
                <a:cubicBezTo>
                  <a:pt x="11" y="123"/>
                  <a:pt x="11" y="123"/>
                  <a:pt x="11" y="123"/>
                </a:cubicBezTo>
                <a:cubicBezTo>
                  <a:pt x="12" y="124"/>
                  <a:pt x="12" y="124"/>
                  <a:pt x="12" y="125"/>
                </a:cubicBezTo>
                <a:cubicBezTo>
                  <a:pt x="13" y="125"/>
                  <a:pt x="12" y="125"/>
                  <a:pt x="12" y="125"/>
                </a:cubicBezTo>
                <a:cubicBezTo>
                  <a:pt x="12" y="126"/>
                  <a:pt x="12" y="126"/>
                  <a:pt x="12" y="126"/>
                </a:cubicBezTo>
                <a:close/>
                <a:moveTo>
                  <a:pt x="154" y="124"/>
                </a:moveTo>
                <a:cubicBezTo>
                  <a:pt x="153" y="124"/>
                  <a:pt x="153" y="124"/>
                  <a:pt x="153" y="124"/>
                </a:cubicBezTo>
                <a:cubicBezTo>
                  <a:pt x="153" y="124"/>
                  <a:pt x="153" y="123"/>
                  <a:pt x="153" y="123"/>
                </a:cubicBezTo>
                <a:cubicBezTo>
                  <a:pt x="153" y="123"/>
                  <a:pt x="154" y="122"/>
                  <a:pt x="154" y="122"/>
                </a:cubicBezTo>
                <a:cubicBezTo>
                  <a:pt x="154" y="121"/>
                  <a:pt x="155" y="121"/>
                  <a:pt x="155" y="121"/>
                </a:cubicBezTo>
                <a:cubicBezTo>
                  <a:pt x="155" y="121"/>
                  <a:pt x="155" y="122"/>
                  <a:pt x="155" y="122"/>
                </a:cubicBezTo>
                <a:cubicBezTo>
                  <a:pt x="155" y="123"/>
                  <a:pt x="154" y="123"/>
                  <a:pt x="154" y="124"/>
                </a:cubicBezTo>
                <a:cubicBezTo>
                  <a:pt x="154" y="124"/>
                  <a:pt x="154" y="124"/>
                  <a:pt x="154" y="124"/>
                </a:cubicBezTo>
                <a:close/>
                <a:moveTo>
                  <a:pt x="8" y="119"/>
                </a:moveTo>
                <a:cubicBezTo>
                  <a:pt x="8" y="119"/>
                  <a:pt x="8" y="118"/>
                  <a:pt x="8" y="118"/>
                </a:cubicBezTo>
                <a:cubicBezTo>
                  <a:pt x="7" y="118"/>
                  <a:pt x="7" y="117"/>
                  <a:pt x="7" y="116"/>
                </a:cubicBezTo>
                <a:cubicBezTo>
                  <a:pt x="7" y="116"/>
                  <a:pt x="7" y="116"/>
                  <a:pt x="7" y="116"/>
                </a:cubicBezTo>
                <a:cubicBezTo>
                  <a:pt x="7" y="116"/>
                  <a:pt x="8" y="116"/>
                  <a:pt x="8" y="116"/>
                </a:cubicBezTo>
                <a:cubicBezTo>
                  <a:pt x="8" y="117"/>
                  <a:pt x="8" y="117"/>
                  <a:pt x="9" y="118"/>
                </a:cubicBezTo>
                <a:cubicBezTo>
                  <a:pt x="9" y="118"/>
                  <a:pt x="9" y="118"/>
                  <a:pt x="8" y="119"/>
                </a:cubicBezTo>
                <a:cubicBezTo>
                  <a:pt x="8" y="119"/>
                  <a:pt x="8" y="119"/>
                  <a:pt x="8" y="119"/>
                </a:cubicBezTo>
                <a:close/>
                <a:moveTo>
                  <a:pt x="157" y="117"/>
                </a:moveTo>
                <a:cubicBezTo>
                  <a:pt x="157" y="117"/>
                  <a:pt x="157" y="117"/>
                  <a:pt x="157" y="117"/>
                </a:cubicBezTo>
                <a:cubicBezTo>
                  <a:pt x="157" y="117"/>
                  <a:pt x="156" y="117"/>
                  <a:pt x="157" y="116"/>
                </a:cubicBezTo>
                <a:cubicBezTo>
                  <a:pt x="157" y="116"/>
                  <a:pt x="157" y="115"/>
                  <a:pt x="157" y="114"/>
                </a:cubicBezTo>
                <a:cubicBezTo>
                  <a:pt x="157" y="114"/>
                  <a:pt x="158" y="114"/>
                  <a:pt x="158" y="114"/>
                </a:cubicBezTo>
                <a:cubicBezTo>
                  <a:pt x="158" y="114"/>
                  <a:pt x="159" y="115"/>
                  <a:pt x="158" y="115"/>
                </a:cubicBezTo>
                <a:cubicBezTo>
                  <a:pt x="158" y="116"/>
                  <a:pt x="158" y="116"/>
                  <a:pt x="158" y="117"/>
                </a:cubicBezTo>
                <a:cubicBezTo>
                  <a:pt x="158" y="117"/>
                  <a:pt x="157" y="117"/>
                  <a:pt x="157" y="117"/>
                </a:cubicBezTo>
                <a:close/>
                <a:moveTo>
                  <a:pt x="5" y="111"/>
                </a:moveTo>
                <a:cubicBezTo>
                  <a:pt x="5" y="111"/>
                  <a:pt x="5" y="111"/>
                  <a:pt x="5" y="111"/>
                </a:cubicBezTo>
                <a:cubicBezTo>
                  <a:pt x="4" y="110"/>
                  <a:pt x="4" y="110"/>
                  <a:pt x="4" y="109"/>
                </a:cubicBezTo>
                <a:cubicBezTo>
                  <a:pt x="4" y="109"/>
                  <a:pt x="4" y="108"/>
                  <a:pt x="4" y="108"/>
                </a:cubicBezTo>
                <a:cubicBezTo>
                  <a:pt x="5" y="108"/>
                  <a:pt x="5" y="108"/>
                  <a:pt x="5" y="109"/>
                </a:cubicBezTo>
                <a:cubicBezTo>
                  <a:pt x="5" y="109"/>
                  <a:pt x="5" y="110"/>
                  <a:pt x="6" y="111"/>
                </a:cubicBezTo>
                <a:cubicBezTo>
                  <a:pt x="6" y="111"/>
                  <a:pt x="6" y="111"/>
                  <a:pt x="5" y="111"/>
                </a:cubicBezTo>
                <a:cubicBezTo>
                  <a:pt x="5" y="111"/>
                  <a:pt x="5" y="111"/>
                  <a:pt x="5" y="111"/>
                </a:cubicBezTo>
                <a:close/>
                <a:moveTo>
                  <a:pt x="160" y="110"/>
                </a:moveTo>
                <a:cubicBezTo>
                  <a:pt x="160" y="110"/>
                  <a:pt x="160" y="110"/>
                  <a:pt x="160" y="110"/>
                </a:cubicBezTo>
                <a:cubicBezTo>
                  <a:pt x="159" y="110"/>
                  <a:pt x="159" y="109"/>
                  <a:pt x="159" y="109"/>
                </a:cubicBezTo>
                <a:cubicBezTo>
                  <a:pt x="160" y="108"/>
                  <a:pt x="160" y="108"/>
                  <a:pt x="160" y="107"/>
                </a:cubicBezTo>
                <a:cubicBezTo>
                  <a:pt x="160" y="107"/>
                  <a:pt x="160" y="107"/>
                  <a:pt x="161" y="107"/>
                </a:cubicBezTo>
                <a:cubicBezTo>
                  <a:pt x="161" y="107"/>
                  <a:pt x="161" y="107"/>
                  <a:pt x="161" y="107"/>
                </a:cubicBezTo>
                <a:cubicBezTo>
                  <a:pt x="161" y="108"/>
                  <a:pt x="161" y="109"/>
                  <a:pt x="161" y="109"/>
                </a:cubicBezTo>
                <a:cubicBezTo>
                  <a:pt x="160" y="110"/>
                  <a:pt x="160" y="110"/>
                  <a:pt x="160" y="110"/>
                </a:cubicBezTo>
                <a:close/>
                <a:moveTo>
                  <a:pt x="3" y="104"/>
                </a:moveTo>
                <a:cubicBezTo>
                  <a:pt x="3" y="104"/>
                  <a:pt x="2" y="104"/>
                  <a:pt x="2" y="103"/>
                </a:cubicBezTo>
                <a:cubicBezTo>
                  <a:pt x="2" y="103"/>
                  <a:pt x="2" y="102"/>
                  <a:pt x="2" y="101"/>
                </a:cubicBezTo>
                <a:cubicBezTo>
                  <a:pt x="2" y="101"/>
                  <a:pt x="2" y="101"/>
                  <a:pt x="2" y="101"/>
                </a:cubicBezTo>
                <a:cubicBezTo>
                  <a:pt x="3" y="101"/>
                  <a:pt x="3" y="101"/>
                  <a:pt x="3" y="101"/>
                </a:cubicBezTo>
                <a:cubicBezTo>
                  <a:pt x="3" y="102"/>
                  <a:pt x="3" y="102"/>
                  <a:pt x="3" y="103"/>
                </a:cubicBezTo>
                <a:cubicBezTo>
                  <a:pt x="3" y="103"/>
                  <a:pt x="3" y="104"/>
                  <a:pt x="3" y="104"/>
                </a:cubicBezTo>
                <a:cubicBezTo>
                  <a:pt x="3" y="104"/>
                  <a:pt x="3" y="104"/>
                  <a:pt x="3" y="104"/>
                </a:cubicBezTo>
                <a:close/>
                <a:moveTo>
                  <a:pt x="162" y="102"/>
                </a:moveTo>
                <a:cubicBezTo>
                  <a:pt x="162" y="102"/>
                  <a:pt x="162" y="102"/>
                  <a:pt x="162" y="102"/>
                </a:cubicBezTo>
                <a:cubicBezTo>
                  <a:pt x="162" y="102"/>
                  <a:pt x="162" y="102"/>
                  <a:pt x="162" y="101"/>
                </a:cubicBezTo>
                <a:cubicBezTo>
                  <a:pt x="162" y="101"/>
                  <a:pt x="162" y="100"/>
                  <a:pt x="162" y="100"/>
                </a:cubicBezTo>
                <a:cubicBezTo>
                  <a:pt x="162" y="99"/>
                  <a:pt x="162" y="99"/>
                  <a:pt x="163" y="99"/>
                </a:cubicBezTo>
                <a:cubicBezTo>
                  <a:pt x="163" y="99"/>
                  <a:pt x="163" y="99"/>
                  <a:pt x="163" y="100"/>
                </a:cubicBezTo>
                <a:cubicBezTo>
                  <a:pt x="163" y="100"/>
                  <a:pt x="163" y="101"/>
                  <a:pt x="163" y="102"/>
                </a:cubicBezTo>
                <a:cubicBezTo>
                  <a:pt x="163" y="102"/>
                  <a:pt x="162" y="102"/>
                  <a:pt x="162" y="102"/>
                </a:cubicBezTo>
                <a:close/>
                <a:moveTo>
                  <a:pt x="1" y="96"/>
                </a:moveTo>
                <a:cubicBezTo>
                  <a:pt x="1" y="96"/>
                  <a:pt x="1" y="96"/>
                  <a:pt x="1" y="96"/>
                </a:cubicBezTo>
                <a:cubicBezTo>
                  <a:pt x="1" y="95"/>
                  <a:pt x="0" y="94"/>
                  <a:pt x="0" y="94"/>
                </a:cubicBezTo>
                <a:cubicBezTo>
                  <a:pt x="0" y="93"/>
                  <a:pt x="1" y="93"/>
                  <a:pt x="1" y="93"/>
                </a:cubicBezTo>
                <a:cubicBezTo>
                  <a:pt x="1" y="93"/>
                  <a:pt x="2" y="93"/>
                  <a:pt x="2" y="93"/>
                </a:cubicBezTo>
                <a:cubicBezTo>
                  <a:pt x="2" y="94"/>
                  <a:pt x="2" y="95"/>
                  <a:pt x="2" y="95"/>
                </a:cubicBezTo>
                <a:cubicBezTo>
                  <a:pt x="2" y="96"/>
                  <a:pt x="2" y="96"/>
                  <a:pt x="1" y="96"/>
                </a:cubicBezTo>
                <a:cubicBezTo>
                  <a:pt x="1" y="96"/>
                  <a:pt x="1" y="96"/>
                  <a:pt x="1" y="96"/>
                </a:cubicBezTo>
                <a:close/>
                <a:moveTo>
                  <a:pt x="164" y="94"/>
                </a:moveTo>
                <a:cubicBezTo>
                  <a:pt x="164" y="94"/>
                  <a:pt x="164" y="94"/>
                  <a:pt x="164" y="94"/>
                </a:cubicBezTo>
                <a:cubicBezTo>
                  <a:pt x="163" y="94"/>
                  <a:pt x="163" y="94"/>
                  <a:pt x="163" y="94"/>
                </a:cubicBezTo>
                <a:cubicBezTo>
                  <a:pt x="163" y="93"/>
                  <a:pt x="163" y="92"/>
                  <a:pt x="163" y="92"/>
                </a:cubicBezTo>
                <a:cubicBezTo>
                  <a:pt x="163" y="91"/>
                  <a:pt x="164" y="91"/>
                  <a:pt x="164" y="91"/>
                </a:cubicBezTo>
                <a:cubicBezTo>
                  <a:pt x="164" y="91"/>
                  <a:pt x="164" y="92"/>
                  <a:pt x="164" y="92"/>
                </a:cubicBezTo>
                <a:cubicBezTo>
                  <a:pt x="164" y="93"/>
                  <a:pt x="164" y="93"/>
                  <a:pt x="164" y="94"/>
                </a:cubicBezTo>
                <a:cubicBezTo>
                  <a:pt x="164" y="94"/>
                  <a:pt x="164" y="94"/>
                  <a:pt x="164" y="94"/>
                </a:cubicBezTo>
                <a:close/>
                <a:moveTo>
                  <a:pt x="0" y="88"/>
                </a:moveTo>
                <a:cubicBezTo>
                  <a:pt x="0" y="88"/>
                  <a:pt x="0" y="88"/>
                  <a:pt x="0" y="88"/>
                </a:cubicBezTo>
                <a:cubicBezTo>
                  <a:pt x="0" y="87"/>
                  <a:pt x="0" y="86"/>
                  <a:pt x="0" y="86"/>
                </a:cubicBezTo>
                <a:cubicBezTo>
                  <a:pt x="0" y="85"/>
                  <a:pt x="0" y="85"/>
                  <a:pt x="0" y="85"/>
                </a:cubicBezTo>
                <a:cubicBezTo>
                  <a:pt x="1" y="85"/>
                  <a:pt x="1" y="85"/>
                  <a:pt x="1" y="86"/>
                </a:cubicBezTo>
                <a:cubicBezTo>
                  <a:pt x="1" y="86"/>
                  <a:pt x="1" y="87"/>
                  <a:pt x="1" y="88"/>
                </a:cubicBezTo>
                <a:cubicBezTo>
                  <a:pt x="1" y="88"/>
                  <a:pt x="1" y="88"/>
                  <a:pt x="0" y="88"/>
                </a:cubicBezTo>
                <a:cubicBezTo>
                  <a:pt x="0" y="88"/>
                  <a:pt x="0" y="88"/>
                  <a:pt x="0" y="88"/>
                </a:cubicBezTo>
                <a:close/>
                <a:moveTo>
                  <a:pt x="164" y="87"/>
                </a:moveTo>
                <a:cubicBezTo>
                  <a:pt x="164" y="87"/>
                  <a:pt x="164" y="87"/>
                  <a:pt x="164" y="87"/>
                </a:cubicBezTo>
                <a:cubicBezTo>
                  <a:pt x="164" y="87"/>
                  <a:pt x="164" y="86"/>
                  <a:pt x="164" y="86"/>
                </a:cubicBezTo>
                <a:cubicBezTo>
                  <a:pt x="164" y="85"/>
                  <a:pt x="164" y="85"/>
                  <a:pt x="164" y="84"/>
                </a:cubicBezTo>
                <a:cubicBezTo>
                  <a:pt x="164" y="84"/>
                  <a:pt x="164" y="83"/>
                  <a:pt x="164" y="83"/>
                </a:cubicBezTo>
                <a:cubicBezTo>
                  <a:pt x="164" y="83"/>
                  <a:pt x="164" y="83"/>
                  <a:pt x="164" y="83"/>
                </a:cubicBezTo>
                <a:cubicBezTo>
                  <a:pt x="165" y="83"/>
                  <a:pt x="165" y="84"/>
                  <a:pt x="165" y="84"/>
                </a:cubicBezTo>
                <a:cubicBezTo>
                  <a:pt x="165" y="85"/>
                  <a:pt x="165" y="85"/>
                  <a:pt x="165" y="86"/>
                </a:cubicBezTo>
                <a:cubicBezTo>
                  <a:pt x="165" y="86"/>
                  <a:pt x="165" y="87"/>
                  <a:pt x="164" y="87"/>
                </a:cubicBezTo>
                <a:close/>
                <a:moveTo>
                  <a:pt x="0" y="80"/>
                </a:moveTo>
                <a:cubicBezTo>
                  <a:pt x="0" y="80"/>
                  <a:pt x="0" y="80"/>
                  <a:pt x="0" y="80"/>
                </a:cubicBezTo>
                <a:cubicBezTo>
                  <a:pt x="0" y="80"/>
                  <a:pt x="0" y="80"/>
                  <a:pt x="0" y="80"/>
                </a:cubicBezTo>
                <a:cubicBezTo>
                  <a:pt x="0" y="79"/>
                  <a:pt x="0" y="78"/>
                  <a:pt x="0" y="78"/>
                </a:cubicBezTo>
                <a:cubicBezTo>
                  <a:pt x="0" y="77"/>
                  <a:pt x="0" y="77"/>
                  <a:pt x="0" y="77"/>
                </a:cubicBezTo>
                <a:cubicBezTo>
                  <a:pt x="1" y="77"/>
                  <a:pt x="1" y="78"/>
                  <a:pt x="1" y="78"/>
                </a:cubicBezTo>
                <a:cubicBezTo>
                  <a:pt x="1" y="79"/>
                  <a:pt x="1" y="79"/>
                  <a:pt x="1" y="80"/>
                </a:cubicBezTo>
                <a:cubicBezTo>
                  <a:pt x="1" y="80"/>
                  <a:pt x="1" y="80"/>
                  <a:pt x="0" y="80"/>
                </a:cubicBezTo>
                <a:close/>
                <a:moveTo>
                  <a:pt x="164" y="79"/>
                </a:moveTo>
                <a:cubicBezTo>
                  <a:pt x="164" y="79"/>
                  <a:pt x="164" y="78"/>
                  <a:pt x="164" y="78"/>
                </a:cubicBezTo>
                <a:cubicBezTo>
                  <a:pt x="164" y="78"/>
                  <a:pt x="163" y="77"/>
                  <a:pt x="163" y="76"/>
                </a:cubicBezTo>
                <a:cubicBezTo>
                  <a:pt x="163" y="76"/>
                  <a:pt x="164" y="76"/>
                  <a:pt x="164" y="76"/>
                </a:cubicBezTo>
                <a:cubicBezTo>
                  <a:pt x="164" y="76"/>
                  <a:pt x="165" y="76"/>
                  <a:pt x="165" y="76"/>
                </a:cubicBezTo>
                <a:cubicBezTo>
                  <a:pt x="165" y="77"/>
                  <a:pt x="165" y="77"/>
                  <a:pt x="165" y="78"/>
                </a:cubicBezTo>
                <a:cubicBezTo>
                  <a:pt x="165" y="78"/>
                  <a:pt x="165" y="79"/>
                  <a:pt x="164" y="79"/>
                </a:cubicBezTo>
                <a:cubicBezTo>
                  <a:pt x="164" y="79"/>
                  <a:pt x="164" y="79"/>
                  <a:pt x="164" y="79"/>
                </a:cubicBezTo>
                <a:close/>
                <a:moveTo>
                  <a:pt x="1" y="73"/>
                </a:moveTo>
                <a:cubicBezTo>
                  <a:pt x="1" y="73"/>
                  <a:pt x="1" y="73"/>
                  <a:pt x="1" y="73"/>
                </a:cubicBezTo>
                <a:cubicBezTo>
                  <a:pt x="1" y="73"/>
                  <a:pt x="0" y="72"/>
                  <a:pt x="0" y="72"/>
                </a:cubicBezTo>
                <a:cubicBezTo>
                  <a:pt x="1" y="71"/>
                  <a:pt x="1" y="71"/>
                  <a:pt x="1" y="70"/>
                </a:cubicBezTo>
                <a:cubicBezTo>
                  <a:pt x="1" y="70"/>
                  <a:pt x="1" y="69"/>
                  <a:pt x="1" y="69"/>
                </a:cubicBezTo>
                <a:cubicBezTo>
                  <a:pt x="2" y="69"/>
                  <a:pt x="2" y="70"/>
                  <a:pt x="2" y="70"/>
                </a:cubicBezTo>
                <a:cubicBezTo>
                  <a:pt x="2" y="71"/>
                  <a:pt x="2" y="71"/>
                  <a:pt x="2" y="72"/>
                </a:cubicBezTo>
                <a:cubicBezTo>
                  <a:pt x="2" y="72"/>
                  <a:pt x="1" y="73"/>
                  <a:pt x="1" y="73"/>
                </a:cubicBezTo>
                <a:close/>
                <a:moveTo>
                  <a:pt x="163" y="71"/>
                </a:moveTo>
                <a:cubicBezTo>
                  <a:pt x="163" y="71"/>
                  <a:pt x="163" y="71"/>
                  <a:pt x="163" y="70"/>
                </a:cubicBezTo>
                <a:cubicBezTo>
                  <a:pt x="163" y="70"/>
                  <a:pt x="163" y="69"/>
                  <a:pt x="162" y="68"/>
                </a:cubicBezTo>
                <a:cubicBezTo>
                  <a:pt x="162" y="68"/>
                  <a:pt x="163" y="68"/>
                  <a:pt x="163" y="68"/>
                </a:cubicBezTo>
                <a:cubicBezTo>
                  <a:pt x="163" y="68"/>
                  <a:pt x="164" y="68"/>
                  <a:pt x="164" y="68"/>
                </a:cubicBezTo>
                <a:cubicBezTo>
                  <a:pt x="164" y="69"/>
                  <a:pt x="164" y="70"/>
                  <a:pt x="164" y="70"/>
                </a:cubicBezTo>
                <a:cubicBezTo>
                  <a:pt x="164" y="71"/>
                  <a:pt x="164" y="71"/>
                  <a:pt x="163" y="71"/>
                </a:cubicBezTo>
                <a:cubicBezTo>
                  <a:pt x="163" y="71"/>
                  <a:pt x="163" y="71"/>
                  <a:pt x="163" y="71"/>
                </a:cubicBezTo>
                <a:close/>
                <a:moveTo>
                  <a:pt x="163" y="67"/>
                </a:moveTo>
                <a:cubicBezTo>
                  <a:pt x="162" y="67"/>
                  <a:pt x="162" y="67"/>
                  <a:pt x="162" y="67"/>
                </a:cubicBezTo>
                <a:cubicBezTo>
                  <a:pt x="162" y="66"/>
                  <a:pt x="162" y="65"/>
                  <a:pt x="162" y="65"/>
                </a:cubicBezTo>
                <a:cubicBezTo>
                  <a:pt x="162" y="64"/>
                  <a:pt x="162" y="64"/>
                  <a:pt x="162" y="64"/>
                </a:cubicBezTo>
                <a:cubicBezTo>
                  <a:pt x="162" y="64"/>
                  <a:pt x="163" y="64"/>
                  <a:pt x="163" y="65"/>
                </a:cubicBezTo>
                <a:cubicBezTo>
                  <a:pt x="163" y="65"/>
                  <a:pt x="163" y="66"/>
                  <a:pt x="163" y="66"/>
                </a:cubicBezTo>
                <a:cubicBezTo>
                  <a:pt x="163" y="67"/>
                  <a:pt x="163" y="67"/>
                  <a:pt x="163" y="67"/>
                </a:cubicBezTo>
                <a:cubicBezTo>
                  <a:pt x="163" y="67"/>
                  <a:pt x="163" y="67"/>
                  <a:pt x="163" y="67"/>
                </a:cubicBezTo>
                <a:close/>
                <a:moveTo>
                  <a:pt x="2" y="65"/>
                </a:moveTo>
                <a:cubicBezTo>
                  <a:pt x="2" y="65"/>
                  <a:pt x="2" y="65"/>
                  <a:pt x="2" y="65"/>
                </a:cubicBezTo>
                <a:cubicBezTo>
                  <a:pt x="2" y="65"/>
                  <a:pt x="2" y="64"/>
                  <a:pt x="2" y="64"/>
                </a:cubicBezTo>
                <a:cubicBezTo>
                  <a:pt x="2" y="63"/>
                  <a:pt x="2" y="63"/>
                  <a:pt x="2" y="62"/>
                </a:cubicBezTo>
                <a:cubicBezTo>
                  <a:pt x="2" y="62"/>
                  <a:pt x="3" y="62"/>
                  <a:pt x="3" y="62"/>
                </a:cubicBezTo>
                <a:cubicBezTo>
                  <a:pt x="3" y="62"/>
                  <a:pt x="4" y="62"/>
                  <a:pt x="3" y="62"/>
                </a:cubicBezTo>
                <a:cubicBezTo>
                  <a:pt x="3" y="63"/>
                  <a:pt x="3" y="64"/>
                  <a:pt x="3" y="64"/>
                </a:cubicBezTo>
                <a:cubicBezTo>
                  <a:pt x="3" y="65"/>
                  <a:pt x="3" y="65"/>
                  <a:pt x="2" y="65"/>
                </a:cubicBezTo>
                <a:close/>
                <a:moveTo>
                  <a:pt x="161" y="60"/>
                </a:moveTo>
                <a:cubicBezTo>
                  <a:pt x="160" y="60"/>
                  <a:pt x="160" y="59"/>
                  <a:pt x="160" y="59"/>
                </a:cubicBezTo>
                <a:cubicBezTo>
                  <a:pt x="160" y="59"/>
                  <a:pt x="160" y="58"/>
                  <a:pt x="160" y="57"/>
                </a:cubicBezTo>
                <a:cubicBezTo>
                  <a:pt x="159" y="57"/>
                  <a:pt x="160" y="57"/>
                  <a:pt x="160" y="57"/>
                </a:cubicBezTo>
                <a:cubicBezTo>
                  <a:pt x="160" y="56"/>
                  <a:pt x="161" y="57"/>
                  <a:pt x="161" y="57"/>
                </a:cubicBezTo>
                <a:cubicBezTo>
                  <a:pt x="161" y="58"/>
                  <a:pt x="161" y="58"/>
                  <a:pt x="161" y="59"/>
                </a:cubicBezTo>
                <a:cubicBezTo>
                  <a:pt x="161" y="59"/>
                  <a:pt x="161" y="59"/>
                  <a:pt x="161" y="60"/>
                </a:cubicBezTo>
                <a:cubicBezTo>
                  <a:pt x="161" y="60"/>
                  <a:pt x="161" y="60"/>
                  <a:pt x="161" y="60"/>
                </a:cubicBezTo>
                <a:close/>
                <a:moveTo>
                  <a:pt x="5" y="57"/>
                </a:moveTo>
                <a:cubicBezTo>
                  <a:pt x="5" y="57"/>
                  <a:pt x="4" y="57"/>
                  <a:pt x="4" y="57"/>
                </a:cubicBezTo>
                <a:cubicBezTo>
                  <a:pt x="4" y="57"/>
                  <a:pt x="4" y="57"/>
                  <a:pt x="4" y="56"/>
                </a:cubicBezTo>
                <a:cubicBezTo>
                  <a:pt x="4" y="56"/>
                  <a:pt x="4" y="55"/>
                  <a:pt x="5" y="55"/>
                </a:cubicBezTo>
                <a:cubicBezTo>
                  <a:pt x="5" y="54"/>
                  <a:pt x="5" y="54"/>
                  <a:pt x="5" y="54"/>
                </a:cubicBezTo>
                <a:cubicBezTo>
                  <a:pt x="6" y="54"/>
                  <a:pt x="6" y="55"/>
                  <a:pt x="6" y="55"/>
                </a:cubicBezTo>
                <a:cubicBezTo>
                  <a:pt x="6" y="56"/>
                  <a:pt x="5" y="56"/>
                  <a:pt x="5" y="57"/>
                </a:cubicBezTo>
                <a:cubicBezTo>
                  <a:pt x="5" y="57"/>
                  <a:pt x="5" y="57"/>
                  <a:pt x="5" y="57"/>
                </a:cubicBezTo>
                <a:close/>
                <a:moveTo>
                  <a:pt x="158" y="52"/>
                </a:moveTo>
                <a:cubicBezTo>
                  <a:pt x="158" y="52"/>
                  <a:pt x="158" y="52"/>
                  <a:pt x="158" y="52"/>
                </a:cubicBezTo>
                <a:cubicBezTo>
                  <a:pt x="157" y="51"/>
                  <a:pt x="157" y="51"/>
                  <a:pt x="157" y="50"/>
                </a:cubicBezTo>
                <a:cubicBezTo>
                  <a:pt x="157" y="50"/>
                  <a:pt x="157" y="49"/>
                  <a:pt x="157" y="49"/>
                </a:cubicBezTo>
                <a:cubicBezTo>
                  <a:pt x="157" y="49"/>
                  <a:pt x="158" y="49"/>
                  <a:pt x="158" y="50"/>
                </a:cubicBezTo>
                <a:cubicBezTo>
                  <a:pt x="158" y="50"/>
                  <a:pt x="158" y="51"/>
                  <a:pt x="159" y="51"/>
                </a:cubicBezTo>
                <a:cubicBezTo>
                  <a:pt x="159" y="52"/>
                  <a:pt x="159" y="52"/>
                  <a:pt x="158" y="52"/>
                </a:cubicBezTo>
                <a:cubicBezTo>
                  <a:pt x="158" y="52"/>
                  <a:pt x="158" y="52"/>
                  <a:pt x="158" y="52"/>
                </a:cubicBezTo>
                <a:close/>
                <a:moveTo>
                  <a:pt x="7" y="50"/>
                </a:moveTo>
                <a:cubicBezTo>
                  <a:pt x="7" y="50"/>
                  <a:pt x="7" y="50"/>
                  <a:pt x="7" y="50"/>
                </a:cubicBezTo>
                <a:cubicBezTo>
                  <a:pt x="7" y="50"/>
                  <a:pt x="7" y="49"/>
                  <a:pt x="7" y="49"/>
                </a:cubicBezTo>
                <a:cubicBezTo>
                  <a:pt x="7" y="48"/>
                  <a:pt x="7" y="48"/>
                  <a:pt x="8" y="47"/>
                </a:cubicBezTo>
                <a:cubicBezTo>
                  <a:pt x="8" y="47"/>
                  <a:pt x="8" y="47"/>
                  <a:pt x="9" y="47"/>
                </a:cubicBezTo>
                <a:cubicBezTo>
                  <a:pt x="9" y="47"/>
                  <a:pt x="9" y="48"/>
                  <a:pt x="9" y="48"/>
                </a:cubicBezTo>
                <a:cubicBezTo>
                  <a:pt x="9" y="48"/>
                  <a:pt x="8" y="49"/>
                  <a:pt x="8" y="50"/>
                </a:cubicBezTo>
                <a:cubicBezTo>
                  <a:pt x="8" y="50"/>
                  <a:pt x="8" y="50"/>
                  <a:pt x="7" y="50"/>
                </a:cubicBezTo>
                <a:close/>
                <a:moveTo>
                  <a:pt x="155" y="45"/>
                </a:moveTo>
                <a:cubicBezTo>
                  <a:pt x="155" y="45"/>
                  <a:pt x="154" y="45"/>
                  <a:pt x="154" y="45"/>
                </a:cubicBezTo>
                <a:cubicBezTo>
                  <a:pt x="154" y="44"/>
                  <a:pt x="154" y="44"/>
                  <a:pt x="153" y="43"/>
                </a:cubicBezTo>
                <a:cubicBezTo>
                  <a:pt x="153" y="43"/>
                  <a:pt x="153" y="42"/>
                  <a:pt x="153" y="42"/>
                </a:cubicBezTo>
                <a:cubicBezTo>
                  <a:pt x="154" y="42"/>
                  <a:pt x="154" y="42"/>
                  <a:pt x="154" y="42"/>
                </a:cubicBezTo>
                <a:cubicBezTo>
                  <a:pt x="155" y="43"/>
                  <a:pt x="155" y="44"/>
                  <a:pt x="155" y="44"/>
                </a:cubicBezTo>
                <a:cubicBezTo>
                  <a:pt x="155" y="44"/>
                  <a:pt x="155" y="45"/>
                  <a:pt x="155" y="45"/>
                </a:cubicBezTo>
                <a:cubicBezTo>
                  <a:pt x="155" y="45"/>
                  <a:pt x="155" y="45"/>
                  <a:pt x="155" y="45"/>
                </a:cubicBezTo>
                <a:close/>
                <a:moveTo>
                  <a:pt x="11" y="43"/>
                </a:moveTo>
                <a:cubicBezTo>
                  <a:pt x="11" y="43"/>
                  <a:pt x="11" y="43"/>
                  <a:pt x="11" y="43"/>
                </a:cubicBezTo>
                <a:cubicBezTo>
                  <a:pt x="10" y="43"/>
                  <a:pt x="10" y="42"/>
                  <a:pt x="11" y="42"/>
                </a:cubicBezTo>
                <a:cubicBezTo>
                  <a:pt x="11" y="41"/>
                  <a:pt x="11" y="41"/>
                  <a:pt x="12" y="40"/>
                </a:cubicBezTo>
                <a:cubicBezTo>
                  <a:pt x="12" y="40"/>
                  <a:pt x="12" y="40"/>
                  <a:pt x="12" y="40"/>
                </a:cubicBezTo>
                <a:cubicBezTo>
                  <a:pt x="13" y="40"/>
                  <a:pt x="13" y="41"/>
                  <a:pt x="13" y="41"/>
                </a:cubicBezTo>
                <a:cubicBezTo>
                  <a:pt x="12" y="41"/>
                  <a:pt x="12" y="42"/>
                  <a:pt x="12" y="43"/>
                </a:cubicBezTo>
                <a:cubicBezTo>
                  <a:pt x="11" y="43"/>
                  <a:pt x="11" y="43"/>
                  <a:pt x="11" y="43"/>
                </a:cubicBezTo>
                <a:close/>
                <a:moveTo>
                  <a:pt x="151" y="38"/>
                </a:moveTo>
                <a:cubicBezTo>
                  <a:pt x="151" y="38"/>
                  <a:pt x="150" y="38"/>
                  <a:pt x="150" y="38"/>
                </a:cubicBezTo>
                <a:cubicBezTo>
                  <a:pt x="150" y="37"/>
                  <a:pt x="149" y="37"/>
                  <a:pt x="149" y="36"/>
                </a:cubicBezTo>
                <a:cubicBezTo>
                  <a:pt x="149" y="36"/>
                  <a:pt x="149" y="36"/>
                  <a:pt x="149" y="36"/>
                </a:cubicBezTo>
                <a:cubicBezTo>
                  <a:pt x="150" y="35"/>
                  <a:pt x="150" y="35"/>
                  <a:pt x="150" y="36"/>
                </a:cubicBezTo>
                <a:cubicBezTo>
                  <a:pt x="150" y="36"/>
                  <a:pt x="151" y="37"/>
                  <a:pt x="151" y="37"/>
                </a:cubicBezTo>
                <a:cubicBezTo>
                  <a:pt x="151" y="38"/>
                  <a:pt x="151" y="38"/>
                  <a:pt x="151" y="38"/>
                </a:cubicBezTo>
                <a:cubicBezTo>
                  <a:pt x="151" y="38"/>
                  <a:pt x="151" y="38"/>
                  <a:pt x="151" y="38"/>
                </a:cubicBezTo>
                <a:close/>
                <a:moveTo>
                  <a:pt x="15" y="36"/>
                </a:moveTo>
                <a:cubicBezTo>
                  <a:pt x="15" y="36"/>
                  <a:pt x="15" y="36"/>
                  <a:pt x="15" y="36"/>
                </a:cubicBezTo>
                <a:cubicBezTo>
                  <a:pt x="15" y="36"/>
                  <a:pt x="15" y="36"/>
                  <a:pt x="15" y="35"/>
                </a:cubicBezTo>
                <a:cubicBezTo>
                  <a:pt x="15" y="35"/>
                  <a:pt x="16" y="34"/>
                  <a:pt x="16" y="34"/>
                </a:cubicBezTo>
                <a:cubicBezTo>
                  <a:pt x="16" y="33"/>
                  <a:pt x="17" y="33"/>
                  <a:pt x="17" y="34"/>
                </a:cubicBezTo>
                <a:cubicBezTo>
                  <a:pt x="17" y="34"/>
                  <a:pt x="17" y="34"/>
                  <a:pt x="17" y="34"/>
                </a:cubicBezTo>
                <a:cubicBezTo>
                  <a:pt x="17" y="35"/>
                  <a:pt x="16" y="35"/>
                  <a:pt x="16" y="36"/>
                </a:cubicBezTo>
                <a:cubicBezTo>
                  <a:pt x="16" y="36"/>
                  <a:pt x="15" y="36"/>
                  <a:pt x="15" y="36"/>
                </a:cubicBezTo>
                <a:close/>
                <a:moveTo>
                  <a:pt x="146" y="32"/>
                </a:moveTo>
                <a:cubicBezTo>
                  <a:pt x="146" y="32"/>
                  <a:pt x="146" y="32"/>
                  <a:pt x="146" y="32"/>
                </a:cubicBezTo>
                <a:cubicBezTo>
                  <a:pt x="145" y="31"/>
                  <a:pt x="145" y="31"/>
                  <a:pt x="144" y="30"/>
                </a:cubicBezTo>
                <a:cubicBezTo>
                  <a:pt x="144" y="30"/>
                  <a:pt x="144" y="30"/>
                  <a:pt x="144" y="29"/>
                </a:cubicBezTo>
                <a:cubicBezTo>
                  <a:pt x="145" y="29"/>
                  <a:pt x="145" y="29"/>
                  <a:pt x="145" y="29"/>
                </a:cubicBezTo>
                <a:cubicBezTo>
                  <a:pt x="146" y="30"/>
                  <a:pt x="146" y="30"/>
                  <a:pt x="147" y="31"/>
                </a:cubicBezTo>
                <a:cubicBezTo>
                  <a:pt x="147" y="31"/>
                  <a:pt x="147" y="32"/>
                  <a:pt x="146" y="32"/>
                </a:cubicBezTo>
                <a:cubicBezTo>
                  <a:pt x="146" y="32"/>
                  <a:pt x="146" y="32"/>
                  <a:pt x="146" y="32"/>
                </a:cubicBezTo>
                <a:close/>
                <a:moveTo>
                  <a:pt x="20" y="30"/>
                </a:moveTo>
                <a:cubicBezTo>
                  <a:pt x="20" y="30"/>
                  <a:pt x="20" y="30"/>
                  <a:pt x="20" y="30"/>
                </a:cubicBezTo>
                <a:cubicBezTo>
                  <a:pt x="19" y="30"/>
                  <a:pt x="19" y="29"/>
                  <a:pt x="20" y="29"/>
                </a:cubicBezTo>
                <a:cubicBezTo>
                  <a:pt x="20" y="29"/>
                  <a:pt x="21" y="28"/>
                  <a:pt x="21" y="28"/>
                </a:cubicBezTo>
                <a:cubicBezTo>
                  <a:pt x="21" y="27"/>
                  <a:pt x="22" y="27"/>
                  <a:pt x="22" y="28"/>
                </a:cubicBezTo>
                <a:cubicBezTo>
                  <a:pt x="22" y="28"/>
                  <a:pt x="22" y="28"/>
                  <a:pt x="22" y="28"/>
                </a:cubicBezTo>
                <a:cubicBezTo>
                  <a:pt x="21" y="29"/>
                  <a:pt x="21" y="29"/>
                  <a:pt x="21" y="30"/>
                </a:cubicBezTo>
                <a:cubicBezTo>
                  <a:pt x="20" y="30"/>
                  <a:pt x="20" y="30"/>
                  <a:pt x="20" y="30"/>
                </a:cubicBezTo>
                <a:close/>
                <a:moveTo>
                  <a:pt x="141" y="26"/>
                </a:moveTo>
                <a:cubicBezTo>
                  <a:pt x="141" y="26"/>
                  <a:pt x="141" y="26"/>
                  <a:pt x="140" y="26"/>
                </a:cubicBezTo>
                <a:cubicBezTo>
                  <a:pt x="140" y="25"/>
                  <a:pt x="139" y="25"/>
                  <a:pt x="139" y="25"/>
                </a:cubicBezTo>
                <a:cubicBezTo>
                  <a:pt x="139" y="24"/>
                  <a:pt x="139" y="24"/>
                  <a:pt x="139" y="24"/>
                </a:cubicBezTo>
                <a:cubicBezTo>
                  <a:pt x="139" y="23"/>
                  <a:pt x="140" y="23"/>
                  <a:pt x="140" y="24"/>
                </a:cubicBezTo>
                <a:cubicBezTo>
                  <a:pt x="140" y="24"/>
                  <a:pt x="141" y="25"/>
                  <a:pt x="141" y="25"/>
                </a:cubicBezTo>
                <a:cubicBezTo>
                  <a:pt x="141" y="25"/>
                  <a:pt x="141" y="26"/>
                  <a:pt x="141" y="26"/>
                </a:cubicBezTo>
                <a:cubicBezTo>
                  <a:pt x="141" y="26"/>
                  <a:pt x="141" y="26"/>
                  <a:pt x="141" y="26"/>
                </a:cubicBezTo>
                <a:close/>
                <a:moveTo>
                  <a:pt x="26" y="24"/>
                </a:moveTo>
                <a:cubicBezTo>
                  <a:pt x="25" y="24"/>
                  <a:pt x="25" y="24"/>
                  <a:pt x="25" y="24"/>
                </a:cubicBezTo>
                <a:cubicBezTo>
                  <a:pt x="25" y="24"/>
                  <a:pt x="25" y="24"/>
                  <a:pt x="25" y="23"/>
                </a:cubicBezTo>
                <a:cubicBezTo>
                  <a:pt x="26" y="23"/>
                  <a:pt x="26" y="22"/>
                  <a:pt x="27" y="22"/>
                </a:cubicBezTo>
                <a:cubicBezTo>
                  <a:pt x="27" y="22"/>
                  <a:pt x="27" y="22"/>
                  <a:pt x="27" y="22"/>
                </a:cubicBezTo>
                <a:cubicBezTo>
                  <a:pt x="28" y="22"/>
                  <a:pt x="28" y="23"/>
                  <a:pt x="27" y="23"/>
                </a:cubicBezTo>
                <a:cubicBezTo>
                  <a:pt x="27" y="23"/>
                  <a:pt x="26" y="24"/>
                  <a:pt x="26" y="24"/>
                </a:cubicBezTo>
                <a:cubicBezTo>
                  <a:pt x="26" y="24"/>
                  <a:pt x="26" y="24"/>
                  <a:pt x="26" y="24"/>
                </a:cubicBezTo>
                <a:close/>
                <a:moveTo>
                  <a:pt x="135" y="21"/>
                </a:moveTo>
                <a:cubicBezTo>
                  <a:pt x="135" y="21"/>
                  <a:pt x="135" y="21"/>
                  <a:pt x="135" y="21"/>
                </a:cubicBezTo>
                <a:cubicBezTo>
                  <a:pt x="134" y="20"/>
                  <a:pt x="134" y="20"/>
                  <a:pt x="133" y="19"/>
                </a:cubicBezTo>
                <a:cubicBezTo>
                  <a:pt x="133" y="19"/>
                  <a:pt x="133" y="19"/>
                  <a:pt x="133" y="19"/>
                </a:cubicBezTo>
                <a:cubicBezTo>
                  <a:pt x="133" y="18"/>
                  <a:pt x="134" y="18"/>
                  <a:pt x="134" y="18"/>
                </a:cubicBezTo>
                <a:cubicBezTo>
                  <a:pt x="134" y="19"/>
                  <a:pt x="135" y="19"/>
                  <a:pt x="135" y="20"/>
                </a:cubicBezTo>
                <a:cubicBezTo>
                  <a:pt x="136" y="20"/>
                  <a:pt x="136" y="20"/>
                  <a:pt x="135" y="21"/>
                </a:cubicBezTo>
                <a:cubicBezTo>
                  <a:pt x="135" y="21"/>
                  <a:pt x="135" y="21"/>
                  <a:pt x="135" y="21"/>
                </a:cubicBezTo>
                <a:close/>
                <a:moveTo>
                  <a:pt x="31" y="19"/>
                </a:moveTo>
                <a:cubicBezTo>
                  <a:pt x="31" y="19"/>
                  <a:pt x="31" y="19"/>
                  <a:pt x="31" y="19"/>
                </a:cubicBezTo>
                <a:cubicBezTo>
                  <a:pt x="31" y="19"/>
                  <a:pt x="31" y="18"/>
                  <a:pt x="31" y="18"/>
                </a:cubicBezTo>
                <a:cubicBezTo>
                  <a:pt x="32" y="18"/>
                  <a:pt x="32" y="17"/>
                  <a:pt x="33" y="17"/>
                </a:cubicBezTo>
                <a:cubicBezTo>
                  <a:pt x="33" y="17"/>
                  <a:pt x="33" y="17"/>
                  <a:pt x="33" y="17"/>
                </a:cubicBezTo>
                <a:cubicBezTo>
                  <a:pt x="34" y="17"/>
                  <a:pt x="34" y="18"/>
                  <a:pt x="33" y="18"/>
                </a:cubicBezTo>
                <a:cubicBezTo>
                  <a:pt x="33" y="18"/>
                  <a:pt x="32" y="19"/>
                  <a:pt x="32" y="19"/>
                </a:cubicBezTo>
                <a:cubicBezTo>
                  <a:pt x="32" y="19"/>
                  <a:pt x="32" y="19"/>
                  <a:pt x="31" y="19"/>
                </a:cubicBezTo>
                <a:close/>
                <a:moveTo>
                  <a:pt x="129" y="16"/>
                </a:moveTo>
                <a:cubicBezTo>
                  <a:pt x="129" y="16"/>
                  <a:pt x="129" y="16"/>
                  <a:pt x="128" y="16"/>
                </a:cubicBezTo>
                <a:cubicBezTo>
                  <a:pt x="128" y="16"/>
                  <a:pt x="127" y="15"/>
                  <a:pt x="127" y="15"/>
                </a:cubicBezTo>
                <a:cubicBezTo>
                  <a:pt x="127" y="15"/>
                  <a:pt x="126" y="14"/>
                  <a:pt x="127" y="14"/>
                </a:cubicBezTo>
                <a:cubicBezTo>
                  <a:pt x="127" y="14"/>
                  <a:pt x="127" y="14"/>
                  <a:pt x="127" y="14"/>
                </a:cubicBezTo>
                <a:cubicBezTo>
                  <a:pt x="128" y="14"/>
                  <a:pt x="129" y="15"/>
                  <a:pt x="129" y="15"/>
                </a:cubicBezTo>
                <a:cubicBezTo>
                  <a:pt x="129" y="15"/>
                  <a:pt x="129" y="15"/>
                  <a:pt x="129" y="16"/>
                </a:cubicBezTo>
                <a:cubicBezTo>
                  <a:pt x="129" y="16"/>
                  <a:pt x="129" y="16"/>
                  <a:pt x="129" y="16"/>
                </a:cubicBezTo>
                <a:close/>
                <a:moveTo>
                  <a:pt x="38" y="15"/>
                </a:moveTo>
                <a:cubicBezTo>
                  <a:pt x="38" y="15"/>
                  <a:pt x="37" y="15"/>
                  <a:pt x="37" y="14"/>
                </a:cubicBezTo>
                <a:cubicBezTo>
                  <a:pt x="37" y="14"/>
                  <a:pt x="37" y="14"/>
                  <a:pt x="38" y="14"/>
                </a:cubicBezTo>
                <a:cubicBezTo>
                  <a:pt x="38" y="13"/>
                  <a:pt x="39" y="13"/>
                  <a:pt x="39" y="12"/>
                </a:cubicBezTo>
                <a:cubicBezTo>
                  <a:pt x="39" y="12"/>
                  <a:pt x="40" y="12"/>
                  <a:pt x="40" y="13"/>
                </a:cubicBezTo>
                <a:cubicBezTo>
                  <a:pt x="40" y="13"/>
                  <a:pt x="40" y="13"/>
                  <a:pt x="40" y="13"/>
                </a:cubicBezTo>
                <a:cubicBezTo>
                  <a:pt x="39" y="14"/>
                  <a:pt x="39" y="14"/>
                  <a:pt x="38" y="15"/>
                </a:cubicBezTo>
                <a:cubicBezTo>
                  <a:pt x="38" y="15"/>
                  <a:pt x="38" y="15"/>
                  <a:pt x="38" y="15"/>
                </a:cubicBezTo>
                <a:close/>
                <a:moveTo>
                  <a:pt x="122" y="12"/>
                </a:moveTo>
                <a:cubicBezTo>
                  <a:pt x="122" y="12"/>
                  <a:pt x="122" y="12"/>
                  <a:pt x="122" y="12"/>
                </a:cubicBezTo>
                <a:cubicBezTo>
                  <a:pt x="121" y="11"/>
                  <a:pt x="121" y="11"/>
                  <a:pt x="120" y="11"/>
                </a:cubicBezTo>
                <a:cubicBezTo>
                  <a:pt x="120" y="11"/>
                  <a:pt x="120" y="10"/>
                  <a:pt x="120" y="10"/>
                </a:cubicBezTo>
                <a:cubicBezTo>
                  <a:pt x="120" y="10"/>
                  <a:pt x="120" y="10"/>
                  <a:pt x="121" y="10"/>
                </a:cubicBezTo>
                <a:cubicBezTo>
                  <a:pt x="121" y="10"/>
                  <a:pt x="122" y="10"/>
                  <a:pt x="122" y="11"/>
                </a:cubicBezTo>
                <a:cubicBezTo>
                  <a:pt x="123" y="11"/>
                  <a:pt x="123" y="11"/>
                  <a:pt x="123" y="12"/>
                </a:cubicBezTo>
                <a:cubicBezTo>
                  <a:pt x="123" y="12"/>
                  <a:pt x="122" y="12"/>
                  <a:pt x="122" y="12"/>
                </a:cubicBezTo>
                <a:close/>
                <a:moveTo>
                  <a:pt x="45" y="11"/>
                </a:moveTo>
                <a:cubicBezTo>
                  <a:pt x="44" y="11"/>
                  <a:pt x="44" y="11"/>
                  <a:pt x="44" y="10"/>
                </a:cubicBezTo>
                <a:cubicBezTo>
                  <a:pt x="44" y="10"/>
                  <a:pt x="44" y="10"/>
                  <a:pt x="44" y="10"/>
                </a:cubicBezTo>
                <a:cubicBezTo>
                  <a:pt x="45" y="9"/>
                  <a:pt x="46" y="9"/>
                  <a:pt x="46" y="9"/>
                </a:cubicBezTo>
                <a:cubicBezTo>
                  <a:pt x="46" y="9"/>
                  <a:pt x="47" y="9"/>
                  <a:pt x="47" y="9"/>
                </a:cubicBezTo>
                <a:cubicBezTo>
                  <a:pt x="47" y="9"/>
                  <a:pt x="47" y="10"/>
                  <a:pt x="47" y="10"/>
                </a:cubicBezTo>
                <a:cubicBezTo>
                  <a:pt x="46" y="10"/>
                  <a:pt x="45" y="10"/>
                  <a:pt x="45" y="11"/>
                </a:cubicBezTo>
                <a:cubicBezTo>
                  <a:pt x="45" y="11"/>
                  <a:pt x="45" y="11"/>
                  <a:pt x="45" y="11"/>
                </a:cubicBezTo>
                <a:close/>
                <a:moveTo>
                  <a:pt x="115" y="8"/>
                </a:moveTo>
                <a:cubicBezTo>
                  <a:pt x="115" y="8"/>
                  <a:pt x="115" y="8"/>
                  <a:pt x="115" y="8"/>
                </a:cubicBezTo>
                <a:cubicBezTo>
                  <a:pt x="114" y="8"/>
                  <a:pt x="114" y="8"/>
                  <a:pt x="113" y="8"/>
                </a:cubicBezTo>
                <a:cubicBezTo>
                  <a:pt x="113" y="7"/>
                  <a:pt x="113" y="7"/>
                  <a:pt x="113" y="7"/>
                </a:cubicBezTo>
                <a:cubicBezTo>
                  <a:pt x="113" y="6"/>
                  <a:pt x="113" y="6"/>
                  <a:pt x="113" y="6"/>
                </a:cubicBezTo>
                <a:cubicBezTo>
                  <a:pt x="114" y="7"/>
                  <a:pt x="115" y="7"/>
                  <a:pt x="115" y="7"/>
                </a:cubicBezTo>
                <a:cubicBezTo>
                  <a:pt x="116" y="7"/>
                  <a:pt x="116" y="8"/>
                  <a:pt x="116" y="8"/>
                </a:cubicBezTo>
                <a:cubicBezTo>
                  <a:pt x="115" y="8"/>
                  <a:pt x="115" y="8"/>
                  <a:pt x="115" y="8"/>
                </a:cubicBezTo>
                <a:close/>
                <a:moveTo>
                  <a:pt x="52" y="7"/>
                </a:moveTo>
                <a:cubicBezTo>
                  <a:pt x="52" y="7"/>
                  <a:pt x="51" y="7"/>
                  <a:pt x="51" y="7"/>
                </a:cubicBezTo>
                <a:cubicBezTo>
                  <a:pt x="51" y="7"/>
                  <a:pt x="51" y="6"/>
                  <a:pt x="52" y="6"/>
                </a:cubicBezTo>
                <a:cubicBezTo>
                  <a:pt x="52" y="6"/>
                  <a:pt x="53" y="6"/>
                  <a:pt x="53" y="6"/>
                </a:cubicBezTo>
                <a:cubicBezTo>
                  <a:pt x="54" y="5"/>
                  <a:pt x="54" y="6"/>
                  <a:pt x="54" y="6"/>
                </a:cubicBezTo>
                <a:cubicBezTo>
                  <a:pt x="54" y="6"/>
                  <a:pt x="54" y="7"/>
                  <a:pt x="54" y="7"/>
                </a:cubicBezTo>
                <a:cubicBezTo>
                  <a:pt x="53" y="7"/>
                  <a:pt x="53" y="7"/>
                  <a:pt x="52" y="7"/>
                </a:cubicBezTo>
                <a:cubicBezTo>
                  <a:pt x="52" y="7"/>
                  <a:pt x="52" y="7"/>
                  <a:pt x="52" y="7"/>
                </a:cubicBezTo>
                <a:close/>
                <a:moveTo>
                  <a:pt x="108" y="6"/>
                </a:moveTo>
                <a:cubicBezTo>
                  <a:pt x="108" y="6"/>
                  <a:pt x="108" y="6"/>
                  <a:pt x="107" y="6"/>
                </a:cubicBezTo>
                <a:cubicBezTo>
                  <a:pt x="107" y="5"/>
                  <a:pt x="106" y="5"/>
                  <a:pt x="106" y="5"/>
                </a:cubicBezTo>
                <a:cubicBezTo>
                  <a:pt x="105" y="5"/>
                  <a:pt x="105" y="5"/>
                  <a:pt x="105" y="4"/>
                </a:cubicBezTo>
                <a:cubicBezTo>
                  <a:pt x="105" y="4"/>
                  <a:pt x="106" y="4"/>
                  <a:pt x="106" y="4"/>
                </a:cubicBezTo>
                <a:cubicBezTo>
                  <a:pt x="107" y="4"/>
                  <a:pt x="107" y="4"/>
                  <a:pt x="108" y="4"/>
                </a:cubicBezTo>
                <a:cubicBezTo>
                  <a:pt x="108" y="4"/>
                  <a:pt x="108" y="5"/>
                  <a:pt x="108" y="5"/>
                </a:cubicBezTo>
                <a:cubicBezTo>
                  <a:pt x="108" y="5"/>
                  <a:pt x="108" y="6"/>
                  <a:pt x="108" y="6"/>
                </a:cubicBezTo>
                <a:close/>
                <a:moveTo>
                  <a:pt x="59" y="5"/>
                </a:moveTo>
                <a:cubicBezTo>
                  <a:pt x="59" y="5"/>
                  <a:pt x="59" y="5"/>
                  <a:pt x="59" y="4"/>
                </a:cubicBezTo>
                <a:cubicBezTo>
                  <a:pt x="59" y="4"/>
                  <a:pt x="59" y="4"/>
                  <a:pt x="59" y="4"/>
                </a:cubicBezTo>
                <a:cubicBezTo>
                  <a:pt x="60" y="3"/>
                  <a:pt x="60" y="3"/>
                  <a:pt x="61" y="3"/>
                </a:cubicBezTo>
                <a:cubicBezTo>
                  <a:pt x="61" y="3"/>
                  <a:pt x="62" y="3"/>
                  <a:pt x="62" y="4"/>
                </a:cubicBezTo>
                <a:cubicBezTo>
                  <a:pt x="62" y="4"/>
                  <a:pt x="62" y="4"/>
                  <a:pt x="61" y="4"/>
                </a:cubicBezTo>
                <a:cubicBezTo>
                  <a:pt x="61" y="4"/>
                  <a:pt x="60" y="5"/>
                  <a:pt x="59" y="5"/>
                </a:cubicBezTo>
                <a:cubicBezTo>
                  <a:pt x="59" y="5"/>
                  <a:pt x="59" y="5"/>
                  <a:pt x="59" y="5"/>
                </a:cubicBezTo>
                <a:close/>
                <a:moveTo>
                  <a:pt x="100" y="3"/>
                </a:moveTo>
                <a:cubicBezTo>
                  <a:pt x="100" y="3"/>
                  <a:pt x="100" y="3"/>
                  <a:pt x="100" y="3"/>
                </a:cubicBezTo>
                <a:cubicBezTo>
                  <a:pt x="99" y="3"/>
                  <a:pt x="99" y="3"/>
                  <a:pt x="98" y="3"/>
                </a:cubicBezTo>
                <a:cubicBezTo>
                  <a:pt x="98" y="3"/>
                  <a:pt x="98" y="3"/>
                  <a:pt x="98" y="2"/>
                </a:cubicBezTo>
                <a:cubicBezTo>
                  <a:pt x="98" y="2"/>
                  <a:pt x="98" y="2"/>
                  <a:pt x="98" y="2"/>
                </a:cubicBezTo>
                <a:cubicBezTo>
                  <a:pt x="99" y="2"/>
                  <a:pt x="100" y="2"/>
                  <a:pt x="100" y="2"/>
                </a:cubicBezTo>
                <a:cubicBezTo>
                  <a:pt x="101" y="2"/>
                  <a:pt x="101" y="3"/>
                  <a:pt x="101" y="3"/>
                </a:cubicBezTo>
                <a:cubicBezTo>
                  <a:pt x="101" y="3"/>
                  <a:pt x="100" y="3"/>
                  <a:pt x="100" y="3"/>
                </a:cubicBezTo>
                <a:close/>
                <a:moveTo>
                  <a:pt x="67" y="3"/>
                </a:moveTo>
                <a:cubicBezTo>
                  <a:pt x="67" y="3"/>
                  <a:pt x="66" y="3"/>
                  <a:pt x="66" y="3"/>
                </a:cubicBezTo>
                <a:cubicBezTo>
                  <a:pt x="66" y="2"/>
                  <a:pt x="66" y="2"/>
                  <a:pt x="67" y="2"/>
                </a:cubicBezTo>
                <a:cubicBezTo>
                  <a:pt x="67" y="2"/>
                  <a:pt x="67" y="2"/>
                  <a:pt x="68" y="2"/>
                </a:cubicBezTo>
                <a:cubicBezTo>
                  <a:pt x="68" y="2"/>
                  <a:pt x="68" y="2"/>
                  <a:pt x="69" y="1"/>
                </a:cubicBezTo>
                <a:cubicBezTo>
                  <a:pt x="69" y="1"/>
                  <a:pt x="69" y="2"/>
                  <a:pt x="69" y="2"/>
                </a:cubicBezTo>
                <a:cubicBezTo>
                  <a:pt x="69" y="2"/>
                  <a:pt x="69" y="3"/>
                  <a:pt x="69" y="3"/>
                </a:cubicBezTo>
                <a:cubicBezTo>
                  <a:pt x="69" y="3"/>
                  <a:pt x="68" y="3"/>
                  <a:pt x="68" y="3"/>
                </a:cubicBezTo>
                <a:cubicBezTo>
                  <a:pt x="68" y="3"/>
                  <a:pt x="67" y="3"/>
                  <a:pt x="67" y="3"/>
                </a:cubicBezTo>
                <a:cubicBezTo>
                  <a:pt x="67" y="3"/>
                  <a:pt x="67" y="3"/>
                  <a:pt x="67" y="3"/>
                </a:cubicBezTo>
                <a:close/>
                <a:moveTo>
                  <a:pt x="92" y="2"/>
                </a:moveTo>
                <a:cubicBezTo>
                  <a:pt x="92" y="2"/>
                  <a:pt x="92" y="2"/>
                  <a:pt x="92" y="2"/>
                </a:cubicBezTo>
                <a:cubicBezTo>
                  <a:pt x="92" y="2"/>
                  <a:pt x="91" y="2"/>
                  <a:pt x="90" y="2"/>
                </a:cubicBezTo>
                <a:cubicBezTo>
                  <a:pt x="90" y="2"/>
                  <a:pt x="90" y="2"/>
                  <a:pt x="90" y="1"/>
                </a:cubicBezTo>
                <a:cubicBezTo>
                  <a:pt x="90" y="1"/>
                  <a:pt x="90" y="1"/>
                  <a:pt x="90" y="1"/>
                </a:cubicBezTo>
                <a:cubicBezTo>
                  <a:pt x="91" y="1"/>
                  <a:pt x="92" y="1"/>
                  <a:pt x="92" y="1"/>
                </a:cubicBezTo>
                <a:cubicBezTo>
                  <a:pt x="93" y="1"/>
                  <a:pt x="93" y="1"/>
                  <a:pt x="93" y="2"/>
                </a:cubicBezTo>
                <a:cubicBezTo>
                  <a:pt x="93" y="2"/>
                  <a:pt x="93" y="2"/>
                  <a:pt x="92" y="2"/>
                </a:cubicBezTo>
                <a:close/>
                <a:moveTo>
                  <a:pt x="75" y="2"/>
                </a:moveTo>
                <a:cubicBezTo>
                  <a:pt x="74" y="2"/>
                  <a:pt x="74" y="2"/>
                  <a:pt x="74" y="1"/>
                </a:cubicBezTo>
                <a:cubicBezTo>
                  <a:pt x="74" y="1"/>
                  <a:pt x="74" y="1"/>
                  <a:pt x="75" y="1"/>
                </a:cubicBezTo>
                <a:cubicBezTo>
                  <a:pt x="75" y="1"/>
                  <a:pt x="76" y="1"/>
                  <a:pt x="77" y="1"/>
                </a:cubicBezTo>
                <a:cubicBezTo>
                  <a:pt x="77" y="1"/>
                  <a:pt x="77" y="1"/>
                  <a:pt x="77" y="1"/>
                </a:cubicBezTo>
                <a:cubicBezTo>
                  <a:pt x="77" y="1"/>
                  <a:pt x="77" y="2"/>
                  <a:pt x="77" y="2"/>
                </a:cubicBezTo>
                <a:cubicBezTo>
                  <a:pt x="76" y="2"/>
                  <a:pt x="75" y="2"/>
                  <a:pt x="75" y="2"/>
                </a:cubicBezTo>
                <a:cubicBezTo>
                  <a:pt x="75" y="2"/>
                  <a:pt x="75" y="2"/>
                  <a:pt x="75" y="2"/>
                </a:cubicBezTo>
                <a:close/>
                <a:moveTo>
                  <a:pt x="84" y="2"/>
                </a:moveTo>
                <a:cubicBezTo>
                  <a:pt x="84" y="2"/>
                  <a:pt x="84" y="2"/>
                  <a:pt x="84" y="2"/>
                </a:cubicBezTo>
                <a:cubicBezTo>
                  <a:pt x="84" y="2"/>
                  <a:pt x="83" y="2"/>
                  <a:pt x="83" y="2"/>
                </a:cubicBezTo>
                <a:cubicBezTo>
                  <a:pt x="82" y="2"/>
                  <a:pt x="82" y="1"/>
                  <a:pt x="82" y="1"/>
                </a:cubicBezTo>
                <a:cubicBezTo>
                  <a:pt x="82" y="1"/>
                  <a:pt x="82" y="0"/>
                  <a:pt x="83" y="0"/>
                </a:cubicBezTo>
                <a:cubicBezTo>
                  <a:pt x="83" y="0"/>
                  <a:pt x="83" y="0"/>
                  <a:pt x="83" y="0"/>
                </a:cubicBezTo>
                <a:cubicBezTo>
                  <a:pt x="83" y="0"/>
                  <a:pt x="84" y="0"/>
                  <a:pt x="84" y="0"/>
                </a:cubicBezTo>
                <a:cubicBezTo>
                  <a:pt x="85" y="0"/>
                  <a:pt x="85" y="1"/>
                  <a:pt x="85" y="1"/>
                </a:cubicBezTo>
                <a:cubicBezTo>
                  <a:pt x="85" y="1"/>
                  <a:pt x="85" y="2"/>
                  <a:pt x="84" y="2"/>
                </a:cubicBezTo>
                <a:close/>
              </a:path>
            </a:pathLst>
          </a:custGeom>
          <a:solidFill>
            <a:srgbClr val="000000">
              <a:alpha val="50000"/>
            </a:srgbClr>
          </a:solidFill>
          <a:ln>
            <a:noFill/>
          </a:ln>
        </p:spPr>
        <p:txBody>
          <a:bodyPr vert="horz" wrap="square" lIns="91440" tIns="45720" rIns="91440" bIns="45720" numCol="1" anchor="t" anchorCtr="0" compatLnSpc="1"/>
          <a:lstStyle/>
          <a:p>
            <a:endParaRPr lang="zh-CN" altLang="en-US"/>
          </a:p>
        </p:txBody>
      </p:sp>
      <p:pic>
        <p:nvPicPr>
          <p:cNvPr id="94" name="图片 93"/>
          <p:cNvPicPr>
            <a:picLocks noChangeAspect="1"/>
          </p:cNvPicPr>
          <p:nvPr/>
        </p:nvPicPr>
        <p:blipFill>
          <a:blip r:embed="rId1"/>
          <a:stretch>
            <a:fillRect/>
          </a:stretch>
        </p:blipFill>
        <p:spPr>
          <a:xfrm>
            <a:off x="2756807" y="5200649"/>
            <a:ext cx="537748" cy="496383"/>
          </a:xfrm>
          <a:prstGeom prst="rect">
            <a:avLst/>
          </a:prstGeom>
        </p:spPr>
      </p:pic>
      <p:pic>
        <p:nvPicPr>
          <p:cNvPr id="95" name="图片 94"/>
          <p:cNvPicPr>
            <a:picLocks noChangeAspect="1"/>
          </p:cNvPicPr>
          <p:nvPr/>
        </p:nvPicPr>
        <p:blipFill>
          <a:blip r:embed="rId2"/>
          <a:stretch>
            <a:fillRect/>
          </a:stretch>
        </p:blipFill>
        <p:spPr>
          <a:xfrm>
            <a:off x="10535666" y="5415027"/>
            <a:ext cx="1485797" cy="928623"/>
          </a:xfrm>
          <a:prstGeom prst="rect">
            <a:avLst/>
          </a:prstGeom>
        </p:spPr>
      </p:pic>
      <p:grpSp>
        <p:nvGrpSpPr>
          <p:cNvPr id="98" name="Group 72"/>
          <p:cNvGrpSpPr>
            <a:grpSpLocks noChangeAspect="1"/>
          </p:cNvGrpSpPr>
          <p:nvPr/>
        </p:nvGrpSpPr>
        <p:grpSpPr bwMode="auto">
          <a:xfrm>
            <a:off x="2689717" y="788073"/>
            <a:ext cx="604838" cy="846138"/>
            <a:chOff x="1821" y="664"/>
            <a:chExt cx="381" cy="533"/>
          </a:xfrm>
        </p:grpSpPr>
        <p:sp>
          <p:nvSpPr>
            <p:cNvPr id="100" name="Freeform 73"/>
            <p:cNvSpPr/>
            <p:nvPr/>
          </p:nvSpPr>
          <p:spPr bwMode="auto">
            <a:xfrm>
              <a:off x="1821" y="664"/>
              <a:ext cx="361" cy="514"/>
            </a:xfrm>
            <a:custGeom>
              <a:avLst/>
              <a:gdLst>
                <a:gd name="T0" fmla="*/ 18 w 18"/>
                <a:gd name="T1" fmla="*/ 9 h 27"/>
                <a:gd name="T2" fmla="*/ 9 w 18"/>
                <a:gd name="T3" fmla="*/ 27 h 27"/>
                <a:gd name="T4" fmla="*/ 0 w 18"/>
                <a:gd name="T5" fmla="*/ 9 h 27"/>
                <a:gd name="T6" fmla="*/ 9 w 18"/>
                <a:gd name="T7" fmla="*/ 0 h 27"/>
                <a:gd name="T8" fmla="*/ 18 w 18"/>
                <a:gd name="T9" fmla="*/ 9 h 27"/>
              </a:gdLst>
              <a:ahLst/>
              <a:cxnLst>
                <a:cxn ang="0">
                  <a:pos x="T0" y="T1"/>
                </a:cxn>
                <a:cxn ang="0">
                  <a:pos x="T2" y="T3"/>
                </a:cxn>
                <a:cxn ang="0">
                  <a:pos x="T4" y="T5"/>
                </a:cxn>
                <a:cxn ang="0">
                  <a:pos x="T6" y="T7"/>
                </a:cxn>
                <a:cxn ang="0">
                  <a:pos x="T8" y="T9"/>
                </a:cxn>
              </a:cxnLst>
              <a:rect l="0" t="0" r="r" b="b"/>
              <a:pathLst>
                <a:path w="18" h="27">
                  <a:moveTo>
                    <a:pt x="18" y="9"/>
                  </a:moveTo>
                  <a:cubicBezTo>
                    <a:pt x="18" y="14"/>
                    <a:pt x="9" y="27"/>
                    <a:pt x="9" y="27"/>
                  </a:cubicBezTo>
                  <a:cubicBezTo>
                    <a:pt x="9" y="27"/>
                    <a:pt x="0" y="14"/>
                    <a:pt x="0" y="9"/>
                  </a:cubicBezTo>
                  <a:cubicBezTo>
                    <a:pt x="0" y="4"/>
                    <a:pt x="4" y="0"/>
                    <a:pt x="9" y="0"/>
                  </a:cubicBezTo>
                  <a:cubicBezTo>
                    <a:pt x="14" y="0"/>
                    <a:pt x="18" y="4"/>
                    <a:pt x="18"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74"/>
            <p:cNvSpPr>
              <a:spLocks noEditPoints="1"/>
            </p:cNvSpPr>
            <p:nvPr/>
          </p:nvSpPr>
          <p:spPr bwMode="auto">
            <a:xfrm>
              <a:off x="1821" y="664"/>
              <a:ext cx="381" cy="533"/>
            </a:xfrm>
            <a:custGeom>
              <a:avLst/>
              <a:gdLst>
                <a:gd name="T0" fmla="*/ 9 w 19"/>
                <a:gd name="T1" fmla="*/ 28 h 28"/>
                <a:gd name="T2" fmla="*/ 9 w 19"/>
                <a:gd name="T3" fmla="*/ 27 h 28"/>
                <a:gd name="T4" fmla="*/ 0 w 19"/>
                <a:gd name="T5" fmla="*/ 9 h 28"/>
                <a:gd name="T6" fmla="*/ 9 w 19"/>
                <a:gd name="T7" fmla="*/ 0 h 28"/>
                <a:gd name="T8" fmla="*/ 9 w 19"/>
                <a:gd name="T9" fmla="*/ 0 h 28"/>
                <a:gd name="T10" fmla="*/ 16 w 19"/>
                <a:gd name="T11" fmla="*/ 2 h 28"/>
                <a:gd name="T12" fmla="*/ 19 w 19"/>
                <a:gd name="T13" fmla="*/ 9 h 28"/>
                <a:gd name="T14" fmla="*/ 10 w 19"/>
                <a:gd name="T15" fmla="*/ 27 h 28"/>
                <a:gd name="T16" fmla="*/ 9 w 19"/>
                <a:gd name="T17" fmla="*/ 28 h 28"/>
                <a:gd name="T18" fmla="*/ 9 w 19"/>
                <a:gd name="T19" fmla="*/ 1 h 28"/>
                <a:gd name="T20" fmla="*/ 9 w 19"/>
                <a:gd name="T21" fmla="*/ 1 h 28"/>
                <a:gd name="T22" fmla="*/ 1 w 19"/>
                <a:gd name="T23" fmla="*/ 9 h 28"/>
                <a:gd name="T24" fmla="*/ 9 w 19"/>
                <a:gd name="T25" fmla="*/ 26 h 28"/>
                <a:gd name="T26" fmla="*/ 18 w 19"/>
                <a:gd name="T27" fmla="*/ 9 h 28"/>
                <a:gd name="T28" fmla="*/ 15 w 19"/>
                <a:gd name="T29" fmla="*/ 3 h 28"/>
                <a:gd name="T30" fmla="*/ 9 w 19"/>
                <a:gd name="T31" fmla="*/ 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8">
                  <a:moveTo>
                    <a:pt x="9" y="28"/>
                  </a:moveTo>
                  <a:cubicBezTo>
                    <a:pt x="9" y="28"/>
                    <a:pt x="9" y="28"/>
                    <a:pt x="9" y="27"/>
                  </a:cubicBezTo>
                  <a:cubicBezTo>
                    <a:pt x="8" y="27"/>
                    <a:pt x="0" y="14"/>
                    <a:pt x="0" y="9"/>
                  </a:cubicBezTo>
                  <a:cubicBezTo>
                    <a:pt x="0" y="4"/>
                    <a:pt x="4" y="0"/>
                    <a:pt x="9" y="0"/>
                  </a:cubicBezTo>
                  <a:cubicBezTo>
                    <a:pt x="9" y="0"/>
                    <a:pt x="9" y="0"/>
                    <a:pt x="9" y="0"/>
                  </a:cubicBezTo>
                  <a:cubicBezTo>
                    <a:pt x="12" y="0"/>
                    <a:pt x="14" y="1"/>
                    <a:pt x="16" y="2"/>
                  </a:cubicBezTo>
                  <a:cubicBezTo>
                    <a:pt x="18" y="4"/>
                    <a:pt x="19" y="7"/>
                    <a:pt x="19" y="9"/>
                  </a:cubicBezTo>
                  <a:cubicBezTo>
                    <a:pt x="19" y="14"/>
                    <a:pt x="10" y="27"/>
                    <a:pt x="10" y="27"/>
                  </a:cubicBezTo>
                  <a:cubicBezTo>
                    <a:pt x="10" y="28"/>
                    <a:pt x="10" y="28"/>
                    <a:pt x="9" y="28"/>
                  </a:cubicBezTo>
                  <a:close/>
                  <a:moveTo>
                    <a:pt x="9" y="1"/>
                  </a:moveTo>
                  <a:cubicBezTo>
                    <a:pt x="9" y="1"/>
                    <a:pt x="9" y="1"/>
                    <a:pt x="9" y="1"/>
                  </a:cubicBezTo>
                  <a:cubicBezTo>
                    <a:pt x="5" y="1"/>
                    <a:pt x="1" y="5"/>
                    <a:pt x="1" y="9"/>
                  </a:cubicBezTo>
                  <a:cubicBezTo>
                    <a:pt x="1" y="13"/>
                    <a:pt x="7" y="23"/>
                    <a:pt x="9" y="26"/>
                  </a:cubicBezTo>
                  <a:cubicBezTo>
                    <a:pt x="11" y="23"/>
                    <a:pt x="18" y="13"/>
                    <a:pt x="18" y="9"/>
                  </a:cubicBezTo>
                  <a:cubicBezTo>
                    <a:pt x="18" y="7"/>
                    <a:pt x="17" y="5"/>
                    <a:pt x="15" y="3"/>
                  </a:cubicBezTo>
                  <a:cubicBezTo>
                    <a:pt x="14" y="2"/>
                    <a:pt x="12" y="1"/>
                    <a:pt x="9"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Oval 75"/>
            <p:cNvSpPr>
              <a:spLocks noChangeArrowheads="1"/>
            </p:cNvSpPr>
            <p:nvPr/>
          </p:nvSpPr>
          <p:spPr bwMode="auto">
            <a:xfrm>
              <a:off x="1921" y="740"/>
              <a:ext cx="181" cy="19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76"/>
            <p:cNvSpPr>
              <a:spLocks noEditPoints="1"/>
            </p:cNvSpPr>
            <p:nvPr/>
          </p:nvSpPr>
          <p:spPr bwMode="auto">
            <a:xfrm>
              <a:off x="1901" y="740"/>
              <a:ext cx="221" cy="209"/>
            </a:xfrm>
            <a:custGeom>
              <a:avLst/>
              <a:gdLst>
                <a:gd name="T0" fmla="*/ 5 w 11"/>
                <a:gd name="T1" fmla="*/ 11 h 11"/>
                <a:gd name="T2" fmla="*/ 0 w 11"/>
                <a:gd name="T3" fmla="*/ 5 h 11"/>
                <a:gd name="T4" fmla="*/ 5 w 11"/>
                <a:gd name="T5" fmla="*/ 0 h 11"/>
                <a:gd name="T6" fmla="*/ 11 w 11"/>
                <a:gd name="T7" fmla="*/ 5 h 11"/>
                <a:gd name="T8" fmla="*/ 5 w 11"/>
                <a:gd name="T9" fmla="*/ 11 h 11"/>
                <a:gd name="T10" fmla="*/ 5 w 11"/>
                <a:gd name="T11" fmla="*/ 1 h 11"/>
                <a:gd name="T12" fmla="*/ 1 w 11"/>
                <a:gd name="T13" fmla="*/ 5 h 11"/>
                <a:gd name="T14" fmla="*/ 5 w 11"/>
                <a:gd name="T15" fmla="*/ 9 h 11"/>
                <a:gd name="T16" fmla="*/ 9 w 11"/>
                <a:gd name="T17" fmla="*/ 5 h 11"/>
                <a:gd name="T18" fmla="*/ 5 w 11"/>
                <a:gd name="T19"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11">
                  <a:moveTo>
                    <a:pt x="5" y="11"/>
                  </a:moveTo>
                  <a:cubicBezTo>
                    <a:pt x="2" y="11"/>
                    <a:pt x="0" y="8"/>
                    <a:pt x="0" y="5"/>
                  </a:cubicBezTo>
                  <a:cubicBezTo>
                    <a:pt x="0" y="2"/>
                    <a:pt x="2" y="0"/>
                    <a:pt x="5" y="0"/>
                  </a:cubicBezTo>
                  <a:cubicBezTo>
                    <a:pt x="8" y="0"/>
                    <a:pt x="11" y="2"/>
                    <a:pt x="11" y="5"/>
                  </a:cubicBezTo>
                  <a:cubicBezTo>
                    <a:pt x="11" y="8"/>
                    <a:pt x="8" y="11"/>
                    <a:pt x="5" y="11"/>
                  </a:cubicBezTo>
                  <a:close/>
                  <a:moveTo>
                    <a:pt x="5" y="1"/>
                  </a:moveTo>
                  <a:cubicBezTo>
                    <a:pt x="3" y="1"/>
                    <a:pt x="1" y="3"/>
                    <a:pt x="1" y="5"/>
                  </a:cubicBezTo>
                  <a:cubicBezTo>
                    <a:pt x="1" y="7"/>
                    <a:pt x="3" y="9"/>
                    <a:pt x="5" y="9"/>
                  </a:cubicBezTo>
                  <a:cubicBezTo>
                    <a:pt x="8" y="9"/>
                    <a:pt x="9" y="7"/>
                    <a:pt x="9" y="5"/>
                  </a:cubicBezTo>
                  <a:cubicBezTo>
                    <a:pt x="9" y="3"/>
                    <a:pt x="8" y="1"/>
                    <a:pt x="5"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5" name="组合 104"/>
          <p:cNvGrpSpPr/>
          <p:nvPr/>
        </p:nvGrpSpPr>
        <p:grpSpPr>
          <a:xfrm rot="19629114" flipH="1">
            <a:off x="5158969" y="2016416"/>
            <a:ext cx="723180" cy="457493"/>
            <a:chOff x="1711856" y="2078071"/>
            <a:chExt cx="1196804" cy="757114"/>
          </a:xfrm>
        </p:grpSpPr>
        <p:sp>
          <p:nvSpPr>
            <p:cNvPr id="106" name="任意多边形 105"/>
            <p:cNvSpPr/>
            <p:nvPr/>
          </p:nvSpPr>
          <p:spPr>
            <a:xfrm>
              <a:off x="1920015" y="2078071"/>
              <a:ext cx="713347" cy="757114"/>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noFill/>
            <a:ln w="25400" cap="rnd">
              <a:solidFill>
                <a:schemeClr val="bg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任意多边形 106"/>
            <p:cNvSpPr/>
            <p:nvPr/>
          </p:nvSpPr>
          <p:spPr>
            <a:xfrm>
              <a:off x="1711856" y="2301388"/>
              <a:ext cx="1196804" cy="338300"/>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38100" cap="rnd">
              <a:solidFill>
                <a:schemeClr val="bg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8" name="文本框 107"/>
          <p:cNvSpPr txBox="1"/>
          <p:nvPr/>
        </p:nvSpPr>
        <p:spPr>
          <a:xfrm>
            <a:off x="6071217" y="1870076"/>
            <a:ext cx="4068364" cy="707886"/>
          </a:xfrm>
          <a:prstGeom prst="rect">
            <a:avLst/>
          </a:prstGeom>
          <a:noFill/>
        </p:spPr>
        <p:txBody>
          <a:bodyPr wrap="square" rtlCol="0">
            <a:spAutoFit/>
          </a:bodyPr>
          <a:lstStyle/>
          <a:p>
            <a:r>
              <a:rPr lang="zh-CN" altLang="en-US" sz="4000" b="1" dirty="0" smtClean="0">
                <a:solidFill>
                  <a:srgbClr val="34322F"/>
                </a:solidFill>
                <a:latin typeface="方正静蕾简体" panose="02000000000000000000" pitchFamily="2" charset="-122"/>
                <a:ea typeface="方正静蕾简体" panose="02000000000000000000" pitchFamily="2" charset="-122"/>
              </a:rPr>
              <a:t>互联网营销概述</a:t>
            </a:r>
            <a:endParaRPr lang="zh-CN" altLang="en-US" sz="7200" b="1" dirty="0">
              <a:solidFill>
                <a:srgbClr val="34322F"/>
              </a:solidFill>
              <a:latin typeface="方正静蕾简体" panose="02000000000000000000" pitchFamily="2" charset="-122"/>
              <a:ea typeface="方正静蕾简体" panose="02000000000000000000" pitchFamily="2" charset="-122"/>
            </a:endParaRPr>
          </a:p>
        </p:txBody>
      </p:sp>
      <p:grpSp>
        <p:nvGrpSpPr>
          <p:cNvPr id="109" name="组合 108"/>
          <p:cNvGrpSpPr/>
          <p:nvPr/>
        </p:nvGrpSpPr>
        <p:grpSpPr>
          <a:xfrm rot="19629114" flipH="1">
            <a:off x="5158969" y="3010638"/>
            <a:ext cx="723180" cy="457493"/>
            <a:chOff x="1711856" y="2078071"/>
            <a:chExt cx="1196804" cy="757114"/>
          </a:xfrm>
        </p:grpSpPr>
        <p:sp>
          <p:nvSpPr>
            <p:cNvPr id="110" name="任意多边形 109"/>
            <p:cNvSpPr/>
            <p:nvPr/>
          </p:nvSpPr>
          <p:spPr>
            <a:xfrm>
              <a:off x="1920015" y="2078071"/>
              <a:ext cx="713347" cy="757114"/>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noFill/>
            <a:ln w="25400" cap="rnd">
              <a:solidFill>
                <a:schemeClr val="bg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任意多边形 110"/>
            <p:cNvSpPr/>
            <p:nvPr/>
          </p:nvSpPr>
          <p:spPr>
            <a:xfrm>
              <a:off x="1711856" y="2301388"/>
              <a:ext cx="1196804" cy="338300"/>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38100" cap="rnd">
              <a:solidFill>
                <a:schemeClr val="bg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2" name="文本框 111"/>
          <p:cNvSpPr txBox="1"/>
          <p:nvPr/>
        </p:nvSpPr>
        <p:spPr>
          <a:xfrm>
            <a:off x="6071217" y="2864298"/>
            <a:ext cx="4068364" cy="707886"/>
          </a:xfrm>
          <a:prstGeom prst="rect">
            <a:avLst/>
          </a:prstGeom>
          <a:noFill/>
        </p:spPr>
        <p:txBody>
          <a:bodyPr wrap="square" rtlCol="0">
            <a:spAutoFit/>
          </a:bodyPr>
          <a:lstStyle/>
          <a:p>
            <a:r>
              <a:rPr lang="zh-CN" altLang="en-US" sz="4000" b="1" dirty="0" smtClean="0">
                <a:solidFill>
                  <a:srgbClr val="34322F"/>
                </a:solidFill>
                <a:latin typeface="方正静蕾简体" panose="02000000000000000000" pitchFamily="2" charset="-122"/>
                <a:ea typeface="方正静蕾简体" panose="02000000000000000000" pitchFamily="2" charset="-122"/>
              </a:rPr>
              <a:t>互联网营销特点</a:t>
            </a:r>
            <a:endParaRPr lang="zh-CN" altLang="en-US" sz="7200" b="1" dirty="0">
              <a:solidFill>
                <a:srgbClr val="34322F"/>
              </a:solidFill>
              <a:latin typeface="方正静蕾简体" panose="02000000000000000000" pitchFamily="2" charset="-122"/>
              <a:ea typeface="方正静蕾简体" panose="02000000000000000000" pitchFamily="2" charset="-122"/>
            </a:endParaRPr>
          </a:p>
        </p:txBody>
      </p:sp>
      <p:grpSp>
        <p:nvGrpSpPr>
          <p:cNvPr id="113" name="组合 112"/>
          <p:cNvGrpSpPr/>
          <p:nvPr/>
        </p:nvGrpSpPr>
        <p:grpSpPr>
          <a:xfrm rot="19629114" flipH="1">
            <a:off x="5158969" y="4004860"/>
            <a:ext cx="723180" cy="457493"/>
            <a:chOff x="1711856" y="2078071"/>
            <a:chExt cx="1196804" cy="757114"/>
          </a:xfrm>
        </p:grpSpPr>
        <p:sp>
          <p:nvSpPr>
            <p:cNvPr id="114" name="任意多边形 113"/>
            <p:cNvSpPr/>
            <p:nvPr/>
          </p:nvSpPr>
          <p:spPr>
            <a:xfrm>
              <a:off x="1920015" y="2078071"/>
              <a:ext cx="713347" cy="757114"/>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noFill/>
            <a:ln w="25400" cap="rnd">
              <a:solidFill>
                <a:schemeClr val="bg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任意多边形 114"/>
            <p:cNvSpPr/>
            <p:nvPr/>
          </p:nvSpPr>
          <p:spPr>
            <a:xfrm>
              <a:off x="1711856" y="2301388"/>
              <a:ext cx="1196804" cy="338300"/>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38100" cap="rnd">
              <a:solidFill>
                <a:schemeClr val="bg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6" name="文本框 115"/>
          <p:cNvSpPr txBox="1"/>
          <p:nvPr/>
        </p:nvSpPr>
        <p:spPr>
          <a:xfrm>
            <a:off x="6071217" y="3858520"/>
            <a:ext cx="4068364" cy="707886"/>
          </a:xfrm>
          <a:prstGeom prst="rect">
            <a:avLst/>
          </a:prstGeom>
          <a:noFill/>
        </p:spPr>
        <p:txBody>
          <a:bodyPr wrap="square" rtlCol="0">
            <a:spAutoFit/>
          </a:bodyPr>
          <a:lstStyle/>
          <a:p>
            <a:r>
              <a:rPr lang="zh-CN" altLang="en-US" sz="4000" b="1" dirty="0" smtClean="0">
                <a:solidFill>
                  <a:srgbClr val="34322F"/>
                </a:solidFill>
                <a:latin typeface="方正静蕾简体" panose="02000000000000000000" pitchFamily="2" charset="-122"/>
                <a:ea typeface="方正静蕾简体" panose="02000000000000000000" pitchFamily="2" charset="-122"/>
              </a:rPr>
              <a:t>互联网营销优势</a:t>
            </a:r>
            <a:endParaRPr lang="zh-CN" altLang="en-US" sz="7200" b="1" dirty="0">
              <a:solidFill>
                <a:srgbClr val="34322F"/>
              </a:solidFill>
              <a:latin typeface="方正静蕾简体" panose="02000000000000000000" pitchFamily="2" charset="-122"/>
              <a:ea typeface="方正静蕾简体" panose="02000000000000000000" pitchFamily="2" charset="-122"/>
            </a:endParaRPr>
          </a:p>
        </p:txBody>
      </p:sp>
      <p:grpSp>
        <p:nvGrpSpPr>
          <p:cNvPr id="117" name="组合 116"/>
          <p:cNvGrpSpPr/>
          <p:nvPr/>
        </p:nvGrpSpPr>
        <p:grpSpPr>
          <a:xfrm rot="19629114" flipH="1">
            <a:off x="5158969" y="5033177"/>
            <a:ext cx="723180" cy="457493"/>
            <a:chOff x="1711856" y="2078071"/>
            <a:chExt cx="1196804" cy="757114"/>
          </a:xfrm>
        </p:grpSpPr>
        <p:sp>
          <p:nvSpPr>
            <p:cNvPr id="118" name="任意多边形 117"/>
            <p:cNvSpPr/>
            <p:nvPr/>
          </p:nvSpPr>
          <p:spPr>
            <a:xfrm>
              <a:off x="1920015" y="2078071"/>
              <a:ext cx="713347" cy="757114"/>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noFill/>
            <a:ln w="25400" cap="rnd">
              <a:solidFill>
                <a:schemeClr val="bg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任意多边形 118"/>
            <p:cNvSpPr/>
            <p:nvPr/>
          </p:nvSpPr>
          <p:spPr>
            <a:xfrm>
              <a:off x="1711856" y="2301388"/>
              <a:ext cx="1196804" cy="338300"/>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38100" cap="rnd">
              <a:solidFill>
                <a:schemeClr val="bg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0" name="文本框 119"/>
          <p:cNvSpPr txBox="1"/>
          <p:nvPr/>
        </p:nvSpPr>
        <p:spPr>
          <a:xfrm>
            <a:off x="6071217" y="4886837"/>
            <a:ext cx="4068364" cy="707886"/>
          </a:xfrm>
          <a:prstGeom prst="rect">
            <a:avLst/>
          </a:prstGeom>
          <a:noFill/>
        </p:spPr>
        <p:txBody>
          <a:bodyPr wrap="square" rtlCol="0">
            <a:spAutoFit/>
          </a:bodyPr>
          <a:lstStyle/>
          <a:p>
            <a:r>
              <a:rPr lang="zh-CN" altLang="en-US" sz="4000" b="1" dirty="0" smtClean="0">
                <a:solidFill>
                  <a:srgbClr val="34322F"/>
                </a:solidFill>
                <a:latin typeface="方正静蕾简体" panose="02000000000000000000" pitchFamily="2" charset="-122"/>
                <a:ea typeface="方正静蕾简体" panose="02000000000000000000" pitchFamily="2" charset="-122"/>
              </a:rPr>
              <a:t>互联网营销前景</a:t>
            </a:r>
            <a:endParaRPr lang="zh-CN" altLang="en-US" sz="7200" b="1" dirty="0">
              <a:solidFill>
                <a:srgbClr val="34322F"/>
              </a:solidFill>
              <a:latin typeface="方正静蕾简体" panose="02000000000000000000" pitchFamily="2" charset="-122"/>
              <a:ea typeface="方正静蕾简体" panose="02000000000000000000" pitchFamily="2" charset="-122"/>
            </a:endParaRPr>
          </a:p>
        </p:txBody>
      </p:sp>
      <p:grpSp>
        <p:nvGrpSpPr>
          <p:cNvPr id="121" name="Group 79"/>
          <p:cNvGrpSpPr>
            <a:grpSpLocks noChangeAspect="1"/>
          </p:cNvGrpSpPr>
          <p:nvPr/>
        </p:nvGrpSpPr>
        <p:grpSpPr bwMode="auto">
          <a:xfrm>
            <a:off x="3563940" y="3138489"/>
            <a:ext cx="722313" cy="723901"/>
            <a:chOff x="2245" y="1977"/>
            <a:chExt cx="455" cy="456"/>
          </a:xfrm>
        </p:grpSpPr>
        <p:sp>
          <p:nvSpPr>
            <p:cNvPr id="123" name="Freeform 80"/>
            <p:cNvSpPr/>
            <p:nvPr/>
          </p:nvSpPr>
          <p:spPr bwMode="auto">
            <a:xfrm>
              <a:off x="2467" y="2199"/>
              <a:ext cx="46" cy="59"/>
            </a:xfrm>
            <a:custGeom>
              <a:avLst/>
              <a:gdLst>
                <a:gd name="T0" fmla="*/ 46 w 46"/>
                <a:gd name="T1" fmla="*/ 35 h 59"/>
                <a:gd name="T2" fmla="*/ 35 w 46"/>
                <a:gd name="T3" fmla="*/ 59 h 59"/>
                <a:gd name="T4" fmla="*/ 0 w 46"/>
                <a:gd name="T5" fmla="*/ 12 h 59"/>
                <a:gd name="T6" fmla="*/ 11 w 46"/>
                <a:gd name="T7" fmla="*/ 0 h 59"/>
                <a:gd name="T8" fmla="*/ 46 w 46"/>
                <a:gd name="T9" fmla="*/ 35 h 59"/>
              </a:gdLst>
              <a:ahLst/>
              <a:cxnLst>
                <a:cxn ang="0">
                  <a:pos x="T0" y="T1"/>
                </a:cxn>
                <a:cxn ang="0">
                  <a:pos x="T2" y="T3"/>
                </a:cxn>
                <a:cxn ang="0">
                  <a:pos x="T4" y="T5"/>
                </a:cxn>
                <a:cxn ang="0">
                  <a:pos x="T6" y="T7"/>
                </a:cxn>
                <a:cxn ang="0">
                  <a:pos x="T8" y="T9"/>
                </a:cxn>
              </a:cxnLst>
              <a:rect l="0" t="0" r="r" b="b"/>
              <a:pathLst>
                <a:path w="46" h="59">
                  <a:moveTo>
                    <a:pt x="46" y="35"/>
                  </a:moveTo>
                  <a:lnTo>
                    <a:pt x="35" y="59"/>
                  </a:lnTo>
                  <a:lnTo>
                    <a:pt x="0" y="12"/>
                  </a:lnTo>
                  <a:lnTo>
                    <a:pt x="11" y="0"/>
                  </a:lnTo>
                  <a:lnTo>
                    <a:pt x="46" y="3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81"/>
            <p:cNvSpPr>
              <a:spLocks noEditPoints="1"/>
            </p:cNvSpPr>
            <p:nvPr/>
          </p:nvSpPr>
          <p:spPr bwMode="auto">
            <a:xfrm>
              <a:off x="2455" y="2187"/>
              <a:ext cx="70" cy="71"/>
            </a:xfrm>
            <a:custGeom>
              <a:avLst/>
              <a:gdLst>
                <a:gd name="T0" fmla="*/ 4 w 6"/>
                <a:gd name="T1" fmla="*/ 6 h 6"/>
                <a:gd name="T2" fmla="*/ 4 w 6"/>
                <a:gd name="T3" fmla="*/ 6 h 6"/>
                <a:gd name="T4" fmla="*/ 0 w 6"/>
                <a:gd name="T5" fmla="*/ 3 h 6"/>
                <a:gd name="T6" fmla="*/ 0 w 6"/>
                <a:gd name="T7" fmla="*/ 2 h 6"/>
                <a:gd name="T8" fmla="*/ 2 w 6"/>
                <a:gd name="T9" fmla="*/ 0 h 6"/>
                <a:gd name="T10" fmla="*/ 2 w 6"/>
                <a:gd name="T11" fmla="*/ 0 h 6"/>
                <a:gd name="T12" fmla="*/ 2 w 6"/>
                <a:gd name="T13" fmla="*/ 0 h 6"/>
                <a:gd name="T14" fmla="*/ 2 w 6"/>
                <a:gd name="T15" fmla="*/ 0 h 6"/>
                <a:gd name="T16" fmla="*/ 6 w 6"/>
                <a:gd name="T17" fmla="*/ 4 h 6"/>
                <a:gd name="T18" fmla="*/ 6 w 6"/>
                <a:gd name="T19" fmla="*/ 5 h 6"/>
                <a:gd name="T20" fmla="*/ 5 w 6"/>
                <a:gd name="T21" fmla="*/ 6 h 6"/>
                <a:gd name="T22" fmla="*/ 4 w 6"/>
                <a:gd name="T23" fmla="*/ 6 h 6"/>
                <a:gd name="T24" fmla="*/ 2 w 6"/>
                <a:gd name="T25" fmla="*/ 2 h 6"/>
                <a:gd name="T26" fmla="*/ 4 w 6"/>
                <a:gd name="T27" fmla="*/ 5 h 6"/>
                <a:gd name="T28" fmla="*/ 5 w 6"/>
                <a:gd name="T29" fmla="*/ 4 h 6"/>
                <a:gd name="T30" fmla="*/ 2 w 6"/>
                <a:gd name="T3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6">
                  <a:moveTo>
                    <a:pt x="4" y="6"/>
                  </a:moveTo>
                  <a:cubicBezTo>
                    <a:pt x="4" y="6"/>
                    <a:pt x="4" y="6"/>
                    <a:pt x="4" y="6"/>
                  </a:cubicBezTo>
                  <a:cubicBezTo>
                    <a:pt x="0" y="3"/>
                    <a:pt x="0" y="3"/>
                    <a:pt x="0" y="3"/>
                  </a:cubicBezTo>
                  <a:cubicBezTo>
                    <a:pt x="0" y="2"/>
                    <a:pt x="0" y="2"/>
                    <a:pt x="0" y="2"/>
                  </a:cubicBezTo>
                  <a:cubicBezTo>
                    <a:pt x="2" y="0"/>
                    <a:pt x="2" y="0"/>
                    <a:pt x="2" y="0"/>
                  </a:cubicBezTo>
                  <a:cubicBezTo>
                    <a:pt x="2" y="0"/>
                    <a:pt x="2" y="0"/>
                    <a:pt x="2" y="0"/>
                  </a:cubicBezTo>
                  <a:cubicBezTo>
                    <a:pt x="2" y="0"/>
                    <a:pt x="2" y="0"/>
                    <a:pt x="2" y="0"/>
                  </a:cubicBezTo>
                  <a:cubicBezTo>
                    <a:pt x="2" y="0"/>
                    <a:pt x="2" y="0"/>
                    <a:pt x="2" y="0"/>
                  </a:cubicBezTo>
                  <a:cubicBezTo>
                    <a:pt x="6" y="4"/>
                    <a:pt x="6" y="4"/>
                    <a:pt x="6" y="4"/>
                  </a:cubicBezTo>
                  <a:cubicBezTo>
                    <a:pt x="6" y="4"/>
                    <a:pt x="6" y="4"/>
                    <a:pt x="6" y="5"/>
                  </a:cubicBezTo>
                  <a:cubicBezTo>
                    <a:pt x="5" y="6"/>
                    <a:pt x="5" y="6"/>
                    <a:pt x="5" y="6"/>
                  </a:cubicBezTo>
                  <a:cubicBezTo>
                    <a:pt x="4" y="6"/>
                    <a:pt x="4" y="6"/>
                    <a:pt x="4" y="6"/>
                  </a:cubicBezTo>
                  <a:close/>
                  <a:moveTo>
                    <a:pt x="2" y="2"/>
                  </a:moveTo>
                  <a:cubicBezTo>
                    <a:pt x="4" y="5"/>
                    <a:pt x="4" y="5"/>
                    <a:pt x="4" y="5"/>
                  </a:cubicBezTo>
                  <a:cubicBezTo>
                    <a:pt x="5" y="4"/>
                    <a:pt x="5" y="4"/>
                    <a:pt x="5" y="4"/>
                  </a:cubicBezTo>
                  <a:cubicBezTo>
                    <a:pt x="2" y="2"/>
                    <a:pt x="2" y="2"/>
                    <a:pt x="2"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82"/>
            <p:cNvSpPr/>
            <p:nvPr/>
          </p:nvSpPr>
          <p:spPr bwMode="auto">
            <a:xfrm>
              <a:off x="2490" y="2222"/>
              <a:ext cx="210" cy="211"/>
            </a:xfrm>
            <a:custGeom>
              <a:avLst/>
              <a:gdLst>
                <a:gd name="T0" fmla="*/ 17 w 18"/>
                <a:gd name="T1" fmla="*/ 14 h 18"/>
                <a:gd name="T2" fmla="*/ 17 w 18"/>
                <a:gd name="T3" fmla="*/ 17 h 18"/>
                <a:gd name="T4" fmla="*/ 17 w 18"/>
                <a:gd name="T5" fmla="*/ 17 h 18"/>
                <a:gd name="T6" fmla="*/ 14 w 18"/>
                <a:gd name="T7" fmla="*/ 17 h 18"/>
                <a:gd name="T8" fmla="*/ 1 w 18"/>
                <a:gd name="T9" fmla="*/ 5 h 18"/>
                <a:gd name="T10" fmla="*/ 1 w 18"/>
                <a:gd name="T11" fmla="*/ 1 h 18"/>
                <a:gd name="T12" fmla="*/ 1 w 18"/>
                <a:gd name="T13" fmla="*/ 1 h 18"/>
                <a:gd name="T14" fmla="*/ 5 w 18"/>
                <a:gd name="T15" fmla="*/ 1 h 18"/>
                <a:gd name="T16" fmla="*/ 17 w 18"/>
                <a:gd name="T17"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7" y="14"/>
                  </a:moveTo>
                  <a:cubicBezTo>
                    <a:pt x="18" y="15"/>
                    <a:pt x="18" y="16"/>
                    <a:pt x="17" y="17"/>
                  </a:cubicBezTo>
                  <a:cubicBezTo>
                    <a:pt x="17" y="17"/>
                    <a:pt x="17" y="17"/>
                    <a:pt x="17" y="17"/>
                  </a:cubicBezTo>
                  <a:cubicBezTo>
                    <a:pt x="16" y="18"/>
                    <a:pt x="15" y="18"/>
                    <a:pt x="14" y="17"/>
                  </a:cubicBezTo>
                  <a:cubicBezTo>
                    <a:pt x="1" y="5"/>
                    <a:pt x="1" y="5"/>
                    <a:pt x="1" y="5"/>
                  </a:cubicBezTo>
                  <a:cubicBezTo>
                    <a:pt x="0" y="4"/>
                    <a:pt x="0" y="2"/>
                    <a:pt x="1" y="1"/>
                  </a:cubicBezTo>
                  <a:cubicBezTo>
                    <a:pt x="1" y="1"/>
                    <a:pt x="1" y="1"/>
                    <a:pt x="1" y="1"/>
                  </a:cubicBezTo>
                  <a:cubicBezTo>
                    <a:pt x="2" y="0"/>
                    <a:pt x="4" y="0"/>
                    <a:pt x="5" y="1"/>
                  </a:cubicBezTo>
                  <a:lnTo>
                    <a:pt x="17"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83"/>
            <p:cNvSpPr>
              <a:spLocks noEditPoints="1"/>
            </p:cNvSpPr>
            <p:nvPr/>
          </p:nvSpPr>
          <p:spPr bwMode="auto">
            <a:xfrm>
              <a:off x="2490" y="2222"/>
              <a:ext cx="210" cy="211"/>
            </a:xfrm>
            <a:custGeom>
              <a:avLst/>
              <a:gdLst>
                <a:gd name="T0" fmla="*/ 15 w 18"/>
                <a:gd name="T1" fmla="*/ 18 h 18"/>
                <a:gd name="T2" fmla="*/ 13 w 18"/>
                <a:gd name="T3" fmla="*/ 18 h 18"/>
                <a:gd name="T4" fmla="*/ 1 w 18"/>
                <a:gd name="T5" fmla="*/ 5 h 18"/>
                <a:gd name="T6" fmla="*/ 1 w 18"/>
                <a:gd name="T7" fmla="*/ 1 h 18"/>
                <a:gd name="T8" fmla="*/ 3 w 18"/>
                <a:gd name="T9" fmla="*/ 0 h 18"/>
                <a:gd name="T10" fmla="*/ 5 w 18"/>
                <a:gd name="T11" fmla="*/ 1 h 18"/>
                <a:gd name="T12" fmla="*/ 17 w 18"/>
                <a:gd name="T13" fmla="*/ 13 h 18"/>
                <a:gd name="T14" fmla="*/ 18 w 18"/>
                <a:gd name="T15" fmla="*/ 15 h 18"/>
                <a:gd name="T16" fmla="*/ 17 w 18"/>
                <a:gd name="T17" fmla="*/ 18 h 18"/>
                <a:gd name="T18" fmla="*/ 15 w 18"/>
                <a:gd name="T19" fmla="*/ 18 h 18"/>
                <a:gd name="T20" fmla="*/ 3 w 18"/>
                <a:gd name="T21" fmla="*/ 1 h 18"/>
                <a:gd name="T22" fmla="*/ 2 w 18"/>
                <a:gd name="T23" fmla="*/ 2 h 18"/>
                <a:gd name="T24" fmla="*/ 2 w 18"/>
                <a:gd name="T25" fmla="*/ 4 h 18"/>
                <a:gd name="T26" fmla="*/ 14 w 18"/>
                <a:gd name="T27" fmla="*/ 17 h 18"/>
                <a:gd name="T28" fmla="*/ 15 w 18"/>
                <a:gd name="T29" fmla="*/ 17 h 18"/>
                <a:gd name="T30" fmla="*/ 17 w 18"/>
                <a:gd name="T31" fmla="*/ 17 h 18"/>
                <a:gd name="T32" fmla="*/ 17 w 18"/>
                <a:gd name="T33" fmla="*/ 15 h 18"/>
                <a:gd name="T34" fmla="*/ 17 w 18"/>
                <a:gd name="T35" fmla="*/ 14 h 18"/>
                <a:gd name="T36" fmla="*/ 4 w 18"/>
                <a:gd name="T37" fmla="*/ 2 h 18"/>
                <a:gd name="T38" fmla="*/ 3 w 18"/>
                <a:gd name="T3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 h="18">
                  <a:moveTo>
                    <a:pt x="15" y="18"/>
                  </a:moveTo>
                  <a:cubicBezTo>
                    <a:pt x="14" y="18"/>
                    <a:pt x="14" y="18"/>
                    <a:pt x="13" y="18"/>
                  </a:cubicBezTo>
                  <a:cubicBezTo>
                    <a:pt x="1" y="5"/>
                    <a:pt x="1" y="5"/>
                    <a:pt x="1" y="5"/>
                  </a:cubicBezTo>
                  <a:cubicBezTo>
                    <a:pt x="0" y="4"/>
                    <a:pt x="0" y="2"/>
                    <a:pt x="1" y="1"/>
                  </a:cubicBezTo>
                  <a:cubicBezTo>
                    <a:pt x="1" y="0"/>
                    <a:pt x="2" y="0"/>
                    <a:pt x="3" y="0"/>
                  </a:cubicBezTo>
                  <a:cubicBezTo>
                    <a:pt x="4" y="0"/>
                    <a:pt x="4" y="0"/>
                    <a:pt x="5" y="1"/>
                  </a:cubicBezTo>
                  <a:cubicBezTo>
                    <a:pt x="17" y="13"/>
                    <a:pt x="17" y="13"/>
                    <a:pt x="17" y="13"/>
                  </a:cubicBezTo>
                  <a:cubicBezTo>
                    <a:pt x="18" y="14"/>
                    <a:pt x="18" y="15"/>
                    <a:pt x="18" y="15"/>
                  </a:cubicBezTo>
                  <a:cubicBezTo>
                    <a:pt x="18" y="16"/>
                    <a:pt x="18" y="17"/>
                    <a:pt x="17" y="18"/>
                  </a:cubicBezTo>
                  <a:cubicBezTo>
                    <a:pt x="17" y="18"/>
                    <a:pt x="16" y="18"/>
                    <a:pt x="15" y="18"/>
                  </a:cubicBezTo>
                  <a:close/>
                  <a:moveTo>
                    <a:pt x="3" y="1"/>
                  </a:moveTo>
                  <a:cubicBezTo>
                    <a:pt x="2" y="1"/>
                    <a:pt x="2" y="1"/>
                    <a:pt x="2" y="2"/>
                  </a:cubicBezTo>
                  <a:cubicBezTo>
                    <a:pt x="1" y="2"/>
                    <a:pt x="1" y="4"/>
                    <a:pt x="2" y="4"/>
                  </a:cubicBezTo>
                  <a:cubicBezTo>
                    <a:pt x="14" y="17"/>
                    <a:pt x="14" y="17"/>
                    <a:pt x="14" y="17"/>
                  </a:cubicBezTo>
                  <a:cubicBezTo>
                    <a:pt x="14" y="17"/>
                    <a:pt x="15" y="17"/>
                    <a:pt x="15" y="17"/>
                  </a:cubicBezTo>
                  <a:cubicBezTo>
                    <a:pt x="16" y="17"/>
                    <a:pt x="16" y="17"/>
                    <a:pt x="17" y="17"/>
                  </a:cubicBezTo>
                  <a:cubicBezTo>
                    <a:pt x="17" y="16"/>
                    <a:pt x="17" y="16"/>
                    <a:pt x="17" y="15"/>
                  </a:cubicBezTo>
                  <a:cubicBezTo>
                    <a:pt x="17" y="15"/>
                    <a:pt x="17" y="15"/>
                    <a:pt x="17" y="14"/>
                  </a:cubicBezTo>
                  <a:cubicBezTo>
                    <a:pt x="4" y="2"/>
                    <a:pt x="4" y="2"/>
                    <a:pt x="4" y="2"/>
                  </a:cubicBezTo>
                  <a:cubicBezTo>
                    <a:pt x="4" y="1"/>
                    <a:pt x="3" y="1"/>
                    <a:pt x="3"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84"/>
            <p:cNvSpPr/>
            <p:nvPr/>
          </p:nvSpPr>
          <p:spPr bwMode="auto">
            <a:xfrm>
              <a:off x="2245" y="1977"/>
              <a:ext cx="280" cy="281"/>
            </a:xfrm>
            <a:custGeom>
              <a:avLst/>
              <a:gdLst>
                <a:gd name="T0" fmla="*/ 19 w 24"/>
                <a:gd name="T1" fmla="*/ 5 h 24"/>
                <a:gd name="T2" fmla="*/ 19 w 24"/>
                <a:gd name="T3" fmla="*/ 20 h 24"/>
                <a:gd name="T4" fmla="*/ 4 w 24"/>
                <a:gd name="T5" fmla="*/ 20 h 24"/>
                <a:gd name="T6" fmla="*/ 4 w 24"/>
                <a:gd name="T7" fmla="*/ 5 h 24"/>
                <a:gd name="T8" fmla="*/ 19 w 24"/>
                <a:gd name="T9" fmla="*/ 5 h 24"/>
              </a:gdLst>
              <a:ahLst/>
              <a:cxnLst>
                <a:cxn ang="0">
                  <a:pos x="T0" y="T1"/>
                </a:cxn>
                <a:cxn ang="0">
                  <a:pos x="T2" y="T3"/>
                </a:cxn>
                <a:cxn ang="0">
                  <a:pos x="T4" y="T5"/>
                </a:cxn>
                <a:cxn ang="0">
                  <a:pos x="T6" y="T7"/>
                </a:cxn>
                <a:cxn ang="0">
                  <a:pos x="T8" y="T9"/>
                </a:cxn>
              </a:cxnLst>
              <a:rect l="0" t="0" r="r" b="b"/>
              <a:pathLst>
                <a:path w="24" h="24">
                  <a:moveTo>
                    <a:pt x="19" y="5"/>
                  </a:moveTo>
                  <a:cubicBezTo>
                    <a:pt x="24" y="9"/>
                    <a:pt x="24" y="16"/>
                    <a:pt x="19" y="20"/>
                  </a:cubicBezTo>
                  <a:cubicBezTo>
                    <a:pt x="15" y="24"/>
                    <a:pt x="9" y="24"/>
                    <a:pt x="4" y="20"/>
                  </a:cubicBezTo>
                  <a:cubicBezTo>
                    <a:pt x="0" y="16"/>
                    <a:pt x="0" y="9"/>
                    <a:pt x="4" y="5"/>
                  </a:cubicBezTo>
                  <a:cubicBezTo>
                    <a:pt x="9" y="0"/>
                    <a:pt x="15" y="0"/>
                    <a:pt x="19"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85"/>
            <p:cNvSpPr>
              <a:spLocks noEditPoints="1"/>
            </p:cNvSpPr>
            <p:nvPr/>
          </p:nvSpPr>
          <p:spPr bwMode="auto">
            <a:xfrm>
              <a:off x="2245" y="1989"/>
              <a:ext cx="268" cy="257"/>
            </a:xfrm>
            <a:custGeom>
              <a:avLst/>
              <a:gdLst>
                <a:gd name="T0" fmla="*/ 12 w 23"/>
                <a:gd name="T1" fmla="*/ 22 h 22"/>
                <a:gd name="T2" fmla="*/ 4 w 23"/>
                <a:gd name="T3" fmla="*/ 19 h 22"/>
                <a:gd name="T4" fmla="*/ 4 w 23"/>
                <a:gd name="T5" fmla="*/ 3 h 22"/>
                <a:gd name="T6" fmla="*/ 12 w 23"/>
                <a:gd name="T7" fmla="*/ 0 h 22"/>
                <a:gd name="T8" fmla="*/ 20 w 23"/>
                <a:gd name="T9" fmla="*/ 3 h 22"/>
                <a:gd name="T10" fmla="*/ 23 w 23"/>
                <a:gd name="T11" fmla="*/ 11 h 22"/>
                <a:gd name="T12" fmla="*/ 20 w 23"/>
                <a:gd name="T13" fmla="*/ 19 h 22"/>
                <a:gd name="T14" fmla="*/ 12 w 23"/>
                <a:gd name="T15" fmla="*/ 22 h 22"/>
                <a:gd name="T16" fmla="*/ 12 w 23"/>
                <a:gd name="T17" fmla="*/ 1 h 22"/>
                <a:gd name="T18" fmla="*/ 5 w 23"/>
                <a:gd name="T19" fmla="*/ 4 h 22"/>
                <a:gd name="T20" fmla="*/ 5 w 23"/>
                <a:gd name="T21" fmla="*/ 18 h 22"/>
                <a:gd name="T22" fmla="*/ 12 w 23"/>
                <a:gd name="T23" fmla="*/ 21 h 22"/>
                <a:gd name="T24" fmla="*/ 19 w 23"/>
                <a:gd name="T25" fmla="*/ 18 h 22"/>
                <a:gd name="T26" fmla="*/ 22 w 23"/>
                <a:gd name="T27" fmla="*/ 11 h 22"/>
                <a:gd name="T28" fmla="*/ 19 w 23"/>
                <a:gd name="T29" fmla="*/ 4 h 22"/>
                <a:gd name="T30" fmla="*/ 12 w 23"/>
                <a:gd name="T31" fmla="*/ 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2">
                  <a:moveTo>
                    <a:pt x="12" y="22"/>
                  </a:moveTo>
                  <a:cubicBezTo>
                    <a:pt x="9" y="22"/>
                    <a:pt x="6" y="21"/>
                    <a:pt x="4" y="19"/>
                  </a:cubicBezTo>
                  <a:cubicBezTo>
                    <a:pt x="0" y="15"/>
                    <a:pt x="0" y="8"/>
                    <a:pt x="4" y="3"/>
                  </a:cubicBezTo>
                  <a:cubicBezTo>
                    <a:pt x="6" y="1"/>
                    <a:pt x="9" y="0"/>
                    <a:pt x="12" y="0"/>
                  </a:cubicBezTo>
                  <a:cubicBezTo>
                    <a:pt x="15" y="0"/>
                    <a:pt x="18" y="1"/>
                    <a:pt x="20" y="3"/>
                  </a:cubicBezTo>
                  <a:cubicBezTo>
                    <a:pt x="22" y="5"/>
                    <a:pt x="23" y="8"/>
                    <a:pt x="23" y="11"/>
                  </a:cubicBezTo>
                  <a:cubicBezTo>
                    <a:pt x="23" y="14"/>
                    <a:pt x="22" y="17"/>
                    <a:pt x="20" y="19"/>
                  </a:cubicBezTo>
                  <a:cubicBezTo>
                    <a:pt x="18" y="21"/>
                    <a:pt x="15" y="22"/>
                    <a:pt x="12" y="22"/>
                  </a:cubicBezTo>
                  <a:close/>
                  <a:moveTo>
                    <a:pt x="12" y="1"/>
                  </a:moveTo>
                  <a:cubicBezTo>
                    <a:pt x="9" y="1"/>
                    <a:pt x="7" y="2"/>
                    <a:pt x="5" y="4"/>
                  </a:cubicBezTo>
                  <a:cubicBezTo>
                    <a:pt x="1" y="8"/>
                    <a:pt x="1" y="14"/>
                    <a:pt x="5" y="18"/>
                  </a:cubicBezTo>
                  <a:cubicBezTo>
                    <a:pt x="7" y="20"/>
                    <a:pt x="9" y="21"/>
                    <a:pt x="12" y="21"/>
                  </a:cubicBezTo>
                  <a:cubicBezTo>
                    <a:pt x="15" y="21"/>
                    <a:pt x="17" y="20"/>
                    <a:pt x="19" y="18"/>
                  </a:cubicBezTo>
                  <a:cubicBezTo>
                    <a:pt x="21" y="16"/>
                    <a:pt x="22" y="14"/>
                    <a:pt x="22" y="11"/>
                  </a:cubicBezTo>
                  <a:cubicBezTo>
                    <a:pt x="22" y="8"/>
                    <a:pt x="21" y="6"/>
                    <a:pt x="19" y="4"/>
                  </a:cubicBezTo>
                  <a:cubicBezTo>
                    <a:pt x="17" y="2"/>
                    <a:pt x="15" y="1"/>
                    <a:pt x="12"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86"/>
            <p:cNvSpPr>
              <a:spLocks noEditPoints="1"/>
            </p:cNvSpPr>
            <p:nvPr/>
          </p:nvSpPr>
          <p:spPr bwMode="auto">
            <a:xfrm>
              <a:off x="2280" y="2024"/>
              <a:ext cx="210" cy="198"/>
            </a:xfrm>
            <a:custGeom>
              <a:avLst/>
              <a:gdLst>
                <a:gd name="T0" fmla="*/ 9 w 18"/>
                <a:gd name="T1" fmla="*/ 17 h 17"/>
                <a:gd name="T2" fmla="*/ 3 w 18"/>
                <a:gd name="T3" fmla="*/ 14 h 17"/>
                <a:gd name="T4" fmla="*/ 3 w 18"/>
                <a:gd name="T5" fmla="*/ 2 h 17"/>
                <a:gd name="T6" fmla="*/ 9 w 18"/>
                <a:gd name="T7" fmla="*/ 0 h 17"/>
                <a:gd name="T8" fmla="*/ 15 w 18"/>
                <a:gd name="T9" fmla="*/ 2 h 17"/>
                <a:gd name="T10" fmla="*/ 15 w 18"/>
                <a:gd name="T11" fmla="*/ 14 h 17"/>
                <a:gd name="T12" fmla="*/ 9 w 18"/>
                <a:gd name="T13" fmla="*/ 17 h 17"/>
                <a:gd name="T14" fmla="*/ 9 w 18"/>
                <a:gd name="T15" fmla="*/ 1 h 17"/>
                <a:gd name="T16" fmla="*/ 4 w 18"/>
                <a:gd name="T17" fmla="*/ 3 h 17"/>
                <a:gd name="T18" fmla="*/ 4 w 18"/>
                <a:gd name="T19" fmla="*/ 13 h 17"/>
                <a:gd name="T20" fmla="*/ 9 w 18"/>
                <a:gd name="T21" fmla="*/ 16 h 17"/>
                <a:gd name="T22" fmla="*/ 14 w 18"/>
                <a:gd name="T23" fmla="*/ 13 h 17"/>
                <a:gd name="T24" fmla="*/ 14 w 18"/>
                <a:gd name="T25" fmla="*/ 3 h 17"/>
                <a:gd name="T26" fmla="*/ 9 w 18"/>
                <a:gd name="T27"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17">
                  <a:moveTo>
                    <a:pt x="9" y="17"/>
                  </a:moveTo>
                  <a:cubicBezTo>
                    <a:pt x="7" y="17"/>
                    <a:pt x="4" y="16"/>
                    <a:pt x="3" y="14"/>
                  </a:cubicBezTo>
                  <a:cubicBezTo>
                    <a:pt x="0" y="11"/>
                    <a:pt x="0" y="5"/>
                    <a:pt x="3" y="2"/>
                  </a:cubicBezTo>
                  <a:cubicBezTo>
                    <a:pt x="4" y="0"/>
                    <a:pt x="7" y="0"/>
                    <a:pt x="9" y="0"/>
                  </a:cubicBezTo>
                  <a:cubicBezTo>
                    <a:pt x="11" y="0"/>
                    <a:pt x="13" y="0"/>
                    <a:pt x="15" y="2"/>
                  </a:cubicBezTo>
                  <a:cubicBezTo>
                    <a:pt x="18" y="5"/>
                    <a:pt x="18" y="11"/>
                    <a:pt x="15" y="14"/>
                  </a:cubicBezTo>
                  <a:cubicBezTo>
                    <a:pt x="13" y="16"/>
                    <a:pt x="11" y="17"/>
                    <a:pt x="9" y="17"/>
                  </a:cubicBezTo>
                  <a:close/>
                  <a:moveTo>
                    <a:pt x="9" y="1"/>
                  </a:moveTo>
                  <a:cubicBezTo>
                    <a:pt x="7" y="1"/>
                    <a:pt x="5" y="2"/>
                    <a:pt x="4" y="3"/>
                  </a:cubicBezTo>
                  <a:cubicBezTo>
                    <a:pt x="1" y="6"/>
                    <a:pt x="1" y="10"/>
                    <a:pt x="4" y="13"/>
                  </a:cubicBezTo>
                  <a:cubicBezTo>
                    <a:pt x="5" y="15"/>
                    <a:pt x="7" y="16"/>
                    <a:pt x="9" y="16"/>
                  </a:cubicBezTo>
                  <a:cubicBezTo>
                    <a:pt x="11" y="16"/>
                    <a:pt x="13" y="15"/>
                    <a:pt x="14" y="13"/>
                  </a:cubicBezTo>
                  <a:cubicBezTo>
                    <a:pt x="17" y="10"/>
                    <a:pt x="17" y="6"/>
                    <a:pt x="14" y="3"/>
                  </a:cubicBezTo>
                  <a:cubicBezTo>
                    <a:pt x="13" y="2"/>
                    <a:pt x="11" y="1"/>
                    <a:pt x="9"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87"/>
            <p:cNvSpPr/>
            <p:nvPr/>
          </p:nvSpPr>
          <p:spPr bwMode="auto">
            <a:xfrm>
              <a:off x="2304" y="2070"/>
              <a:ext cx="35" cy="94"/>
            </a:xfrm>
            <a:custGeom>
              <a:avLst/>
              <a:gdLst>
                <a:gd name="T0" fmla="*/ 3 w 3"/>
                <a:gd name="T1" fmla="*/ 8 h 8"/>
                <a:gd name="T2" fmla="*/ 2 w 3"/>
                <a:gd name="T3" fmla="*/ 8 h 8"/>
                <a:gd name="T4" fmla="*/ 2 w 3"/>
                <a:gd name="T5" fmla="*/ 0 h 8"/>
                <a:gd name="T6" fmla="*/ 3 w 3"/>
                <a:gd name="T7" fmla="*/ 0 h 8"/>
                <a:gd name="T8" fmla="*/ 3 w 3"/>
                <a:gd name="T9" fmla="*/ 1 h 8"/>
                <a:gd name="T10" fmla="*/ 3 w 3"/>
                <a:gd name="T11" fmla="*/ 7 h 8"/>
                <a:gd name="T12" fmla="*/ 3 w 3"/>
                <a:gd name="T13" fmla="*/ 8 h 8"/>
                <a:gd name="T14" fmla="*/ 3 w 3"/>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8">
                  <a:moveTo>
                    <a:pt x="3" y="8"/>
                  </a:moveTo>
                  <a:cubicBezTo>
                    <a:pt x="2" y="8"/>
                    <a:pt x="2" y="8"/>
                    <a:pt x="2" y="8"/>
                  </a:cubicBezTo>
                  <a:cubicBezTo>
                    <a:pt x="0" y="6"/>
                    <a:pt x="0" y="3"/>
                    <a:pt x="2" y="0"/>
                  </a:cubicBezTo>
                  <a:cubicBezTo>
                    <a:pt x="2" y="0"/>
                    <a:pt x="3" y="0"/>
                    <a:pt x="3" y="0"/>
                  </a:cubicBezTo>
                  <a:cubicBezTo>
                    <a:pt x="3" y="1"/>
                    <a:pt x="3" y="1"/>
                    <a:pt x="3" y="1"/>
                  </a:cubicBezTo>
                  <a:cubicBezTo>
                    <a:pt x="2" y="3"/>
                    <a:pt x="2" y="5"/>
                    <a:pt x="3" y="7"/>
                  </a:cubicBezTo>
                  <a:cubicBezTo>
                    <a:pt x="3" y="7"/>
                    <a:pt x="3" y="8"/>
                    <a:pt x="3" y="8"/>
                  </a:cubicBezTo>
                  <a:cubicBezTo>
                    <a:pt x="3" y="8"/>
                    <a:pt x="3" y="8"/>
                    <a:pt x="3" y="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88"/>
            <p:cNvSpPr/>
            <p:nvPr/>
          </p:nvSpPr>
          <p:spPr bwMode="auto">
            <a:xfrm>
              <a:off x="2513" y="2269"/>
              <a:ext cx="35" cy="24"/>
            </a:xfrm>
            <a:custGeom>
              <a:avLst/>
              <a:gdLst>
                <a:gd name="T0" fmla="*/ 0 w 3"/>
                <a:gd name="T1" fmla="*/ 2 h 2"/>
                <a:gd name="T2" fmla="*/ 0 w 3"/>
                <a:gd name="T3" fmla="*/ 2 h 2"/>
                <a:gd name="T4" fmla="*/ 0 w 3"/>
                <a:gd name="T5" fmla="*/ 1 h 2"/>
                <a:gd name="T6" fmla="*/ 2 w 3"/>
                <a:gd name="T7" fmla="*/ 0 h 2"/>
                <a:gd name="T8" fmla="*/ 2 w 3"/>
                <a:gd name="T9" fmla="*/ 0 h 2"/>
                <a:gd name="T10" fmla="*/ 2 w 3"/>
                <a:gd name="T11" fmla="*/ 1 h 2"/>
                <a:gd name="T12" fmla="*/ 1 w 3"/>
                <a:gd name="T13" fmla="*/ 2 h 2"/>
                <a:gd name="T14" fmla="*/ 0 w 3"/>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0" y="2"/>
                  </a:moveTo>
                  <a:cubicBezTo>
                    <a:pt x="0" y="2"/>
                    <a:pt x="0" y="2"/>
                    <a:pt x="0" y="2"/>
                  </a:cubicBezTo>
                  <a:cubicBezTo>
                    <a:pt x="0" y="2"/>
                    <a:pt x="0" y="2"/>
                    <a:pt x="0" y="1"/>
                  </a:cubicBezTo>
                  <a:cubicBezTo>
                    <a:pt x="2" y="0"/>
                    <a:pt x="2" y="0"/>
                    <a:pt x="2" y="0"/>
                  </a:cubicBezTo>
                  <a:cubicBezTo>
                    <a:pt x="2" y="0"/>
                    <a:pt x="2" y="0"/>
                    <a:pt x="2" y="0"/>
                  </a:cubicBezTo>
                  <a:cubicBezTo>
                    <a:pt x="3" y="0"/>
                    <a:pt x="3" y="0"/>
                    <a:pt x="2" y="1"/>
                  </a:cubicBezTo>
                  <a:cubicBezTo>
                    <a:pt x="1" y="2"/>
                    <a:pt x="1" y="2"/>
                    <a:pt x="1" y="2"/>
                  </a:cubicBezTo>
                  <a:cubicBezTo>
                    <a:pt x="1" y="2"/>
                    <a:pt x="0" y="2"/>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89"/>
            <p:cNvSpPr/>
            <p:nvPr/>
          </p:nvSpPr>
          <p:spPr bwMode="auto">
            <a:xfrm>
              <a:off x="2537" y="2293"/>
              <a:ext cx="35" cy="23"/>
            </a:xfrm>
            <a:custGeom>
              <a:avLst/>
              <a:gdLst>
                <a:gd name="T0" fmla="*/ 0 w 3"/>
                <a:gd name="T1" fmla="*/ 2 h 2"/>
                <a:gd name="T2" fmla="*/ 0 w 3"/>
                <a:gd name="T3" fmla="*/ 2 h 2"/>
                <a:gd name="T4" fmla="*/ 0 w 3"/>
                <a:gd name="T5" fmla="*/ 1 h 2"/>
                <a:gd name="T6" fmla="*/ 2 w 3"/>
                <a:gd name="T7" fmla="*/ 0 h 2"/>
                <a:gd name="T8" fmla="*/ 2 w 3"/>
                <a:gd name="T9" fmla="*/ 0 h 2"/>
                <a:gd name="T10" fmla="*/ 2 w 3"/>
                <a:gd name="T11" fmla="*/ 1 h 2"/>
                <a:gd name="T12" fmla="*/ 1 w 3"/>
                <a:gd name="T13" fmla="*/ 2 h 2"/>
                <a:gd name="T14" fmla="*/ 0 w 3"/>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0" y="2"/>
                  </a:moveTo>
                  <a:cubicBezTo>
                    <a:pt x="0" y="2"/>
                    <a:pt x="0" y="2"/>
                    <a:pt x="0" y="2"/>
                  </a:cubicBezTo>
                  <a:cubicBezTo>
                    <a:pt x="0" y="2"/>
                    <a:pt x="0" y="2"/>
                    <a:pt x="0" y="1"/>
                  </a:cubicBezTo>
                  <a:cubicBezTo>
                    <a:pt x="2" y="0"/>
                    <a:pt x="2" y="0"/>
                    <a:pt x="2" y="0"/>
                  </a:cubicBezTo>
                  <a:cubicBezTo>
                    <a:pt x="2" y="0"/>
                    <a:pt x="2" y="0"/>
                    <a:pt x="2" y="0"/>
                  </a:cubicBezTo>
                  <a:cubicBezTo>
                    <a:pt x="3" y="0"/>
                    <a:pt x="3" y="0"/>
                    <a:pt x="2" y="1"/>
                  </a:cubicBezTo>
                  <a:cubicBezTo>
                    <a:pt x="1" y="2"/>
                    <a:pt x="1" y="2"/>
                    <a:pt x="1" y="2"/>
                  </a:cubicBezTo>
                  <a:cubicBezTo>
                    <a:pt x="1" y="2"/>
                    <a:pt x="0" y="2"/>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90"/>
            <p:cNvSpPr/>
            <p:nvPr/>
          </p:nvSpPr>
          <p:spPr bwMode="auto">
            <a:xfrm>
              <a:off x="2560" y="2316"/>
              <a:ext cx="35" cy="23"/>
            </a:xfrm>
            <a:custGeom>
              <a:avLst/>
              <a:gdLst>
                <a:gd name="T0" fmla="*/ 0 w 3"/>
                <a:gd name="T1" fmla="*/ 2 h 2"/>
                <a:gd name="T2" fmla="*/ 0 w 3"/>
                <a:gd name="T3" fmla="*/ 2 h 2"/>
                <a:gd name="T4" fmla="*/ 0 w 3"/>
                <a:gd name="T5" fmla="*/ 1 h 2"/>
                <a:gd name="T6" fmla="*/ 2 w 3"/>
                <a:gd name="T7" fmla="*/ 0 h 2"/>
                <a:gd name="T8" fmla="*/ 2 w 3"/>
                <a:gd name="T9" fmla="*/ 0 h 2"/>
                <a:gd name="T10" fmla="*/ 2 w 3"/>
                <a:gd name="T11" fmla="*/ 1 h 2"/>
                <a:gd name="T12" fmla="*/ 1 w 3"/>
                <a:gd name="T13" fmla="*/ 2 h 2"/>
                <a:gd name="T14" fmla="*/ 0 w 3"/>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0" y="2"/>
                  </a:moveTo>
                  <a:cubicBezTo>
                    <a:pt x="0" y="2"/>
                    <a:pt x="0" y="2"/>
                    <a:pt x="0" y="2"/>
                  </a:cubicBezTo>
                  <a:cubicBezTo>
                    <a:pt x="0" y="2"/>
                    <a:pt x="0" y="2"/>
                    <a:pt x="0" y="1"/>
                  </a:cubicBezTo>
                  <a:cubicBezTo>
                    <a:pt x="2" y="0"/>
                    <a:pt x="2" y="0"/>
                    <a:pt x="2" y="0"/>
                  </a:cubicBezTo>
                  <a:cubicBezTo>
                    <a:pt x="2" y="0"/>
                    <a:pt x="2" y="0"/>
                    <a:pt x="2" y="0"/>
                  </a:cubicBezTo>
                  <a:cubicBezTo>
                    <a:pt x="3" y="0"/>
                    <a:pt x="3" y="0"/>
                    <a:pt x="2" y="1"/>
                  </a:cubicBezTo>
                  <a:cubicBezTo>
                    <a:pt x="1" y="2"/>
                    <a:pt x="1" y="2"/>
                    <a:pt x="1" y="2"/>
                  </a:cubicBezTo>
                  <a:cubicBezTo>
                    <a:pt x="1" y="2"/>
                    <a:pt x="0" y="2"/>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91"/>
            <p:cNvSpPr/>
            <p:nvPr/>
          </p:nvSpPr>
          <p:spPr bwMode="auto">
            <a:xfrm>
              <a:off x="2583" y="2339"/>
              <a:ext cx="35" cy="24"/>
            </a:xfrm>
            <a:custGeom>
              <a:avLst/>
              <a:gdLst>
                <a:gd name="T0" fmla="*/ 0 w 3"/>
                <a:gd name="T1" fmla="*/ 2 h 2"/>
                <a:gd name="T2" fmla="*/ 0 w 3"/>
                <a:gd name="T3" fmla="*/ 2 h 2"/>
                <a:gd name="T4" fmla="*/ 0 w 3"/>
                <a:gd name="T5" fmla="*/ 1 h 2"/>
                <a:gd name="T6" fmla="*/ 2 w 3"/>
                <a:gd name="T7" fmla="*/ 0 h 2"/>
                <a:gd name="T8" fmla="*/ 2 w 3"/>
                <a:gd name="T9" fmla="*/ 0 h 2"/>
                <a:gd name="T10" fmla="*/ 2 w 3"/>
                <a:gd name="T11" fmla="*/ 1 h 2"/>
                <a:gd name="T12" fmla="*/ 1 w 3"/>
                <a:gd name="T13" fmla="*/ 2 h 2"/>
                <a:gd name="T14" fmla="*/ 0 w 3"/>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0" y="2"/>
                  </a:moveTo>
                  <a:cubicBezTo>
                    <a:pt x="0" y="2"/>
                    <a:pt x="0" y="2"/>
                    <a:pt x="0" y="2"/>
                  </a:cubicBezTo>
                  <a:cubicBezTo>
                    <a:pt x="0" y="2"/>
                    <a:pt x="0" y="2"/>
                    <a:pt x="0" y="1"/>
                  </a:cubicBezTo>
                  <a:cubicBezTo>
                    <a:pt x="2" y="0"/>
                    <a:pt x="2" y="0"/>
                    <a:pt x="2" y="0"/>
                  </a:cubicBezTo>
                  <a:cubicBezTo>
                    <a:pt x="2" y="0"/>
                    <a:pt x="2" y="0"/>
                    <a:pt x="2" y="0"/>
                  </a:cubicBezTo>
                  <a:cubicBezTo>
                    <a:pt x="3" y="0"/>
                    <a:pt x="3" y="0"/>
                    <a:pt x="2" y="1"/>
                  </a:cubicBezTo>
                  <a:cubicBezTo>
                    <a:pt x="1" y="2"/>
                    <a:pt x="1" y="2"/>
                    <a:pt x="1" y="2"/>
                  </a:cubicBezTo>
                  <a:cubicBezTo>
                    <a:pt x="1" y="2"/>
                    <a:pt x="0" y="2"/>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92"/>
            <p:cNvSpPr/>
            <p:nvPr/>
          </p:nvSpPr>
          <p:spPr bwMode="auto">
            <a:xfrm>
              <a:off x="2607" y="2351"/>
              <a:ext cx="34" cy="35"/>
            </a:xfrm>
            <a:custGeom>
              <a:avLst/>
              <a:gdLst>
                <a:gd name="T0" fmla="*/ 0 w 3"/>
                <a:gd name="T1" fmla="*/ 3 h 3"/>
                <a:gd name="T2" fmla="*/ 0 w 3"/>
                <a:gd name="T3" fmla="*/ 3 h 3"/>
                <a:gd name="T4" fmla="*/ 0 w 3"/>
                <a:gd name="T5" fmla="*/ 2 h 3"/>
                <a:gd name="T6" fmla="*/ 2 w 3"/>
                <a:gd name="T7" fmla="*/ 1 h 3"/>
                <a:gd name="T8" fmla="*/ 2 w 3"/>
                <a:gd name="T9" fmla="*/ 1 h 3"/>
                <a:gd name="T10" fmla="*/ 2 w 3"/>
                <a:gd name="T11" fmla="*/ 2 h 3"/>
                <a:gd name="T12" fmla="*/ 1 w 3"/>
                <a:gd name="T13" fmla="*/ 3 h 3"/>
                <a:gd name="T14" fmla="*/ 0 w 3"/>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3">
                  <a:moveTo>
                    <a:pt x="0" y="3"/>
                  </a:moveTo>
                  <a:cubicBezTo>
                    <a:pt x="0" y="3"/>
                    <a:pt x="0" y="3"/>
                    <a:pt x="0" y="3"/>
                  </a:cubicBezTo>
                  <a:cubicBezTo>
                    <a:pt x="0" y="3"/>
                    <a:pt x="0" y="3"/>
                    <a:pt x="0" y="2"/>
                  </a:cubicBezTo>
                  <a:cubicBezTo>
                    <a:pt x="2" y="1"/>
                    <a:pt x="2" y="1"/>
                    <a:pt x="2" y="1"/>
                  </a:cubicBezTo>
                  <a:cubicBezTo>
                    <a:pt x="2" y="1"/>
                    <a:pt x="2" y="0"/>
                    <a:pt x="2" y="1"/>
                  </a:cubicBezTo>
                  <a:cubicBezTo>
                    <a:pt x="3" y="1"/>
                    <a:pt x="3" y="1"/>
                    <a:pt x="2" y="2"/>
                  </a:cubicBezTo>
                  <a:cubicBezTo>
                    <a:pt x="1" y="3"/>
                    <a:pt x="1" y="3"/>
                    <a:pt x="1" y="3"/>
                  </a:cubicBezTo>
                  <a:cubicBezTo>
                    <a:pt x="1" y="3"/>
                    <a:pt x="0" y="3"/>
                    <a:pt x="0"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93"/>
            <p:cNvSpPr/>
            <p:nvPr/>
          </p:nvSpPr>
          <p:spPr bwMode="auto">
            <a:xfrm>
              <a:off x="2630" y="2375"/>
              <a:ext cx="35" cy="35"/>
            </a:xfrm>
            <a:custGeom>
              <a:avLst/>
              <a:gdLst>
                <a:gd name="T0" fmla="*/ 0 w 3"/>
                <a:gd name="T1" fmla="*/ 3 h 3"/>
                <a:gd name="T2" fmla="*/ 0 w 3"/>
                <a:gd name="T3" fmla="*/ 3 h 3"/>
                <a:gd name="T4" fmla="*/ 0 w 3"/>
                <a:gd name="T5" fmla="*/ 2 h 3"/>
                <a:gd name="T6" fmla="*/ 2 w 3"/>
                <a:gd name="T7" fmla="*/ 1 h 3"/>
                <a:gd name="T8" fmla="*/ 2 w 3"/>
                <a:gd name="T9" fmla="*/ 1 h 3"/>
                <a:gd name="T10" fmla="*/ 2 w 3"/>
                <a:gd name="T11" fmla="*/ 2 h 3"/>
                <a:gd name="T12" fmla="*/ 1 w 3"/>
                <a:gd name="T13" fmla="*/ 3 h 3"/>
                <a:gd name="T14" fmla="*/ 0 w 3"/>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3">
                  <a:moveTo>
                    <a:pt x="0" y="3"/>
                  </a:moveTo>
                  <a:cubicBezTo>
                    <a:pt x="0" y="3"/>
                    <a:pt x="0" y="3"/>
                    <a:pt x="0" y="3"/>
                  </a:cubicBezTo>
                  <a:cubicBezTo>
                    <a:pt x="0" y="3"/>
                    <a:pt x="0" y="3"/>
                    <a:pt x="0" y="2"/>
                  </a:cubicBezTo>
                  <a:cubicBezTo>
                    <a:pt x="2" y="1"/>
                    <a:pt x="2" y="1"/>
                    <a:pt x="2" y="1"/>
                  </a:cubicBezTo>
                  <a:cubicBezTo>
                    <a:pt x="2" y="1"/>
                    <a:pt x="2" y="0"/>
                    <a:pt x="2" y="1"/>
                  </a:cubicBezTo>
                  <a:cubicBezTo>
                    <a:pt x="3" y="1"/>
                    <a:pt x="3" y="1"/>
                    <a:pt x="2" y="2"/>
                  </a:cubicBezTo>
                  <a:cubicBezTo>
                    <a:pt x="1" y="3"/>
                    <a:pt x="1" y="3"/>
                    <a:pt x="1" y="3"/>
                  </a:cubicBezTo>
                  <a:cubicBezTo>
                    <a:pt x="1" y="3"/>
                    <a:pt x="0" y="3"/>
                    <a:pt x="0"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7F7F2"/>
        </a:solidFill>
        <a:effectLst/>
      </p:bgPr>
    </p:bg>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8643130" y="2171700"/>
            <a:ext cx="1339911" cy="1258888"/>
            <a:chOff x="3314" y="1219"/>
            <a:chExt cx="1108" cy="1041"/>
          </a:xfrm>
        </p:grpSpPr>
        <p:sp>
          <p:nvSpPr>
            <p:cNvPr id="5" name="Freeform 5"/>
            <p:cNvSpPr/>
            <p:nvPr/>
          </p:nvSpPr>
          <p:spPr bwMode="auto">
            <a:xfrm>
              <a:off x="3352" y="1219"/>
              <a:ext cx="1070" cy="1041"/>
            </a:xfrm>
            <a:custGeom>
              <a:avLst/>
              <a:gdLst>
                <a:gd name="T0" fmla="*/ 37 w 56"/>
                <a:gd name="T1" fmla="*/ 4 h 54"/>
                <a:gd name="T2" fmla="*/ 6 w 56"/>
                <a:gd name="T3" fmla="*/ 18 h 54"/>
                <a:gd name="T4" fmla="*/ 8 w 56"/>
                <a:gd name="T5" fmla="*/ 38 h 54"/>
                <a:gd name="T6" fmla="*/ 0 w 56"/>
                <a:gd name="T7" fmla="*/ 52 h 54"/>
                <a:gd name="T8" fmla="*/ 15 w 56"/>
                <a:gd name="T9" fmla="*/ 46 h 54"/>
                <a:gd name="T10" fmla="*/ 21 w 56"/>
                <a:gd name="T11" fmla="*/ 49 h 54"/>
                <a:gd name="T12" fmla="*/ 51 w 56"/>
                <a:gd name="T13" fmla="*/ 35 h 54"/>
                <a:gd name="T14" fmla="*/ 37 w 56"/>
                <a:gd name="T15" fmla="*/ 4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54">
                  <a:moveTo>
                    <a:pt x="37" y="4"/>
                  </a:moveTo>
                  <a:cubicBezTo>
                    <a:pt x="25" y="0"/>
                    <a:pt x="11" y="6"/>
                    <a:pt x="6" y="18"/>
                  </a:cubicBezTo>
                  <a:cubicBezTo>
                    <a:pt x="4" y="25"/>
                    <a:pt x="5" y="32"/>
                    <a:pt x="8" y="38"/>
                  </a:cubicBezTo>
                  <a:cubicBezTo>
                    <a:pt x="0" y="52"/>
                    <a:pt x="0" y="52"/>
                    <a:pt x="0" y="52"/>
                  </a:cubicBezTo>
                  <a:cubicBezTo>
                    <a:pt x="15" y="46"/>
                    <a:pt x="15" y="46"/>
                    <a:pt x="15" y="46"/>
                  </a:cubicBezTo>
                  <a:cubicBezTo>
                    <a:pt x="16" y="47"/>
                    <a:pt x="18" y="48"/>
                    <a:pt x="21" y="49"/>
                  </a:cubicBezTo>
                  <a:cubicBezTo>
                    <a:pt x="33" y="54"/>
                    <a:pt x="47" y="47"/>
                    <a:pt x="51" y="35"/>
                  </a:cubicBezTo>
                  <a:cubicBezTo>
                    <a:pt x="56" y="22"/>
                    <a:pt x="49" y="9"/>
                    <a:pt x="37" y="4"/>
                  </a:cubicBezTo>
                  <a:close/>
                </a:path>
              </a:pathLst>
            </a:custGeom>
            <a:solidFill>
              <a:srgbClr val="5DC2D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6"/>
            <p:cNvSpPr>
              <a:spLocks noEditPoints="1"/>
            </p:cNvSpPr>
            <p:nvPr/>
          </p:nvSpPr>
          <p:spPr bwMode="auto">
            <a:xfrm>
              <a:off x="3314" y="1258"/>
              <a:ext cx="1070" cy="982"/>
            </a:xfrm>
            <a:custGeom>
              <a:avLst/>
              <a:gdLst>
                <a:gd name="T0" fmla="*/ 0 w 56"/>
                <a:gd name="T1" fmla="*/ 51 h 51"/>
                <a:gd name="T2" fmla="*/ 9 w 56"/>
                <a:gd name="T3" fmla="*/ 36 h 51"/>
                <a:gd name="T4" fmla="*/ 8 w 56"/>
                <a:gd name="T5" fmla="*/ 16 h 51"/>
                <a:gd name="T6" fmla="*/ 31 w 56"/>
                <a:gd name="T7" fmla="*/ 0 h 51"/>
                <a:gd name="T8" fmla="*/ 39 w 56"/>
                <a:gd name="T9" fmla="*/ 2 h 51"/>
                <a:gd name="T10" fmla="*/ 53 w 56"/>
                <a:gd name="T11" fmla="*/ 14 h 51"/>
                <a:gd name="T12" fmla="*/ 54 w 56"/>
                <a:gd name="T13" fmla="*/ 33 h 51"/>
                <a:gd name="T14" fmla="*/ 31 w 56"/>
                <a:gd name="T15" fmla="*/ 49 h 51"/>
                <a:gd name="T16" fmla="*/ 31 w 56"/>
                <a:gd name="T17" fmla="*/ 49 h 51"/>
                <a:gd name="T18" fmla="*/ 22 w 56"/>
                <a:gd name="T19" fmla="*/ 48 h 51"/>
                <a:gd name="T20" fmla="*/ 17 w 56"/>
                <a:gd name="T21" fmla="*/ 45 h 51"/>
                <a:gd name="T22" fmla="*/ 0 w 56"/>
                <a:gd name="T23" fmla="*/ 51 h 51"/>
                <a:gd name="T24" fmla="*/ 31 w 56"/>
                <a:gd name="T25" fmla="*/ 1 h 51"/>
                <a:gd name="T26" fmla="*/ 9 w 56"/>
                <a:gd name="T27" fmla="*/ 17 h 51"/>
                <a:gd name="T28" fmla="*/ 10 w 56"/>
                <a:gd name="T29" fmla="*/ 36 h 51"/>
                <a:gd name="T30" fmla="*/ 10 w 56"/>
                <a:gd name="T31" fmla="*/ 36 h 51"/>
                <a:gd name="T32" fmla="*/ 3 w 56"/>
                <a:gd name="T33" fmla="*/ 48 h 51"/>
                <a:gd name="T34" fmla="*/ 17 w 56"/>
                <a:gd name="T35" fmla="*/ 43 h 51"/>
                <a:gd name="T36" fmla="*/ 17 w 56"/>
                <a:gd name="T37" fmla="*/ 44 h 51"/>
                <a:gd name="T38" fmla="*/ 23 w 56"/>
                <a:gd name="T39" fmla="*/ 47 h 51"/>
                <a:gd name="T40" fmla="*/ 31 w 56"/>
                <a:gd name="T41" fmla="*/ 48 h 51"/>
                <a:gd name="T42" fmla="*/ 31 w 56"/>
                <a:gd name="T43" fmla="*/ 48 h 51"/>
                <a:gd name="T44" fmla="*/ 53 w 56"/>
                <a:gd name="T45" fmla="*/ 33 h 51"/>
                <a:gd name="T46" fmla="*/ 52 w 56"/>
                <a:gd name="T47" fmla="*/ 15 h 51"/>
                <a:gd name="T48" fmla="*/ 39 w 56"/>
                <a:gd name="T49" fmla="*/ 3 h 51"/>
                <a:gd name="T50" fmla="*/ 31 w 56"/>
                <a:gd name="T51" fmla="*/ 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6" h="51">
                  <a:moveTo>
                    <a:pt x="0" y="51"/>
                  </a:moveTo>
                  <a:cubicBezTo>
                    <a:pt x="9" y="36"/>
                    <a:pt x="9" y="36"/>
                    <a:pt x="9" y="36"/>
                  </a:cubicBezTo>
                  <a:cubicBezTo>
                    <a:pt x="6" y="30"/>
                    <a:pt x="5" y="23"/>
                    <a:pt x="8" y="16"/>
                  </a:cubicBezTo>
                  <a:cubicBezTo>
                    <a:pt x="11" y="7"/>
                    <a:pt x="20" y="0"/>
                    <a:pt x="31" y="0"/>
                  </a:cubicBezTo>
                  <a:cubicBezTo>
                    <a:pt x="34" y="0"/>
                    <a:pt x="36" y="1"/>
                    <a:pt x="39" y="2"/>
                  </a:cubicBezTo>
                  <a:cubicBezTo>
                    <a:pt x="45" y="4"/>
                    <a:pt x="50" y="8"/>
                    <a:pt x="53" y="14"/>
                  </a:cubicBezTo>
                  <a:cubicBezTo>
                    <a:pt x="56" y="20"/>
                    <a:pt x="56" y="27"/>
                    <a:pt x="54" y="33"/>
                  </a:cubicBezTo>
                  <a:cubicBezTo>
                    <a:pt x="50" y="43"/>
                    <a:pt x="41" y="49"/>
                    <a:pt x="31" y="49"/>
                  </a:cubicBezTo>
                  <a:cubicBezTo>
                    <a:pt x="31" y="49"/>
                    <a:pt x="31" y="49"/>
                    <a:pt x="31" y="49"/>
                  </a:cubicBezTo>
                  <a:cubicBezTo>
                    <a:pt x="28" y="49"/>
                    <a:pt x="25" y="49"/>
                    <a:pt x="22" y="48"/>
                  </a:cubicBezTo>
                  <a:cubicBezTo>
                    <a:pt x="20" y="47"/>
                    <a:pt x="18" y="46"/>
                    <a:pt x="17" y="45"/>
                  </a:cubicBezTo>
                  <a:lnTo>
                    <a:pt x="0" y="51"/>
                  </a:lnTo>
                  <a:close/>
                  <a:moveTo>
                    <a:pt x="31" y="1"/>
                  </a:moveTo>
                  <a:cubicBezTo>
                    <a:pt x="21" y="1"/>
                    <a:pt x="12" y="7"/>
                    <a:pt x="9" y="17"/>
                  </a:cubicBezTo>
                  <a:cubicBezTo>
                    <a:pt x="7" y="23"/>
                    <a:pt x="7" y="30"/>
                    <a:pt x="10" y="36"/>
                  </a:cubicBezTo>
                  <a:cubicBezTo>
                    <a:pt x="10" y="36"/>
                    <a:pt x="10" y="36"/>
                    <a:pt x="10" y="36"/>
                  </a:cubicBezTo>
                  <a:cubicBezTo>
                    <a:pt x="3" y="48"/>
                    <a:pt x="3" y="48"/>
                    <a:pt x="3" y="48"/>
                  </a:cubicBezTo>
                  <a:cubicBezTo>
                    <a:pt x="17" y="43"/>
                    <a:pt x="17" y="43"/>
                    <a:pt x="17" y="43"/>
                  </a:cubicBezTo>
                  <a:cubicBezTo>
                    <a:pt x="17" y="44"/>
                    <a:pt x="17" y="44"/>
                    <a:pt x="17" y="44"/>
                  </a:cubicBezTo>
                  <a:cubicBezTo>
                    <a:pt x="19" y="45"/>
                    <a:pt x="21" y="46"/>
                    <a:pt x="23" y="47"/>
                  </a:cubicBezTo>
                  <a:cubicBezTo>
                    <a:pt x="25" y="48"/>
                    <a:pt x="28" y="48"/>
                    <a:pt x="31" y="48"/>
                  </a:cubicBezTo>
                  <a:cubicBezTo>
                    <a:pt x="31" y="48"/>
                    <a:pt x="31" y="48"/>
                    <a:pt x="31" y="48"/>
                  </a:cubicBezTo>
                  <a:cubicBezTo>
                    <a:pt x="41" y="48"/>
                    <a:pt x="49" y="42"/>
                    <a:pt x="53" y="33"/>
                  </a:cubicBezTo>
                  <a:cubicBezTo>
                    <a:pt x="55" y="27"/>
                    <a:pt x="55" y="20"/>
                    <a:pt x="52" y="15"/>
                  </a:cubicBezTo>
                  <a:cubicBezTo>
                    <a:pt x="49" y="9"/>
                    <a:pt x="45" y="5"/>
                    <a:pt x="39" y="3"/>
                  </a:cubicBezTo>
                  <a:cubicBezTo>
                    <a:pt x="36" y="2"/>
                    <a:pt x="34" y="1"/>
                    <a:pt x="31"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7"/>
            <p:cNvSpPr>
              <a:spLocks noEditPoints="1"/>
            </p:cNvSpPr>
            <p:nvPr/>
          </p:nvSpPr>
          <p:spPr bwMode="auto">
            <a:xfrm>
              <a:off x="3677" y="1412"/>
              <a:ext cx="440" cy="616"/>
            </a:xfrm>
            <a:custGeom>
              <a:avLst/>
              <a:gdLst>
                <a:gd name="T0" fmla="*/ 1 w 23"/>
                <a:gd name="T1" fmla="*/ 23 h 32"/>
                <a:gd name="T2" fmla="*/ 10 w 23"/>
                <a:gd name="T3" fmla="*/ 28 h 32"/>
                <a:gd name="T4" fmla="*/ 11 w 23"/>
                <a:gd name="T5" fmla="*/ 28 h 32"/>
                <a:gd name="T6" fmla="*/ 11 w 23"/>
                <a:gd name="T7" fmla="*/ 17 h 32"/>
                <a:gd name="T8" fmla="*/ 1 w 23"/>
                <a:gd name="T9" fmla="*/ 10 h 32"/>
                <a:gd name="T10" fmla="*/ 8 w 23"/>
                <a:gd name="T11" fmla="*/ 4 h 32"/>
                <a:gd name="T12" fmla="*/ 11 w 23"/>
                <a:gd name="T13" fmla="*/ 3 h 32"/>
                <a:gd name="T14" fmla="*/ 11 w 23"/>
                <a:gd name="T15" fmla="*/ 1 h 32"/>
                <a:gd name="T16" fmla="*/ 12 w 23"/>
                <a:gd name="T17" fmla="*/ 1 h 32"/>
                <a:gd name="T18" fmla="*/ 12 w 23"/>
                <a:gd name="T19" fmla="*/ 3 h 32"/>
                <a:gd name="T20" fmla="*/ 22 w 23"/>
                <a:gd name="T21" fmla="*/ 8 h 32"/>
                <a:gd name="T22" fmla="*/ 21 w 23"/>
                <a:gd name="T23" fmla="*/ 9 h 32"/>
                <a:gd name="T24" fmla="*/ 12 w 23"/>
                <a:gd name="T25" fmla="*/ 5 h 32"/>
                <a:gd name="T26" fmla="*/ 12 w 23"/>
                <a:gd name="T27" fmla="*/ 16 h 32"/>
                <a:gd name="T28" fmla="*/ 23 w 23"/>
                <a:gd name="T29" fmla="*/ 22 h 32"/>
                <a:gd name="T30" fmla="*/ 12 w 23"/>
                <a:gd name="T31" fmla="*/ 29 h 32"/>
                <a:gd name="T32" fmla="*/ 12 w 23"/>
                <a:gd name="T33" fmla="*/ 32 h 32"/>
                <a:gd name="T34" fmla="*/ 11 w 23"/>
                <a:gd name="T35" fmla="*/ 32 h 32"/>
                <a:gd name="T36" fmla="*/ 11 w 23"/>
                <a:gd name="T37" fmla="*/ 29 h 32"/>
                <a:gd name="T38" fmla="*/ 0 w 23"/>
                <a:gd name="T39" fmla="*/ 24 h 32"/>
                <a:gd name="T40" fmla="*/ 1 w 23"/>
                <a:gd name="T41" fmla="*/ 23 h 32"/>
                <a:gd name="T42" fmla="*/ 11 w 23"/>
                <a:gd name="T43" fmla="*/ 5 h 32"/>
                <a:gd name="T44" fmla="*/ 10 w 23"/>
                <a:gd name="T45" fmla="*/ 5 h 32"/>
                <a:gd name="T46" fmla="*/ 2 w 23"/>
                <a:gd name="T47" fmla="*/ 9 h 32"/>
                <a:gd name="T48" fmla="*/ 2 w 23"/>
                <a:gd name="T49" fmla="*/ 10 h 32"/>
                <a:gd name="T50" fmla="*/ 11 w 23"/>
                <a:gd name="T51" fmla="*/ 15 h 32"/>
                <a:gd name="T52" fmla="*/ 11 w 23"/>
                <a:gd name="T53" fmla="*/ 5 h 32"/>
                <a:gd name="T54" fmla="*/ 12 w 23"/>
                <a:gd name="T55" fmla="*/ 28 h 32"/>
                <a:gd name="T56" fmla="*/ 22 w 23"/>
                <a:gd name="T57" fmla="*/ 22 h 32"/>
                <a:gd name="T58" fmla="*/ 12 w 23"/>
                <a:gd name="T59" fmla="*/ 17 h 32"/>
                <a:gd name="T60" fmla="*/ 12 w 23"/>
                <a:gd name="T61"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32">
                  <a:moveTo>
                    <a:pt x="1" y="23"/>
                  </a:moveTo>
                  <a:cubicBezTo>
                    <a:pt x="2" y="27"/>
                    <a:pt x="7" y="28"/>
                    <a:pt x="10" y="28"/>
                  </a:cubicBezTo>
                  <a:cubicBezTo>
                    <a:pt x="10" y="28"/>
                    <a:pt x="11" y="28"/>
                    <a:pt x="11" y="28"/>
                  </a:cubicBezTo>
                  <a:cubicBezTo>
                    <a:pt x="11" y="17"/>
                    <a:pt x="11" y="17"/>
                    <a:pt x="11" y="17"/>
                  </a:cubicBezTo>
                  <a:cubicBezTo>
                    <a:pt x="6" y="16"/>
                    <a:pt x="1" y="16"/>
                    <a:pt x="1" y="10"/>
                  </a:cubicBezTo>
                  <a:cubicBezTo>
                    <a:pt x="1" y="6"/>
                    <a:pt x="5" y="4"/>
                    <a:pt x="8" y="4"/>
                  </a:cubicBezTo>
                  <a:cubicBezTo>
                    <a:pt x="9" y="4"/>
                    <a:pt x="10" y="3"/>
                    <a:pt x="11" y="3"/>
                  </a:cubicBezTo>
                  <a:cubicBezTo>
                    <a:pt x="11" y="1"/>
                    <a:pt x="11" y="1"/>
                    <a:pt x="11" y="1"/>
                  </a:cubicBezTo>
                  <a:cubicBezTo>
                    <a:pt x="11" y="0"/>
                    <a:pt x="12" y="0"/>
                    <a:pt x="12" y="1"/>
                  </a:cubicBezTo>
                  <a:cubicBezTo>
                    <a:pt x="12" y="3"/>
                    <a:pt x="12" y="3"/>
                    <a:pt x="12" y="3"/>
                  </a:cubicBezTo>
                  <a:cubicBezTo>
                    <a:pt x="16" y="4"/>
                    <a:pt x="21" y="5"/>
                    <a:pt x="22" y="8"/>
                  </a:cubicBezTo>
                  <a:cubicBezTo>
                    <a:pt x="22" y="9"/>
                    <a:pt x="21" y="10"/>
                    <a:pt x="21" y="9"/>
                  </a:cubicBezTo>
                  <a:cubicBezTo>
                    <a:pt x="20" y="5"/>
                    <a:pt x="15" y="5"/>
                    <a:pt x="12" y="5"/>
                  </a:cubicBezTo>
                  <a:cubicBezTo>
                    <a:pt x="12" y="16"/>
                    <a:pt x="12" y="16"/>
                    <a:pt x="12" y="16"/>
                  </a:cubicBezTo>
                  <a:cubicBezTo>
                    <a:pt x="17" y="16"/>
                    <a:pt x="23" y="17"/>
                    <a:pt x="23" y="22"/>
                  </a:cubicBezTo>
                  <a:cubicBezTo>
                    <a:pt x="23" y="28"/>
                    <a:pt x="17" y="29"/>
                    <a:pt x="12" y="29"/>
                  </a:cubicBezTo>
                  <a:cubicBezTo>
                    <a:pt x="12" y="32"/>
                    <a:pt x="12" y="32"/>
                    <a:pt x="12" y="32"/>
                  </a:cubicBezTo>
                  <a:cubicBezTo>
                    <a:pt x="12" y="32"/>
                    <a:pt x="11" y="32"/>
                    <a:pt x="11" y="32"/>
                  </a:cubicBezTo>
                  <a:cubicBezTo>
                    <a:pt x="11" y="29"/>
                    <a:pt x="11" y="29"/>
                    <a:pt x="11" y="29"/>
                  </a:cubicBezTo>
                  <a:cubicBezTo>
                    <a:pt x="7" y="29"/>
                    <a:pt x="1" y="28"/>
                    <a:pt x="0" y="24"/>
                  </a:cubicBezTo>
                  <a:cubicBezTo>
                    <a:pt x="0" y="23"/>
                    <a:pt x="1" y="22"/>
                    <a:pt x="1" y="23"/>
                  </a:cubicBezTo>
                  <a:close/>
                  <a:moveTo>
                    <a:pt x="11" y="5"/>
                  </a:moveTo>
                  <a:cubicBezTo>
                    <a:pt x="11" y="5"/>
                    <a:pt x="11" y="5"/>
                    <a:pt x="10" y="5"/>
                  </a:cubicBezTo>
                  <a:cubicBezTo>
                    <a:pt x="7" y="5"/>
                    <a:pt x="3" y="6"/>
                    <a:pt x="2" y="9"/>
                  </a:cubicBezTo>
                  <a:cubicBezTo>
                    <a:pt x="2" y="9"/>
                    <a:pt x="2" y="10"/>
                    <a:pt x="2" y="10"/>
                  </a:cubicBezTo>
                  <a:cubicBezTo>
                    <a:pt x="2" y="14"/>
                    <a:pt x="6" y="15"/>
                    <a:pt x="11" y="15"/>
                  </a:cubicBezTo>
                  <a:lnTo>
                    <a:pt x="11" y="5"/>
                  </a:lnTo>
                  <a:close/>
                  <a:moveTo>
                    <a:pt x="12" y="28"/>
                  </a:moveTo>
                  <a:cubicBezTo>
                    <a:pt x="16" y="28"/>
                    <a:pt x="22" y="27"/>
                    <a:pt x="22" y="22"/>
                  </a:cubicBezTo>
                  <a:cubicBezTo>
                    <a:pt x="22" y="18"/>
                    <a:pt x="17" y="17"/>
                    <a:pt x="12" y="17"/>
                  </a:cubicBezTo>
                  <a:lnTo>
                    <a:pt x="12" y="2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96" name="文本框 95"/>
          <p:cNvSpPr txBox="1"/>
          <p:nvPr/>
        </p:nvSpPr>
        <p:spPr>
          <a:xfrm>
            <a:off x="3301800" y="3150029"/>
            <a:ext cx="5588400" cy="1015663"/>
          </a:xfrm>
          <a:prstGeom prst="rect">
            <a:avLst/>
          </a:prstGeom>
          <a:noFill/>
        </p:spPr>
        <p:txBody>
          <a:bodyPr wrap="square" rtlCol="0">
            <a:spAutoFit/>
          </a:bodyPr>
          <a:lstStyle/>
          <a:p>
            <a:r>
              <a:rPr lang="zh-CN" altLang="en-US" sz="6000" b="1" dirty="0" smtClean="0">
                <a:solidFill>
                  <a:srgbClr val="34322F"/>
                </a:solidFill>
                <a:latin typeface="方正静蕾简体" panose="02000000000000000000" pitchFamily="2" charset="-122"/>
                <a:ea typeface="方正静蕾简体" panose="02000000000000000000" pitchFamily="2" charset="-122"/>
              </a:rPr>
              <a:t>互联网营销前景</a:t>
            </a:r>
            <a:endParaRPr lang="zh-CN" altLang="en-US" sz="11500" b="1" dirty="0">
              <a:solidFill>
                <a:srgbClr val="34322F"/>
              </a:solidFill>
              <a:latin typeface="方正静蕾简体" panose="02000000000000000000" pitchFamily="2" charset="-122"/>
              <a:ea typeface="方正静蕾简体" panose="02000000000000000000" pitchFamily="2" charset="-122"/>
            </a:endParaRPr>
          </a:p>
        </p:txBody>
      </p:sp>
      <p:grpSp>
        <p:nvGrpSpPr>
          <p:cNvPr id="99" name="组合 98"/>
          <p:cNvGrpSpPr/>
          <p:nvPr/>
        </p:nvGrpSpPr>
        <p:grpSpPr>
          <a:xfrm flipH="1">
            <a:off x="10560904" y="1212743"/>
            <a:ext cx="841778" cy="571400"/>
            <a:chOff x="1711856" y="2078071"/>
            <a:chExt cx="1196804" cy="757114"/>
          </a:xfrm>
        </p:grpSpPr>
        <p:sp>
          <p:nvSpPr>
            <p:cNvPr id="104" name="任意多边形 103"/>
            <p:cNvSpPr/>
            <p:nvPr/>
          </p:nvSpPr>
          <p:spPr>
            <a:xfrm>
              <a:off x="1920015" y="2078071"/>
              <a:ext cx="713347" cy="757114"/>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chemeClr val="bg1"/>
            </a:solidFill>
            <a:ln w="28575"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任意多边形 120"/>
            <p:cNvSpPr/>
            <p:nvPr/>
          </p:nvSpPr>
          <p:spPr>
            <a:xfrm>
              <a:off x="1711856" y="2301388"/>
              <a:ext cx="1196804" cy="338300"/>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2" name="组合 121"/>
          <p:cNvGrpSpPr/>
          <p:nvPr/>
        </p:nvGrpSpPr>
        <p:grpSpPr>
          <a:xfrm rot="1383041">
            <a:off x="438396" y="4668796"/>
            <a:ext cx="638297" cy="403795"/>
            <a:chOff x="1711856" y="2078071"/>
            <a:chExt cx="1196804" cy="757114"/>
          </a:xfrm>
        </p:grpSpPr>
        <p:sp>
          <p:nvSpPr>
            <p:cNvPr id="123" name="任意多边形 122"/>
            <p:cNvSpPr/>
            <p:nvPr/>
          </p:nvSpPr>
          <p:spPr>
            <a:xfrm>
              <a:off x="1920015" y="2078071"/>
              <a:ext cx="713347" cy="757114"/>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chemeClr val="bg1"/>
            </a:solidFill>
            <a:ln w="28575"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任意多边形 123"/>
            <p:cNvSpPr/>
            <p:nvPr/>
          </p:nvSpPr>
          <p:spPr>
            <a:xfrm>
              <a:off x="1711856" y="2301388"/>
              <a:ext cx="1196804" cy="338300"/>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5" name="任意多边形 124"/>
          <p:cNvSpPr/>
          <p:nvPr/>
        </p:nvSpPr>
        <p:spPr>
          <a:xfrm flipH="1">
            <a:off x="2182646" y="4164666"/>
            <a:ext cx="1119154" cy="504881"/>
          </a:xfrm>
          <a:custGeom>
            <a:avLst/>
            <a:gdLst>
              <a:gd name="connsiteX0" fmla="*/ 0 w 1266825"/>
              <a:gd name="connsiteY0" fmla="*/ 609702 h 609702"/>
              <a:gd name="connsiteX1" fmla="*/ 581025 w 1266825"/>
              <a:gd name="connsiteY1" fmla="*/ 102 h 609702"/>
              <a:gd name="connsiteX2" fmla="*/ 1266825 w 1266825"/>
              <a:gd name="connsiteY2" fmla="*/ 571602 h 609702"/>
              <a:gd name="connsiteX0-1" fmla="*/ 0 w 1266825"/>
              <a:gd name="connsiteY0-2" fmla="*/ 609965 h 609965"/>
              <a:gd name="connsiteX1-3" fmla="*/ 581025 w 1266825"/>
              <a:gd name="connsiteY1-4" fmla="*/ 365 h 609965"/>
              <a:gd name="connsiteX2-5" fmla="*/ 1266825 w 1266825"/>
              <a:gd name="connsiteY2-6" fmla="*/ 571865 h 609965"/>
              <a:gd name="connsiteX0-7" fmla="*/ 0 w 1266825"/>
              <a:gd name="connsiteY0-8" fmla="*/ 611668 h 611668"/>
              <a:gd name="connsiteX1-9" fmla="*/ 581025 w 1266825"/>
              <a:gd name="connsiteY1-10" fmla="*/ 2068 h 611668"/>
              <a:gd name="connsiteX2-11" fmla="*/ 1266825 w 1266825"/>
              <a:gd name="connsiteY2-12" fmla="*/ 573568 h 611668"/>
              <a:gd name="connsiteX0-13" fmla="*/ 0 w 1266825"/>
              <a:gd name="connsiteY0-14" fmla="*/ 611900 h 611900"/>
              <a:gd name="connsiteX1-15" fmla="*/ 581025 w 1266825"/>
              <a:gd name="connsiteY1-16" fmla="*/ 2300 h 611900"/>
              <a:gd name="connsiteX2-17" fmla="*/ 1266825 w 1266825"/>
              <a:gd name="connsiteY2-18" fmla="*/ 573800 h 611900"/>
              <a:gd name="connsiteX0-19" fmla="*/ 0 w 1266825"/>
              <a:gd name="connsiteY0-20" fmla="*/ 611900 h 611900"/>
              <a:gd name="connsiteX1-21" fmla="*/ 581025 w 1266825"/>
              <a:gd name="connsiteY1-22" fmla="*/ 2300 h 611900"/>
              <a:gd name="connsiteX2-23" fmla="*/ 1266825 w 1266825"/>
              <a:gd name="connsiteY2-24" fmla="*/ 573800 h 611900"/>
              <a:gd name="connsiteX0-25" fmla="*/ 0 w 1266825"/>
              <a:gd name="connsiteY0-26" fmla="*/ 610174 h 610174"/>
              <a:gd name="connsiteX1-27" fmla="*/ 581025 w 1266825"/>
              <a:gd name="connsiteY1-28" fmla="*/ 574 h 610174"/>
              <a:gd name="connsiteX2-29" fmla="*/ 1266825 w 1266825"/>
              <a:gd name="connsiteY2-30" fmla="*/ 572074 h 610174"/>
            </a:gdLst>
            <a:ahLst/>
            <a:cxnLst>
              <a:cxn ang="0">
                <a:pos x="connsiteX0-1" y="connsiteY0-2"/>
              </a:cxn>
              <a:cxn ang="0">
                <a:pos x="connsiteX1-3" y="connsiteY1-4"/>
              </a:cxn>
              <a:cxn ang="0">
                <a:pos x="connsiteX2-5" y="connsiteY2-6"/>
              </a:cxn>
            </a:cxnLst>
            <a:rect l="l" t="t" r="r" b="b"/>
            <a:pathLst>
              <a:path w="1266825" h="610174">
                <a:moveTo>
                  <a:pt x="0" y="610174"/>
                </a:moveTo>
                <a:cubicBezTo>
                  <a:pt x="51594" y="270449"/>
                  <a:pt x="297579" y="13901"/>
                  <a:pt x="581025" y="574"/>
                </a:cubicBezTo>
                <a:cubicBezTo>
                  <a:pt x="864471" y="-12753"/>
                  <a:pt x="1210468" y="206949"/>
                  <a:pt x="1266825" y="572074"/>
                </a:cubicBezTo>
              </a:path>
            </a:pathLst>
          </a:custGeom>
          <a:noFill/>
          <a:ln w="31750" cap="rnd">
            <a:solidFill>
              <a:schemeClr val="bg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任意多边形 125"/>
          <p:cNvSpPr/>
          <p:nvPr/>
        </p:nvSpPr>
        <p:spPr>
          <a:xfrm flipH="1">
            <a:off x="3432139" y="4388532"/>
            <a:ext cx="431440" cy="208394"/>
          </a:xfrm>
          <a:custGeom>
            <a:avLst/>
            <a:gdLst>
              <a:gd name="connsiteX0" fmla="*/ 0 w 1266825"/>
              <a:gd name="connsiteY0" fmla="*/ 609702 h 609702"/>
              <a:gd name="connsiteX1" fmla="*/ 581025 w 1266825"/>
              <a:gd name="connsiteY1" fmla="*/ 102 h 609702"/>
              <a:gd name="connsiteX2" fmla="*/ 1266825 w 1266825"/>
              <a:gd name="connsiteY2" fmla="*/ 571602 h 609702"/>
              <a:gd name="connsiteX0-1" fmla="*/ 0 w 1266825"/>
              <a:gd name="connsiteY0-2" fmla="*/ 609965 h 609965"/>
              <a:gd name="connsiteX1-3" fmla="*/ 581025 w 1266825"/>
              <a:gd name="connsiteY1-4" fmla="*/ 365 h 609965"/>
              <a:gd name="connsiteX2-5" fmla="*/ 1266825 w 1266825"/>
              <a:gd name="connsiteY2-6" fmla="*/ 571865 h 609965"/>
              <a:gd name="connsiteX0-7" fmla="*/ 0 w 1266825"/>
              <a:gd name="connsiteY0-8" fmla="*/ 611668 h 611668"/>
              <a:gd name="connsiteX1-9" fmla="*/ 581025 w 1266825"/>
              <a:gd name="connsiteY1-10" fmla="*/ 2068 h 611668"/>
              <a:gd name="connsiteX2-11" fmla="*/ 1266825 w 1266825"/>
              <a:gd name="connsiteY2-12" fmla="*/ 573568 h 611668"/>
              <a:gd name="connsiteX0-13" fmla="*/ 0 w 1266825"/>
              <a:gd name="connsiteY0-14" fmla="*/ 611900 h 611900"/>
              <a:gd name="connsiteX1-15" fmla="*/ 581025 w 1266825"/>
              <a:gd name="connsiteY1-16" fmla="*/ 2300 h 611900"/>
              <a:gd name="connsiteX2-17" fmla="*/ 1266825 w 1266825"/>
              <a:gd name="connsiteY2-18" fmla="*/ 573800 h 611900"/>
              <a:gd name="connsiteX0-19" fmla="*/ 0 w 1266825"/>
              <a:gd name="connsiteY0-20" fmla="*/ 611900 h 611900"/>
              <a:gd name="connsiteX1-21" fmla="*/ 581025 w 1266825"/>
              <a:gd name="connsiteY1-22" fmla="*/ 2300 h 611900"/>
              <a:gd name="connsiteX2-23" fmla="*/ 1266825 w 1266825"/>
              <a:gd name="connsiteY2-24" fmla="*/ 573800 h 611900"/>
            </a:gdLst>
            <a:ahLst/>
            <a:cxnLst>
              <a:cxn ang="0">
                <a:pos x="connsiteX0-1" y="connsiteY0-2"/>
              </a:cxn>
              <a:cxn ang="0">
                <a:pos x="connsiteX1-3" y="connsiteY1-4"/>
              </a:cxn>
              <a:cxn ang="0">
                <a:pos x="connsiteX2-5" y="connsiteY2-6"/>
              </a:cxn>
            </a:cxnLst>
            <a:rect l="l" t="t" r="r" b="b"/>
            <a:pathLst>
              <a:path w="1266825" h="611900">
                <a:moveTo>
                  <a:pt x="0" y="611900"/>
                </a:moveTo>
                <a:cubicBezTo>
                  <a:pt x="51594" y="272175"/>
                  <a:pt x="246063" y="-29450"/>
                  <a:pt x="581025" y="2300"/>
                </a:cubicBezTo>
                <a:cubicBezTo>
                  <a:pt x="915987" y="34050"/>
                  <a:pt x="1210468" y="208675"/>
                  <a:pt x="1266825" y="573800"/>
                </a:cubicBezTo>
              </a:path>
            </a:pathLst>
          </a:custGeom>
          <a:noFill/>
          <a:ln w="31750" cap="rnd">
            <a:solidFill>
              <a:schemeClr val="bg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7" name="组合 126"/>
          <p:cNvGrpSpPr/>
          <p:nvPr/>
        </p:nvGrpSpPr>
        <p:grpSpPr>
          <a:xfrm flipH="1">
            <a:off x="9009844" y="4770420"/>
            <a:ext cx="1946394" cy="630144"/>
            <a:chOff x="8990558" y="5480837"/>
            <a:chExt cx="1946394" cy="630144"/>
          </a:xfrm>
        </p:grpSpPr>
        <p:sp>
          <p:nvSpPr>
            <p:cNvPr id="128" name="任意多边形 127"/>
            <p:cNvSpPr/>
            <p:nvPr/>
          </p:nvSpPr>
          <p:spPr>
            <a:xfrm>
              <a:off x="8990558" y="5480837"/>
              <a:ext cx="1528023" cy="630144"/>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rgbClr val="F7F7F2"/>
            </a:solidFill>
            <a:ln w="25400">
              <a:solidFill>
                <a:srgbClr val="34322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29" name="任意多边形 128"/>
            <p:cNvSpPr/>
            <p:nvPr/>
          </p:nvSpPr>
          <p:spPr>
            <a:xfrm>
              <a:off x="10166930" y="5775851"/>
              <a:ext cx="770022" cy="278233"/>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rgbClr val="34322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145" name="Group 72"/>
          <p:cNvGrpSpPr>
            <a:grpSpLocks noChangeAspect="1"/>
          </p:cNvGrpSpPr>
          <p:nvPr/>
        </p:nvGrpSpPr>
        <p:grpSpPr bwMode="auto">
          <a:xfrm>
            <a:off x="2208959" y="3675446"/>
            <a:ext cx="430068" cy="601643"/>
            <a:chOff x="1821" y="664"/>
            <a:chExt cx="381" cy="533"/>
          </a:xfrm>
        </p:grpSpPr>
        <p:sp>
          <p:nvSpPr>
            <p:cNvPr id="146" name="Freeform 73"/>
            <p:cNvSpPr/>
            <p:nvPr/>
          </p:nvSpPr>
          <p:spPr bwMode="auto">
            <a:xfrm>
              <a:off x="1821" y="664"/>
              <a:ext cx="361" cy="514"/>
            </a:xfrm>
            <a:custGeom>
              <a:avLst/>
              <a:gdLst>
                <a:gd name="T0" fmla="*/ 18 w 18"/>
                <a:gd name="T1" fmla="*/ 9 h 27"/>
                <a:gd name="T2" fmla="*/ 9 w 18"/>
                <a:gd name="T3" fmla="*/ 27 h 27"/>
                <a:gd name="T4" fmla="*/ 0 w 18"/>
                <a:gd name="T5" fmla="*/ 9 h 27"/>
                <a:gd name="T6" fmla="*/ 9 w 18"/>
                <a:gd name="T7" fmla="*/ 0 h 27"/>
                <a:gd name="T8" fmla="*/ 18 w 18"/>
                <a:gd name="T9" fmla="*/ 9 h 27"/>
              </a:gdLst>
              <a:ahLst/>
              <a:cxnLst>
                <a:cxn ang="0">
                  <a:pos x="T0" y="T1"/>
                </a:cxn>
                <a:cxn ang="0">
                  <a:pos x="T2" y="T3"/>
                </a:cxn>
                <a:cxn ang="0">
                  <a:pos x="T4" y="T5"/>
                </a:cxn>
                <a:cxn ang="0">
                  <a:pos x="T6" y="T7"/>
                </a:cxn>
                <a:cxn ang="0">
                  <a:pos x="T8" y="T9"/>
                </a:cxn>
              </a:cxnLst>
              <a:rect l="0" t="0" r="r" b="b"/>
              <a:pathLst>
                <a:path w="18" h="27">
                  <a:moveTo>
                    <a:pt x="18" y="9"/>
                  </a:moveTo>
                  <a:cubicBezTo>
                    <a:pt x="18" y="14"/>
                    <a:pt x="9" y="27"/>
                    <a:pt x="9" y="27"/>
                  </a:cubicBezTo>
                  <a:cubicBezTo>
                    <a:pt x="9" y="27"/>
                    <a:pt x="0" y="14"/>
                    <a:pt x="0" y="9"/>
                  </a:cubicBezTo>
                  <a:cubicBezTo>
                    <a:pt x="0" y="4"/>
                    <a:pt x="4" y="0"/>
                    <a:pt x="9" y="0"/>
                  </a:cubicBezTo>
                  <a:cubicBezTo>
                    <a:pt x="14" y="0"/>
                    <a:pt x="18" y="4"/>
                    <a:pt x="18"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74"/>
            <p:cNvSpPr>
              <a:spLocks noEditPoints="1"/>
            </p:cNvSpPr>
            <p:nvPr/>
          </p:nvSpPr>
          <p:spPr bwMode="auto">
            <a:xfrm>
              <a:off x="1821" y="664"/>
              <a:ext cx="381" cy="533"/>
            </a:xfrm>
            <a:custGeom>
              <a:avLst/>
              <a:gdLst>
                <a:gd name="T0" fmla="*/ 9 w 19"/>
                <a:gd name="T1" fmla="*/ 28 h 28"/>
                <a:gd name="T2" fmla="*/ 9 w 19"/>
                <a:gd name="T3" fmla="*/ 27 h 28"/>
                <a:gd name="T4" fmla="*/ 0 w 19"/>
                <a:gd name="T5" fmla="*/ 9 h 28"/>
                <a:gd name="T6" fmla="*/ 9 w 19"/>
                <a:gd name="T7" fmla="*/ 0 h 28"/>
                <a:gd name="T8" fmla="*/ 9 w 19"/>
                <a:gd name="T9" fmla="*/ 0 h 28"/>
                <a:gd name="T10" fmla="*/ 16 w 19"/>
                <a:gd name="T11" fmla="*/ 2 h 28"/>
                <a:gd name="T12" fmla="*/ 19 w 19"/>
                <a:gd name="T13" fmla="*/ 9 h 28"/>
                <a:gd name="T14" fmla="*/ 10 w 19"/>
                <a:gd name="T15" fmla="*/ 27 h 28"/>
                <a:gd name="T16" fmla="*/ 9 w 19"/>
                <a:gd name="T17" fmla="*/ 28 h 28"/>
                <a:gd name="T18" fmla="*/ 9 w 19"/>
                <a:gd name="T19" fmla="*/ 1 h 28"/>
                <a:gd name="T20" fmla="*/ 9 w 19"/>
                <a:gd name="T21" fmla="*/ 1 h 28"/>
                <a:gd name="T22" fmla="*/ 1 w 19"/>
                <a:gd name="T23" fmla="*/ 9 h 28"/>
                <a:gd name="T24" fmla="*/ 9 w 19"/>
                <a:gd name="T25" fmla="*/ 26 h 28"/>
                <a:gd name="T26" fmla="*/ 18 w 19"/>
                <a:gd name="T27" fmla="*/ 9 h 28"/>
                <a:gd name="T28" fmla="*/ 15 w 19"/>
                <a:gd name="T29" fmla="*/ 3 h 28"/>
                <a:gd name="T30" fmla="*/ 9 w 19"/>
                <a:gd name="T31" fmla="*/ 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8">
                  <a:moveTo>
                    <a:pt x="9" y="28"/>
                  </a:moveTo>
                  <a:cubicBezTo>
                    <a:pt x="9" y="28"/>
                    <a:pt x="9" y="28"/>
                    <a:pt x="9" y="27"/>
                  </a:cubicBezTo>
                  <a:cubicBezTo>
                    <a:pt x="8" y="27"/>
                    <a:pt x="0" y="14"/>
                    <a:pt x="0" y="9"/>
                  </a:cubicBezTo>
                  <a:cubicBezTo>
                    <a:pt x="0" y="4"/>
                    <a:pt x="4" y="0"/>
                    <a:pt x="9" y="0"/>
                  </a:cubicBezTo>
                  <a:cubicBezTo>
                    <a:pt x="9" y="0"/>
                    <a:pt x="9" y="0"/>
                    <a:pt x="9" y="0"/>
                  </a:cubicBezTo>
                  <a:cubicBezTo>
                    <a:pt x="12" y="0"/>
                    <a:pt x="14" y="1"/>
                    <a:pt x="16" y="2"/>
                  </a:cubicBezTo>
                  <a:cubicBezTo>
                    <a:pt x="18" y="4"/>
                    <a:pt x="19" y="7"/>
                    <a:pt x="19" y="9"/>
                  </a:cubicBezTo>
                  <a:cubicBezTo>
                    <a:pt x="19" y="14"/>
                    <a:pt x="10" y="27"/>
                    <a:pt x="10" y="27"/>
                  </a:cubicBezTo>
                  <a:cubicBezTo>
                    <a:pt x="10" y="28"/>
                    <a:pt x="10" y="28"/>
                    <a:pt x="9" y="28"/>
                  </a:cubicBezTo>
                  <a:close/>
                  <a:moveTo>
                    <a:pt x="9" y="1"/>
                  </a:moveTo>
                  <a:cubicBezTo>
                    <a:pt x="9" y="1"/>
                    <a:pt x="9" y="1"/>
                    <a:pt x="9" y="1"/>
                  </a:cubicBezTo>
                  <a:cubicBezTo>
                    <a:pt x="5" y="1"/>
                    <a:pt x="1" y="5"/>
                    <a:pt x="1" y="9"/>
                  </a:cubicBezTo>
                  <a:cubicBezTo>
                    <a:pt x="1" y="13"/>
                    <a:pt x="7" y="23"/>
                    <a:pt x="9" y="26"/>
                  </a:cubicBezTo>
                  <a:cubicBezTo>
                    <a:pt x="11" y="23"/>
                    <a:pt x="18" y="13"/>
                    <a:pt x="18" y="9"/>
                  </a:cubicBezTo>
                  <a:cubicBezTo>
                    <a:pt x="18" y="7"/>
                    <a:pt x="17" y="5"/>
                    <a:pt x="15" y="3"/>
                  </a:cubicBezTo>
                  <a:cubicBezTo>
                    <a:pt x="14" y="2"/>
                    <a:pt x="12" y="1"/>
                    <a:pt x="9"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Oval 75"/>
            <p:cNvSpPr>
              <a:spLocks noChangeArrowheads="1"/>
            </p:cNvSpPr>
            <p:nvPr/>
          </p:nvSpPr>
          <p:spPr bwMode="auto">
            <a:xfrm>
              <a:off x="1921" y="740"/>
              <a:ext cx="181" cy="19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76"/>
            <p:cNvSpPr>
              <a:spLocks noEditPoints="1"/>
            </p:cNvSpPr>
            <p:nvPr/>
          </p:nvSpPr>
          <p:spPr bwMode="auto">
            <a:xfrm>
              <a:off x="1901" y="740"/>
              <a:ext cx="221" cy="209"/>
            </a:xfrm>
            <a:custGeom>
              <a:avLst/>
              <a:gdLst>
                <a:gd name="T0" fmla="*/ 5 w 11"/>
                <a:gd name="T1" fmla="*/ 11 h 11"/>
                <a:gd name="T2" fmla="*/ 0 w 11"/>
                <a:gd name="T3" fmla="*/ 5 h 11"/>
                <a:gd name="T4" fmla="*/ 5 w 11"/>
                <a:gd name="T5" fmla="*/ 0 h 11"/>
                <a:gd name="T6" fmla="*/ 11 w 11"/>
                <a:gd name="T7" fmla="*/ 5 h 11"/>
                <a:gd name="T8" fmla="*/ 5 w 11"/>
                <a:gd name="T9" fmla="*/ 11 h 11"/>
                <a:gd name="T10" fmla="*/ 5 w 11"/>
                <a:gd name="T11" fmla="*/ 1 h 11"/>
                <a:gd name="T12" fmla="*/ 1 w 11"/>
                <a:gd name="T13" fmla="*/ 5 h 11"/>
                <a:gd name="T14" fmla="*/ 5 w 11"/>
                <a:gd name="T15" fmla="*/ 9 h 11"/>
                <a:gd name="T16" fmla="*/ 9 w 11"/>
                <a:gd name="T17" fmla="*/ 5 h 11"/>
                <a:gd name="T18" fmla="*/ 5 w 11"/>
                <a:gd name="T19"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11">
                  <a:moveTo>
                    <a:pt x="5" y="11"/>
                  </a:moveTo>
                  <a:cubicBezTo>
                    <a:pt x="2" y="11"/>
                    <a:pt x="0" y="8"/>
                    <a:pt x="0" y="5"/>
                  </a:cubicBezTo>
                  <a:cubicBezTo>
                    <a:pt x="0" y="2"/>
                    <a:pt x="2" y="0"/>
                    <a:pt x="5" y="0"/>
                  </a:cubicBezTo>
                  <a:cubicBezTo>
                    <a:pt x="8" y="0"/>
                    <a:pt x="11" y="2"/>
                    <a:pt x="11" y="5"/>
                  </a:cubicBezTo>
                  <a:cubicBezTo>
                    <a:pt x="11" y="8"/>
                    <a:pt x="8" y="11"/>
                    <a:pt x="5" y="11"/>
                  </a:cubicBezTo>
                  <a:close/>
                  <a:moveTo>
                    <a:pt x="5" y="1"/>
                  </a:moveTo>
                  <a:cubicBezTo>
                    <a:pt x="3" y="1"/>
                    <a:pt x="1" y="3"/>
                    <a:pt x="1" y="5"/>
                  </a:cubicBezTo>
                  <a:cubicBezTo>
                    <a:pt x="1" y="7"/>
                    <a:pt x="3" y="9"/>
                    <a:pt x="5" y="9"/>
                  </a:cubicBezTo>
                  <a:cubicBezTo>
                    <a:pt x="8" y="9"/>
                    <a:pt x="9" y="7"/>
                    <a:pt x="9" y="5"/>
                  </a:cubicBezTo>
                  <a:cubicBezTo>
                    <a:pt x="9" y="3"/>
                    <a:pt x="8" y="1"/>
                    <a:pt x="5"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150" name="图片 149"/>
          <p:cNvPicPr>
            <a:picLocks noChangeAspect="1"/>
          </p:cNvPicPr>
          <p:nvPr/>
        </p:nvPicPr>
        <p:blipFill>
          <a:blip r:embed="rId1"/>
          <a:stretch>
            <a:fillRect/>
          </a:stretch>
        </p:blipFill>
        <p:spPr>
          <a:xfrm>
            <a:off x="5093247" y="1544979"/>
            <a:ext cx="2005506" cy="1253441"/>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7F7F2"/>
        </a:solidFill>
        <a:effectLst/>
      </p:bgPr>
    </p:bg>
    <p:spTree>
      <p:nvGrpSpPr>
        <p:cNvPr id="1" name=""/>
        <p:cNvGrpSpPr/>
        <p:nvPr/>
      </p:nvGrpSpPr>
      <p:grpSpPr>
        <a:xfrm>
          <a:off x="0" y="0"/>
          <a:ext cx="0" cy="0"/>
          <a:chOff x="0" y="0"/>
          <a:chExt cx="0" cy="0"/>
        </a:xfrm>
      </p:grpSpPr>
      <p:sp>
        <p:nvSpPr>
          <p:cNvPr id="96" name="文本框 95"/>
          <p:cNvSpPr txBox="1"/>
          <p:nvPr/>
        </p:nvSpPr>
        <p:spPr>
          <a:xfrm>
            <a:off x="1114744" y="349293"/>
            <a:ext cx="4032450" cy="646331"/>
          </a:xfrm>
          <a:prstGeom prst="rect">
            <a:avLst/>
          </a:prstGeom>
          <a:noFill/>
        </p:spPr>
        <p:txBody>
          <a:bodyPr wrap="square" rtlCol="0">
            <a:spAutoFit/>
          </a:bodyPr>
          <a:lstStyle/>
          <a:p>
            <a:r>
              <a:rPr lang="zh-CN" altLang="en-US" sz="3600" b="1" dirty="0" smtClean="0">
                <a:solidFill>
                  <a:srgbClr val="34322F"/>
                </a:solidFill>
                <a:latin typeface="方正静蕾简体" panose="02000000000000000000" pitchFamily="2" charset="-122"/>
                <a:ea typeface="方正静蕾简体" panose="02000000000000000000" pitchFamily="2" charset="-122"/>
              </a:rPr>
              <a:t>请在此处添加文本</a:t>
            </a:r>
            <a:endParaRPr lang="zh-CN" altLang="en-US" sz="6600" b="1" dirty="0">
              <a:solidFill>
                <a:srgbClr val="34322F"/>
              </a:solidFill>
              <a:latin typeface="方正静蕾简体" panose="02000000000000000000" pitchFamily="2" charset="-122"/>
              <a:ea typeface="方正静蕾简体" panose="02000000000000000000" pitchFamily="2" charset="-122"/>
            </a:endParaRPr>
          </a:p>
        </p:txBody>
      </p:sp>
      <p:grpSp>
        <p:nvGrpSpPr>
          <p:cNvPr id="145" name="Group 72"/>
          <p:cNvGrpSpPr>
            <a:grpSpLocks noChangeAspect="1"/>
          </p:cNvGrpSpPr>
          <p:nvPr/>
        </p:nvGrpSpPr>
        <p:grpSpPr bwMode="auto">
          <a:xfrm>
            <a:off x="425648" y="246446"/>
            <a:ext cx="569513" cy="796719"/>
            <a:chOff x="1821" y="664"/>
            <a:chExt cx="381" cy="533"/>
          </a:xfrm>
        </p:grpSpPr>
        <p:sp>
          <p:nvSpPr>
            <p:cNvPr id="146" name="Freeform 73"/>
            <p:cNvSpPr/>
            <p:nvPr/>
          </p:nvSpPr>
          <p:spPr bwMode="auto">
            <a:xfrm>
              <a:off x="1821" y="664"/>
              <a:ext cx="361" cy="514"/>
            </a:xfrm>
            <a:custGeom>
              <a:avLst/>
              <a:gdLst>
                <a:gd name="T0" fmla="*/ 18 w 18"/>
                <a:gd name="T1" fmla="*/ 9 h 27"/>
                <a:gd name="T2" fmla="*/ 9 w 18"/>
                <a:gd name="T3" fmla="*/ 27 h 27"/>
                <a:gd name="T4" fmla="*/ 0 w 18"/>
                <a:gd name="T5" fmla="*/ 9 h 27"/>
                <a:gd name="T6" fmla="*/ 9 w 18"/>
                <a:gd name="T7" fmla="*/ 0 h 27"/>
                <a:gd name="T8" fmla="*/ 18 w 18"/>
                <a:gd name="T9" fmla="*/ 9 h 27"/>
              </a:gdLst>
              <a:ahLst/>
              <a:cxnLst>
                <a:cxn ang="0">
                  <a:pos x="T0" y="T1"/>
                </a:cxn>
                <a:cxn ang="0">
                  <a:pos x="T2" y="T3"/>
                </a:cxn>
                <a:cxn ang="0">
                  <a:pos x="T4" y="T5"/>
                </a:cxn>
                <a:cxn ang="0">
                  <a:pos x="T6" y="T7"/>
                </a:cxn>
                <a:cxn ang="0">
                  <a:pos x="T8" y="T9"/>
                </a:cxn>
              </a:cxnLst>
              <a:rect l="0" t="0" r="r" b="b"/>
              <a:pathLst>
                <a:path w="18" h="27">
                  <a:moveTo>
                    <a:pt x="18" y="9"/>
                  </a:moveTo>
                  <a:cubicBezTo>
                    <a:pt x="18" y="14"/>
                    <a:pt x="9" y="27"/>
                    <a:pt x="9" y="27"/>
                  </a:cubicBezTo>
                  <a:cubicBezTo>
                    <a:pt x="9" y="27"/>
                    <a:pt x="0" y="14"/>
                    <a:pt x="0" y="9"/>
                  </a:cubicBezTo>
                  <a:cubicBezTo>
                    <a:pt x="0" y="4"/>
                    <a:pt x="4" y="0"/>
                    <a:pt x="9" y="0"/>
                  </a:cubicBezTo>
                  <a:cubicBezTo>
                    <a:pt x="14" y="0"/>
                    <a:pt x="18" y="4"/>
                    <a:pt x="18"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74"/>
            <p:cNvSpPr>
              <a:spLocks noEditPoints="1"/>
            </p:cNvSpPr>
            <p:nvPr/>
          </p:nvSpPr>
          <p:spPr bwMode="auto">
            <a:xfrm>
              <a:off x="1821" y="664"/>
              <a:ext cx="381" cy="533"/>
            </a:xfrm>
            <a:custGeom>
              <a:avLst/>
              <a:gdLst>
                <a:gd name="T0" fmla="*/ 9 w 19"/>
                <a:gd name="T1" fmla="*/ 28 h 28"/>
                <a:gd name="T2" fmla="*/ 9 w 19"/>
                <a:gd name="T3" fmla="*/ 27 h 28"/>
                <a:gd name="T4" fmla="*/ 0 w 19"/>
                <a:gd name="T5" fmla="*/ 9 h 28"/>
                <a:gd name="T6" fmla="*/ 9 w 19"/>
                <a:gd name="T7" fmla="*/ 0 h 28"/>
                <a:gd name="T8" fmla="*/ 9 w 19"/>
                <a:gd name="T9" fmla="*/ 0 h 28"/>
                <a:gd name="T10" fmla="*/ 16 w 19"/>
                <a:gd name="T11" fmla="*/ 2 h 28"/>
                <a:gd name="T12" fmla="*/ 19 w 19"/>
                <a:gd name="T13" fmla="*/ 9 h 28"/>
                <a:gd name="T14" fmla="*/ 10 w 19"/>
                <a:gd name="T15" fmla="*/ 27 h 28"/>
                <a:gd name="T16" fmla="*/ 9 w 19"/>
                <a:gd name="T17" fmla="*/ 28 h 28"/>
                <a:gd name="T18" fmla="*/ 9 w 19"/>
                <a:gd name="T19" fmla="*/ 1 h 28"/>
                <a:gd name="T20" fmla="*/ 9 w 19"/>
                <a:gd name="T21" fmla="*/ 1 h 28"/>
                <a:gd name="T22" fmla="*/ 1 w 19"/>
                <a:gd name="T23" fmla="*/ 9 h 28"/>
                <a:gd name="T24" fmla="*/ 9 w 19"/>
                <a:gd name="T25" fmla="*/ 26 h 28"/>
                <a:gd name="T26" fmla="*/ 18 w 19"/>
                <a:gd name="T27" fmla="*/ 9 h 28"/>
                <a:gd name="T28" fmla="*/ 15 w 19"/>
                <a:gd name="T29" fmla="*/ 3 h 28"/>
                <a:gd name="T30" fmla="*/ 9 w 19"/>
                <a:gd name="T31" fmla="*/ 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8">
                  <a:moveTo>
                    <a:pt x="9" y="28"/>
                  </a:moveTo>
                  <a:cubicBezTo>
                    <a:pt x="9" y="28"/>
                    <a:pt x="9" y="28"/>
                    <a:pt x="9" y="27"/>
                  </a:cubicBezTo>
                  <a:cubicBezTo>
                    <a:pt x="8" y="27"/>
                    <a:pt x="0" y="14"/>
                    <a:pt x="0" y="9"/>
                  </a:cubicBezTo>
                  <a:cubicBezTo>
                    <a:pt x="0" y="4"/>
                    <a:pt x="4" y="0"/>
                    <a:pt x="9" y="0"/>
                  </a:cubicBezTo>
                  <a:cubicBezTo>
                    <a:pt x="9" y="0"/>
                    <a:pt x="9" y="0"/>
                    <a:pt x="9" y="0"/>
                  </a:cubicBezTo>
                  <a:cubicBezTo>
                    <a:pt x="12" y="0"/>
                    <a:pt x="14" y="1"/>
                    <a:pt x="16" y="2"/>
                  </a:cubicBezTo>
                  <a:cubicBezTo>
                    <a:pt x="18" y="4"/>
                    <a:pt x="19" y="7"/>
                    <a:pt x="19" y="9"/>
                  </a:cubicBezTo>
                  <a:cubicBezTo>
                    <a:pt x="19" y="14"/>
                    <a:pt x="10" y="27"/>
                    <a:pt x="10" y="27"/>
                  </a:cubicBezTo>
                  <a:cubicBezTo>
                    <a:pt x="10" y="28"/>
                    <a:pt x="10" y="28"/>
                    <a:pt x="9" y="28"/>
                  </a:cubicBezTo>
                  <a:close/>
                  <a:moveTo>
                    <a:pt x="9" y="1"/>
                  </a:moveTo>
                  <a:cubicBezTo>
                    <a:pt x="9" y="1"/>
                    <a:pt x="9" y="1"/>
                    <a:pt x="9" y="1"/>
                  </a:cubicBezTo>
                  <a:cubicBezTo>
                    <a:pt x="5" y="1"/>
                    <a:pt x="1" y="5"/>
                    <a:pt x="1" y="9"/>
                  </a:cubicBezTo>
                  <a:cubicBezTo>
                    <a:pt x="1" y="13"/>
                    <a:pt x="7" y="23"/>
                    <a:pt x="9" y="26"/>
                  </a:cubicBezTo>
                  <a:cubicBezTo>
                    <a:pt x="11" y="23"/>
                    <a:pt x="18" y="13"/>
                    <a:pt x="18" y="9"/>
                  </a:cubicBezTo>
                  <a:cubicBezTo>
                    <a:pt x="18" y="7"/>
                    <a:pt x="17" y="5"/>
                    <a:pt x="15" y="3"/>
                  </a:cubicBezTo>
                  <a:cubicBezTo>
                    <a:pt x="14" y="2"/>
                    <a:pt x="12" y="1"/>
                    <a:pt x="9"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Oval 75"/>
            <p:cNvSpPr>
              <a:spLocks noChangeArrowheads="1"/>
            </p:cNvSpPr>
            <p:nvPr/>
          </p:nvSpPr>
          <p:spPr bwMode="auto">
            <a:xfrm>
              <a:off x="1921" y="740"/>
              <a:ext cx="181" cy="19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76"/>
            <p:cNvSpPr>
              <a:spLocks noEditPoints="1"/>
            </p:cNvSpPr>
            <p:nvPr/>
          </p:nvSpPr>
          <p:spPr bwMode="auto">
            <a:xfrm>
              <a:off x="1901" y="740"/>
              <a:ext cx="221" cy="209"/>
            </a:xfrm>
            <a:custGeom>
              <a:avLst/>
              <a:gdLst>
                <a:gd name="T0" fmla="*/ 5 w 11"/>
                <a:gd name="T1" fmla="*/ 11 h 11"/>
                <a:gd name="T2" fmla="*/ 0 w 11"/>
                <a:gd name="T3" fmla="*/ 5 h 11"/>
                <a:gd name="T4" fmla="*/ 5 w 11"/>
                <a:gd name="T5" fmla="*/ 0 h 11"/>
                <a:gd name="T6" fmla="*/ 11 w 11"/>
                <a:gd name="T7" fmla="*/ 5 h 11"/>
                <a:gd name="T8" fmla="*/ 5 w 11"/>
                <a:gd name="T9" fmla="*/ 11 h 11"/>
                <a:gd name="T10" fmla="*/ 5 w 11"/>
                <a:gd name="T11" fmla="*/ 1 h 11"/>
                <a:gd name="T12" fmla="*/ 1 w 11"/>
                <a:gd name="T13" fmla="*/ 5 h 11"/>
                <a:gd name="T14" fmla="*/ 5 w 11"/>
                <a:gd name="T15" fmla="*/ 9 h 11"/>
                <a:gd name="T16" fmla="*/ 9 w 11"/>
                <a:gd name="T17" fmla="*/ 5 h 11"/>
                <a:gd name="T18" fmla="*/ 5 w 11"/>
                <a:gd name="T19"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11">
                  <a:moveTo>
                    <a:pt x="5" y="11"/>
                  </a:moveTo>
                  <a:cubicBezTo>
                    <a:pt x="2" y="11"/>
                    <a:pt x="0" y="8"/>
                    <a:pt x="0" y="5"/>
                  </a:cubicBezTo>
                  <a:cubicBezTo>
                    <a:pt x="0" y="2"/>
                    <a:pt x="2" y="0"/>
                    <a:pt x="5" y="0"/>
                  </a:cubicBezTo>
                  <a:cubicBezTo>
                    <a:pt x="8" y="0"/>
                    <a:pt x="11" y="2"/>
                    <a:pt x="11" y="5"/>
                  </a:cubicBezTo>
                  <a:cubicBezTo>
                    <a:pt x="11" y="8"/>
                    <a:pt x="8" y="11"/>
                    <a:pt x="5" y="11"/>
                  </a:cubicBezTo>
                  <a:close/>
                  <a:moveTo>
                    <a:pt x="5" y="1"/>
                  </a:moveTo>
                  <a:cubicBezTo>
                    <a:pt x="3" y="1"/>
                    <a:pt x="1" y="3"/>
                    <a:pt x="1" y="5"/>
                  </a:cubicBezTo>
                  <a:cubicBezTo>
                    <a:pt x="1" y="7"/>
                    <a:pt x="3" y="9"/>
                    <a:pt x="5" y="9"/>
                  </a:cubicBezTo>
                  <a:cubicBezTo>
                    <a:pt x="8" y="9"/>
                    <a:pt x="9" y="7"/>
                    <a:pt x="9" y="5"/>
                  </a:cubicBezTo>
                  <a:cubicBezTo>
                    <a:pt x="9" y="3"/>
                    <a:pt x="8" y="1"/>
                    <a:pt x="5"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4" name="任意多边形 23"/>
          <p:cNvSpPr/>
          <p:nvPr/>
        </p:nvSpPr>
        <p:spPr>
          <a:xfrm flipH="1">
            <a:off x="10031246" y="5974416"/>
            <a:ext cx="1119154" cy="504881"/>
          </a:xfrm>
          <a:custGeom>
            <a:avLst/>
            <a:gdLst>
              <a:gd name="connsiteX0" fmla="*/ 0 w 1266825"/>
              <a:gd name="connsiteY0" fmla="*/ 609702 h 609702"/>
              <a:gd name="connsiteX1" fmla="*/ 581025 w 1266825"/>
              <a:gd name="connsiteY1" fmla="*/ 102 h 609702"/>
              <a:gd name="connsiteX2" fmla="*/ 1266825 w 1266825"/>
              <a:gd name="connsiteY2" fmla="*/ 571602 h 609702"/>
              <a:gd name="connsiteX0-1" fmla="*/ 0 w 1266825"/>
              <a:gd name="connsiteY0-2" fmla="*/ 609965 h 609965"/>
              <a:gd name="connsiteX1-3" fmla="*/ 581025 w 1266825"/>
              <a:gd name="connsiteY1-4" fmla="*/ 365 h 609965"/>
              <a:gd name="connsiteX2-5" fmla="*/ 1266825 w 1266825"/>
              <a:gd name="connsiteY2-6" fmla="*/ 571865 h 609965"/>
              <a:gd name="connsiteX0-7" fmla="*/ 0 w 1266825"/>
              <a:gd name="connsiteY0-8" fmla="*/ 611668 h 611668"/>
              <a:gd name="connsiteX1-9" fmla="*/ 581025 w 1266825"/>
              <a:gd name="connsiteY1-10" fmla="*/ 2068 h 611668"/>
              <a:gd name="connsiteX2-11" fmla="*/ 1266825 w 1266825"/>
              <a:gd name="connsiteY2-12" fmla="*/ 573568 h 611668"/>
              <a:gd name="connsiteX0-13" fmla="*/ 0 w 1266825"/>
              <a:gd name="connsiteY0-14" fmla="*/ 611900 h 611900"/>
              <a:gd name="connsiteX1-15" fmla="*/ 581025 w 1266825"/>
              <a:gd name="connsiteY1-16" fmla="*/ 2300 h 611900"/>
              <a:gd name="connsiteX2-17" fmla="*/ 1266825 w 1266825"/>
              <a:gd name="connsiteY2-18" fmla="*/ 573800 h 611900"/>
              <a:gd name="connsiteX0-19" fmla="*/ 0 w 1266825"/>
              <a:gd name="connsiteY0-20" fmla="*/ 611900 h 611900"/>
              <a:gd name="connsiteX1-21" fmla="*/ 581025 w 1266825"/>
              <a:gd name="connsiteY1-22" fmla="*/ 2300 h 611900"/>
              <a:gd name="connsiteX2-23" fmla="*/ 1266825 w 1266825"/>
              <a:gd name="connsiteY2-24" fmla="*/ 573800 h 611900"/>
              <a:gd name="connsiteX0-25" fmla="*/ 0 w 1266825"/>
              <a:gd name="connsiteY0-26" fmla="*/ 610174 h 610174"/>
              <a:gd name="connsiteX1-27" fmla="*/ 581025 w 1266825"/>
              <a:gd name="connsiteY1-28" fmla="*/ 574 h 610174"/>
              <a:gd name="connsiteX2-29" fmla="*/ 1266825 w 1266825"/>
              <a:gd name="connsiteY2-30" fmla="*/ 572074 h 610174"/>
            </a:gdLst>
            <a:ahLst/>
            <a:cxnLst>
              <a:cxn ang="0">
                <a:pos x="connsiteX0-1" y="connsiteY0-2"/>
              </a:cxn>
              <a:cxn ang="0">
                <a:pos x="connsiteX1-3" y="connsiteY1-4"/>
              </a:cxn>
              <a:cxn ang="0">
                <a:pos x="connsiteX2-5" y="connsiteY2-6"/>
              </a:cxn>
            </a:cxnLst>
            <a:rect l="l" t="t" r="r" b="b"/>
            <a:pathLst>
              <a:path w="1266825" h="610174">
                <a:moveTo>
                  <a:pt x="0" y="610174"/>
                </a:moveTo>
                <a:cubicBezTo>
                  <a:pt x="51594" y="270449"/>
                  <a:pt x="297579" y="13901"/>
                  <a:pt x="581025" y="574"/>
                </a:cubicBezTo>
                <a:cubicBezTo>
                  <a:pt x="864471" y="-12753"/>
                  <a:pt x="1210468" y="206949"/>
                  <a:pt x="1266825" y="572074"/>
                </a:cubicBezTo>
              </a:path>
            </a:pathLst>
          </a:custGeom>
          <a:noFill/>
          <a:ln w="31750" cap="rnd">
            <a:solidFill>
              <a:schemeClr val="bg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flipH="1">
            <a:off x="11280739" y="6198282"/>
            <a:ext cx="431440" cy="208394"/>
          </a:xfrm>
          <a:custGeom>
            <a:avLst/>
            <a:gdLst>
              <a:gd name="connsiteX0" fmla="*/ 0 w 1266825"/>
              <a:gd name="connsiteY0" fmla="*/ 609702 h 609702"/>
              <a:gd name="connsiteX1" fmla="*/ 581025 w 1266825"/>
              <a:gd name="connsiteY1" fmla="*/ 102 h 609702"/>
              <a:gd name="connsiteX2" fmla="*/ 1266825 w 1266825"/>
              <a:gd name="connsiteY2" fmla="*/ 571602 h 609702"/>
              <a:gd name="connsiteX0-1" fmla="*/ 0 w 1266825"/>
              <a:gd name="connsiteY0-2" fmla="*/ 609965 h 609965"/>
              <a:gd name="connsiteX1-3" fmla="*/ 581025 w 1266825"/>
              <a:gd name="connsiteY1-4" fmla="*/ 365 h 609965"/>
              <a:gd name="connsiteX2-5" fmla="*/ 1266825 w 1266825"/>
              <a:gd name="connsiteY2-6" fmla="*/ 571865 h 609965"/>
              <a:gd name="connsiteX0-7" fmla="*/ 0 w 1266825"/>
              <a:gd name="connsiteY0-8" fmla="*/ 611668 h 611668"/>
              <a:gd name="connsiteX1-9" fmla="*/ 581025 w 1266825"/>
              <a:gd name="connsiteY1-10" fmla="*/ 2068 h 611668"/>
              <a:gd name="connsiteX2-11" fmla="*/ 1266825 w 1266825"/>
              <a:gd name="connsiteY2-12" fmla="*/ 573568 h 611668"/>
              <a:gd name="connsiteX0-13" fmla="*/ 0 w 1266825"/>
              <a:gd name="connsiteY0-14" fmla="*/ 611900 h 611900"/>
              <a:gd name="connsiteX1-15" fmla="*/ 581025 w 1266825"/>
              <a:gd name="connsiteY1-16" fmla="*/ 2300 h 611900"/>
              <a:gd name="connsiteX2-17" fmla="*/ 1266825 w 1266825"/>
              <a:gd name="connsiteY2-18" fmla="*/ 573800 h 611900"/>
              <a:gd name="connsiteX0-19" fmla="*/ 0 w 1266825"/>
              <a:gd name="connsiteY0-20" fmla="*/ 611900 h 611900"/>
              <a:gd name="connsiteX1-21" fmla="*/ 581025 w 1266825"/>
              <a:gd name="connsiteY1-22" fmla="*/ 2300 h 611900"/>
              <a:gd name="connsiteX2-23" fmla="*/ 1266825 w 1266825"/>
              <a:gd name="connsiteY2-24" fmla="*/ 573800 h 611900"/>
            </a:gdLst>
            <a:ahLst/>
            <a:cxnLst>
              <a:cxn ang="0">
                <a:pos x="connsiteX0-1" y="connsiteY0-2"/>
              </a:cxn>
              <a:cxn ang="0">
                <a:pos x="connsiteX1-3" y="connsiteY1-4"/>
              </a:cxn>
              <a:cxn ang="0">
                <a:pos x="connsiteX2-5" y="connsiteY2-6"/>
              </a:cxn>
            </a:cxnLst>
            <a:rect l="l" t="t" r="r" b="b"/>
            <a:pathLst>
              <a:path w="1266825" h="611900">
                <a:moveTo>
                  <a:pt x="0" y="611900"/>
                </a:moveTo>
                <a:cubicBezTo>
                  <a:pt x="51594" y="272175"/>
                  <a:pt x="246063" y="-29450"/>
                  <a:pt x="581025" y="2300"/>
                </a:cubicBezTo>
                <a:cubicBezTo>
                  <a:pt x="915987" y="34050"/>
                  <a:pt x="1210468" y="208675"/>
                  <a:pt x="1266825" y="573800"/>
                </a:cubicBezTo>
              </a:path>
            </a:pathLst>
          </a:custGeom>
          <a:noFill/>
          <a:ln w="31750" cap="rnd">
            <a:solidFill>
              <a:schemeClr val="bg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flipH="1">
            <a:off x="10292711" y="757465"/>
            <a:ext cx="841778" cy="571400"/>
            <a:chOff x="1711856" y="2078071"/>
            <a:chExt cx="1196804" cy="757114"/>
          </a:xfrm>
        </p:grpSpPr>
        <p:sp>
          <p:nvSpPr>
            <p:cNvPr id="27" name="任意多边形 26"/>
            <p:cNvSpPr/>
            <p:nvPr/>
          </p:nvSpPr>
          <p:spPr>
            <a:xfrm>
              <a:off x="1920015" y="2078071"/>
              <a:ext cx="713347" cy="757114"/>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rgbClr val="F7F7F2"/>
            </a:solidFill>
            <a:ln w="28575"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1711856" y="2301388"/>
              <a:ext cx="1196804" cy="338300"/>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任意多边形 29"/>
          <p:cNvSpPr/>
          <p:nvPr/>
        </p:nvSpPr>
        <p:spPr>
          <a:xfrm flipH="1">
            <a:off x="4266268" y="2521198"/>
            <a:ext cx="1021223" cy="445487"/>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blipFill dpi="0" rotWithShape="1">
            <a:blip r:embed="rId1"/>
            <a:srcRect/>
            <a:tile tx="0" ty="0" sx="75000" sy="80000" flip="none" algn="ctr"/>
          </a:blipFill>
          <a:ln w="25400">
            <a:solidFill>
              <a:srgbClr val="34322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31" name="组合 30"/>
          <p:cNvGrpSpPr/>
          <p:nvPr/>
        </p:nvGrpSpPr>
        <p:grpSpPr>
          <a:xfrm>
            <a:off x="6553973" y="2166091"/>
            <a:ext cx="1166813" cy="577851"/>
            <a:chOff x="7239000" y="2012949"/>
            <a:chExt cx="1166813" cy="577851"/>
          </a:xfrm>
        </p:grpSpPr>
        <p:sp>
          <p:nvSpPr>
            <p:cNvPr id="32" name="矩形 31"/>
            <p:cNvSpPr/>
            <p:nvPr/>
          </p:nvSpPr>
          <p:spPr>
            <a:xfrm>
              <a:off x="7239000" y="2012949"/>
              <a:ext cx="1079500" cy="484810"/>
            </a:xfrm>
            <a:prstGeom prst="rect">
              <a:avLst/>
            </a:prstGeom>
            <a:noFill/>
            <a:ln w="25400">
              <a:solidFill>
                <a:srgbClr val="3432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p:nvPr/>
          </p:nvCxnSpPr>
          <p:spPr>
            <a:xfrm>
              <a:off x="8318498" y="2485157"/>
              <a:ext cx="0" cy="105643"/>
            </a:xfrm>
            <a:prstGeom prst="line">
              <a:avLst/>
            </a:prstGeom>
            <a:ln w="25400">
              <a:solidFill>
                <a:srgbClr val="34322F"/>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8318498" y="2497759"/>
              <a:ext cx="87315" cy="0"/>
            </a:xfrm>
            <a:prstGeom prst="line">
              <a:avLst/>
            </a:prstGeom>
            <a:ln w="25400">
              <a:solidFill>
                <a:srgbClr val="34322F"/>
              </a:solidFill>
            </a:ln>
          </p:spPr>
          <p:style>
            <a:lnRef idx="1">
              <a:schemeClr val="accent1"/>
            </a:lnRef>
            <a:fillRef idx="0">
              <a:schemeClr val="accent1"/>
            </a:fillRef>
            <a:effectRef idx="0">
              <a:schemeClr val="accent1"/>
            </a:effectRef>
            <a:fontRef idx="minor">
              <a:schemeClr val="tx1"/>
            </a:fontRef>
          </p:style>
        </p:cxnSp>
      </p:grpSp>
      <p:grpSp>
        <p:nvGrpSpPr>
          <p:cNvPr id="35" name="组合 34"/>
          <p:cNvGrpSpPr/>
          <p:nvPr/>
        </p:nvGrpSpPr>
        <p:grpSpPr>
          <a:xfrm>
            <a:off x="6553973" y="3231646"/>
            <a:ext cx="1166813" cy="577851"/>
            <a:chOff x="7239000" y="2012949"/>
            <a:chExt cx="1166813" cy="577851"/>
          </a:xfrm>
        </p:grpSpPr>
        <p:sp>
          <p:nvSpPr>
            <p:cNvPr id="36" name="矩形 35"/>
            <p:cNvSpPr/>
            <p:nvPr/>
          </p:nvSpPr>
          <p:spPr>
            <a:xfrm>
              <a:off x="7239000" y="2012949"/>
              <a:ext cx="1079500" cy="484810"/>
            </a:xfrm>
            <a:prstGeom prst="rect">
              <a:avLst/>
            </a:prstGeom>
            <a:noFill/>
            <a:ln w="25400">
              <a:solidFill>
                <a:srgbClr val="3432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连接符 36"/>
            <p:cNvCxnSpPr/>
            <p:nvPr/>
          </p:nvCxnSpPr>
          <p:spPr>
            <a:xfrm>
              <a:off x="8318498" y="2485157"/>
              <a:ext cx="0" cy="105643"/>
            </a:xfrm>
            <a:prstGeom prst="line">
              <a:avLst/>
            </a:prstGeom>
            <a:ln w="25400">
              <a:solidFill>
                <a:srgbClr val="34322F"/>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8318498" y="2497759"/>
              <a:ext cx="87315" cy="0"/>
            </a:xfrm>
            <a:prstGeom prst="line">
              <a:avLst/>
            </a:prstGeom>
            <a:ln w="25400">
              <a:solidFill>
                <a:srgbClr val="34322F"/>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6553973" y="4321635"/>
            <a:ext cx="1166813" cy="577851"/>
            <a:chOff x="7239000" y="2012949"/>
            <a:chExt cx="1166813" cy="577851"/>
          </a:xfrm>
        </p:grpSpPr>
        <p:sp>
          <p:nvSpPr>
            <p:cNvPr id="40" name="矩形 39"/>
            <p:cNvSpPr/>
            <p:nvPr/>
          </p:nvSpPr>
          <p:spPr>
            <a:xfrm>
              <a:off x="7239000" y="2012949"/>
              <a:ext cx="1079500" cy="484810"/>
            </a:xfrm>
            <a:prstGeom prst="rect">
              <a:avLst/>
            </a:prstGeom>
            <a:noFill/>
            <a:ln w="25400">
              <a:solidFill>
                <a:srgbClr val="3432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1" name="直接连接符 40"/>
            <p:cNvCxnSpPr/>
            <p:nvPr/>
          </p:nvCxnSpPr>
          <p:spPr>
            <a:xfrm>
              <a:off x="8318498" y="2485157"/>
              <a:ext cx="0" cy="105643"/>
            </a:xfrm>
            <a:prstGeom prst="line">
              <a:avLst/>
            </a:prstGeom>
            <a:ln w="25400">
              <a:solidFill>
                <a:srgbClr val="34322F"/>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8318498" y="2497759"/>
              <a:ext cx="87315" cy="0"/>
            </a:xfrm>
            <a:prstGeom prst="line">
              <a:avLst/>
            </a:prstGeom>
            <a:ln w="25400">
              <a:solidFill>
                <a:srgbClr val="34322F"/>
              </a:solidFill>
            </a:ln>
          </p:spPr>
          <p:style>
            <a:lnRef idx="1">
              <a:schemeClr val="accent1"/>
            </a:lnRef>
            <a:fillRef idx="0">
              <a:schemeClr val="accent1"/>
            </a:fillRef>
            <a:effectRef idx="0">
              <a:schemeClr val="accent1"/>
            </a:effectRef>
            <a:fontRef idx="minor">
              <a:schemeClr val="tx1"/>
            </a:fontRef>
          </p:style>
        </p:cxnSp>
      </p:grpSp>
      <p:grpSp>
        <p:nvGrpSpPr>
          <p:cNvPr id="43" name="组合 42"/>
          <p:cNvGrpSpPr/>
          <p:nvPr/>
        </p:nvGrpSpPr>
        <p:grpSpPr>
          <a:xfrm>
            <a:off x="6553973" y="5387190"/>
            <a:ext cx="1166813" cy="577851"/>
            <a:chOff x="7239000" y="2012949"/>
            <a:chExt cx="1166813" cy="577851"/>
          </a:xfrm>
        </p:grpSpPr>
        <p:sp>
          <p:nvSpPr>
            <p:cNvPr id="44" name="矩形 43"/>
            <p:cNvSpPr/>
            <p:nvPr/>
          </p:nvSpPr>
          <p:spPr>
            <a:xfrm>
              <a:off x="7239000" y="2012949"/>
              <a:ext cx="1079500" cy="484810"/>
            </a:xfrm>
            <a:prstGeom prst="rect">
              <a:avLst/>
            </a:prstGeom>
            <a:noFill/>
            <a:ln w="25400">
              <a:solidFill>
                <a:srgbClr val="3432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8318498" y="2485157"/>
              <a:ext cx="0" cy="105643"/>
            </a:xfrm>
            <a:prstGeom prst="line">
              <a:avLst/>
            </a:prstGeom>
            <a:ln w="25400">
              <a:solidFill>
                <a:srgbClr val="34322F"/>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8318498" y="2497759"/>
              <a:ext cx="87315" cy="0"/>
            </a:xfrm>
            <a:prstGeom prst="line">
              <a:avLst/>
            </a:prstGeom>
            <a:ln w="25400">
              <a:solidFill>
                <a:srgbClr val="34322F"/>
              </a:solidFill>
            </a:ln>
          </p:spPr>
          <p:style>
            <a:lnRef idx="1">
              <a:schemeClr val="accent1"/>
            </a:lnRef>
            <a:fillRef idx="0">
              <a:schemeClr val="accent1"/>
            </a:fillRef>
            <a:effectRef idx="0">
              <a:schemeClr val="accent1"/>
            </a:effectRef>
            <a:fontRef idx="minor">
              <a:schemeClr val="tx1"/>
            </a:fontRef>
          </p:style>
        </p:cxnSp>
      </p:grpSp>
      <p:sp>
        <p:nvSpPr>
          <p:cNvPr id="49" name="文本框 48"/>
          <p:cNvSpPr txBox="1"/>
          <p:nvPr/>
        </p:nvSpPr>
        <p:spPr>
          <a:xfrm>
            <a:off x="6638601" y="2062164"/>
            <a:ext cx="1082185" cy="646331"/>
          </a:xfrm>
          <a:prstGeom prst="rect">
            <a:avLst/>
          </a:prstGeom>
          <a:noFill/>
        </p:spPr>
        <p:txBody>
          <a:bodyPr wrap="square" rtlCol="0">
            <a:spAutoFit/>
          </a:bodyPr>
          <a:lstStyle/>
          <a:p>
            <a:r>
              <a:rPr lang="en-US" altLang="zh-CN" sz="3600" b="1" dirty="0" smtClean="0">
                <a:solidFill>
                  <a:srgbClr val="34322F"/>
                </a:solidFill>
                <a:latin typeface="方正静蕾简体" panose="02000000000000000000" pitchFamily="2" charset="-122"/>
                <a:ea typeface="方正静蕾简体" panose="02000000000000000000" pitchFamily="2" charset="-122"/>
              </a:rPr>
              <a:t>step1</a:t>
            </a:r>
            <a:endParaRPr lang="zh-CN" altLang="en-US" sz="3600" b="1" dirty="0">
              <a:solidFill>
                <a:srgbClr val="34322F"/>
              </a:solidFill>
              <a:latin typeface="方正静蕾简体" panose="02000000000000000000" pitchFamily="2" charset="-122"/>
              <a:ea typeface="方正静蕾简体" panose="02000000000000000000" pitchFamily="2" charset="-122"/>
            </a:endParaRPr>
          </a:p>
        </p:txBody>
      </p:sp>
      <p:sp>
        <p:nvSpPr>
          <p:cNvPr id="50" name="文本框 49"/>
          <p:cNvSpPr txBox="1"/>
          <p:nvPr/>
        </p:nvSpPr>
        <p:spPr>
          <a:xfrm>
            <a:off x="6638601" y="3165241"/>
            <a:ext cx="1082185" cy="646331"/>
          </a:xfrm>
          <a:prstGeom prst="rect">
            <a:avLst/>
          </a:prstGeom>
          <a:noFill/>
        </p:spPr>
        <p:txBody>
          <a:bodyPr wrap="square" rtlCol="0">
            <a:spAutoFit/>
          </a:bodyPr>
          <a:lstStyle/>
          <a:p>
            <a:r>
              <a:rPr lang="en-US" altLang="zh-CN" sz="3600" b="1" dirty="0" smtClean="0">
                <a:solidFill>
                  <a:srgbClr val="34322F"/>
                </a:solidFill>
                <a:latin typeface="方正静蕾简体" panose="02000000000000000000" pitchFamily="2" charset="-122"/>
                <a:ea typeface="方正静蕾简体" panose="02000000000000000000" pitchFamily="2" charset="-122"/>
              </a:rPr>
              <a:t>step2</a:t>
            </a:r>
            <a:endParaRPr lang="zh-CN" altLang="en-US" sz="3600" b="1" dirty="0">
              <a:solidFill>
                <a:srgbClr val="34322F"/>
              </a:solidFill>
              <a:latin typeface="方正静蕾简体" panose="02000000000000000000" pitchFamily="2" charset="-122"/>
              <a:ea typeface="方正静蕾简体" panose="02000000000000000000" pitchFamily="2" charset="-122"/>
            </a:endParaRPr>
          </a:p>
        </p:txBody>
      </p:sp>
      <p:sp>
        <p:nvSpPr>
          <p:cNvPr id="51" name="文本框 50"/>
          <p:cNvSpPr txBox="1"/>
          <p:nvPr/>
        </p:nvSpPr>
        <p:spPr>
          <a:xfrm>
            <a:off x="6595667" y="4246713"/>
            <a:ext cx="1082185" cy="646331"/>
          </a:xfrm>
          <a:prstGeom prst="rect">
            <a:avLst/>
          </a:prstGeom>
          <a:noFill/>
        </p:spPr>
        <p:txBody>
          <a:bodyPr wrap="square" rtlCol="0">
            <a:spAutoFit/>
          </a:bodyPr>
          <a:lstStyle/>
          <a:p>
            <a:r>
              <a:rPr lang="en-US" altLang="zh-CN" sz="3600" b="1" dirty="0" smtClean="0">
                <a:solidFill>
                  <a:srgbClr val="34322F"/>
                </a:solidFill>
                <a:latin typeface="方正静蕾简体" panose="02000000000000000000" pitchFamily="2" charset="-122"/>
                <a:ea typeface="方正静蕾简体" panose="02000000000000000000" pitchFamily="2" charset="-122"/>
              </a:rPr>
              <a:t>step3</a:t>
            </a:r>
            <a:endParaRPr lang="zh-CN" altLang="en-US" sz="3600" b="1" dirty="0">
              <a:solidFill>
                <a:srgbClr val="34322F"/>
              </a:solidFill>
              <a:latin typeface="方正静蕾简体" panose="02000000000000000000" pitchFamily="2" charset="-122"/>
              <a:ea typeface="方正静蕾简体" panose="02000000000000000000" pitchFamily="2" charset="-122"/>
            </a:endParaRPr>
          </a:p>
        </p:txBody>
      </p:sp>
      <p:sp>
        <p:nvSpPr>
          <p:cNvPr id="52" name="文本框 51"/>
          <p:cNvSpPr txBox="1"/>
          <p:nvPr/>
        </p:nvSpPr>
        <p:spPr>
          <a:xfrm>
            <a:off x="6638600" y="5281560"/>
            <a:ext cx="1082185" cy="646331"/>
          </a:xfrm>
          <a:prstGeom prst="rect">
            <a:avLst/>
          </a:prstGeom>
          <a:noFill/>
        </p:spPr>
        <p:txBody>
          <a:bodyPr wrap="square" rtlCol="0">
            <a:spAutoFit/>
          </a:bodyPr>
          <a:lstStyle/>
          <a:p>
            <a:r>
              <a:rPr lang="en-US" altLang="zh-CN" sz="3600" b="1" dirty="0" smtClean="0">
                <a:solidFill>
                  <a:srgbClr val="34322F"/>
                </a:solidFill>
                <a:latin typeface="方正静蕾简体" panose="02000000000000000000" pitchFamily="2" charset="-122"/>
                <a:ea typeface="方正静蕾简体" panose="02000000000000000000" pitchFamily="2" charset="-122"/>
              </a:rPr>
              <a:t>step4</a:t>
            </a:r>
            <a:endParaRPr lang="zh-CN" altLang="en-US" sz="3600" b="1" dirty="0">
              <a:solidFill>
                <a:srgbClr val="34322F"/>
              </a:solidFill>
              <a:latin typeface="方正静蕾简体" panose="02000000000000000000" pitchFamily="2" charset="-122"/>
              <a:ea typeface="方正静蕾简体" panose="02000000000000000000" pitchFamily="2" charset="-122"/>
            </a:endParaRPr>
          </a:p>
        </p:txBody>
      </p:sp>
      <p:sp>
        <p:nvSpPr>
          <p:cNvPr id="53" name="文本框 52"/>
          <p:cNvSpPr txBox="1"/>
          <p:nvPr/>
        </p:nvSpPr>
        <p:spPr>
          <a:xfrm>
            <a:off x="7805414" y="2062164"/>
            <a:ext cx="3130060" cy="584775"/>
          </a:xfrm>
          <a:prstGeom prst="rect">
            <a:avLst/>
          </a:prstGeom>
          <a:noFill/>
        </p:spPr>
        <p:txBody>
          <a:bodyPr wrap="square" rtlCol="0">
            <a:spAutoFit/>
          </a:bodyPr>
          <a:lstStyle/>
          <a:p>
            <a:r>
              <a:rPr lang="zh-CN" altLang="en-US" sz="1600" dirty="0" smtClean="0">
                <a:solidFill>
                  <a:srgbClr val="34322F"/>
                </a:solidFill>
                <a:latin typeface="微软雅黑" panose="020B0503020204020204" pitchFamily="34" charset="-122"/>
                <a:ea typeface="微软雅黑" panose="020B0503020204020204" pitchFamily="34" charset="-122"/>
              </a:rPr>
              <a:t>请在此添加文字</a:t>
            </a:r>
            <a:r>
              <a:rPr lang="zh-CN" altLang="en-US" sz="1600" dirty="0">
                <a:solidFill>
                  <a:srgbClr val="34322F"/>
                </a:solidFill>
                <a:latin typeface="微软雅黑" panose="020B0503020204020204" pitchFamily="34" charset="-122"/>
                <a:ea typeface="微软雅黑" panose="020B0503020204020204" pitchFamily="34" charset="-122"/>
              </a:rPr>
              <a:t>请在此添加</a:t>
            </a:r>
            <a:r>
              <a:rPr lang="zh-CN" altLang="en-US" sz="1600" dirty="0" smtClean="0">
                <a:solidFill>
                  <a:srgbClr val="34322F"/>
                </a:solidFill>
                <a:latin typeface="微软雅黑" panose="020B0503020204020204" pitchFamily="34" charset="-122"/>
                <a:ea typeface="微软雅黑" panose="020B0503020204020204" pitchFamily="34" charset="-122"/>
              </a:rPr>
              <a:t>文字请</a:t>
            </a:r>
            <a:r>
              <a:rPr lang="zh-CN" altLang="en-US" sz="1600" dirty="0">
                <a:solidFill>
                  <a:srgbClr val="34322F"/>
                </a:solidFill>
                <a:latin typeface="微软雅黑" panose="020B0503020204020204" pitchFamily="34" charset="-122"/>
                <a:ea typeface="微软雅黑" panose="020B0503020204020204" pitchFamily="34" charset="-122"/>
              </a:rPr>
              <a:t>在此添加</a:t>
            </a:r>
            <a:r>
              <a:rPr lang="zh-CN" altLang="en-US" sz="1600" dirty="0" smtClean="0">
                <a:solidFill>
                  <a:srgbClr val="34322F"/>
                </a:solidFill>
                <a:latin typeface="微软雅黑" panose="020B0503020204020204" pitchFamily="34" charset="-122"/>
                <a:ea typeface="微软雅黑" panose="020B0503020204020204" pitchFamily="34" charset="-122"/>
              </a:rPr>
              <a:t>文字请</a:t>
            </a:r>
            <a:r>
              <a:rPr lang="zh-CN" altLang="en-US" sz="1600" dirty="0">
                <a:solidFill>
                  <a:srgbClr val="34322F"/>
                </a:solidFill>
                <a:latin typeface="微软雅黑" panose="020B0503020204020204" pitchFamily="34" charset="-122"/>
                <a:ea typeface="微软雅黑" panose="020B0503020204020204" pitchFamily="34" charset="-122"/>
              </a:rPr>
              <a:t>在此添加</a:t>
            </a:r>
            <a:r>
              <a:rPr lang="zh-CN" altLang="en-US" sz="1600" dirty="0" smtClean="0">
                <a:solidFill>
                  <a:srgbClr val="34322F"/>
                </a:solidFill>
                <a:latin typeface="微软雅黑" panose="020B0503020204020204" pitchFamily="34" charset="-122"/>
                <a:ea typeface="微软雅黑" panose="020B0503020204020204" pitchFamily="34" charset="-122"/>
              </a:rPr>
              <a:t>文字</a:t>
            </a:r>
            <a:endParaRPr lang="zh-CN" altLang="en-US" sz="1600" dirty="0">
              <a:solidFill>
                <a:srgbClr val="34322F"/>
              </a:solidFill>
              <a:latin typeface="微软雅黑" panose="020B0503020204020204" pitchFamily="34" charset="-122"/>
              <a:ea typeface="微软雅黑" panose="020B0503020204020204" pitchFamily="34" charset="-122"/>
            </a:endParaRPr>
          </a:p>
        </p:txBody>
      </p:sp>
      <p:sp>
        <p:nvSpPr>
          <p:cNvPr id="68" name="文本框 67"/>
          <p:cNvSpPr txBox="1"/>
          <p:nvPr/>
        </p:nvSpPr>
        <p:spPr>
          <a:xfrm>
            <a:off x="7805414" y="3190611"/>
            <a:ext cx="3130060" cy="584775"/>
          </a:xfrm>
          <a:prstGeom prst="rect">
            <a:avLst/>
          </a:prstGeom>
          <a:noFill/>
        </p:spPr>
        <p:txBody>
          <a:bodyPr wrap="square" rtlCol="0">
            <a:spAutoFit/>
          </a:bodyPr>
          <a:lstStyle/>
          <a:p>
            <a:r>
              <a:rPr lang="zh-CN" altLang="en-US" sz="1600" dirty="0" smtClean="0">
                <a:solidFill>
                  <a:srgbClr val="34322F"/>
                </a:solidFill>
                <a:latin typeface="微软雅黑" panose="020B0503020204020204" pitchFamily="34" charset="-122"/>
                <a:ea typeface="微软雅黑" panose="020B0503020204020204" pitchFamily="34" charset="-122"/>
              </a:rPr>
              <a:t>请在此添加文字</a:t>
            </a:r>
            <a:r>
              <a:rPr lang="zh-CN" altLang="en-US" sz="1600" dirty="0">
                <a:solidFill>
                  <a:srgbClr val="34322F"/>
                </a:solidFill>
                <a:latin typeface="微软雅黑" panose="020B0503020204020204" pitchFamily="34" charset="-122"/>
                <a:ea typeface="微软雅黑" panose="020B0503020204020204" pitchFamily="34" charset="-122"/>
              </a:rPr>
              <a:t>请在此添加</a:t>
            </a:r>
            <a:r>
              <a:rPr lang="zh-CN" altLang="en-US" sz="1600" dirty="0" smtClean="0">
                <a:solidFill>
                  <a:srgbClr val="34322F"/>
                </a:solidFill>
                <a:latin typeface="微软雅黑" panose="020B0503020204020204" pitchFamily="34" charset="-122"/>
                <a:ea typeface="微软雅黑" panose="020B0503020204020204" pitchFamily="34" charset="-122"/>
              </a:rPr>
              <a:t>文字请</a:t>
            </a:r>
            <a:r>
              <a:rPr lang="zh-CN" altLang="en-US" sz="1600" dirty="0">
                <a:solidFill>
                  <a:srgbClr val="34322F"/>
                </a:solidFill>
                <a:latin typeface="微软雅黑" panose="020B0503020204020204" pitchFamily="34" charset="-122"/>
                <a:ea typeface="微软雅黑" panose="020B0503020204020204" pitchFamily="34" charset="-122"/>
              </a:rPr>
              <a:t>在此添加</a:t>
            </a:r>
            <a:r>
              <a:rPr lang="zh-CN" altLang="en-US" sz="1600" dirty="0" smtClean="0">
                <a:solidFill>
                  <a:srgbClr val="34322F"/>
                </a:solidFill>
                <a:latin typeface="微软雅黑" panose="020B0503020204020204" pitchFamily="34" charset="-122"/>
                <a:ea typeface="微软雅黑" panose="020B0503020204020204" pitchFamily="34" charset="-122"/>
              </a:rPr>
              <a:t>文字请</a:t>
            </a:r>
            <a:r>
              <a:rPr lang="zh-CN" altLang="en-US" sz="1600" dirty="0">
                <a:solidFill>
                  <a:srgbClr val="34322F"/>
                </a:solidFill>
                <a:latin typeface="微软雅黑" panose="020B0503020204020204" pitchFamily="34" charset="-122"/>
                <a:ea typeface="微软雅黑" panose="020B0503020204020204" pitchFamily="34" charset="-122"/>
              </a:rPr>
              <a:t>在此添加</a:t>
            </a:r>
            <a:r>
              <a:rPr lang="zh-CN" altLang="en-US" sz="1600" dirty="0" smtClean="0">
                <a:solidFill>
                  <a:srgbClr val="34322F"/>
                </a:solidFill>
                <a:latin typeface="微软雅黑" panose="020B0503020204020204" pitchFamily="34" charset="-122"/>
                <a:ea typeface="微软雅黑" panose="020B0503020204020204" pitchFamily="34" charset="-122"/>
              </a:rPr>
              <a:t>文字</a:t>
            </a:r>
            <a:endParaRPr lang="zh-CN" altLang="en-US" sz="1600" dirty="0">
              <a:solidFill>
                <a:srgbClr val="34322F"/>
              </a:solidFill>
              <a:latin typeface="微软雅黑" panose="020B0503020204020204" pitchFamily="34" charset="-122"/>
              <a:ea typeface="微软雅黑" panose="020B0503020204020204" pitchFamily="34" charset="-122"/>
            </a:endParaRPr>
          </a:p>
        </p:txBody>
      </p:sp>
      <p:sp>
        <p:nvSpPr>
          <p:cNvPr id="69" name="文本框 68"/>
          <p:cNvSpPr txBox="1"/>
          <p:nvPr/>
        </p:nvSpPr>
        <p:spPr>
          <a:xfrm>
            <a:off x="7817973" y="4282789"/>
            <a:ext cx="3130060" cy="584775"/>
          </a:xfrm>
          <a:prstGeom prst="rect">
            <a:avLst/>
          </a:prstGeom>
          <a:noFill/>
        </p:spPr>
        <p:txBody>
          <a:bodyPr wrap="square" rtlCol="0">
            <a:spAutoFit/>
          </a:bodyPr>
          <a:lstStyle/>
          <a:p>
            <a:r>
              <a:rPr lang="zh-CN" altLang="en-US" sz="1600" dirty="0" smtClean="0">
                <a:solidFill>
                  <a:srgbClr val="34322F"/>
                </a:solidFill>
                <a:latin typeface="微软雅黑" panose="020B0503020204020204" pitchFamily="34" charset="-122"/>
                <a:ea typeface="微软雅黑" panose="020B0503020204020204" pitchFamily="34" charset="-122"/>
              </a:rPr>
              <a:t>请在此添加文字</a:t>
            </a:r>
            <a:r>
              <a:rPr lang="zh-CN" altLang="en-US" sz="1600" dirty="0">
                <a:solidFill>
                  <a:srgbClr val="34322F"/>
                </a:solidFill>
                <a:latin typeface="微软雅黑" panose="020B0503020204020204" pitchFamily="34" charset="-122"/>
                <a:ea typeface="微软雅黑" panose="020B0503020204020204" pitchFamily="34" charset="-122"/>
              </a:rPr>
              <a:t>请在此添加</a:t>
            </a:r>
            <a:r>
              <a:rPr lang="zh-CN" altLang="en-US" sz="1600" dirty="0" smtClean="0">
                <a:solidFill>
                  <a:srgbClr val="34322F"/>
                </a:solidFill>
                <a:latin typeface="微软雅黑" panose="020B0503020204020204" pitchFamily="34" charset="-122"/>
                <a:ea typeface="微软雅黑" panose="020B0503020204020204" pitchFamily="34" charset="-122"/>
              </a:rPr>
              <a:t>文字请</a:t>
            </a:r>
            <a:r>
              <a:rPr lang="zh-CN" altLang="en-US" sz="1600" dirty="0">
                <a:solidFill>
                  <a:srgbClr val="34322F"/>
                </a:solidFill>
                <a:latin typeface="微软雅黑" panose="020B0503020204020204" pitchFamily="34" charset="-122"/>
                <a:ea typeface="微软雅黑" panose="020B0503020204020204" pitchFamily="34" charset="-122"/>
              </a:rPr>
              <a:t>在此添加</a:t>
            </a:r>
            <a:r>
              <a:rPr lang="zh-CN" altLang="en-US" sz="1600" dirty="0" smtClean="0">
                <a:solidFill>
                  <a:srgbClr val="34322F"/>
                </a:solidFill>
                <a:latin typeface="微软雅黑" panose="020B0503020204020204" pitchFamily="34" charset="-122"/>
                <a:ea typeface="微软雅黑" panose="020B0503020204020204" pitchFamily="34" charset="-122"/>
              </a:rPr>
              <a:t>文字请</a:t>
            </a:r>
            <a:r>
              <a:rPr lang="zh-CN" altLang="en-US" sz="1600" dirty="0">
                <a:solidFill>
                  <a:srgbClr val="34322F"/>
                </a:solidFill>
                <a:latin typeface="微软雅黑" panose="020B0503020204020204" pitchFamily="34" charset="-122"/>
                <a:ea typeface="微软雅黑" panose="020B0503020204020204" pitchFamily="34" charset="-122"/>
              </a:rPr>
              <a:t>在此添加</a:t>
            </a:r>
            <a:r>
              <a:rPr lang="zh-CN" altLang="en-US" sz="1600" dirty="0" smtClean="0">
                <a:solidFill>
                  <a:srgbClr val="34322F"/>
                </a:solidFill>
                <a:latin typeface="微软雅黑" panose="020B0503020204020204" pitchFamily="34" charset="-122"/>
                <a:ea typeface="微软雅黑" panose="020B0503020204020204" pitchFamily="34" charset="-122"/>
              </a:rPr>
              <a:t>文字</a:t>
            </a:r>
            <a:endParaRPr lang="zh-CN" altLang="en-US" sz="1600" dirty="0">
              <a:solidFill>
                <a:srgbClr val="34322F"/>
              </a:solidFill>
              <a:latin typeface="微软雅黑" panose="020B0503020204020204" pitchFamily="34" charset="-122"/>
              <a:ea typeface="微软雅黑" panose="020B0503020204020204" pitchFamily="34" charset="-122"/>
            </a:endParaRPr>
          </a:p>
        </p:txBody>
      </p:sp>
      <p:sp>
        <p:nvSpPr>
          <p:cNvPr id="70" name="文本框 69"/>
          <p:cNvSpPr txBox="1"/>
          <p:nvPr/>
        </p:nvSpPr>
        <p:spPr>
          <a:xfrm>
            <a:off x="7805414" y="5343116"/>
            <a:ext cx="3130060" cy="584775"/>
          </a:xfrm>
          <a:prstGeom prst="rect">
            <a:avLst/>
          </a:prstGeom>
          <a:noFill/>
        </p:spPr>
        <p:txBody>
          <a:bodyPr wrap="square" rtlCol="0">
            <a:spAutoFit/>
          </a:bodyPr>
          <a:lstStyle/>
          <a:p>
            <a:r>
              <a:rPr lang="zh-CN" altLang="en-US" sz="1600" dirty="0" smtClean="0">
                <a:solidFill>
                  <a:srgbClr val="34322F"/>
                </a:solidFill>
                <a:latin typeface="微软雅黑" panose="020B0503020204020204" pitchFamily="34" charset="-122"/>
                <a:ea typeface="微软雅黑" panose="020B0503020204020204" pitchFamily="34" charset="-122"/>
              </a:rPr>
              <a:t>请在此添加文字</a:t>
            </a:r>
            <a:r>
              <a:rPr lang="zh-CN" altLang="en-US" sz="1600" dirty="0">
                <a:solidFill>
                  <a:srgbClr val="34322F"/>
                </a:solidFill>
                <a:latin typeface="微软雅黑" panose="020B0503020204020204" pitchFamily="34" charset="-122"/>
                <a:ea typeface="微软雅黑" panose="020B0503020204020204" pitchFamily="34" charset="-122"/>
              </a:rPr>
              <a:t>请在此添加</a:t>
            </a:r>
            <a:r>
              <a:rPr lang="zh-CN" altLang="en-US" sz="1600" dirty="0" smtClean="0">
                <a:solidFill>
                  <a:srgbClr val="34322F"/>
                </a:solidFill>
                <a:latin typeface="微软雅黑" panose="020B0503020204020204" pitchFamily="34" charset="-122"/>
                <a:ea typeface="微软雅黑" panose="020B0503020204020204" pitchFamily="34" charset="-122"/>
              </a:rPr>
              <a:t>文字请</a:t>
            </a:r>
            <a:r>
              <a:rPr lang="zh-CN" altLang="en-US" sz="1600" dirty="0">
                <a:solidFill>
                  <a:srgbClr val="34322F"/>
                </a:solidFill>
                <a:latin typeface="微软雅黑" panose="020B0503020204020204" pitchFamily="34" charset="-122"/>
                <a:ea typeface="微软雅黑" panose="020B0503020204020204" pitchFamily="34" charset="-122"/>
              </a:rPr>
              <a:t>在此添加</a:t>
            </a:r>
            <a:r>
              <a:rPr lang="zh-CN" altLang="en-US" sz="1600" dirty="0" smtClean="0">
                <a:solidFill>
                  <a:srgbClr val="34322F"/>
                </a:solidFill>
                <a:latin typeface="微软雅黑" panose="020B0503020204020204" pitchFamily="34" charset="-122"/>
                <a:ea typeface="微软雅黑" panose="020B0503020204020204" pitchFamily="34" charset="-122"/>
              </a:rPr>
              <a:t>文字请</a:t>
            </a:r>
            <a:r>
              <a:rPr lang="zh-CN" altLang="en-US" sz="1600" dirty="0">
                <a:solidFill>
                  <a:srgbClr val="34322F"/>
                </a:solidFill>
                <a:latin typeface="微软雅黑" panose="020B0503020204020204" pitchFamily="34" charset="-122"/>
                <a:ea typeface="微软雅黑" panose="020B0503020204020204" pitchFamily="34" charset="-122"/>
              </a:rPr>
              <a:t>在此添加</a:t>
            </a:r>
            <a:r>
              <a:rPr lang="zh-CN" altLang="en-US" sz="1600" dirty="0" smtClean="0">
                <a:solidFill>
                  <a:srgbClr val="34322F"/>
                </a:solidFill>
                <a:latin typeface="微软雅黑" panose="020B0503020204020204" pitchFamily="34" charset="-122"/>
                <a:ea typeface="微软雅黑" panose="020B0503020204020204" pitchFamily="34" charset="-122"/>
              </a:rPr>
              <a:t>文字</a:t>
            </a:r>
            <a:endParaRPr lang="zh-CN" altLang="en-US" sz="1600" dirty="0">
              <a:solidFill>
                <a:srgbClr val="34322F"/>
              </a:solidFill>
              <a:latin typeface="微软雅黑" panose="020B0503020204020204" pitchFamily="34" charset="-122"/>
              <a:ea typeface="微软雅黑" panose="020B0503020204020204" pitchFamily="34" charset="-122"/>
            </a:endParaRPr>
          </a:p>
        </p:txBody>
      </p:sp>
      <p:grpSp>
        <p:nvGrpSpPr>
          <p:cNvPr id="71" name="组合 70"/>
          <p:cNvGrpSpPr/>
          <p:nvPr/>
        </p:nvGrpSpPr>
        <p:grpSpPr>
          <a:xfrm>
            <a:off x="2217084" y="2214312"/>
            <a:ext cx="2475168" cy="3415283"/>
            <a:chOff x="1413107" y="1041560"/>
            <a:chExt cx="3428652" cy="4730919"/>
          </a:xfrm>
        </p:grpSpPr>
        <p:sp>
          <p:nvSpPr>
            <p:cNvPr id="72" name="任意多边形 71"/>
            <p:cNvSpPr/>
            <p:nvPr/>
          </p:nvSpPr>
          <p:spPr>
            <a:xfrm>
              <a:off x="1413107" y="1041560"/>
              <a:ext cx="3428652" cy="3178746"/>
            </a:xfrm>
            <a:custGeom>
              <a:avLst/>
              <a:gdLst>
                <a:gd name="connsiteX0" fmla="*/ 1699290 w 3469620"/>
                <a:gd name="connsiteY0" fmla="*/ 63 h 3177017"/>
                <a:gd name="connsiteX1" fmla="*/ 3469474 w 3469620"/>
                <a:gd name="connsiteY1" fmla="*/ 1852310 h 3177017"/>
                <a:gd name="connsiteX2" fmla="*/ 2601967 w 3469620"/>
                <a:gd name="connsiteY2" fmla="*/ 3165294 h 3177017"/>
                <a:gd name="connsiteX3" fmla="*/ 1124859 w 3469620"/>
                <a:gd name="connsiteY3" fmla="*/ 3177017 h 3177017"/>
                <a:gd name="connsiteX4" fmla="*/ 11167 w 3469620"/>
                <a:gd name="connsiteY4" fmla="*/ 1899201 h 3177017"/>
                <a:gd name="connsiteX5" fmla="*/ 1699290 w 3469620"/>
                <a:gd name="connsiteY5" fmla="*/ 63 h 3177017"/>
                <a:gd name="connsiteX0-1" fmla="*/ 1699290 w 3469620"/>
                <a:gd name="connsiteY0-2" fmla="*/ 63 h 3177017"/>
                <a:gd name="connsiteX1-3" fmla="*/ 3469474 w 3469620"/>
                <a:gd name="connsiteY1-4" fmla="*/ 1852310 h 3177017"/>
                <a:gd name="connsiteX2-5" fmla="*/ 2601967 w 3469620"/>
                <a:gd name="connsiteY2-6" fmla="*/ 3165294 h 3177017"/>
                <a:gd name="connsiteX3-7" fmla="*/ 1124859 w 3469620"/>
                <a:gd name="connsiteY3-8" fmla="*/ 3177017 h 3177017"/>
                <a:gd name="connsiteX4-9" fmla="*/ 11167 w 3469620"/>
                <a:gd name="connsiteY4-10" fmla="*/ 1899201 h 3177017"/>
                <a:gd name="connsiteX5-11" fmla="*/ 1699290 w 3469620"/>
                <a:gd name="connsiteY5-12" fmla="*/ 63 h 3177017"/>
                <a:gd name="connsiteX0-13" fmla="*/ 1699290 w 3469620"/>
                <a:gd name="connsiteY0-14" fmla="*/ 63 h 3177017"/>
                <a:gd name="connsiteX1-15" fmla="*/ 3469474 w 3469620"/>
                <a:gd name="connsiteY1-16" fmla="*/ 1852310 h 3177017"/>
                <a:gd name="connsiteX2-17" fmla="*/ 2601967 w 3469620"/>
                <a:gd name="connsiteY2-18" fmla="*/ 3165294 h 3177017"/>
                <a:gd name="connsiteX3-19" fmla="*/ 1124859 w 3469620"/>
                <a:gd name="connsiteY3-20" fmla="*/ 3177017 h 3177017"/>
                <a:gd name="connsiteX4-21" fmla="*/ 11167 w 3469620"/>
                <a:gd name="connsiteY4-22" fmla="*/ 1899201 h 3177017"/>
                <a:gd name="connsiteX5-23" fmla="*/ 1699290 w 3469620"/>
                <a:gd name="connsiteY5-24" fmla="*/ 63 h 3177017"/>
                <a:gd name="connsiteX0-25" fmla="*/ 1699290 w 3469620"/>
                <a:gd name="connsiteY0-26" fmla="*/ 63 h 3177017"/>
                <a:gd name="connsiteX1-27" fmla="*/ 3469474 w 3469620"/>
                <a:gd name="connsiteY1-28" fmla="*/ 1852310 h 3177017"/>
                <a:gd name="connsiteX2-29" fmla="*/ 2601967 w 3469620"/>
                <a:gd name="connsiteY2-30" fmla="*/ 3165294 h 3177017"/>
                <a:gd name="connsiteX3-31" fmla="*/ 1124859 w 3469620"/>
                <a:gd name="connsiteY3-32" fmla="*/ 3177017 h 3177017"/>
                <a:gd name="connsiteX4-33" fmla="*/ 11167 w 3469620"/>
                <a:gd name="connsiteY4-34" fmla="*/ 1899201 h 3177017"/>
                <a:gd name="connsiteX5-35" fmla="*/ 1699290 w 3469620"/>
                <a:gd name="connsiteY5-36" fmla="*/ 63 h 3177017"/>
                <a:gd name="connsiteX0-37" fmla="*/ 1699290 w 3469620"/>
                <a:gd name="connsiteY0-38" fmla="*/ 63 h 3177017"/>
                <a:gd name="connsiteX1-39" fmla="*/ 3469474 w 3469620"/>
                <a:gd name="connsiteY1-40" fmla="*/ 1852310 h 3177017"/>
                <a:gd name="connsiteX2-41" fmla="*/ 2601967 w 3469620"/>
                <a:gd name="connsiteY2-42" fmla="*/ 3165294 h 3177017"/>
                <a:gd name="connsiteX3-43" fmla="*/ 1124859 w 3469620"/>
                <a:gd name="connsiteY3-44" fmla="*/ 3177017 h 3177017"/>
                <a:gd name="connsiteX4-45" fmla="*/ 11167 w 3469620"/>
                <a:gd name="connsiteY4-46" fmla="*/ 1899201 h 3177017"/>
                <a:gd name="connsiteX5-47" fmla="*/ 1699290 w 3469620"/>
                <a:gd name="connsiteY5-48" fmla="*/ 63 h 3177017"/>
                <a:gd name="connsiteX0-49" fmla="*/ 1694323 w 3464653"/>
                <a:gd name="connsiteY0-50" fmla="*/ 63 h 3177017"/>
                <a:gd name="connsiteX1-51" fmla="*/ 3464507 w 3464653"/>
                <a:gd name="connsiteY1-52" fmla="*/ 1852310 h 3177017"/>
                <a:gd name="connsiteX2-53" fmla="*/ 2597000 w 3464653"/>
                <a:gd name="connsiteY2-54" fmla="*/ 3165294 h 3177017"/>
                <a:gd name="connsiteX3-55" fmla="*/ 1119892 w 3464653"/>
                <a:gd name="connsiteY3-56" fmla="*/ 3177017 h 3177017"/>
                <a:gd name="connsiteX4-57" fmla="*/ 6200 w 3464653"/>
                <a:gd name="connsiteY4-58" fmla="*/ 1899201 h 3177017"/>
                <a:gd name="connsiteX5-59" fmla="*/ 1694323 w 3464653"/>
                <a:gd name="connsiteY5-60" fmla="*/ 63 h 3177017"/>
                <a:gd name="connsiteX0-61" fmla="*/ 1693073 w 3428206"/>
                <a:gd name="connsiteY0-62" fmla="*/ 628 h 3177582"/>
                <a:gd name="connsiteX1-63" fmla="*/ 3428088 w 3428206"/>
                <a:gd name="connsiteY1-64" fmla="*/ 1759090 h 3177582"/>
                <a:gd name="connsiteX2-65" fmla="*/ 2595750 w 3428206"/>
                <a:gd name="connsiteY2-66" fmla="*/ 3165859 h 3177582"/>
                <a:gd name="connsiteX3-67" fmla="*/ 1118642 w 3428206"/>
                <a:gd name="connsiteY3-68" fmla="*/ 3177582 h 3177582"/>
                <a:gd name="connsiteX4-69" fmla="*/ 4950 w 3428206"/>
                <a:gd name="connsiteY4-70" fmla="*/ 1899766 h 3177582"/>
                <a:gd name="connsiteX5-71" fmla="*/ 1693073 w 3428206"/>
                <a:gd name="connsiteY5-72" fmla="*/ 628 h 3177582"/>
                <a:gd name="connsiteX0-73" fmla="*/ 1694500 w 3429671"/>
                <a:gd name="connsiteY0-74" fmla="*/ 117 h 3177071"/>
                <a:gd name="connsiteX1-75" fmla="*/ 3429515 w 3429671"/>
                <a:gd name="connsiteY1-76" fmla="*/ 1758579 h 3177071"/>
                <a:gd name="connsiteX2-77" fmla="*/ 2597177 w 3429671"/>
                <a:gd name="connsiteY2-78" fmla="*/ 3165348 h 3177071"/>
                <a:gd name="connsiteX3-79" fmla="*/ 1120069 w 3429671"/>
                <a:gd name="connsiteY3-80" fmla="*/ 3177071 h 3177071"/>
                <a:gd name="connsiteX4-81" fmla="*/ 6377 w 3429671"/>
                <a:gd name="connsiteY4-82" fmla="*/ 1899255 h 3177071"/>
                <a:gd name="connsiteX5-83" fmla="*/ 1694500 w 3429671"/>
                <a:gd name="connsiteY5-84" fmla="*/ 117 h 3177071"/>
                <a:gd name="connsiteX0-85" fmla="*/ 1694806 w 3429986"/>
                <a:gd name="connsiteY0-86" fmla="*/ 162 h 3177116"/>
                <a:gd name="connsiteX1-87" fmla="*/ 3429821 w 3429986"/>
                <a:gd name="connsiteY1-88" fmla="*/ 1758624 h 3177116"/>
                <a:gd name="connsiteX2-89" fmla="*/ 2597483 w 3429986"/>
                <a:gd name="connsiteY2-90" fmla="*/ 3165393 h 3177116"/>
                <a:gd name="connsiteX3-91" fmla="*/ 1120375 w 3429986"/>
                <a:gd name="connsiteY3-92" fmla="*/ 3177116 h 3177116"/>
                <a:gd name="connsiteX4-93" fmla="*/ 6683 w 3429986"/>
                <a:gd name="connsiteY4-94" fmla="*/ 1899300 h 3177116"/>
                <a:gd name="connsiteX5-95" fmla="*/ 1694806 w 3429986"/>
                <a:gd name="connsiteY5-96" fmla="*/ 162 h 3177116"/>
                <a:gd name="connsiteX0-97" fmla="*/ 1693073 w 3428206"/>
                <a:gd name="connsiteY0-98" fmla="*/ 3527 h 3180481"/>
                <a:gd name="connsiteX1-99" fmla="*/ 3428088 w 3428206"/>
                <a:gd name="connsiteY1-100" fmla="*/ 1597866 h 3180481"/>
                <a:gd name="connsiteX2-101" fmla="*/ 2595750 w 3428206"/>
                <a:gd name="connsiteY2-102" fmla="*/ 3168758 h 3180481"/>
                <a:gd name="connsiteX3-103" fmla="*/ 1118642 w 3428206"/>
                <a:gd name="connsiteY3-104" fmla="*/ 3180481 h 3180481"/>
                <a:gd name="connsiteX4-105" fmla="*/ 4950 w 3428206"/>
                <a:gd name="connsiteY4-106" fmla="*/ 1902665 h 3180481"/>
                <a:gd name="connsiteX5-107" fmla="*/ 1693073 w 3428206"/>
                <a:gd name="connsiteY5-108" fmla="*/ 3527 h 3180481"/>
                <a:gd name="connsiteX0-109" fmla="*/ 1693073 w 3428206"/>
                <a:gd name="connsiteY0-110" fmla="*/ 835 h 3177789"/>
                <a:gd name="connsiteX1-111" fmla="*/ 3428088 w 3428206"/>
                <a:gd name="connsiteY1-112" fmla="*/ 1595174 h 3177789"/>
                <a:gd name="connsiteX2-113" fmla="*/ 2595750 w 3428206"/>
                <a:gd name="connsiteY2-114" fmla="*/ 3166066 h 3177789"/>
                <a:gd name="connsiteX3-115" fmla="*/ 1118642 w 3428206"/>
                <a:gd name="connsiteY3-116" fmla="*/ 3177789 h 3177789"/>
                <a:gd name="connsiteX4-117" fmla="*/ 4950 w 3428206"/>
                <a:gd name="connsiteY4-118" fmla="*/ 1735850 h 3177789"/>
                <a:gd name="connsiteX5-119" fmla="*/ 1693073 w 3428206"/>
                <a:gd name="connsiteY5-120" fmla="*/ 835 h 3177789"/>
                <a:gd name="connsiteX0-121" fmla="*/ 1693508 w 3428652"/>
                <a:gd name="connsiteY0-122" fmla="*/ 1792 h 3178746"/>
                <a:gd name="connsiteX1-123" fmla="*/ 3428523 w 3428652"/>
                <a:gd name="connsiteY1-124" fmla="*/ 1596131 h 3178746"/>
                <a:gd name="connsiteX2-125" fmla="*/ 2596185 w 3428652"/>
                <a:gd name="connsiteY2-126" fmla="*/ 3167023 h 3178746"/>
                <a:gd name="connsiteX3-127" fmla="*/ 1119077 w 3428652"/>
                <a:gd name="connsiteY3-128" fmla="*/ 3178746 h 3178746"/>
                <a:gd name="connsiteX4-129" fmla="*/ 5385 w 3428652"/>
                <a:gd name="connsiteY4-130" fmla="*/ 1736807 h 3178746"/>
                <a:gd name="connsiteX5-131" fmla="*/ 1693508 w 3428652"/>
                <a:gd name="connsiteY5-132" fmla="*/ 1792 h 317874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428652" h="3178746">
                  <a:moveTo>
                    <a:pt x="1693508" y="1792"/>
                  </a:moveTo>
                  <a:cubicBezTo>
                    <a:pt x="2369539" y="-33378"/>
                    <a:pt x="3442200" y="447270"/>
                    <a:pt x="3428523" y="1596131"/>
                  </a:cubicBezTo>
                  <a:cubicBezTo>
                    <a:pt x="3414846" y="2744992"/>
                    <a:pt x="2998678" y="2995084"/>
                    <a:pt x="2596185" y="3167023"/>
                  </a:cubicBezTo>
                  <a:lnTo>
                    <a:pt x="1119077" y="3178746"/>
                  </a:lnTo>
                  <a:cubicBezTo>
                    <a:pt x="587630" y="3000947"/>
                    <a:pt x="97216" y="2770392"/>
                    <a:pt x="5385" y="1736807"/>
                  </a:cubicBezTo>
                  <a:cubicBezTo>
                    <a:pt x="-86446" y="703222"/>
                    <a:pt x="1017477" y="36962"/>
                    <a:pt x="1693508" y="1792"/>
                  </a:cubicBezTo>
                  <a:close/>
                </a:path>
              </a:pathLst>
            </a:custGeom>
            <a:solidFill>
              <a:srgbClr val="F7F7F2"/>
            </a:solid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31"/>
            <p:cNvSpPr/>
            <p:nvPr/>
          </p:nvSpPr>
          <p:spPr>
            <a:xfrm>
              <a:off x="2484881" y="4853354"/>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4" name="任意多边形 73"/>
            <p:cNvSpPr/>
            <p:nvPr/>
          </p:nvSpPr>
          <p:spPr>
            <a:xfrm>
              <a:off x="2602523" y="4220308"/>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74"/>
            <p:cNvSpPr/>
            <p:nvPr/>
          </p:nvSpPr>
          <p:spPr>
            <a:xfrm>
              <a:off x="3126802" y="4220308"/>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任意多边形 75"/>
            <p:cNvSpPr/>
            <p:nvPr/>
          </p:nvSpPr>
          <p:spPr>
            <a:xfrm>
              <a:off x="3804960" y="4220308"/>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31"/>
            <p:cNvSpPr/>
            <p:nvPr/>
          </p:nvSpPr>
          <p:spPr>
            <a:xfrm>
              <a:off x="2484881" y="4757644"/>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78" name="组合 77"/>
          <p:cNvGrpSpPr/>
          <p:nvPr/>
        </p:nvGrpSpPr>
        <p:grpSpPr>
          <a:xfrm>
            <a:off x="1417831" y="4768693"/>
            <a:ext cx="983956" cy="394757"/>
            <a:chOff x="1372329" y="5446987"/>
            <a:chExt cx="1761315" cy="706794"/>
          </a:xfrm>
        </p:grpSpPr>
        <p:sp>
          <p:nvSpPr>
            <p:cNvPr id="79" name="任意多边形 78"/>
            <p:cNvSpPr/>
            <p:nvPr/>
          </p:nvSpPr>
          <p:spPr>
            <a:xfrm flipH="1">
              <a:off x="1372329" y="5446987"/>
              <a:ext cx="1528023" cy="630144"/>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rgbClr val="34322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80" name="任意多边形 79"/>
            <p:cNvSpPr/>
            <p:nvPr/>
          </p:nvSpPr>
          <p:spPr>
            <a:xfrm flipH="1">
              <a:off x="2363622" y="5762723"/>
              <a:ext cx="770022" cy="391058"/>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rgbClr val="34322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81" name="文本框 80"/>
          <p:cNvSpPr txBox="1"/>
          <p:nvPr/>
        </p:nvSpPr>
        <p:spPr>
          <a:xfrm>
            <a:off x="2697307" y="3474051"/>
            <a:ext cx="1805448" cy="646331"/>
          </a:xfrm>
          <a:prstGeom prst="rect">
            <a:avLst/>
          </a:prstGeom>
          <a:noFill/>
        </p:spPr>
        <p:txBody>
          <a:bodyPr wrap="square" rtlCol="0">
            <a:spAutoFit/>
          </a:bodyPr>
          <a:lstStyle/>
          <a:p>
            <a:r>
              <a:rPr lang="zh-CN" altLang="en-US" sz="3600" b="1" dirty="0">
                <a:solidFill>
                  <a:srgbClr val="34322F"/>
                </a:solidFill>
                <a:latin typeface="方正静蕾简体" panose="02000000000000000000" pitchFamily="2" charset="-122"/>
                <a:ea typeface="方正静蕾简体" panose="02000000000000000000" pitchFamily="2" charset="-122"/>
              </a:rPr>
              <a:t>流程图</a:t>
            </a:r>
            <a:endParaRPr lang="zh-CN" altLang="en-US" sz="3600" b="1" dirty="0">
              <a:solidFill>
                <a:srgbClr val="34322F"/>
              </a:solidFill>
              <a:latin typeface="方正静蕾简体" panose="02000000000000000000" pitchFamily="2" charset="-122"/>
              <a:ea typeface="方正静蕾简体" panose="02000000000000000000" pitchFamily="2" charset="-122"/>
            </a:endParaRPr>
          </a:p>
        </p:txBody>
      </p:sp>
      <p:grpSp>
        <p:nvGrpSpPr>
          <p:cNvPr id="82" name="组合 81"/>
          <p:cNvGrpSpPr/>
          <p:nvPr/>
        </p:nvGrpSpPr>
        <p:grpSpPr>
          <a:xfrm flipH="1">
            <a:off x="3431267" y="2765893"/>
            <a:ext cx="422520" cy="611158"/>
            <a:chOff x="5844088" y="2600655"/>
            <a:chExt cx="385904" cy="611158"/>
          </a:xfrm>
        </p:grpSpPr>
        <p:grpSp>
          <p:nvGrpSpPr>
            <p:cNvPr id="83" name="组合 82"/>
            <p:cNvGrpSpPr/>
            <p:nvPr/>
          </p:nvGrpSpPr>
          <p:grpSpPr>
            <a:xfrm rot="8489641">
              <a:off x="6013992" y="2653092"/>
              <a:ext cx="216000" cy="558721"/>
              <a:chOff x="6011031" y="2540000"/>
              <a:chExt cx="242182" cy="626447"/>
            </a:xfrm>
          </p:grpSpPr>
          <p:sp>
            <p:nvSpPr>
              <p:cNvPr id="85" name="任意多边形 84"/>
              <p:cNvSpPr/>
              <p:nvPr/>
            </p:nvSpPr>
            <p:spPr>
              <a:xfrm>
                <a:off x="6019800" y="2540000"/>
                <a:ext cx="217195" cy="201788"/>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no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任意多边形 85"/>
              <p:cNvSpPr/>
              <p:nvPr/>
            </p:nvSpPr>
            <p:spPr>
              <a:xfrm>
                <a:off x="6011031" y="2721948"/>
                <a:ext cx="242182" cy="444499"/>
              </a:xfrm>
              <a:custGeom>
                <a:avLst/>
                <a:gdLst>
                  <a:gd name="connsiteX0" fmla="*/ 12700 w 215900"/>
                  <a:gd name="connsiteY0" fmla="*/ 12700 h 444500"/>
                  <a:gd name="connsiteX1" fmla="*/ 0 w 215900"/>
                  <a:gd name="connsiteY1" fmla="*/ 444500 h 444500"/>
                  <a:gd name="connsiteX2" fmla="*/ 215900 w 215900"/>
                  <a:gd name="connsiteY2" fmla="*/ 419100 h 444500"/>
                  <a:gd name="connsiteX3" fmla="*/ 215900 w 215900"/>
                  <a:gd name="connsiteY3" fmla="*/ 0 h 444500"/>
                  <a:gd name="connsiteX4" fmla="*/ 215900 w 215900"/>
                  <a:gd name="connsiteY4" fmla="*/ 0 h 44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900" h="444500">
                    <a:moveTo>
                      <a:pt x="12700" y="12700"/>
                    </a:moveTo>
                    <a:lnTo>
                      <a:pt x="0" y="444500"/>
                    </a:lnTo>
                    <a:lnTo>
                      <a:pt x="215900" y="419100"/>
                    </a:lnTo>
                    <a:lnTo>
                      <a:pt x="215900" y="0"/>
                    </a:lnTo>
                    <a:lnTo>
                      <a:pt x="215900" y="0"/>
                    </a:lnTo>
                  </a:path>
                </a:pathLst>
              </a:custGeom>
              <a:no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任意多边形 86"/>
              <p:cNvSpPr/>
              <p:nvPr/>
            </p:nvSpPr>
            <p:spPr>
              <a:xfrm>
                <a:off x="6100118" y="2572406"/>
                <a:ext cx="63900" cy="59367"/>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solidFill>
                <a:schemeClr val="accent1">
                  <a:lumMod val="50000"/>
                </a:schemeClr>
              </a:solid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4" name="任意多边形 83"/>
            <p:cNvSpPr/>
            <p:nvPr/>
          </p:nvSpPr>
          <p:spPr>
            <a:xfrm>
              <a:off x="5844088" y="2600655"/>
              <a:ext cx="181940" cy="195184"/>
            </a:xfrm>
            <a:custGeom>
              <a:avLst/>
              <a:gdLst>
                <a:gd name="connsiteX0" fmla="*/ 43090 w 153621"/>
                <a:gd name="connsiteY0" fmla="*/ 162601 h 162601"/>
                <a:gd name="connsiteX1" fmla="*/ 2896 w 153621"/>
                <a:gd name="connsiteY1" fmla="*/ 102311 h 162601"/>
                <a:gd name="connsiteX2" fmla="*/ 113428 w 153621"/>
                <a:gd name="connsiteY2" fmla="*/ 1828 h 162601"/>
                <a:gd name="connsiteX3" fmla="*/ 153621 w 153621"/>
                <a:gd name="connsiteY3" fmla="*/ 47045 h 162601"/>
                <a:gd name="connsiteX0-1" fmla="*/ 41489 w 152020"/>
                <a:gd name="connsiteY0-2" fmla="*/ 158991 h 158991"/>
                <a:gd name="connsiteX1-3" fmla="*/ 1295 w 152020"/>
                <a:gd name="connsiteY1-4" fmla="*/ 98701 h 158991"/>
                <a:gd name="connsiteX2-5" fmla="*/ 82359 w 152020"/>
                <a:gd name="connsiteY2-6" fmla="*/ 2042 h 158991"/>
                <a:gd name="connsiteX3-7" fmla="*/ 152020 w 152020"/>
                <a:gd name="connsiteY3-8" fmla="*/ 43435 h 158991"/>
                <a:gd name="connsiteX0-9" fmla="*/ 41916 w 152447"/>
                <a:gd name="connsiteY0-10" fmla="*/ 148552 h 148552"/>
                <a:gd name="connsiteX1-11" fmla="*/ 1722 w 152447"/>
                <a:gd name="connsiteY1-12" fmla="*/ 88262 h 148552"/>
                <a:gd name="connsiteX2-13" fmla="*/ 91205 w 152447"/>
                <a:gd name="connsiteY2-14" fmla="*/ 3075 h 148552"/>
                <a:gd name="connsiteX3-15" fmla="*/ 152447 w 152447"/>
                <a:gd name="connsiteY3-16" fmla="*/ 32996 h 148552"/>
              </a:gdLst>
              <a:ahLst/>
              <a:cxnLst>
                <a:cxn ang="0">
                  <a:pos x="connsiteX0-1" y="connsiteY0-2"/>
                </a:cxn>
                <a:cxn ang="0">
                  <a:pos x="connsiteX1-3" y="connsiteY1-4"/>
                </a:cxn>
                <a:cxn ang="0">
                  <a:pos x="connsiteX2-5" y="connsiteY2-6"/>
                </a:cxn>
                <a:cxn ang="0">
                  <a:pos x="connsiteX3-7" y="connsiteY3-8"/>
                </a:cxn>
              </a:cxnLst>
              <a:rect l="l" t="t" r="r" b="b"/>
              <a:pathLst>
                <a:path w="152447" h="148552">
                  <a:moveTo>
                    <a:pt x="41916" y="148552"/>
                  </a:moveTo>
                  <a:cubicBezTo>
                    <a:pt x="15957" y="131804"/>
                    <a:pt x="-6493" y="112508"/>
                    <a:pt x="1722" y="88262"/>
                  </a:cubicBezTo>
                  <a:cubicBezTo>
                    <a:pt x="9937" y="64016"/>
                    <a:pt x="66084" y="12286"/>
                    <a:pt x="91205" y="3075"/>
                  </a:cubicBezTo>
                  <a:cubicBezTo>
                    <a:pt x="116326" y="-6136"/>
                    <a:pt x="144911" y="5782"/>
                    <a:pt x="152447" y="32996"/>
                  </a:cubicBezTo>
                </a:path>
              </a:pathLst>
            </a:custGeom>
            <a:no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7F7F2"/>
        </a:solidFill>
        <a:effectLst/>
      </p:bgPr>
    </p:bg>
    <p:spTree>
      <p:nvGrpSpPr>
        <p:cNvPr id="1" name=""/>
        <p:cNvGrpSpPr/>
        <p:nvPr/>
      </p:nvGrpSpPr>
      <p:grpSpPr>
        <a:xfrm>
          <a:off x="0" y="0"/>
          <a:ext cx="0" cy="0"/>
          <a:chOff x="0" y="0"/>
          <a:chExt cx="0" cy="0"/>
        </a:xfrm>
      </p:grpSpPr>
      <p:sp>
        <p:nvSpPr>
          <p:cNvPr id="96" name="文本框 95"/>
          <p:cNvSpPr txBox="1"/>
          <p:nvPr/>
        </p:nvSpPr>
        <p:spPr>
          <a:xfrm>
            <a:off x="1114744" y="349293"/>
            <a:ext cx="4032450" cy="646331"/>
          </a:xfrm>
          <a:prstGeom prst="rect">
            <a:avLst/>
          </a:prstGeom>
          <a:noFill/>
        </p:spPr>
        <p:txBody>
          <a:bodyPr wrap="square" rtlCol="0">
            <a:spAutoFit/>
          </a:bodyPr>
          <a:lstStyle/>
          <a:p>
            <a:r>
              <a:rPr lang="zh-CN" altLang="en-US" sz="3600" b="1" dirty="0" smtClean="0">
                <a:solidFill>
                  <a:srgbClr val="34322F"/>
                </a:solidFill>
                <a:latin typeface="方正静蕾简体" panose="02000000000000000000" pitchFamily="2" charset="-122"/>
                <a:ea typeface="方正静蕾简体" panose="02000000000000000000" pitchFamily="2" charset="-122"/>
              </a:rPr>
              <a:t>请在此处添加文本</a:t>
            </a:r>
            <a:endParaRPr lang="zh-CN" altLang="en-US" sz="6600" b="1" dirty="0">
              <a:solidFill>
                <a:srgbClr val="34322F"/>
              </a:solidFill>
              <a:latin typeface="方正静蕾简体" panose="02000000000000000000" pitchFamily="2" charset="-122"/>
              <a:ea typeface="方正静蕾简体" panose="02000000000000000000" pitchFamily="2" charset="-122"/>
            </a:endParaRPr>
          </a:p>
        </p:txBody>
      </p:sp>
      <p:grpSp>
        <p:nvGrpSpPr>
          <p:cNvPr id="145" name="Group 72"/>
          <p:cNvGrpSpPr>
            <a:grpSpLocks noChangeAspect="1"/>
          </p:cNvGrpSpPr>
          <p:nvPr/>
        </p:nvGrpSpPr>
        <p:grpSpPr bwMode="auto">
          <a:xfrm>
            <a:off x="425648" y="246446"/>
            <a:ext cx="569513" cy="796719"/>
            <a:chOff x="1821" y="664"/>
            <a:chExt cx="381" cy="533"/>
          </a:xfrm>
        </p:grpSpPr>
        <p:sp>
          <p:nvSpPr>
            <p:cNvPr id="146" name="Freeform 73"/>
            <p:cNvSpPr/>
            <p:nvPr/>
          </p:nvSpPr>
          <p:spPr bwMode="auto">
            <a:xfrm>
              <a:off x="1821" y="664"/>
              <a:ext cx="361" cy="514"/>
            </a:xfrm>
            <a:custGeom>
              <a:avLst/>
              <a:gdLst>
                <a:gd name="T0" fmla="*/ 18 w 18"/>
                <a:gd name="T1" fmla="*/ 9 h 27"/>
                <a:gd name="T2" fmla="*/ 9 w 18"/>
                <a:gd name="T3" fmla="*/ 27 h 27"/>
                <a:gd name="T4" fmla="*/ 0 w 18"/>
                <a:gd name="T5" fmla="*/ 9 h 27"/>
                <a:gd name="T6" fmla="*/ 9 w 18"/>
                <a:gd name="T7" fmla="*/ 0 h 27"/>
                <a:gd name="T8" fmla="*/ 18 w 18"/>
                <a:gd name="T9" fmla="*/ 9 h 27"/>
              </a:gdLst>
              <a:ahLst/>
              <a:cxnLst>
                <a:cxn ang="0">
                  <a:pos x="T0" y="T1"/>
                </a:cxn>
                <a:cxn ang="0">
                  <a:pos x="T2" y="T3"/>
                </a:cxn>
                <a:cxn ang="0">
                  <a:pos x="T4" y="T5"/>
                </a:cxn>
                <a:cxn ang="0">
                  <a:pos x="T6" y="T7"/>
                </a:cxn>
                <a:cxn ang="0">
                  <a:pos x="T8" y="T9"/>
                </a:cxn>
              </a:cxnLst>
              <a:rect l="0" t="0" r="r" b="b"/>
              <a:pathLst>
                <a:path w="18" h="27">
                  <a:moveTo>
                    <a:pt x="18" y="9"/>
                  </a:moveTo>
                  <a:cubicBezTo>
                    <a:pt x="18" y="14"/>
                    <a:pt x="9" y="27"/>
                    <a:pt x="9" y="27"/>
                  </a:cubicBezTo>
                  <a:cubicBezTo>
                    <a:pt x="9" y="27"/>
                    <a:pt x="0" y="14"/>
                    <a:pt x="0" y="9"/>
                  </a:cubicBezTo>
                  <a:cubicBezTo>
                    <a:pt x="0" y="4"/>
                    <a:pt x="4" y="0"/>
                    <a:pt x="9" y="0"/>
                  </a:cubicBezTo>
                  <a:cubicBezTo>
                    <a:pt x="14" y="0"/>
                    <a:pt x="18" y="4"/>
                    <a:pt x="18"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74"/>
            <p:cNvSpPr>
              <a:spLocks noEditPoints="1"/>
            </p:cNvSpPr>
            <p:nvPr/>
          </p:nvSpPr>
          <p:spPr bwMode="auto">
            <a:xfrm>
              <a:off x="1821" y="664"/>
              <a:ext cx="381" cy="533"/>
            </a:xfrm>
            <a:custGeom>
              <a:avLst/>
              <a:gdLst>
                <a:gd name="T0" fmla="*/ 9 w 19"/>
                <a:gd name="T1" fmla="*/ 28 h 28"/>
                <a:gd name="T2" fmla="*/ 9 w 19"/>
                <a:gd name="T3" fmla="*/ 27 h 28"/>
                <a:gd name="T4" fmla="*/ 0 w 19"/>
                <a:gd name="T5" fmla="*/ 9 h 28"/>
                <a:gd name="T6" fmla="*/ 9 w 19"/>
                <a:gd name="T7" fmla="*/ 0 h 28"/>
                <a:gd name="T8" fmla="*/ 9 w 19"/>
                <a:gd name="T9" fmla="*/ 0 h 28"/>
                <a:gd name="T10" fmla="*/ 16 w 19"/>
                <a:gd name="T11" fmla="*/ 2 h 28"/>
                <a:gd name="T12" fmla="*/ 19 w 19"/>
                <a:gd name="T13" fmla="*/ 9 h 28"/>
                <a:gd name="T14" fmla="*/ 10 w 19"/>
                <a:gd name="T15" fmla="*/ 27 h 28"/>
                <a:gd name="T16" fmla="*/ 9 w 19"/>
                <a:gd name="T17" fmla="*/ 28 h 28"/>
                <a:gd name="T18" fmla="*/ 9 w 19"/>
                <a:gd name="T19" fmla="*/ 1 h 28"/>
                <a:gd name="T20" fmla="*/ 9 w 19"/>
                <a:gd name="T21" fmla="*/ 1 h 28"/>
                <a:gd name="T22" fmla="*/ 1 w 19"/>
                <a:gd name="T23" fmla="*/ 9 h 28"/>
                <a:gd name="T24" fmla="*/ 9 w 19"/>
                <a:gd name="T25" fmla="*/ 26 h 28"/>
                <a:gd name="T26" fmla="*/ 18 w 19"/>
                <a:gd name="T27" fmla="*/ 9 h 28"/>
                <a:gd name="T28" fmla="*/ 15 w 19"/>
                <a:gd name="T29" fmla="*/ 3 h 28"/>
                <a:gd name="T30" fmla="*/ 9 w 19"/>
                <a:gd name="T31" fmla="*/ 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8">
                  <a:moveTo>
                    <a:pt x="9" y="28"/>
                  </a:moveTo>
                  <a:cubicBezTo>
                    <a:pt x="9" y="28"/>
                    <a:pt x="9" y="28"/>
                    <a:pt x="9" y="27"/>
                  </a:cubicBezTo>
                  <a:cubicBezTo>
                    <a:pt x="8" y="27"/>
                    <a:pt x="0" y="14"/>
                    <a:pt x="0" y="9"/>
                  </a:cubicBezTo>
                  <a:cubicBezTo>
                    <a:pt x="0" y="4"/>
                    <a:pt x="4" y="0"/>
                    <a:pt x="9" y="0"/>
                  </a:cubicBezTo>
                  <a:cubicBezTo>
                    <a:pt x="9" y="0"/>
                    <a:pt x="9" y="0"/>
                    <a:pt x="9" y="0"/>
                  </a:cubicBezTo>
                  <a:cubicBezTo>
                    <a:pt x="12" y="0"/>
                    <a:pt x="14" y="1"/>
                    <a:pt x="16" y="2"/>
                  </a:cubicBezTo>
                  <a:cubicBezTo>
                    <a:pt x="18" y="4"/>
                    <a:pt x="19" y="7"/>
                    <a:pt x="19" y="9"/>
                  </a:cubicBezTo>
                  <a:cubicBezTo>
                    <a:pt x="19" y="14"/>
                    <a:pt x="10" y="27"/>
                    <a:pt x="10" y="27"/>
                  </a:cubicBezTo>
                  <a:cubicBezTo>
                    <a:pt x="10" y="28"/>
                    <a:pt x="10" y="28"/>
                    <a:pt x="9" y="28"/>
                  </a:cubicBezTo>
                  <a:close/>
                  <a:moveTo>
                    <a:pt x="9" y="1"/>
                  </a:moveTo>
                  <a:cubicBezTo>
                    <a:pt x="9" y="1"/>
                    <a:pt x="9" y="1"/>
                    <a:pt x="9" y="1"/>
                  </a:cubicBezTo>
                  <a:cubicBezTo>
                    <a:pt x="5" y="1"/>
                    <a:pt x="1" y="5"/>
                    <a:pt x="1" y="9"/>
                  </a:cubicBezTo>
                  <a:cubicBezTo>
                    <a:pt x="1" y="13"/>
                    <a:pt x="7" y="23"/>
                    <a:pt x="9" y="26"/>
                  </a:cubicBezTo>
                  <a:cubicBezTo>
                    <a:pt x="11" y="23"/>
                    <a:pt x="18" y="13"/>
                    <a:pt x="18" y="9"/>
                  </a:cubicBezTo>
                  <a:cubicBezTo>
                    <a:pt x="18" y="7"/>
                    <a:pt x="17" y="5"/>
                    <a:pt x="15" y="3"/>
                  </a:cubicBezTo>
                  <a:cubicBezTo>
                    <a:pt x="14" y="2"/>
                    <a:pt x="12" y="1"/>
                    <a:pt x="9"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Oval 75"/>
            <p:cNvSpPr>
              <a:spLocks noChangeArrowheads="1"/>
            </p:cNvSpPr>
            <p:nvPr/>
          </p:nvSpPr>
          <p:spPr bwMode="auto">
            <a:xfrm>
              <a:off x="1921" y="740"/>
              <a:ext cx="181" cy="19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76"/>
            <p:cNvSpPr>
              <a:spLocks noEditPoints="1"/>
            </p:cNvSpPr>
            <p:nvPr/>
          </p:nvSpPr>
          <p:spPr bwMode="auto">
            <a:xfrm>
              <a:off x="1901" y="740"/>
              <a:ext cx="221" cy="209"/>
            </a:xfrm>
            <a:custGeom>
              <a:avLst/>
              <a:gdLst>
                <a:gd name="T0" fmla="*/ 5 w 11"/>
                <a:gd name="T1" fmla="*/ 11 h 11"/>
                <a:gd name="T2" fmla="*/ 0 w 11"/>
                <a:gd name="T3" fmla="*/ 5 h 11"/>
                <a:gd name="T4" fmla="*/ 5 w 11"/>
                <a:gd name="T5" fmla="*/ 0 h 11"/>
                <a:gd name="T6" fmla="*/ 11 w 11"/>
                <a:gd name="T7" fmla="*/ 5 h 11"/>
                <a:gd name="T8" fmla="*/ 5 w 11"/>
                <a:gd name="T9" fmla="*/ 11 h 11"/>
                <a:gd name="T10" fmla="*/ 5 w 11"/>
                <a:gd name="T11" fmla="*/ 1 h 11"/>
                <a:gd name="T12" fmla="*/ 1 w 11"/>
                <a:gd name="T13" fmla="*/ 5 h 11"/>
                <a:gd name="T14" fmla="*/ 5 w 11"/>
                <a:gd name="T15" fmla="*/ 9 h 11"/>
                <a:gd name="T16" fmla="*/ 9 w 11"/>
                <a:gd name="T17" fmla="*/ 5 h 11"/>
                <a:gd name="T18" fmla="*/ 5 w 11"/>
                <a:gd name="T19"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11">
                  <a:moveTo>
                    <a:pt x="5" y="11"/>
                  </a:moveTo>
                  <a:cubicBezTo>
                    <a:pt x="2" y="11"/>
                    <a:pt x="0" y="8"/>
                    <a:pt x="0" y="5"/>
                  </a:cubicBezTo>
                  <a:cubicBezTo>
                    <a:pt x="0" y="2"/>
                    <a:pt x="2" y="0"/>
                    <a:pt x="5" y="0"/>
                  </a:cubicBezTo>
                  <a:cubicBezTo>
                    <a:pt x="8" y="0"/>
                    <a:pt x="11" y="2"/>
                    <a:pt x="11" y="5"/>
                  </a:cubicBezTo>
                  <a:cubicBezTo>
                    <a:pt x="11" y="8"/>
                    <a:pt x="8" y="11"/>
                    <a:pt x="5" y="11"/>
                  </a:cubicBezTo>
                  <a:close/>
                  <a:moveTo>
                    <a:pt x="5" y="1"/>
                  </a:moveTo>
                  <a:cubicBezTo>
                    <a:pt x="3" y="1"/>
                    <a:pt x="1" y="3"/>
                    <a:pt x="1" y="5"/>
                  </a:cubicBezTo>
                  <a:cubicBezTo>
                    <a:pt x="1" y="7"/>
                    <a:pt x="3" y="9"/>
                    <a:pt x="5" y="9"/>
                  </a:cubicBezTo>
                  <a:cubicBezTo>
                    <a:pt x="8" y="9"/>
                    <a:pt x="9" y="7"/>
                    <a:pt x="9" y="5"/>
                  </a:cubicBezTo>
                  <a:cubicBezTo>
                    <a:pt x="9" y="3"/>
                    <a:pt x="8" y="1"/>
                    <a:pt x="5"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4" name="任意多边形 23"/>
          <p:cNvSpPr/>
          <p:nvPr/>
        </p:nvSpPr>
        <p:spPr>
          <a:xfrm flipH="1">
            <a:off x="10031246" y="5974416"/>
            <a:ext cx="1119154" cy="504881"/>
          </a:xfrm>
          <a:custGeom>
            <a:avLst/>
            <a:gdLst>
              <a:gd name="connsiteX0" fmla="*/ 0 w 1266825"/>
              <a:gd name="connsiteY0" fmla="*/ 609702 h 609702"/>
              <a:gd name="connsiteX1" fmla="*/ 581025 w 1266825"/>
              <a:gd name="connsiteY1" fmla="*/ 102 h 609702"/>
              <a:gd name="connsiteX2" fmla="*/ 1266825 w 1266825"/>
              <a:gd name="connsiteY2" fmla="*/ 571602 h 609702"/>
              <a:gd name="connsiteX0-1" fmla="*/ 0 w 1266825"/>
              <a:gd name="connsiteY0-2" fmla="*/ 609965 h 609965"/>
              <a:gd name="connsiteX1-3" fmla="*/ 581025 w 1266825"/>
              <a:gd name="connsiteY1-4" fmla="*/ 365 h 609965"/>
              <a:gd name="connsiteX2-5" fmla="*/ 1266825 w 1266825"/>
              <a:gd name="connsiteY2-6" fmla="*/ 571865 h 609965"/>
              <a:gd name="connsiteX0-7" fmla="*/ 0 w 1266825"/>
              <a:gd name="connsiteY0-8" fmla="*/ 611668 h 611668"/>
              <a:gd name="connsiteX1-9" fmla="*/ 581025 w 1266825"/>
              <a:gd name="connsiteY1-10" fmla="*/ 2068 h 611668"/>
              <a:gd name="connsiteX2-11" fmla="*/ 1266825 w 1266825"/>
              <a:gd name="connsiteY2-12" fmla="*/ 573568 h 611668"/>
              <a:gd name="connsiteX0-13" fmla="*/ 0 w 1266825"/>
              <a:gd name="connsiteY0-14" fmla="*/ 611900 h 611900"/>
              <a:gd name="connsiteX1-15" fmla="*/ 581025 w 1266825"/>
              <a:gd name="connsiteY1-16" fmla="*/ 2300 h 611900"/>
              <a:gd name="connsiteX2-17" fmla="*/ 1266825 w 1266825"/>
              <a:gd name="connsiteY2-18" fmla="*/ 573800 h 611900"/>
              <a:gd name="connsiteX0-19" fmla="*/ 0 w 1266825"/>
              <a:gd name="connsiteY0-20" fmla="*/ 611900 h 611900"/>
              <a:gd name="connsiteX1-21" fmla="*/ 581025 w 1266825"/>
              <a:gd name="connsiteY1-22" fmla="*/ 2300 h 611900"/>
              <a:gd name="connsiteX2-23" fmla="*/ 1266825 w 1266825"/>
              <a:gd name="connsiteY2-24" fmla="*/ 573800 h 611900"/>
              <a:gd name="connsiteX0-25" fmla="*/ 0 w 1266825"/>
              <a:gd name="connsiteY0-26" fmla="*/ 610174 h 610174"/>
              <a:gd name="connsiteX1-27" fmla="*/ 581025 w 1266825"/>
              <a:gd name="connsiteY1-28" fmla="*/ 574 h 610174"/>
              <a:gd name="connsiteX2-29" fmla="*/ 1266825 w 1266825"/>
              <a:gd name="connsiteY2-30" fmla="*/ 572074 h 610174"/>
            </a:gdLst>
            <a:ahLst/>
            <a:cxnLst>
              <a:cxn ang="0">
                <a:pos x="connsiteX0-1" y="connsiteY0-2"/>
              </a:cxn>
              <a:cxn ang="0">
                <a:pos x="connsiteX1-3" y="connsiteY1-4"/>
              </a:cxn>
              <a:cxn ang="0">
                <a:pos x="connsiteX2-5" y="connsiteY2-6"/>
              </a:cxn>
            </a:cxnLst>
            <a:rect l="l" t="t" r="r" b="b"/>
            <a:pathLst>
              <a:path w="1266825" h="610174">
                <a:moveTo>
                  <a:pt x="0" y="610174"/>
                </a:moveTo>
                <a:cubicBezTo>
                  <a:pt x="51594" y="270449"/>
                  <a:pt x="297579" y="13901"/>
                  <a:pt x="581025" y="574"/>
                </a:cubicBezTo>
                <a:cubicBezTo>
                  <a:pt x="864471" y="-12753"/>
                  <a:pt x="1210468" y="206949"/>
                  <a:pt x="1266825" y="572074"/>
                </a:cubicBezTo>
              </a:path>
            </a:pathLst>
          </a:custGeom>
          <a:noFill/>
          <a:ln w="31750" cap="rnd">
            <a:solidFill>
              <a:schemeClr val="bg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flipH="1">
            <a:off x="11280739" y="6198282"/>
            <a:ext cx="431440" cy="208394"/>
          </a:xfrm>
          <a:custGeom>
            <a:avLst/>
            <a:gdLst>
              <a:gd name="connsiteX0" fmla="*/ 0 w 1266825"/>
              <a:gd name="connsiteY0" fmla="*/ 609702 h 609702"/>
              <a:gd name="connsiteX1" fmla="*/ 581025 w 1266825"/>
              <a:gd name="connsiteY1" fmla="*/ 102 h 609702"/>
              <a:gd name="connsiteX2" fmla="*/ 1266825 w 1266825"/>
              <a:gd name="connsiteY2" fmla="*/ 571602 h 609702"/>
              <a:gd name="connsiteX0-1" fmla="*/ 0 w 1266825"/>
              <a:gd name="connsiteY0-2" fmla="*/ 609965 h 609965"/>
              <a:gd name="connsiteX1-3" fmla="*/ 581025 w 1266825"/>
              <a:gd name="connsiteY1-4" fmla="*/ 365 h 609965"/>
              <a:gd name="connsiteX2-5" fmla="*/ 1266825 w 1266825"/>
              <a:gd name="connsiteY2-6" fmla="*/ 571865 h 609965"/>
              <a:gd name="connsiteX0-7" fmla="*/ 0 w 1266825"/>
              <a:gd name="connsiteY0-8" fmla="*/ 611668 h 611668"/>
              <a:gd name="connsiteX1-9" fmla="*/ 581025 w 1266825"/>
              <a:gd name="connsiteY1-10" fmla="*/ 2068 h 611668"/>
              <a:gd name="connsiteX2-11" fmla="*/ 1266825 w 1266825"/>
              <a:gd name="connsiteY2-12" fmla="*/ 573568 h 611668"/>
              <a:gd name="connsiteX0-13" fmla="*/ 0 w 1266825"/>
              <a:gd name="connsiteY0-14" fmla="*/ 611900 h 611900"/>
              <a:gd name="connsiteX1-15" fmla="*/ 581025 w 1266825"/>
              <a:gd name="connsiteY1-16" fmla="*/ 2300 h 611900"/>
              <a:gd name="connsiteX2-17" fmla="*/ 1266825 w 1266825"/>
              <a:gd name="connsiteY2-18" fmla="*/ 573800 h 611900"/>
              <a:gd name="connsiteX0-19" fmla="*/ 0 w 1266825"/>
              <a:gd name="connsiteY0-20" fmla="*/ 611900 h 611900"/>
              <a:gd name="connsiteX1-21" fmla="*/ 581025 w 1266825"/>
              <a:gd name="connsiteY1-22" fmla="*/ 2300 h 611900"/>
              <a:gd name="connsiteX2-23" fmla="*/ 1266825 w 1266825"/>
              <a:gd name="connsiteY2-24" fmla="*/ 573800 h 611900"/>
            </a:gdLst>
            <a:ahLst/>
            <a:cxnLst>
              <a:cxn ang="0">
                <a:pos x="connsiteX0-1" y="connsiteY0-2"/>
              </a:cxn>
              <a:cxn ang="0">
                <a:pos x="connsiteX1-3" y="connsiteY1-4"/>
              </a:cxn>
              <a:cxn ang="0">
                <a:pos x="connsiteX2-5" y="connsiteY2-6"/>
              </a:cxn>
            </a:cxnLst>
            <a:rect l="l" t="t" r="r" b="b"/>
            <a:pathLst>
              <a:path w="1266825" h="611900">
                <a:moveTo>
                  <a:pt x="0" y="611900"/>
                </a:moveTo>
                <a:cubicBezTo>
                  <a:pt x="51594" y="272175"/>
                  <a:pt x="246063" y="-29450"/>
                  <a:pt x="581025" y="2300"/>
                </a:cubicBezTo>
                <a:cubicBezTo>
                  <a:pt x="915987" y="34050"/>
                  <a:pt x="1210468" y="208675"/>
                  <a:pt x="1266825" y="573800"/>
                </a:cubicBezTo>
              </a:path>
            </a:pathLst>
          </a:custGeom>
          <a:noFill/>
          <a:ln w="31750" cap="rnd">
            <a:solidFill>
              <a:schemeClr val="bg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flipH="1">
            <a:off x="10292711" y="757465"/>
            <a:ext cx="841778" cy="571400"/>
            <a:chOff x="1711856" y="2078071"/>
            <a:chExt cx="1196804" cy="757114"/>
          </a:xfrm>
        </p:grpSpPr>
        <p:sp>
          <p:nvSpPr>
            <p:cNvPr id="27" name="任意多边形 26"/>
            <p:cNvSpPr/>
            <p:nvPr/>
          </p:nvSpPr>
          <p:spPr>
            <a:xfrm>
              <a:off x="1920015" y="2078071"/>
              <a:ext cx="713347" cy="757114"/>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rgbClr val="F7F7F2"/>
            </a:solidFill>
            <a:ln w="28575"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1711856" y="2301388"/>
              <a:ext cx="1196804" cy="338300"/>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0" name="Group 4"/>
          <p:cNvGrpSpPr>
            <a:grpSpLocks noChangeAspect="1"/>
          </p:cNvGrpSpPr>
          <p:nvPr/>
        </p:nvGrpSpPr>
        <p:grpSpPr bwMode="auto">
          <a:xfrm>
            <a:off x="1582211" y="2476754"/>
            <a:ext cx="3744913" cy="3357563"/>
            <a:chOff x="4405" y="1302"/>
            <a:chExt cx="2359" cy="2115"/>
          </a:xfrm>
          <a:solidFill>
            <a:srgbClr val="34322F"/>
          </a:solidFill>
        </p:grpSpPr>
        <p:sp>
          <p:nvSpPr>
            <p:cNvPr id="91" name="Freeform 5"/>
            <p:cNvSpPr>
              <a:spLocks noEditPoints="1"/>
            </p:cNvSpPr>
            <p:nvPr/>
          </p:nvSpPr>
          <p:spPr bwMode="auto">
            <a:xfrm>
              <a:off x="4405" y="1745"/>
              <a:ext cx="2359" cy="1672"/>
            </a:xfrm>
            <a:custGeom>
              <a:avLst/>
              <a:gdLst>
                <a:gd name="T0" fmla="*/ 62 w 311"/>
                <a:gd name="T1" fmla="*/ 133 h 261"/>
                <a:gd name="T2" fmla="*/ 103 w 311"/>
                <a:gd name="T3" fmla="*/ 185 h 261"/>
                <a:gd name="T4" fmla="*/ 138 w 311"/>
                <a:gd name="T5" fmla="*/ 113 h 261"/>
                <a:gd name="T6" fmla="*/ 165 w 311"/>
                <a:gd name="T7" fmla="*/ 182 h 261"/>
                <a:gd name="T8" fmla="*/ 199 w 311"/>
                <a:gd name="T9" fmla="*/ 86 h 261"/>
                <a:gd name="T10" fmla="*/ 224 w 311"/>
                <a:gd name="T11" fmla="*/ 176 h 261"/>
                <a:gd name="T12" fmla="*/ 219 w 311"/>
                <a:gd name="T13" fmla="*/ 4 h 261"/>
                <a:gd name="T14" fmla="*/ 263 w 311"/>
                <a:gd name="T15" fmla="*/ 206 h 261"/>
                <a:gd name="T16" fmla="*/ 226 w 311"/>
                <a:gd name="T17" fmla="*/ 259 h 261"/>
                <a:gd name="T18" fmla="*/ 97 w 311"/>
                <a:gd name="T19" fmla="*/ 257 h 261"/>
                <a:gd name="T20" fmla="*/ 246 w 311"/>
                <a:gd name="T21" fmla="*/ 9 h 261"/>
                <a:gd name="T22" fmla="*/ 237 w 311"/>
                <a:gd name="T23" fmla="*/ 9 h 261"/>
                <a:gd name="T24" fmla="*/ 226 w 311"/>
                <a:gd name="T25" fmla="*/ 57 h 261"/>
                <a:gd name="T26" fmla="*/ 230 w 311"/>
                <a:gd name="T27" fmla="*/ 65 h 261"/>
                <a:gd name="T28" fmla="*/ 164 w 311"/>
                <a:gd name="T29" fmla="*/ 42 h 261"/>
                <a:gd name="T30" fmla="*/ 187 w 311"/>
                <a:gd name="T31" fmla="*/ 44 h 261"/>
                <a:gd name="T32" fmla="*/ 251 w 311"/>
                <a:gd name="T33" fmla="*/ 56 h 261"/>
                <a:gd name="T34" fmla="*/ 173 w 311"/>
                <a:gd name="T35" fmla="*/ 86 h 261"/>
                <a:gd name="T36" fmla="*/ 249 w 311"/>
                <a:gd name="T37" fmla="*/ 79 h 261"/>
                <a:gd name="T38" fmla="*/ 225 w 311"/>
                <a:gd name="T39" fmla="*/ 113 h 261"/>
                <a:gd name="T40" fmla="*/ 181 w 311"/>
                <a:gd name="T41" fmla="*/ 105 h 261"/>
                <a:gd name="T42" fmla="*/ 103 w 311"/>
                <a:gd name="T43" fmla="*/ 96 h 261"/>
                <a:gd name="T44" fmla="*/ 104 w 311"/>
                <a:gd name="T45" fmla="*/ 127 h 261"/>
                <a:gd name="T46" fmla="*/ 174 w 311"/>
                <a:gd name="T47" fmla="*/ 120 h 261"/>
                <a:gd name="T48" fmla="*/ 135 w 311"/>
                <a:gd name="T49" fmla="*/ 99 h 261"/>
                <a:gd name="T50" fmla="*/ 232 w 311"/>
                <a:gd name="T51" fmla="*/ 139 h 261"/>
                <a:gd name="T52" fmla="*/ 119 w 311"/>
                <a:gd name="T53" fmla="*/ 124 h 261"/>
                <a:gd name="T54" fmla="*/ 118 w 311"/>
                <a:gd name="T55" fmla="*/ 135 h 261"/>
                <a:gd name="T56" fmla="*/ 258 w 311"/>
                <a:gd name="T57" fmla="*/ 117 h 261"/>
                <a:gd name="T58" fmla="*/ 194 w 311"/>
                <a:gd name="T59" fmla="*/ 125 h 261"/>
                <a:gd name="T60" fmla="*/ 226 w 311"/>
                <a:gd name="T61" fmla="*/ 163 h 261"/>
                <a:gd name="T62" fmla="*/ 137 w 311"/>
                <a:gd name="T63" fmla="*/ 132 h 261"/>
                <a:gd name="T64" fmla="*/ 193 w 311"/>
                <a:gd name="T65" fmla="*/ 148 h 261"/>
                <a:gd name="T66" fmla="*/ 50 w 311"/>
                <a:gd name="T67" fmla="*/ 155 h 261"/>
                <a:gd name="T68" fmla="*/ 42 w 311"/>
                <a:gd name="T69" fmla="*/ 182 h 261"/>
                <a:gd name="T70" fmla="*/ 106 w 311"/>
                <a:gd name="T71" fmla="*/ 188 h 261"/>
                <a:gd name="T72" fmla="*/ 239 w 311"/>
                <a:gd name="T73" fmla="*/ 178 h 261"/>
                <a:gd name="T74" fmla="*/ 105 w 311"/>
                <a:gd name="T75" fmla="*/ 192 h 261"/>
                <a:gd name="T76" fmla="*/ 196 w 311"/>
                <a:gd name="T77" fmla="*/ 163 h 261"/>
                <a:gd name="T78" fmla="*/ 41 w 311"/>
                <a:gd name="T79" fmla="*/ 196 h 261"/>
                <a:gd name="T80" fmla="*/ 187 w 311"/>
                <a:gd name="T81" fmla="*/ 179 h 261"/>
                <a:gd name="T82" fmla="*/ 198 w 311"/>
                <a:gd name="T83" fmla="*/ 166 h 261"/>
                <a:gd name="T84" fmla="*/ 246 w 311"/>
                <a:gd name="T85" fmla="*/ 182 h 261"/>
                <a:gd name="T86" fmla="*/ 107 w 311"/>
                <a:gd name="T87" fmla="*/ 214 h 261"/>
                <a:gd name="T88" fmla="*/ 251 w 311"/>
                <a:gd name="T89" fmla="*/ 198 h 261"/>
                <a:gd name="T90" fmla="*/ 42 w 311"/>
                <a:gd name="T91" fmla="*/ 220 h 261"/>
                <a:gd name="T92" fmla="*/ 199 w 311"/>
                <a:gd name="T93" fmla="*/ 197 h 261"/>
                <a:gd name="T94" fmla="*/ 43 w 311"/>
                <a:gd name="T95" fmla="*/ 224 h 261"/>
                <a:gd name="T96" fmla="*/ 236 w 311"/>
                <a:gd name="T97" fmla="*/ 230 h 261"/>
                <a:gd name="T98" fmla="*/ 119 w 311"/>
                <a:gd name="T99" fmla="*/ 211 h 261"/>
                <a:gd name="T100" fmla="*/ 120 w 311"/>
                <a:gd name="T101" fmla="*/ 219 h 261"/>
                <a:gd name="T102" fmla="*/ 261 w 311"/>
                <a:gd name="T103" fmla="*/ 210 h 261"/>
                <a:gd name="T104" fmla="*/ 228 w 311"/>
                <a:gd name="T105" fmla="*/ 237 h 261"/>
                <a:gd name="T106" fmla="*/ 74 w 311"/>
                <a:gd name="T107" fmla="*/ 215 h 261"/>
                <a:gd name="T108" fmla="*/ 66 w 311"/>
                <a:gd name="T109" fmla="*/ 225 h 261"/>
                <a:gd name="T110" fmla="*/ 170 w 311"/>
                <a:gd name="T111" fmla="*/ 255 h 261"/>
                <a:gd name="T112" fmla="*/ 137 w 311"/>
                <a:gd name="T113" fmla="*/ 227 h 261"/>
                <a:gd name="T114" fmla="*/ 261 w 311"/>
                <a:gd name="T115" fmla="*/ 221 h 261"/>
                <a:gd name="T116" fmla="*/ 74 w 311"/>
                <a:gd name="T117" fmla="*/ 231 h 261"/>
                <a:gd name="T118" fmla="*/ 180 w 311"/>
                <a:gd name="T119" fmla="*/ 255 h 261"/>
                <a:gd name="T120" fmla="*/ 261 w 311"/>
                <a:gd name="T121" fmla="*/ 243 h 261"/>
                <a:gd name="T122" fmla="*/ 73 w 311"/>
                <a:gd name="T123" fmla="*/ 242 h 261"/>
                <a:gd name="T124" fmla="*/ 200 w 311"/>
                <a:gd name="T125" fmla="*/ 256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1" h="261">
                  <a:moveTo>
                    <a:pt x="41" y="258"/>
                  </a:moveTo>
                  <a:cubicBezTo>
                    <a:pt x="40" y="257"/>
                    <a:pt x="40" y="256"/>
                    <a:pt x="38" y="256"/>
                  </a:cubicBezTo>
                  <a:cubicBezTo>
                    <a:pt x="35" y="256"/>
                    <a:pt x="32" y="256"/>
                    <a:pt x="29" y="256"/>
                  </a:cubicBezTo>
                  <a:cubicBezTo>
                    <a:pt x="19" y="255"/>
                    <a:pt x="9" y="257"/>
                    <a:pt x="0" y="255"/>
                  </a:cubicBezTo>
                  <a:cubicBezTo>
                    <a:pt x="1" y="254"/>
                    <a:pt x="3" y="254"/>
                    <a:pt x="4" y="253"/>
                  </a:cubicBezTo>
                  <a:cubicBezTo>
                    <a:pt x="17" y="253"/>
                    <a:pt x="26" y="254"/>
                    <a:pt x="39" y="253"/>
                  </a:cubicBezTo>
                  <a:cubicBezTo>
                    <a:pt x="41" y="248"/>
                    <a:pt x="39" y="243"/>
                    <a:pt x="40" y="237"/>
                  </a:cubicBezTo>
                  <a:cubicBezTo>
                    <a:pt x="40" y="236"/>
                    <a:pt x="39" y="235"/>
                    <a:pt x="39" y="234"/>
                  </a:cubicBezTo>
                  <a:cubicBezTo>
                    <a:pt x="40" y="232"/>
                    <a:pt x="41" y="228"/>
                    <a:pt x="39" y="226"/>
                  </a:cubicBezTo>
                  <a:cubicBezTo>
                    <a:pt x="38" y="224"/>
                    <a:pt x="40" y="224"/>
                    <a:pt x="40" y="223"/>
                  </a:cubicBezTo>
                  <a:cubicBezTo>
                    <a:pt x="40" y="214"/>
                    <a:pt x="39" y="203"/>
                    <a:pt x="39" y="195"/>
                  </a:cubicBezTo>
                  <a:cubicBezTo>
                    <a:pt x="39" y="186"/>
                    <a:pt x="40" y="176"/>
                    <a:pt x="38" y="167"/>
                  </a:cubicBezTo>
                  <a:cubicBezTo>
                    <a:pt x="39" y="159"/>
                    <a:pt x="39" y="151"/>
                    <a:pt x="38" y="144"/>
                  </a:cubicBezTo>
                  <a:cubicBezTo>
                    <a:pt x="38" y="141"/>
                    <a:pt x="35" y="137"/>
                    <a:pt x="39" y="134"/>
                  </a:cubicBezTo>
                  <a:cubicBezTo>
                    <a:pt x="45" y="133"/>
                    <a:pt x="54" y="134"/>
                    <a:pt x="62" y="133"/>
                  </a:cubicBezTo>
                  <a:cubicBezTo>
                    <a:pt x="66" y="133"/>
                    <a:pt x="70" y="131"/>
                    <a:pt x="73" y="133"/>
                  </a:cubicBezTo>
                  <a:cubicBezTo>
                    <a:pt x="75" y="143"/>
                    <a:pt x="75" y="154"/>
                    <a:pt x="74" y="162"/>
                  </a:cubicBezTo>
                  <a:cubicBezTo>
                    <a:pt x="75" y="163"/>
                    <a:pt x="75" y="165"/>
                    <a:pt x="77" y="165"/>
                  </a:cubicBezTo>
                  <a:cubicBezTo>
                    <a:pt x="76" y="166"/>
                    <a:pt x="76" y="167"/>
                    <a:pt x="74" y="167"/>
                  </a:cubicBezTo>
                  <a:cubicBezTo>
                    <a:pt x="76" y="174"/>
                    <a:pt x="76" y="181"/>
                    <a:pt x="75" y="190"/>
                  </a:cubicBezTo>
                  <a:cubicBezTo>
                    <a:pt x="75" y="195"/>
                    <a:pt x="77" y="200"/>
                    <a:pt x="76" y="205"/>
                  </a:cubicBezTo>
                  <a:cubicBezTo>
                    <a:pt x="76" y="206"/>
                    <a:pt x="75" y="207"/>
                    <a:pt x="75" y="209"/>
                  </a:cubicBezTo>
                  <a:cubicBezTo>
                    <a:pt x="75" y="210"/>
                    <a:pt x="76" y="213"/>
                    <a:pt x="76" y="215"/>
                  </a:cubicBezTo>
                  <a:cubicBezTo>
                    <a:pt x="76" y="216"/>
                    <a:pt x="76" y="220"/>
                    <a:pt x="76" y="222"/>
                  </a:cubicBezTo>
                  <a:cubicBezTo>
                    <a:pt x="76" y="223"/>
                    <a:pt x="76" y="224"/>
                    <a:pt x="76" y="225"/>
                  </a:cubicBezTo>
                  <a:cubicBezTo>
                    <a:pt x="77" y="235"/>
                    <a:pt x="75" y="246"/>
                    <a:pt x="78" y="254"/>
                  </a:cubicBezTo>
                  <a:cubicBezTo>
                    <a:pt x="86" y="255"/>
                    <a:pt x="95" y="254"/>
                    <a:pt x="103" y="254"/>
                  </a:cubicBezTo>
                  <a:cubicBezTo>
                    <a:pt x="104" y="248"/>
                    <a:pt x="104" y="240"/>
                    <a:pt x="103" y="237"/>
                  </a:cubicBezTo>
                  <a:cubicBezTo>
                    <a:pt x="105" y="233"/>
                    <a:pt x="104" y="229"/>
                    <a:pt x="104" y="225"/>
                  </a:cubicBezTo>
                  <a:cubicBezTo>
                    <a:pt x="104" y="212"/>
                    <a:pt x="103" y="198"/>
                    <a:pt x="103" y="185"/>
                  </a:cubicBezTo>
                  <a:cubicBezTo>
                    <a:pt x="103" y="183"/>
                    <a:pt x="102" y="184"/>
                    <a:pt x="102" y="183"/>
                  </a:cubicBezTo>
                  <a:cubicBezTo>
                    <a:pt x="104" y="177"/>
                    <a:pt x="101" y="168"/>
                    <a:pt x="102" y="160"/>
                  </a:cubicBezTo>
                  <a:cubicBezTo>
                    <a:pt x="102" y="158"/>
                    <a:pt x="101" y="156"/>
                    <a:pt x="101" y="154"/>
                  </a:cubicBezTo>
                  <a:cubicBezTo>
                    <a:pt x="101" y="149"/>
                    <a:pt x="102" y="146"/>
                    <a:pt x="100" y="143"/>
                  </a:cubicBezTo>
                  <a:cubicBezTo>
                    <a:pt x="101" y="142"/>
                    <a:pt x="101" y="141"/>
                    <a:pt x="102" y="140"/>
                  </a:cubicBezTo>
                  <a:cubicBezTo>
                    <a:pt x="101" y="132"/>
                    <a:pt x="102" y="121"/>
                    <a:pt x="101" y="111"/>
                  </a:cubicBezTo>
                  <a:cubicBezTo>
                    <a:pt x="101" y="110"/>
                    <a:pt x="100" y="110"/>
                    <a:pt x="100" y="109"/>
                  </a:cubicBezTo>
                  <a:cubicBezTo>
                    <a:pt x="100" y="108"/>
                    <a:pt x="100" y="107"/>
                    <a:pt x="101" y="107"/>
                  </a:cubicBezTo>
                  <a:cubicBezTo>
                    <a:pt x="101" y="97"/>
                    <a:pt x="100" y="90"/>
                    <a:pt x="100" y="82"/>
                  </a:cubicBezTo>
                  <a:cubicBezTo>
                    <a:pt x="109" y="81"/>
                    <a:pt x="118" y="80"/>
                    <a:pt x="127" y="80"/>
                  </a:cubicBezTo>
                  <a:cubicBezTo>
                    <a:pt x="130" y="80"/>
                    <a:pt x="135" y="81"/>
                    <a:pt x="138" y="81"/>
                  </a:cubicBezTo>
                  <a:cubicBezTo>
                    <a:pt x="139" y="83"/>
                    <a:pt x="137" y="85"/>
                    <a:pt x="139" y="86"/>
                  </a:cubicBezTo>
                  <a:cubicBezTo>
                    <a:pt x="136" y="92"/>
                    <a:pt x="138" y="101"/>
                    <a:pt x="137" y="108"/>
                  </a:cubicBezTo>
                  <a:cubicBezTo>
                    <a:pt x="138" y="109"/>
                    <a:pt x="140" y="109"/>
                    <a:pt x="140" y="110"/>
                  </a:cubicBezTo>
                  <a:cubicBezTo>
                    <a:pt x="140" y="111"/>
                    <a:pt x="138" y="112"/>
                    <a:pt x="138" y="113"/>
                  </a:cubicBezTo>
                  <a:cubicBezTo>
                    <a:pt x="138" y="117"/>
                    <a:pt x="139" y="122"/>
                    <a:pt x="138" y="126"/>
                  </a:cubicBezTo>
                  <a:cubicBezTo>
                    <a:pt x="139" y="126"/>
                    <a:pt x="139" y="127"/>
                    <a:pt x="140" y="127"/>
                  </a:cubicBezTo>
                  <a:cubicBezTo>
                    <a:pt x="140" y="139"/>
                    <a:pt x="138" y="148"/>
                    <a:pt x="141" y="158"/>
                  </a:cubicBezTo>
                  <a:cubicBezTo>
                    <a:pt x="141" y="159"/>
                    <a:pt x="139" y="159"/>
                    <a:pt x="140" y="160"/>
                  </a:cubicBezTo>
                  <a:cubicBezTo>
                    <a:pt x="141" y="171"/>
                    <a:pt x="141" y="176"/>
                    <a:pt x="142" y="185"/>
                  </a:cubicBezTo>
                  <a:cubicBezTo>
                    <a:pt x="140" y="193"/>
                    <a:pt x="141" y="205"/>
                    <a:pt x="141" y="215"/>
                  </a:cubicBezTo>
                  <a:cubicBezTo>
                    <a:pt x="140" y="229"/>
                    <a:pt x="139" y="241"/>
                    <a:pt x="141" y="254"/>
                  </a:cubicBezTo>
                  <a:cubicBezTo>
                    <a:pt x="150" y="255"/>
                    <a:pt x="154" y="255"/>
                    <a:pt x="165" y="255"/>
                  </a:cubicBezTo>
                  <a:cubicBezTo>
                    <a:pt x="166" y="243"/>
                    <a:pt x="166" y="233"/>
                    <a:pt x="165" y="220"/>
                  </a:cubicBezTo>
                  <a:cubicBezTo>
                    <a:pt x="166" y="219"/>
                    <a:pt x="164" y="220"/>
                    <a:pt x="164" y="218"/>
                  </a:cubicBezTo>
                  <a:cubicBezTo>
                    <a:pt x="165" y="215"/>
                    <a:pt x="165" y="208"/>
                    <a:pt x="164" y="206"/>
                  </a:cubicBezTo>
                  <a:cubicBezTo>
                    <a:pt x="165" y="203"/>
                    <a:pt x="166" y="197"/>
                    <a:pt x="164" y="195"/>
                  </a:cubicBezTo>
                  <a:cubicBezTo>
                    <a:pt x="164" y="193"/>
                    <a:pt x="165" y="192"/>
                    <a:pt x="165" y="189"/>
                  </a:cubicBezTo>
                  <a:cubicBezTo>
                    <a:pt x="165" y="187"/>
                    <a:pt x="164" y="185"/>
                    <a:pt x="164" y="184"/>
                  </a:cubicBezTo>
                  <a:cubicBezTo>
                    <a:pt x="164" y="184"/>
                    <a:pt x="165" y="183"/>
                    <a:pt x="165" y="182"/>
                  </a:cubicBezTo>
                  <a:cubicBezTo>
                    <a:pt x="165" y="181"/>
                    <a:pt x="165" y="178"/>
                    <a:pt x="165" y="174"/>
                  </a:cubicBezTo>
                  <a:cubicBezTo>
                    <a:pt x="164" y="171"/>
                    <a:pt x="165" y="168"/>
                    <a:pt x="164" y="166"/>
                  </a:cubicBezTo>
                  <a:cubicBezTo>
                    <a:pt x="166" y="148"/>
                    <a:pt x="162" y="125"/>
                    <a:pt x="163" y="108"/>
                  </a:cubicBezTo>
                  <a:cubicBezTo>
                    <a:pt x="163" y="90"/>
                    <a:pt x="160" y="70"/>
                    <a:pt x="161" y="47"/>
                  </a:cubicBezTo>
                  <a:cubicBezTo>
                    <a:pt x="161" y="45"/>
                    <a:pt x="162" y="42"/>
                    <a:pt x="160" y="40"/>
                  </a:cubicBezTo>
                  <a:cubicBezTo>
                    <a:pt x="163" y="39"/>
                    <a:pt x="167" y="39"/>
                    <a:pt x="170" y="39"/>
                  </a:cubicBezTo>
                  <a:cubicBezTo>
                    <a:pt x="178" y="39"/>
                    <a:pt x="184" y="39"/>
                    <a:pt x="191" y="40"/>
                  </a:cubicBezTo>
                  <a:cubicBezTo>
                    <a:pt x="193" y="40"/>
                    <a:pt x="194" y="39"/>
                    <a:pt x="196" y="40"/>
                  </a:cubicBezTo>
                  <a:cubicBezTo>
                    <a:pt x="198" y="41"/>
                    <a:pt x="197" y="44"/>
                    <a:pt x="197" y="47"/>
                  </a:cubicBezTo>
                  <a:cubicBezTo>
                    <a:pt x="196" y="48"/>
                    <a:pt x="197" y="48"/>
                    <a:pt x="198" y="49"/>
                  </a:cubicBezTo>
                  <a:cubicBezTo>
                    <a:pt x="198" y="53"/>
                    <a:pt x="196" y="58"/>
                    <a:pt x="199" y="61"/>
                  </a:cubicBezTo>
                  <a:cubicBezTo>
                    <a:pt x="199" y="62"/>
                    <a:pt x="198" y="63"/>
                    <a:pt x="198" y="63"/>
                  </a:cubicBezTo>
                  <a:cubicBezTo>
                    <a:pt x="199" y="67"/>
                    <a:pt x="198" y="75"/>
                    <a:pt x="199" y="81"/>
                  </a:cubicBezTo>
                  <a:cubicBezTo>
                    <a:pt x="199" y="82"/>
                    <a:pt x="199" y="83"/>
                    <a:pt x="200" y="83"/>
                  </a:cubicBezTo>
                  <a:cubicBezTo>
                    <a:pt x="200" y="84"/>
                    <a:pt x="199" y="85"/>
                    <a:pt x="199" y="86"/>
                  </a:cubicBezTo>
                  <a:cubicBezTo>
                    <a:pt x="199" y="90"/>
                    <a:pt x="198" y="93"/>
                    <a:pt x="200" y="96"/>
                  </a:cubicBezTo>
                  <a:cubicBezTo>
                    <a:pt x="200" y="113"/>
                    <a:pt x="200" y="131"/>
                    <a:pt x="200" y="149"/>
                  </a:cubicBezTo>
                  <a:cubicBezTo>
                    <a:pt x="200" y="151"/>
                    <a:pt x="201" y="153"/>
                    <a:pt x="201" y="155"/>
                  </a:cubicBezTo>
                  <a:cubicBezTo>
                    <a:pt x="202" y="158"/>
                    <a:pt x="201" y="163"/>
                    <a:pt x="201" y="166"/>
                  </a:cubicBezTo>
                  <a:cubicBezTo>
                    <a:pt x="201" y="170"/>
                    <a:pt x="201" y="174"/>
                    <a:pt x="201" y="178"/>
                  </a:cubicBezTo>
                  <a:cubicBezTo>
                    <a:pt x="201" y="179"/>
                    <a:pt x="202" y="180"/>
                    <a:pt x="202" y="182"/>
                  </a:cubicBezTo>
                  <a:cubicBezTo>
                    <a:pt x="202" y="184"/>
                    <a:pt x="201" y="186"/>
                    <a:pt x="201" y="188"/>
                  </a:cubicBezTo>
                  <a:cubicBezTo>
                    <a:pt x="201" y="199"/>
                    <a:pt x="201" y="211"/>
                    <a:pt x="202" y="221"/>
                  </a:cubicBezTo>
                  <a:cubicBezTo>
                    <a:pt x="202" y="224"/>
                    <a:pt x="202" y="226"/>
                    <a:pt x="202" y="228"/>
                  </a:cubicBezTo>
                  <a:cubicBezTo>
                    <a:pt x="202" y="229"/>
                    <a:pt x="201" y="229"/>
                    <a:pt x="201" y="229"/>
                  </a:cubicBezTo>
                  <a:cubicBezTo>
                    <a:pt x="201" y="231"/>
                    <a:pt x="203" y="233"/>
                    <a:pt x="203" y="235"/>
                  </a:cubicBezTo>
                  <a:cubicBezTo>
                    <a:pt x="203" y="243"/>
                    <a:pt x="201" y="249"/>
                    <a:pt x="203" y="256"/>
                  </a:cubicBezTo>
                  <a:cubicBezTo>
                    <a:pt x="211" y="256"/>
                    <a:pt x="220" y="257"/>
                    <a:pt x="226" y="256"/>
                  </a:cubicBezTo>
                  <a:cubicBezTo>
                    <a:pt x="227" y="230"/>
                    <a:pt x="224" y="207"/>
                    <a:pt x="224" y="182"/>
                  </a:cubicBezTo>
                  <a:cubicBezTo>
                    <a:pt x="224" y="179"/>
                    <a:pt x="225" y="178"/>
                    <a:pt x="224" y="176"/>
                  </a:cubicBezTo>
                  <a:cubicBezTo>
                    <a:pt x="224" y="175"/>
                    <a:pt x="222" y="176"/>
                    <a:pt x="222" y="175"/>
                  </a:cubicBezTo>
                  <a:cubicBezTo>
                    <a:pt x="223" y="172"/>
                    <a:pt x="224" y="172"/>
                    <a:pt x="224" y="168"/>
                  </a:cubicBezTo>
                  <a:cubicBezTo>
                    <a:pt x="224" y="167"/>
                    <a:pt x="222" y="168"/>
                    <a:pt x="222" y="167"/>
                  </a:cubicBezTo>
                  <a:cubicBezTo>
                    <a:pt x="222" y="163"/>
                    <a:pt x="225" y="160"/>
                    <a:pt x="223" y="156"/>
                  </a:cubicBezTo>
                  <a:cubicBezTo>
                    <a:pt x="224" y="149"/>
                    <a:pt x="222" y="143"/>
                    <a:pt x="223" y="136"/>
                  </a:cubicBezTo>
                  <a:cubicBezTo>
                    <a:pt x="223" y="135"/>
                    <a:pt x="221" y="135"/>
                    <a:pt x="222" y="134"/>
                  </a:cubicBezTo>
                  <a:cubicBezTo>
                    <a:pt x="223" y="128"/>
                    <a:pt x="221" y="122"/>
                    <a:pt x="222" y="117"/>
                  </a:cubicBezTo>
                  <a:cubicBezTo>
                    <a:pt x="222" y="116"/>
                    <a:pt x="221" y="116"/>
                    <a:pt x="221" y="115"/>
                  </a:cubicBezTo>
                  <a:cubicBezTo>
                    <a:pt x="221" y="114"/>
                    <a:pt x="221" y="113"/>
                    <a:pt x="222" y="112"/>
                  </a:cubicBezTo>
                  <a:cubicBezTo>
                    <a:pt x="221" y="102"/>
                    <a:pt x="221" y="92"/>
                    <a:pt x="220" y="81"/>
                  </a:cubicBezTo>
                  <a:cubicBezTo>
                    <a:pt x="220" y="71"/>
                    <a:pt x="222" y="61"/>
                    <a:pt x="219" y="53"/>
                  </a:cubicBezTo>
                  <a:cubicBezTo>
                    <a:pt x="221" y="44"/>
                    <a:pt x="219" y="34"/>
                    <a:pt x="219" y="25"/>
                  </a:cubicBezTo>
                  <a:cubicBezTo>
                    <a:pt x="219" y="24"/>
                    <a:pt x="218" y="24"/>
                    <a:pt x="217" y="23"/>
                  </a:cubicBezTo>
                  <a:cubicBezTo>
                    <a:pt x="217" y="21"/>
                    <a:pt x="219" y="20"/>
                    <a:pt x="219" y="19"/>
                  </a:cubicBezTo>
                  <a:cubicBezTo>
                    <a:pt x="219" y="14"/>
                    <a:pt x="220" y="9"/>
                    <a:pt x="219" y="4"/>
                  </a:cubicBezTo>
                  <a:cubicBezTo>
                    <a:pt x="222" y="2"/>
                    <a:pt x="226" y="3"/>
                    <a:pt x="230" y="3"/>
                  </a:cubicBezTo>
                  <a:cubicBezTo>
                    <a:pt x="239" y="2"/>
                    <a:pt x="249" y="0"/>
                    <a:pt x="258" y="2"/>
                  </a:cubicBezTo>
                  <a:cubicBezTo>
                    <a:pt x="256" y="17"/>
                    <a:pt x="260" y="40"/>
                    <a:pt x="258" y="55"/>
                  </a:cubicBezTo>
                  <a:cubicBezTo>
                    <a:pt x="261" y="70"/>
                    <a:pt x="258" y="88"/>
                    <a:pt x="260" y="103"/>
                  </a:cubicBezTo>
                  <a:cubicBezTo>
                    <a:pt x="259" y="104"/>
                    <a:pt x="261" y="108"/>
                    <a:pt x="259" y="110"/>
                  </a:cubicBezTo>
                  <a:cubicBezTo>
                    <a:pt x="261" y="113"/>
                    <a:pt x="261" y="117"/>
                    <a:pt x="261" y="121"/>
                  </a:cubicBezTo>
                  <a:cubicBezTo>
                    <a:pt x="261" y="121"/>
                    <a:pt x="261" y="121"/>
                    <a:pt x="262" y="121"/>
                  </a:cubicBezTo>
                  <a:cubicBezTo>
                    <a:pt x="260" y="130"/>
                    <a:pt x="262" y="137"/>
                    <a:pt x="261" y="148"/>
                  </a:cubicBezTo>
                  <a:cubicBezTo>
                    <a:pt x="262" y="149"/>
                    <a:pt x="262" y="150"/>
                    <a:pt x="263" y="151"/>
                  </a:cubicBezTo>
                  <a:cubicBezTo>
                    <a:pt x="262" y="158"/>
                    <a:pt x="263" y="167"/>
                    <a:pt x="263" y="176"/>
                  </a:cubicBezTo>
                  <a:cubicBezTo>
                    <a:pt x="263" y="179"/>
                    <a:pt x="263" y="182"/>
                    <a:pt x="263" y="184"/>
                  </a:cubicBezTo>
                  <a:cubicBezTo>
                    <a:pt x="263" y="187"/>
                    <a:pt x="264" y="189"/>
                    <a:pt x="264" y="192"/>
                  </a:cubicBezTo>
                  <a:cubicBezTo>
                    <a:pt x="264" y="194"/>
                    <a:pt x="263" y="197"/>
                    <a:pt x="263" y="200"/>
                  </a:cubicBezTo>
                  <a:cubicBezTo>
                    <a:pt x="263" y="202"/>
                    <a:pt x="264" y="203"/>
                    <a:pt x="264" y="205"/>
                  </a:cubicBezTo>
                  <a:cubicBezTo>
                    <a:pt x="264" y="205"/>
                    <a:pt x="263" y="206"/>
                    <a:pt x="263" y="206"/>
                  </a:cubicBezTo>
                  <a:cubicBezTo>
                    <a:pt x="263" y="207"/>
                    <a:pt x="264" y="208"/>
                    <a:pt x="264" y="208"/>
                  </a:cubicBezTo>
                  <a:cubicBezTo>
                    <a:pt x="264" y="209"/>
                    <a:pt x="263" y="210"/>
                    <a:pt x="263" y="211"/>
                  </a:cubicBezTo>
                  <a:cubicBezTo>
                    <a:pt x="263" y="214"/>
                    <a:pt x="264" y="216"/>
                    <a:pt x="264" y="218"/>
                  </a:cubicBezTo>
                  <a:cubicBezTo>
                    <a:pt x="264" y="231"/>
                    <a:pt x="263" y="242"/>
                    <a:pt x="263" y="255"/>
                  </a:cubicBezTo>
                  <a:cubicBezTo>
                    <a:pt x="277" y="257"/>
                    <a:pt x="293" y="256"/>
                    <a:pt x="306" y="256"/>
                  </a:cubicBezTo>
                  <a:cubicBezTo>
                    <a:pt x="308" y="256"/>
                    <a:pt x="309" y="255"/>
                    <a:pt x="311" y="256"/>
                  </a:cubicBezTo>
                  <a:cubicBezTo>
                    <a:pt x="310" y="260"/>
                    <a:pt x="307" y="258"/>
                    <a:pt x="303" y="258"/>
                  </a:cubicBezTo>
                  <a:cubicBezTo>
                    <a:pt x="299" y="258"/>
                    <a:pt x="294" y="260"/>
                    <a:pt x="291" y="260"/>
                  </a:cubicBezTo>
                  <a:cubicBezTo>
                    <a:pt x="288" y="259"/>
                    <a:pt x="285" y="259"/>
                    <a:pt x="282" y="258"/>
                  </a:cubicBezTo>
                  <a:cubicBezTo>
                    <a:pt x="276" y="259"/>
                    <a:pt x="270" y="258"/>
                    <a:pt x="264" y="258"/>
                  </a:cubicBezTo>
                  <a:cubicBezTo>
                    <a:pt x="263" y="259"/>
                    <a:pt x="264" y="260"/>
                    <a:pt x="262" y="261"/>
                  </a:cubicBezTo>
                  <a:cubicBezTo>
                    <a:pt x="261" y="261"/>
                    <a:pt x="260" y="260"/>
                    <a:pt x="260" y="258"/>
                  </a:cubicBezTo>
                  <a:cubicBezTo>
                    <a:pt x="250" y="258"/>
                    <a:pt x="240" y="258"/>
                    <a:pt x="229" y="258"/>
                  </a:cubicBezTo>
                  <a:cubicBezTo>
                    <a:pt x="228" y="259"/>
                    <a:pt x="228" y="260"/>
                    <a:pt x="228" y="261"/>
                  </a:cubicBezTo>
                  <a:cubicBezTo>
                    <a:pt x="226" y="261"/>
                    <a:pt x="226" y="259"/>
                    <a:pt x="226" y="259"/>
                  </a:cubicBezTo>
                  <a:cubicBezTo>
                    <a:pt x="216" y="259"/>
                    <a:pt x="202" y="259"/>
                    <a:pt x="192" y="258"/>
                  </a:cubicBezTo>
                  <a:cubicBezTo>
                    <a:pt x="191" y="258"/>
                    <a:pt x="191" y="260"/>
                    <a:pt x="190" y="260"/>
                  </a:cubicBezTo>
                  <a:cubicBezTo>
                    <a:pt x="190" y="257"/>
                    <a:pt x="185" y="259"/>
                    <a:pt x="184" y="258"/>
                  </a:cubicBezTo>
                  <a:cubicBezTo>
                    <a:pt x="182" y="258"/>
                    <a:pt x="183" y="260"/>
                    <a:pt x="181" y="260"/>
                  </a:cubicBezTo>
                  <a:cubicBezTo>
                    <a:pt x="180" y="260"/>
                    <a:pt x="182" y="259"/>
                    <a:pt x="182" y="258"/>
                  </a:cubicBezTo>
                  <a:cubicBezTo>
                    <a:pt x="177" y="258"/>
                    <a:pt x="171" y="256"/>
                    <a:pt x="166" y="258"/>
                  </a:cubicBezTo>
                  <a:cubicBezTo>
                    <a:pt x="161" y="256"/>
                    <a:pt x="156" y="257"/>
                    <a:pt x="151" y="257"/>
                  </a:cubicBezTo>
                  <a:cubicBezTo>
                    <a:pt x="146" y="257"/>
                    <a:pt x="142" y="256"/>
                    <a:pt x="139" y="258"/>
                  </a:cubicBezTo>
                  <a:cubicBezTo>
                    <a:pt x="135" y="255"/>
                    <a:pt x="130" y="257"/>
                    <a:pt x="126" y="256"/>
                  </a:cubicBezTo>
                  <a:cubicBezTo>
                    <a:pt x="126" y="256"/>
                    <a:pt x="125" y="255"/>
                    <a:pt x="124" y="255"/>
                  </a:cubicBezTo>
                  <a:cubicBezTo>
                    <a:pt x="122" y="255"/>
                    <a:pt x="120" y="256"/>
                    <a:pt x="117" y="256"/>
                  </a:cubicBezTo>
                  <a:cubicBezTo>
                    <a:pt x="116" y="256"/>
                    <a:pt x="114" y="255"/>
                    <a:pt x="111" y="256"/>
                  </a:cubicBezTo>
                  <a:cubicBezTo>
                    <a:pt x="110" y="256"/>
                    <a:pt x="110" y="257"/>
                    <a:pt x="108" y="257"/>
                  </a:cubicBezTo>
                  <a:cubicBezTo>
                    <a:pt x="107" y="257"/>
                    <a:pt x="108" y="257"/>
                    <a:pt x="108" y="256"/>
                  </a:cubicBezTo>
                  <a:cubicBezTo>
                    <a:pt x="104" y="256"/>
                    <a:pt x="100" y="256"/>
                    <a:pt x="97" y="257"/>
                  </a:cubicBezTo>
                  <a:cubicBezTo>
                    <a:pt x="90" y="257"/>
                    <a:pt x="82" y="258"/>
                    <a:pt x="75" y="257"/>
                  </a:cubicBezTo>
                  <a:cubicBezTo>
                    <a:pt x="72" y="257"/>
                    <a:pt x="68" y="255"/>
                    <a:pt x="64" y="257"/>
                  </a:cubicBezTo>
                  <a:cubicBezTo>
                    <a:pt x="64" y="256"/>
                    <a:pt x="64" y="256"/>
                    <a:pt x="64" y="255"/>
                  </a:cubicBezTo>
                  <a:cubicBezTo>
                    <a:pt x="64" y="256"/>
                    <a:pt x="63" y="255"/>
                    <a:pt x="61" y="255"/>
                  </a:cubicBezTo>
                  <a:cubicBezTo>
                    <a:pt x="61" y="255"/>
                    <a:pt x="60" y="256"/>
                    <a:pt x="59" y="256"/>
                  </a:cubicBezTo>
                  <a:cubicBezTo>
                    <a:pt x="56" y="256"/>
                    <a:pt x="49" y="257"/>
                    <a:pt x="46" y="256"/>
                  </a:cubicBezTo>
                  <a:cubicBezTo>
                    <a:pt x="45" y="256"/>
                    <a:pt x="41" y="256"/>
                    <a:pt x="41" y="258"/>
                  </a:cubicBezTo>
                  <a:close/>
                  <a:moveTo>
                    <a:pt x="243" y="4"/>
                  </a:moveTo>
                  <a:cubicBezTo>
                    <a:pt x="236" y="12"/>
                    <a:pt x="229" y="20"/>
                    <a:pt x="224" y="32"/>
                  </a:cubicBezTo>
                  <a:cubicBezTo>
                    <a:pt x="222" y="32"/>
                    <a:pt x="222" y="34"/>
                    <a:pt x="221" y="36"/>
                  </a:cubicBezTo>
                  <a:cubicBezTo>
                    <a:pt x="222" y="36"/>
                    <a:pt x="222" y="37"/>
                    <a:pt x="222" y="38"/>
                  </a:cubicBezTo>
                  <a:cubicBezTo>
                    <a:pt x="231" y="27"/>
                    <a:pt x="238" y="15"/>
                    <a:pt x="247" y="4"/>
                  </a:cubicBezTo>
                  <a:cubicBezTo>
                    <a:pt x="245" y="5"/>
                    <a:pt x="244" y="4"/>
                    <a:pt x="243" y="4"/>
                  </a:cubicBezTo>
                  <a:close/>
                  <a:moveTo>
                    <a:pt x="248" y="6"/>
                  </a:moveTo>
                  <a:cubicBezTo>
                    <a:pt x="248" y="8"/>
                    <a:pt x="246" y="8"/>
                    <a:pt x="246" y="9"/>
                  </a:cubicBezTo>
                  <a:cubicBezTo>
                    <a:pt x="238" y="17"/>
                    <a:pt x="233" y="29"/>
                    <a:pt x="225" y="38"/>
                  </a:cubicBezTo>
                  <a:cubicBezTo>
                    <a:pt x="225" y="39"/>
                    <a:pt x="226" y="39"/>
                    <a:pt x="226" y="41"/>
                  </a:cubicBezTo>
                  <a:cubicBezTo>
                    <a:pt x="225" y="41"/>
                    <a:pt x="224" y="42"/>
                    <a:pt x="223" y="42"/>
                  </a:cubicBezTo>
                  <a:cubicBezTo>
                    <a:pt x="222" y="43"/>
                    <a:pt x="222" y="46"/>
                    <a:pt x="222" y="47"/>
                  </a:cubicBezTo>
                  <a:cubicBezTo>
                    <a:pt x="223" y="47"/>
                    <a:pt x="224" y="46"/>
                    <a:pt x="225" y="45"/>
                  </a:cubicBezTo>
                  <a:cubicBezTo>
                    <a:pt x="234" y="31"/>
                    <a:pt x="245" y="19"/>
                    <a:pt x="254" y="5"/>
                  </a:cubicBezTo>
                  <a:cubicBezTo>
                    <a:pt x="251" y="3"/>
                    <a:pt x="250" y="6"/>
                    <a:pt x="248" y="6"/>
                  </a:cubicBezTo>
                  <a:close/>
                  <a:moveTo>
                    <a:pt x="223" y="6"/>
                  </a:moveTo>
                  <a:cubicBezTo>
                    <a:pt x="222" y="9"/>
                    <a:pt x="221" y="12"/>
                    <a:pt x="222" y="16"/>
                  </a:cubicBezTo>
                  <a:cubicBezTo>
                    <a:pt x="225" y="13"/>
                    <a:pt x="228" y="9"/>
                    <a:pt x="231" y="5"/>
                  </a:cubicBezTo>
                  <a:cubicBezTo>
                    <a:pt x="228" y="5"/>
                    <a:pt x="225" y="4"/>
                    <a:pt x="223" y="6"/>
                  </a:cubicBezTo>
                  <a:close/>
                  <a:moveTo>
                    <a:pt x="233" y="5"/>
                  </a:moveTo>
                  <a:cubicBezTo>
                    <a:pt x="229" y="11"/>
                    <a:pt x="224" y="16"/>
                    <a:pt x="221" y="23"/>
                  </a:cubicBezTo>
                  <a:cubicBezTo>
                    <a:pt x="222" y="24"/>
                    <a:pt x="221" y="27"/>
                    <a:pt x="223" y="28"/>
                  </a:cubicBezTo>
                  <a:cubicBezTo>
                    <a:pt x="227" y="21"/>
                    <a:pt x="231" y="14"/>
                    <a:pt x="237" y="9"/>
                  </a:cubicBezTo>
                  <a:cubicBezTo>
                    <a:pt x="236" y="7"/>
                    <a:pt x="238" y="7"/>
                    <a:pt x="238" y="5"/>
                  </a:cubicBezTo>
                  <a:cubicBezTo>
                    <a:pt x="236" y="5"/>
                    <a:pt x="235" y="5"/>
                    <a:pt x="233" y="5"/>
                  </a:cubicBezTo>
                  <a:close/>
                  <a:moveTo>
                    <a:pt x="254" y="10"/>
                  </a:moveTo>
                  <a:cubicBezTo>
                    <a:pt x="254" y="11"/>
                    <a:pt x="253" y="10"/>
                    <a:pt x="253" y="10"/>
                  </a:cubicBezTo>
                  <a:cubicBezTo>
                    <a:pt x="249" y="16"/>
                    <a:pt x="245" y="22"/>
                    <a:pt x="241" y="28"/>
                  </a:cubicBezTo>
                  <a:cubicBezTo>
                    <a:pt x="238" y="33"/>
                    <a:pt x="233" y="36"/>
                    <a:pt x="230" y="40"/>
                  </a:cubicBezTo>
                  <a:cubicBezTo>
                    <a:pt x="229" y="42"/>
                    <a:pt x="228" y="45"/>
                    <a:pt x="227" y="47"/>
                  </a:cubicBezTo>
                  <a:cubicBezTo>
                    <a:pt x="224" y="51"/>
                    <a:pt x="221" y="53"/>
                    <a:pt x="223" y="58"/>
                  </a:cubicBezTo>
                  <a:cubicBezTo>
                    <a:pt x="226" y="57"/>
                    <a:pt x="226" y="53"/>
                    <a:pt x="229" y="52"/>
                  </a:cubicBezTo>
                  <a:cubicBezTo>
                    <a:pt x="231" y="44"/>
                    <a:pt x="238" y="40"/>
                    <a:pt x="241" y="33"/>
                  </a:cubicBezTo>
                  <a:cubicBezTo>
                    <a:pt x="246" y="28"/>
                    <a:pt x="250" y="22"/>
                    <a:pt x="255" y="16"/>
                  </a:cubicBezTo>
                  <a:cubicBezTo>
                    <a:pt x="255" y="14"/>
                    <a:pt x="254" y="12"/>
                    <a:pt x="255" y="10"/>
                  </a:cubicBezTo>
                  <a:cubicBezTo>
                    <a:pt x="254" y="10"/>
                    <a:pt x="254" y="10"/>
                    <a:pt x="254" y="10"/>
                  </a:cubicBezTo>
                  <a:close/>
                  <a:moveTo>
                    <a:pt x="254" y="21"/>
                  </a:moveTo>
                  <a:cubicBezTo>
                    <a:pt x="244" y="33"/>
                    <a:pt x="236" y="46"/>
                    <a:pt x="226" y="57"/>
                  </a:cubicBezTo>
                  <a:cubicBezTo>
                    <a:pt x="226" y="59"/>
                    <a:pt x="225" y="59"/>
                    <a:pt x="225" y="61"/>
                  </a:cubicBezTo>
                  <a:cubicBezTo>
                    <a:pt x="224" y="61"/>
                    <a:pt x="223" y="62"/>
                    <a:pt x="223" y="62"/>
                  </a:cubicBezTo>
                  <a:cubicBezTo>
                    <a:pt x="223" y="65"/>
                    <a:pt x="222" y="69"/>
                    <a:pt x="223" y="70"/>
                  </a:cubicBezTo>
                  <a:cubicBezTo>
                    <a:pt x="232" y="61"/>
                    <a:pt x="238" y="48"/>
                    <a:pt x="247" y="39"/>
                  </a:cubicBezTo>
                  <a:cubicBezTo>
                    <a:pt x="248" y="32"/>
                    <a:pt x="258" y="28"/>
                    <a:pt x="254" y="21"/>
                  </a:cubicBezTo>
                  <a:cubicBezTo>
                    <a:pt x="254" y="21"/>
                    <a:pt x="254" y="21"/>
                    <a:pt x="254" y="21"/>
                  </a:cubicBezTo>
                  <a:close/>
                  <a:moveTo>
                    <a:pt x="232" y="68"/>
                  </a:moveTo>
                  <a:cubicBezTo>
                    <a:pt x="232" y="68"/>
                    <a:pt x="232" y="67"/>
                    <a:pt x="232" y="67"/>
                  </a:cubicBezTo>
                  <a:cubicBezTo>
                    <a:pt x="233" y="66"/>
                    <a:pt x="234" y="66"/>
                    <a:pt x="234" y="65"/>
                  </a:cubicBezTo>
                  <a:cubicBezTo>
                    <a:pt x="237" y="61"/>
                    <a:pt x="239" y="57"/>
                    <a:pt x="242" y="53"/>
                  </a:cubicBezTo>
                  <a:cubicBezTo>
                    <a:pt x="245" y="49"/>
                    <a:pt x="249" y="46"/>
                    <a:pt x="252" y="42"/>
                  </a:cubicBezTo>
                  <a:cubicBezTo>
                    <a:pt x="254" y="39"/>
                    <a:pt x="257" y="35"/>
                    <a:pt x="255" y="31"/>
                  </a:cubicBezTo>
                  <a:cubicBezTo>
                    <a:pt x="251" y="34"/>
                    <a:pt x="249" y="39"/>
                    <a:pt x="245" y="42"/>
                  </a:cubicBezTo>
                  <a:cubicBezTo>
                    <a:pt x="244" y="46"/>
                    <a:pt x="241" y="49"/>
                    <a:pt x="238" y="52"/>
                  </a:cubicBezTo>
                  <a:cubicBezTo>
                    <a:pt x="236" y="57"/>
                    <a:pt x="232" y="60"/>
                    <a:pt x="230" y="65"/>
                  </a:cubicBezTo>
                  <a:cubicBezTo>
                    <a:pt x="229" y="65"/>
                    <a:pt x="229" y="68"/>
                    <a:pt x="228" y="67"/>
                  </a:cubicBezTo>
                  <a:cubicBezTo>
                    <a:pt x="227" y="72"/>
                    <a:pt x="221" y="76"/>
                    <a:pt x="223" y="80"/>
                  </a:cubicBezTo>
                  <a:cubicBezTo>
                    <a:pt x="225" y="76"/>
                    <a:pt x="229" y="72"/>
                    <a:pt x="232" y="68"/>
                  </a:cubicBezTo>
                  <a:close/>
                  <a:moveTo>
                    <a:pt x="239" y="61"/>
                  </a:moveTo>
                  <a:cubicBezTo>
                    <a:pt x="234" y="68"/>
                    <a:pt x="229" y="75"/>
                    <a:pt x="225" y="82"/>
                  </a:cubicBezTo>
                  <a:cubicBezTo>
                    <a:pt x="224" y="82"/>
                    <a:pt x="225" y="83"/>
                    <a:pt x="225" y="84"/>
                  </a:cubicBezTo>
                  <a:cubicBezTo>
                    <a:pt x="224" y="85"/>
                    <a:pt x="223" y="85"/>
                    <a:pt x="223" y="86"/>
                  </a:cubicBezTo>
                  <a:cubicBezTo>
                    <a:pt x="223" y="87"/>
                    <a:pt x="224" y="88"/>
                    <a:pt x="223" y="89"/>
                  </a:cubicBezTo>
                  <a:cubicBezTo>
                    <a:pt x="235" y="76"/>
                    <a:pt x="245" y="61"/>
                    <a:pt x="256" y="47"/>
                  </a:cubicBezTo>
                  <a:cubicBezTo>
                    <a:pt x="256" y="45"/>
                    <a:pt x="257" y="42"/>
                    <a:pt x="255" y="41"/>
                  </a:cubicBezTo>
                  <a:cubicBezTo>
                    <a:pt x="250" y="47"/>
                    <a:pt x="244" y="54"/>
                    <a:pt x="239" y="61"/>
                  </a:cubicBezTo>
                  <a:close/>
                  <a:moveTo>
                    <a:pt x="164" y="42"/>
                  </a:moveTo>
                  <a:cubicBezTo>
                    <a:pt x="164" y="45"/>
                    <a:pt x="163" y="49"/>
                    <a:pt x="164" y="51"/>
                  </a:cubicBezTo>
                  <a:cubicBezTo>
                    <a:pt x="166" y="48"/>
                    <a:pt x="169" y="45"/>
                    <a:pt x="170" y="42"/>
                  </a:cubicBezTo>
                  <a:cubicBezTo>
                    <a:pt x="169" y="42"/>
                    <a:pt x="167" y="42"/>
                    <a:pt x="164" y="42"/>
                  </a:cubicBezTo>
                  <a:close/>
                  <a:moveTo>
                    <a:pt x="172" y="42"/>
                  </a:moveTo>
                  <a:cubicBezTo>
                    <a:pt x="170" y="48"/>
                    <a:pt x="162" y="52"/>
                    <a:pt x="164" y="61"/>
                  </a:cubicBezTo>
                  <a:cubicBezTo>
                    <a:pt x="168" y="55"/>
                    <a:pt x="172" y="48"/>
                    <a:pt x="176" y="42"/>
                  </a:cubicBezTo>
                  <a:cubicBezTo>
                    <a:pt x="174" y="42"/>
                    <a:pt x="174" y="42"/>
                    <a:pt x="172" y="42"/>
                  </a:cubicBezTo>
                  <a:close/>
                  <a:moveTo>
                    <a:pt x="180" y="42"/>
                  </a:moveTo>
                  <a:cubicBezTo>
                    <a:pt x="176" y="46"/>
                    <a:pt x="171" y="49"/>
                    <a:pt x="170" y="56"/>
                  </a:cubicBezTo>
                  <a:cubicBezTo>
                    <a:pt x="166" y="57"/>
                    <a:pt x="168" y="62"/>
                    <a:pt x="164" y="63"/>
                  </a:cubicBezTo>
                  <a:cubicBezTo>
                    <a:pt x="165" y="65"/>
                    <a:pt x="163" y="69"/>
                    <a:pt x="164" y="73"/>
                  </a:cubicBezTo>
                  <a:cubicBezTo>
                    <a:pt x="167" y="72"/>
                    <a:pt x="167" y="68"/>
                    <a:pt x="168" y="66"/>
                  </a:cubicBezTo>
                  <a:cubicBezTo>
                    <a:pt x="170" y="64"/>
                    <a:pt x="172" y="62"/>
                    <a:pt x="174" y="59"/>
                  </a:cubicBezTo>
                  <a:cubicBezTo>
                    <a:pt x="175" y="57"/>
                    <a:pt x="176" y="55"/>
                    <a:pt x="177" y="53"/>
                  </a:cubicBezTo>
                  <a:cubicBezTo>
                    <a:pt x="177" y="53"/>
                    <a:pt x="178" y="54"/>
                    <a:pt x="178" y="54"/>
                  </a:cubicBezTo>
                  <a:cubicBezTo>
                    <a:pt x="180" y="50"/>
                    <a:pt x="182" y="46"/>
                    <a:pt x="185" y="43"/>
                  </a:cubicBezTo>
                  <a:cubicBezTo>
                    <a:pt x="183" y="42"/>
                    <a:pt x="181" y="43"/>
                    <a:pt x="180" y="42"/>
                  </a:cubicBezTo>
                  <a:close/>
                  <a:moveTo>
                    <a:pt x="187" y="44"/>
                  </a:moveTo>
                  <a:cubicBezTo>
                    <a:pt x="180" y="54"/>
                    <a:pt x="171" y="62"/>
                    <a:pt x="166" y="76"/>
                  </a:cubicBezTo>
                  <a:cubicBezTo>
                    <a:pt x="165" y="76"/>
                    <a:pt x="165" y="77"/>
                    <a:pt x="164" y="78"/>
                  </a:cubicBezTo>
                  <a:cubicBezTo>
                    <a:pt x="164" y="80"/>
                    <a:pt x="164" y="81"/>
                    <a:pt x="164" y="83"/>
                  </a:cubicBezTo>
                  <a:cubicBezTo>
                    <a:pt x="167" y="83"/>
                    <a:pt x="168" y="78"/>
                    <a:pt x="170" y="77"/>
                  </a:cubicBezTo>
                  <a:cubicBezTo>
                    <a:pt x="176" y="64"/>
                    <a:pt x="185" y="55"/>
                    <a:pt x="191" y="43"/>
                  </a:cubicBezTo>
                  <a:cubicBezTo>
                    <a:pt x="190" y="43"/>
                    <a:pt x="189" y="43"/>
                    <a:pt x="187" y="44"/>
                  </a:cubicBezTo>
                  <a:close/>
                  <a:moveTo>
                    <a:pt x="165" y="86"/>
                  </a:moveTo>
                  <a:cubicBezTo>
                    <a:pt x="165" y="89"/>
                    <a:pt x="164" y="91"/>
                    <a:pt x="165" y="94"/>
                  </a:cubicBezTo>
                  <a:cubicBezTo>
                    <a:pt x="169" y="90"/>
                    <a:pt x="172" y="85"/>
                    <a:pt x="174" y="80"/>
                  </a:cubicBezTo>
                  <a:cubicBezTo>
                    <a:pt x="177" y="78"/>
                    <a:pt x="177" y="75"/>
                    <a:pt x="179" y="73"/>
                  </a:cubicBezTo>
                  <a:cubicBezTo>
                    <a:pt x="180" y="71"/>
                    <a:pt x="182" y="70"/>
                    <a:pt x="183" y="68"/>
                  </a:cubicBezTo>
                  <a:cubicBezTo>
                    <a:pt x="184" y="67"/>
                    <a:pt x="184" y="65"/>
                    <a:pt x="186" y="63"/>
                  </a:cubicBezTo>
                  <a:cubicBezTo>
                    <a:pt x="188" y="58"/>
                    <a:pt x="196" y="51"/>
                    <a:pt x="193" y="46"/>
                  </a:cubicBezTo>
                  <a:cubicBezTo>
                    <a:pt x="182" y="58"/>
                    <a:pt x="174" y="73"/>
                    <a:pt x="165" y="86"/>
                  </a:cubicBezTo>
                  <a:close/>
                  <a:moveTo>
                    <a:pt x="251" y="56"/>
                  </a:moveTo>
                  <a:cubicBezTo>
                    <a:pt x="250" y="58"/>
                    <a:pt x="248" y="60"/>
                    <a:pt x="246" y="62"/>
                  </a:cubicBezTo>
                  <a:cubicBezTo>
                    <a:pt x="246" y="63"/>
                    <a:pt x="245" y="64"/>
                    <a:pt x="245" y="64"/>
                  </a:cubicBezTo>
                  <a:cubicBezTo>
                    <a:pt x="245" y="64"/>
                    <a:pt x="244" y="64"/>
                    <a:pt x="244" y="64"/>
                  </a:cubicBezTo>
                  <a:cubicBezTo>
                    <a:pt x="244" y="65"/>
                    <a:pt x="243" y="67"/>
                    <a:pt x="243" y="67"/>
                  </a:cubicBezTo>
                  <a:cubicBezTo>
                    <a:pt x="240" y="71"/>
                    <a:pt x="237" y="75"/>
                    <a:pt x="234" y="78"/>
                  </a:cubicBezTo>
                  <a:cubicBezTo>
                    <a:pt x="231" y="83"/>
                    <a:pt x="227" y="87"/>
                    <a:pt x="225" y="92"/>
                  </a:cubicBezTo>
                  <a:cubicBezTo>
                    <a:pt x="224" y="92"/>
                    <a:pt x="223" y="93"/>
                    <a:pt x="223" y="93"/>
                  </a:cubicBezTo>
                  <a:cubicBezTo>
                    <a:pt x="224" y="95"/>
                    <a:pt x="223" y="99"/>
                    <a:pt x="224" y="100"/>
                  </a:cubicBezTo>
                  <a:cubicBezTo>
                    <a:pt x="229" y="96"/>
                    <a:pt x="231" y="90"/>
                    <a:pt x="235" y="86"/>
                  </a:cubicBezTo>
                  <a:cubicBezTo>
                    <a:pt x="242" y="76"/>
                    <a:pt x="250" y="67"/>
                    <a:pt x="256" y="57"/>
                  </a:cubicBezTo>
                  <a:cubicBezTo>
                    <a:pt x="256" y="55"/>
                    <a:pt x="256" y="53"/>
                    <a:pt x="256" y="52"/>
                  </a:cubicBezTo>
                  <a:cubicBezTo>
                    <a:pt x="256" y="52"/>
                    <a:pt x="254" y="51"/>
                    <a:pt x="254" y="52"/>
                  </a:cubicBezTo>
                  <a:cubicBezTo>
                    <a:pt x="255" y="53"/>
                    <a:pt x="252" y="55"/>
                    <a:pt x="251" y="56"/>
                  </a:cubicBezTo>
                  <a:close/>
                  <a:moveTo>
                    <a:pt x="173" y="84"/>
                  </a:moveTo>
                  <a:cubicBezTo>
                    <a:pt x="173" y="85"/>
                    <a:pt x="173" y="85"/>
                    <a:pt x="173" y="86"/>
                  </a:cubicBezTo>
                  <a:cubicBezTo>
                    <a:pt x="172" y="87"/>
                    <a:pt x="171" y="89"/>
                    <a:pt x="170" y="91"/>
                  </a:cubicBezTo>
                  <a:cubicBezTo>
                    <a:pt x="170" y="90"/>
                    <a:pt x="170" y="92"/>
                    <a:pt x="169" y="92"/>
                  </a:cubicBezTo>
                  <a:cubicBezTo>
                    <a:pt x="169" y="93"/>
                    <a:pt x="168" y="93"/>
                    <a:pt x="168" y="93"/>
                  </a:cubicBezTo>
                  <a:cubicBezTo>
                    <a:pt x="168" y="98"/>
                    <a:pt x="163" y="100"/>
                    <a:pt x="165" y="105"/>
                  </a:cubicBezTo>
                  <a:cubicBezTo>
                    <a:pt x="176" y="91"/>
                    <a:pt x="185" y="75"/>
                    <a:pt x="195" y="61"/>
                  </a:cubicBezTo>
                  <a:cubicBezTo>
                    <a:pt x="194" y="59"/>
                    <a:pt x="195" y="55"/>
                    <a:pt x="194" y="54"/>
                  </a:cubicBezTo>
                  <a:cubicBezTo>
                    <a:pt x="187" y="64"/>
                    <a:pt x="181" y="75"/>
                    <a:pt x="173" y="84"/>
                  </a:cubicBezTo>
                  <a:close/>
                  <a:moveTo>
                    <a:pt x="241" y="80"/>
                  </a:moveTo>
                  <a:cubicBezTo>
                    <a:pt x="237" y="86"/>
                    <a:pt x="232" y="94"/>
                    <a:pt x="227" y="100"/>
                  </a:cubicBezTo>
                  <a:cubicBezTo>
                    <a:pt x="226" y="101"/>
                    <a:pt x="227" y="101"/>
                    <a:pt x="227" y="103"/>
                  </a:cubicBezTo>
                  <a:cubicBezTo>
                    <a:pt x="225" y="103"/>
                    <a:pt x="225" y="103"/>
                    <a:pt x="224" y="103"/>
                  </a:cubicBezTo>
                  <a:cubicBezTo>
                    <a:pt x="224" y="105"/>
                    <a:pt x="224" y="107"/>
                    <a:pt x="224" y="109"/>
                  </a:cubicBezTo>
                  <a:cubicBezTo>
                    <a:pt x="227" y="108"/>
                    <a:pt x="226" y="106"/>
                    <a:pt x="228" y="104"/>
                  </a:cubicBezTo>
                  <a:cubicBezTo>
                    <a:pt x="231" y="100"/>
                    <a:pt x="236" y="96"/>
                    <a:pt x="240" y="90"/>
                  </a:cubicBezTo>
                  <a:cubicBezTo>
                    <a:pt x="243" y="87"/>
                    <a:pt x="246" y="83"/>
                    <a:pt x="249" y="79"/>
                  </a:cubicBezTo>
                  <a:cubicBezTo>
                    <a:pt x="252" y="74"/>
                    <a:pt x="259" y="66"/>
                    <a:pt x="256" y="62"/>
                  </a:cubicBezTo>
                  <a:cubicBezTo>
                    <a:pt x="251" y="68"/>
                    <a:pt x="247" y="75"/>
                    <a:pt x="241" y="80"/>
                  </a:cubicBezTo>
                  <a:close/>
                  <a:moveTo>
                    <a:pt x="186" y="79"/>
                  </a:moveTo>
                  <a:cubicBezTo>
                    <a:pt x="184" y="81"/>
                    <a:pt x="181" y="83"/>
                    <a:pt x="181" y="86"/>
                  </a:cubicBezTo>
                  <a:cubicBezTo>
                    <a:pt x="179" y="88"/>
                    <a:pt x="177" y="90"/>
                    <a:pt x="177" y="93"/>
                  </a:cubicBezTo>
                  <a:cubicBezTo>
                    <a:pt x="172" y="96"/>
                    <a:pt x="170" y="102"/>
                    <a:pt x="166" y="106"/>
                  </a:cubicBezTo>
                  <a:cubicBezTo>
                    <a:pt x="166" y="108"/>
                    <a:pt x="166" y="109"/>
                    <a:pt x="167" y="110"/>
                  </a:cubicBezTo>
                  <a:cubicBezTo>
                    <a:pt x="165" y="111"/>
                    <a:pt x="165" y="113"/>
                    <a:pt x="165" y="115"/>
                  </a:cubicBezTo>
                  <a:cubicBezTo>
                    <a:pt x="170" y="112"/>
                    <a:pt x="171" y="105"/>
                    <a:pt x="176" y="102"/>
                  </a:cubicBezTo>
                  <a:cubicBezTo>
                    <a:pt x="182" y="91"/>
                    <a:pt x="189" y="82"/>
                    <a:pt x="196" y="73"/>
                  </a:cubicBezTo>
                  <a:cubicBezTo>
                    <a:pt x="196" y="70"/>
                    <a:pt x="196" y="68"/>
                    <a:pt x="196" y="66"/>
                  </a:cubicBezTo>
                  <a:cubicBezTo>
                    <a:pt x="196" y="66"/>
                    <a:pt x="195" y="66"/>
                    <a:pt x="195" y="66"/>
                  </a:cubicBezTo>
                  <a:cubicBezTo>
                    <a:pt x="192" y="70"/>
                    <a:pt x="187" y="73"/>
                    <a:pt x="186" y="79"/>
                  </a:cubicBezTo>
                  <a:close/>
                  <a:moveTo>
                    <a:pt x="234" y="99"/>
                  </a:moveTo>
                  <a:cubicBezTo>
                    <a:pt x="231" y="104"/>
                    <a:pt x="228" y="108"/>
                    <a:pt x="225" y="113"/>
                  </a:cubicBezTo>
                  <a:cubicBezTo>
                    <a:pt x="225" y="114"/>
                    <a:pt x="224" y="117"/>
                    <a:pt x="225" y="118"/>
                  </a:cubicBezTo>
                  <a:cubicBezTo>
                    <a:pt x="234" y="108"/>
                    <a:pt x="241" y="96"/>
                    <a:pt x="251" y="86"/>
                  </a:cubicBezTo>
                  <a:cubicBezTo>
                    <a:pt x="252" y="81"/>
                    <a:pt x="259" y="77"/>
                    <a:pt x="257" y="72"/>
                  </a:cubicBezTo>
                  <a:cubicBezTo>
                    <a:pt x="249" y="81"/>
                    <a:pt x="243" y="91"/>
                    <a:pt x="234" y="99"/>
                  </a:cubicBezTo>
                  <a:close/>
                  <a:moveTo>
                    <a:pt x="195" y="77"/>
                  </a:moveTo>
                  <a:cubicBezTo>
                    <a:pt x="192" y="80"/>
                    <a:pt x="191" y="83"/>
                    <a:pt x="188" y="86"/>
                  </a:cubicBezTo>
                  <a:cubicBezTo>
                    <a:pt x="187" y="87"/>
                    <a:pt x="186" y="88"/>
                    <a:pt x="186" y="90"/>
                  </a:cubicBezTo>
                  <a:cubicBezTo>
                    <a:pt x="185" y="91"/>
                    <a:pt x="184" y="93"/>
                    <a:pt x="183" y="94"/>
                  </a:cubicBezTo>
                  <a:cubicBezTo>
                    <a:pt x="183" y="94"/>
                    <a:pt x="182" y="94"/>
                    <a:pt x="182" y="95"/>
                  </a:cubicBezTo>
                  <a:cubicBezTo>
                    <a:pt x="181" y="95"/>
                    <a:pt x="181" y="96"/>
                    <a:pt x="181" y="97"/>
                  </a:cubicBezTo>
                  <a:cubicBezTo>
                    <a:pt x="179" y="101"/>
                    <a:pt x="175" y="104"/>
                    <a:pt x="174" y="108"/>
                  </a:cubicBezTo>
                  <a:cubicBezTo>
                    <a:pt x="170" y="110"/>
                    <a:pt x="171" y="117"/>
                    <a:pt x="165" y="119"/>
                  </a:cubicBezTo>
                  <a:cubicBezTo>
                    <a:pt x="166" y="121"/>
                    <a:pt x="166" y="123"/>
                    <a:pt x="166" y="126"/>
                  </a:cubicBezTo>
                  <a:cubicBezTo>
                    <a:pt x="170" y="124"/>
                    <a:pt x="171" y="119"/>
                    <a:pt x="174" y="116"/>
                  </a:cubicBezTo>
                  <a:cubicBezTo>
                    <a:pt x="176" y="112"/>
                    <a:pt x="180" y="109"/>
                    <a:pt x="181" y="105"/>
                  </a:cubicBezTo>
                  <a:cubicBezTo>
                    <a:pt x="183" y="104"/>
                    <a:pt x="185" y="102"/>
                    <a:pt x="186" y="99"/>
                  </a:cubicBezTo>
                  <a:cubicBezTo>
                    <a:pt x="187" y="98"/>
                    <a:pt x="189" y="96"/>
                    <a:pt x="191" y="94"/>
                  </a:cubicBezTo>
                  <a:cubicBezTo>
                    <a:pt x="194" y="89"/>
                    <a:pt x="198" y="84"/>
                    <a:pt x="196" y="77"/>
                  </a:cubicBezTo>
                  <a:cubicBezTo>
                    <a:pt x="196" y="77"/>
                    <a:pt x="195" y="77"/>
                    <a:pt x="195" y="77"/>
                  </a:cubicBezTo>
                  <a:close/>
                  <a:moveTo>
                    <a:pt x="226" y="120"/>
                  </a:moveTo>
                  <a:cubicBezTo>
                    <a:pt x="226" y="123"/>
                    <a:pt x="224" y="124"/>
                    <a:pt x="225" y="128"/>
                  </a:cubicBezTo>
                  <a:cubicBezTo>
                    <a:pt x="231" y="123"/>
                    <a:pt x="235" y="115"/>
                    <a:pt x="241" y="110"/>
                  </a:cubicBezTo>
                  <a:cubicBezTo>
                    <a:pt x="245" y="103"/>
                    <a:pt x="251" y="98"/>
                    <a:pt x="255" y="91"/>
                  </a:cubicBezTo>
                  <a:cubicBezTo>
                    <a:pt x="256" y="91"/>
                    <a:pt x="256" y="90"/>
                    <a:pt x="257" y="91"/>
                  </a:cubicBezTo>
                  <a:cubicBezTo>
                    <a:pt x="257" y="88"/>
                    <a:pt x="257" y="84"/>
                    <a:pt x="257" y="82"/>
                  </a:cubicBezTo>
                  <a:cubicBezTo>
                    <a:pt x="246" y="94"/>
                    <a:pt x="236" y="107"/>
                    <a:pt x="226" y="120"/>
                  </a:cubicBezTo>
                  <a:close/>
                  <a:moveTo>
                    <a:pt x="103" y="96"/>
                  </a:moveTo>
                  <a:cubicBezTo>
                    <a:pt x="102" y="99"/>
                    <a:pt x="104" y="101"/>
                    <a:pt x="104" y="104"/>
                  </a:cubicBezTo>
                  <a:cubicBezTo>
                    <a:pt x="109" y="97"/>
                    <a:pt x="115" y="91"/>
                    <a:pt x="120" y="84"/>
                  </a:cubicBezTo>
                  <a:cubicBezTo>
                    <a:pt x="110" y="82"/>
                    <a:pt x="109" y="92"/>
                    <a:pt x="103" y="96"/>
                  </a:cubicBezTo>
                  <a:close/>
                  <a:moveTo>
                    <a:pt x="121" y="86"/>
                  </a:moveTo>
                  <a:cubicBezTo>
                    <a:pt x="118" y="90"/>
                    <a:pt x="115" y="94"/>
                    <a:pt x="111" y="98"/>
                  </a:cubicBezTo>
                  <a:cubicBezTo>
                    <a:pt x="111" y="99"/>
                    <a:pt x="109" y="100"/>
                    <a:pt x="108" y="101"/>
                  </a:cubicBezTo>
                  <a:cubicBezTo>
                    <a:pt x="108" y="101"/>
                    <a:pt x="109" y="102"/>
                    <a:pt x="108" y="102"/>
                  </a:cubicBezTo>
                  <a:cubicBezTo>
                    <a:pt x="105" y="106"/>
                    <a:pt x="102" y="110"/>
                    <a:pt x="104" y="115"/>
                  </a:cubicBezTo>
                  <a:cubicBezTo>
                    <a:pt x="108" y="112"/>
                    <a:pt x="110" y="107"/>
                    <a:pt x="113" y="103"/>
                  </a:cubicBezTo>
                  <a:cubicBezTo>
                    <a:pt x="118" y="97"/>
                    <a:pt x="125" y="90"/>
                    <a:pt x="129" y="84"/>
                  </a:cubicBezTo>
                  <a:cubicBezTo>
                    <a:pt x="125" y="82"/>
                    <a:pt x="123" y="84"/>
                    <a:pt x="121" y="86"/>
                  </a:cubicBezTo>
                  <a:close/>
                  <a:moveTo>
                    <a:pt x="103" y="85"/>
                  </a:moveTo>
                  <a:cubicBezTo>
                    <a:pt x="103" y="88"/>
                    <a:pt x="102" y="90"/>
                    <a:pt x="104" y="93"/>
                  </a:cubicBezTo>
                  <a:cubicBezTo>
                    <a:pt x="105" y="90"/>
                    <a:pt x="108" y="88"/>
                    <a:pt x="110" y="85"/>
                  </a:cubicBezTo>
                  <a:cubicBezTo>
                    <a:pt x="108" y="84"/>
                    <a:pt x="105" y="84"/>
                    <a:pt x="103" y="85"/>
                  </a:cubicBezTo>
                  <a:close/>
                  <a:moveTo>
                    <a:pt x="133" y="84"/>
                  </a:moveTo>
                  <a:cubicBezTo>
                    <a:pt x="122" y="95"/>
                    <a:pt x="113" y="108"/>
                    <a:pt x="103" y="120"/>
                  </a:cubicBezTo>
                  <a:cubicBezTo>
                    <a:pt x="104" y="123"/>
                    <a:pt x="103" y="124"/>
                    <a:pt x="104" y="127"/>
                  </a:cubicBezTo>
                  <a:cubicBezTo>
                    <a:pt x="110" y="122"/>
                    <a:pt x="113" y="114"/>
                    <a:pt x="119" y="109"/>
                  </a:cubicBezTo>
                  <a:cubicBezTo>
                    <a:pt x="120" y="107"/>
                    <a:pt x="121" y="104"/>
                    <a:pt x="123" y="104"/>
                  </a:cubicBezTo>
                  <a:cubicBezTo>
                    <a:pt x="122" y="103"/>
                    <a:pt x="123" y="104"/>
                    <a:pt x="123" y="102"/>
                  </a:cubicBezTo>
                  <a:cubicBezTo>
                    <a:pt x="127" y="97"/>
                    <a:pt x="133" y="92"/>
                    <a:pt x="135" y="85"/>
                  </a:cubicBezTo>
                  <a:cubicBezTo>
                    <a:pt x="134" y="84"/>
                    <a:pt x="134" y="84"/>
                    <a:pt x="133" y="84"/>
                  </a:cubicBezTo>
                  <a:close/>
                  <a:moveTo>
                    <a:pt x="188" y="100"/>
                  </a:moveTo>
                  <a:cubicBezTo>
                    <a:pt x="187" y="100"/>
                    <a:pt x="188" y="101"/>
                    <a:pt x="187" y="102"/>
                  </a:cubicBezTo>
                  <a:cubicBezTo>
                    <a:pt x="187" y="102"/>
                    <a:pt x="186" y="102"/>
                    <a:pt x="185" y="103"/>
                  </a:cubicBezTo>
                  <a:cubicBezTo>
                    <a:pt x="185" y="104"/>
                    <a:pt x="185" y="105"/>
                    <a:pt x="184" y="105"/>
                  </a:cubicBezTo>
                  <a:cubicBezTo>
                    <a:pt x="184" y="106"/>
                    <a:pt x="183" y="106"/>
                    <a:pt x="183" y="106"/>
                  </a:cubicBezTo>
                  <a:cubicBezTo>
                    <a:pt x="181" y="107"/>
                    <a:pt x="181" y="110"/>
                    <a:pt x="180" y="112"/>
                  </a:cubicBezTo>
                  <a:cubicBezTo>
                    <a:pt x="180" y="112"/>
                    <a:pt x="179" y="112"/>
                    <a:pt x="178" y="112"/>
                  </a:cubicBezTo>
                  <a:cubicBezTo>
                    <a:pt x="178" y="113"/>
                    <a:pt x="178" y="114"/>
                    <a:pt x="177" y="115"/>
                  </a:cubicBezTo>
                  <a:cubicBezTo>
                    <a:pt x="176" y="116"/>
                    <a:pt x="175" y="117"/>
                    <a:pt x="175" y="117"/>
                  </a:cubicBezTo>
                  <a:cubicBezTo>
                    <a:pt x="174" y="118"/>
                    <a:pt x="175" y="119"/>
                    <a:pt x="174" y="120"/>
                  </a:cubicBezTo>
                  <a:cubicBezTo>
                    <a:pt x="174" y="120"/>
                    <a:pt x="173" y="119"/>
                    <a:pt x="173" y="120"/>
                  </a:cubicBezTo>
                  <a:cubicBezTo>
                    <a:pt x="173" y="121"/>
                    <a:pt x="173" y="122"/>
                    <a:pt x="172" y="122"/>
                  </a:cubicBezTo>
                  <a:cubicBezTo>
                    <a:pt x="172" y="123"/>
                    <a:pt x="171" y="121"/>
                    <a:pt x="171" y="123"/>
                  </a:cubicBezTo>
                  <a:cubicBezTo>
                    <a:pt x="171" y="127"/>
                    <a:pt x="165" y="131"/>
                    <a:pt x="166" y="137"/>
                  </a:cubicBezTo>
                  <a:cubicBezTo>
                    <a:pt x="168" y="136"/>
                    <a:pt x="169" y="134"/>
                    <a:pt x="170" y="133"/>
                  </a:cubicBezTo>
                  <a:cubicBezTo>
                    <a:pt x="172" y="129"/>
                    <a:pt x="174" y="126"/>
                    <a:pt x="177" y="123"/>
                  </a:cubicBezTo>
                  <a:cubicBezTo>
                    <a:pt x="181" y="117"/>
                    <a:pt x="185" y="111"/>
                    <a:pt x="190" y="105"/>
                  </a:cubicBezTo>
                  <a:cubicBezTo>
                    <a:pt x="193" y="101"/>
                    <a:pt x="198" y="96"/>
                    <a:pt x="196" y="89"/>
                  </a:cubicBezTo>
                  <a:cubicBezTo>
                    <a:pt x="196" y="89"/>
                    <a:pt x="195" y="89"/>
                    <a:pt x="195" y="89"/>
                  </a:cubicBezTo>
                  <a:cubicBezTo>
                    <a:pt x="194" y="94"/>
                    <a:pt x="190" y="97"/>
                    <a:pt x="188" y="100"/>
                  </a:cubicBezTo>
                  <a:close/>
                  <a:moveTo>
                    <a:pt x="106" y="130"/>
                  </a:moveTo>
                  <a:cubicBezTo>
                    <a:pt x="106" y="131"/>
                    <a:pt x="105" y="131"/>
                    <a:pt x="104" y="132"/>
                  </a:cubicBezTo>
                  <a:cubicBezTo>
                    <a:pt x="104" y="133"/>
                    <a:pt x="103" y="135"/>
                    <a:pt x="104" y="137"/>
                  </a:cubicBezTo>
                  <a:cubicBezTo>
                    <a:pt x="107" y="135"/>
                    <a:pt x="108" y="132"/>
                    <a:pt x="110" y="130"/>
                  </a:cubicBezTo>
                  <a:cubicBezTo>
                    <a:pt x="119" y="120"/>
                    <a:pt x="127" y="110"/>
                    <a:pt x="135" y="99"/>
                  </a:cubicBezTo>
                  <a:cubicBezTo>
                    <a:pt x="134" y="96"/>
                    <a:pt x="136" y="94"/>
                    <a:pt x="134" y="92"/>
                  </a:cubicBezTo>
                  <a:cubicBezTo>
                    <a:pt x="125" y="105"/>
                    <a:pt x="114" y="115"/>
                    <a:pt x="106" y="130"/>
                  </a:cubicBezTo>
                  <a:close/>
                  <a:moveTo>
                    <a:pt x="257" y="95"/>
                  </a:moveTo>
                  <a:cubicBezTo>
                    <a:pt x="251" y="99"/>
                    <a:pt x="248" y="105"/>
                    <a:pt x="242" y="110"/>
                  </a:cubicBezTo>
                  <a:cubicBezTo>
                    <a:pt x="242" y="110"/>
                    <a:pt x="242" y="111"/>
                    <a:pt x="242" y="111"/>
                  </a:cubicBezTo>
                  <a:cubicBezTo>
                    <a:pt x="242" y="111"/>
                    <a:pt x="241" y="112"/>
                    <a:pt x="241" y="112"/>
                  </a:cubicBezTo>
                  <a:cubicBezTo>
                    <a:pt x="239" y="116"/>
                    <a:pt x="236" y="119"/>
                    <a:pt x="233" y="123"/>
                  </a:cubicBezTo>
                  <a:cubicBezTo>
                    <a:pt x="230" y="125"/>
                    <a:pt x="225" y="131"/>
                    <a:pt x="225" y="134"/>
                  </a:cubicBezTo>
                  <a:cubicBezTo>
                    <a:pt x="224" y="139"/>
                    <a:pt x="226" y="145"/>
                    <a:pt x="226" y="150"/>
                  </a:cubicBezTo>
                  <a:cubicBezTo>
                    <a:pt x="236" y="141"/>
                    <a:pt x="243" y="129"/>
                    <a:pt x="253" y="120"/>
                  </a:cubicBezTo>
                  <a:cubicBezTo>
                    <a:pt x="255" y="116"/>
                    <a:pt x="259" y="113"/>
                    <a:pt x="258" y="108"/>
                  </a:cubicBezTo>
                  <a:cubicBezTo>
                    <a:pt x="252" y="111"/>
                    <a:pt x="249" y="118"/>
                    <a:pt x="245" y="121"/>
                  </a:cubicBezTo>
                  <a:cubicBezTo>
                    <a:pt x="245" y="123"/>
                    <a:pt x="243" y="125"/>
                    <a:pt x="242" y="126"/>
                  </a:cubicBezTo>
                  <a:cubicBezTo>
                    <a:pt x="240" y="129"/>
                    <a:pt x="239" y="132"/>
                    <a:pt x="236" y="134"/>
                  </a:cubicBezTo>
                  <a:cubicBezTo>
                    <a:pt x="236" y="135"/>
                    <a:pt x="234" y="138"/>
                    <a:pt x="232" y="139"/>
                  </a:cubicBezTo>
                  <a:cubicBezTo>
                    <a:pt x="230" y="142"/>
                    <a:pt x="230" y="145"/>
                    <a:pt x="227" y="145"/>
                  </a:cubicBezTo>
                  <a:cubicBezTo>
                    <a:pt x="226" y="143"/>
                    <a:pt x="229" y="140"/>
                    <a:pt x="231" y="137"/>
                  </a:cubicBezTo>
                  <a:cubicBezTo>
                    <a:pt x="240" y="126"/>
                    <a:pt x="250" y="113"/>
                    <a:pt x="257" y="102"/>
                  </a:cubicBezTo>
                  <a:cubicBezTo>
                    <a:pt x="257" y="99"/>
                    <a:pt x="258" y="97"/>
                    <a:pt x="258" y="95"/>
                  </a:cubicBezTo>
                  <a:cubicBezTo>
                    <a:pt x="257" y="95"/>
                    <a:pt x="257" y="95"/>
                    <a:pt x="257" y="95"/>
                  </a:cubicBezTo>
                  <a:close/>
                  <a:moveTo>
                    <a:pt x="195" y="100"/>
                  </a:moveTo>
                  <a:cubicBezTo>
                    <a:pt x="195" y="101"/>
                    <a:pt x="194" y="102"/>
                    <a:pt x="194" y="103"/>
                  </a:cubicBezTo>
                  <a:cubicBezTo>
                    <a:pt x="189" y="107"/>
                    <a:pt x="186" y="114"/>
                    <a:pt x="181" y="119"/>
                  </a:cubicBezTo>
                  <a:cubicBezTo>
                    <a:pt x="182" y="120"/>
                    <a:pt x="180" y="120"/>
                    <a:pt x="181" y="121"/>
                  </a:cubicBezTo>
                  <a:cubicBezTo>
                    <a:pt x="177" y="125"/>
                    <a:pt x="173" y="130"/>
                    <a:pt x="171" y="135"/>
                  </a:cubicBezTo>
                  <a:cubicBezTo>
                    <a:pt x="168" y="138"/>
                    <a:pt x="165" y="144"/>
                    <a:pt x="168" y="148"/>
                  </a:cubicBezTo>
                  <a:cubicBezTo>
                    <a:pt x="175" y="137"/>
                    <a:pt x="183" y="126"/>
                    <a:pt x="191" y="115"/>
                  </a:cubicBezTo>
                  <a:cubicBezTo>
                    <a:pt x="194" y="110"/>
                    <a:pt x="198" y="106"/>
                    <a:pt x="197" y="100"/>
                  </a:cubicBezTo>
                  <a:cubicBezTo>
                    <a:pt x="196" y="101"/>
                    <a:pt x="196" y="100"/>
                    <a:pt x="195" y="100"/>
                  </a:cubicBezTo>
                  <a:close/>
                  <a:moveTo>
                    <a:pt x="119" y="124"/>
                  </a:moveTo>
                  <a:cubicBezTo>
                    <a:pt x="117" y="126"/>
                    <a:pt x="115" y="128"/>
                    <a:pt x="112" y="131"/>
                  </a:cubicBezTo>
                  <a:cubicBezTo>
                    <a:pt x="111" y="133"/>
                    <a:pt x="110" y="135"/>
                    <a:pt x="108" y="137"/>
                  </a:cubicBezTo>
                  <a:cubicBezTo>
                    <a:pt x="106" y="139"/>
                    <a:pt x="104" y="141"/>
                    <a:pt x="105" y="143"/>
                  </a:cubicBezTo>
                  <a:cubicBezTo>
                    <a:pt x="102" y="146"/>
                    <a:pt x="103" y="153"/>
                    <a:pt x="105" y="157"/>
                  </a:cubicBezTo>
                  <a:cubicBezTo>
                    <a:pt x="106" y="154"/>
                    <a:pt x="109" y="152"/>
                    <a:pt x="111" y="150"/>
                  </a:cubicBezTo>
                  <a:cubicBezTo>
                    <a:pt x="115" y="146"/>
                    <a:pt x="119" y="140"/>
                    <a:pt x="122" y="135"/>
                  </a:cubicBezTo>
                  <a:cubicBezTo>
                    <a:pt x="124" y="134"/>
                    <a:pt x="125" y="131"/>
                    <a:pt x="126" y="130"/>
                  </a:cubicBezTo>
                  <a:cubicBezTo>
                    <a:pt x="126" y="130"/>
                    <a:pt x="127" y="130"/>
                    <a:pt x="128" y="129"/>
                  </a:cubicBezTo>
                  <a:cubicBezTo>
                    <a:pt x="128" y="129"/>
                    <a:pt x="128" y="128"/>
                    <a:pt x="128" y="128"/>
                  </a:cubicBezTo>
                  <a:cubicBezTo>
                    <a:pt x="130" y="124"/>
                    <a:pt x="138" y="119"/>
                    <a:pt x="135" y="116"/>
                  </a:cubicBezTo>
                  <a:cubicBezTo>
                    <a:pt x="126" y="127"/>
                    <a:pt x="117" y="137"/>
                    <a:pt x="109" y="148"/>
                  </a:cubicBezTo>
                  <a:cubicBezTo>
                    <a:pt x="109" y="150"/>
                    <a:pt x="108" y="150"/>
                    <a:pt x="108" y="151"/>
                  </a:cubicBezTo>
                  <a:cubicBezTo>
                    <a:pt x="107" y="151"/>
                    <a:pt x="106" y="152"/>
                    <a:pt x="105" y="152"/>
                  </a:cubicBezTo>
                  <a:cubicBezTo>
                    <a:pt x="104" y="150"/>
                    <a:pt x="107" y="146"/>
                    <a:pt x="109" y="144"/>
                  </a:cubicBezTo>
                  <a:cubicBezTo>
                    <a:pt x="111" y="141"/>
                    <a:pt x="116" y="137"/>
                    <a:pt x="118" y="135"/>
                  </a:cubicBezTo>
                  <a:cubicBezTo>
                    <a:pt x="120" y="130"/>
                    <a:pt x="124" y="127"/>
                    <a:pt x="127" y="123"/>
                  </a:cubicBezTo>
                  <a:cubicBezTo>
                    <a:pt x="129" y="121"/>
                    <a:pt x="130" y="119"/>
                    <a:pt x="131" y="117"/>
                  </a:cubicBezTo>
                  <a:cubicBezTo>
                    <a:pt x="135" y="113"/>
                    <a:pt x="137" y="110"/>
                    <a:pt x="134" y="105"/>
                  </a:cubicBezTo>
                  <a:cubicBezTo>
                    <a:pt x="129" y="110"/>
                    <a:pt x="124" y="118"/>
                    <a:pt x="119" y="124"/>
                  </a:cubicBezTo>
                  <a:close/>
                  <a:moveTo>
                    <a:pt x="167" y="155"/>
                  </a:moveTo>
                  <a:cubicBezTo>
                    <a:pt x="167" y="156"/>
                    <a:pt x="167" y="157"/>
                    <a:pt x="167" y="159"/>
                  </a:cubicBezTo>
                  <a:cubicBezTo>
                    <a:pt x="170" y="158"/>
                    <a:pt x="171" y="154"/>
                    <a:pt x="174" y="152"/>
                  </a:cubicBezTo>
                  <a:cubicBezTo>
                    <a:pt x="178" y="142"/>
                    <a:pt x="186" y="135"/>
                    <a:pt x="191" y="126"/>
                  </a:cubicBezTo>
                  <a:cubicBezTo>
                    <a:pt x="193" y="124"/>
                    <a:pt x="194" y="122"/>
                    <a:pt x="195" y="119"/>
                  </a:cubicBezTo>
                  <a:cubicBezTo>
                    <a:pt x="196" y="118"/>
                    <a:pt x="197" y="119"/>
                    <a:pt x="198" y="117"/>
                  </a:cubicBezTo>
                  <a:cubicBezTo>
                    <a:pt x="197" y="116"/>
                    <a:pt x="198" y="112"/>
                    <a:pt x="197" y="111"/>
                  </a:cubicBezTo>
                  <a:cubicBezTo>
                    <a:pt x="186" y="124"/>
                    <a:pt x="174" y="140"/>
                    <a:pt x="167" y="155"/>
                  </a:cubicBezTo>
                  <a:close/>
                  <a:moveTo>
                    <a:pt x="230" y="153"/>
                  </a:moveTo>
                  <a:cubicBezTo>
                    <a:pt x="236" y="147"/>
                    <a:pt x="243" y="141"/>
                    <a:pt x="248" y="135"/>
                  </a:cubicBezTo>
                  <a:cubicBezTo>
                    <a:pt x="253" y="129"/>
                    <a:pt x="259" y="124"/>
                    <a:pt x="258" y="117"/>
                  </a:cubicBezTo>
                  <a:cubicBezTo>
                    <a:pt x="258" y="117"/>
                    <a:pt x="258" y="117"/>
                    <a:pt x="258" y="117"/>
                  </a:cubicBezTo>
                  <a:cubicBezTo>
                    <a:pt x="254" y="120"/>
                    <a:pt x="252" y="125"/>
                    <a:pt x="247" y="128"/>
                  </a:cubicBezTo>
                  <a:cubicBezTo>
                    <a:pt x="248" y="129"/>
                    <a:pt x="247" y="129"/>
                    <a:pt x="247" y="130"/>
                  </a:cubicBezTo>
                  <a:cubicBezTo>
                    <a:pt x="243" y="132"/>
                    <a:pt x="241" y="137"/>
                    <a:pt x="238" y="138"/>
                  </a:cubicBezTo>
                  <a:cubicBezTo>
                    <a:pt x="238" y="141"/>
                    <a:pt x="237" y="142"/>
                    <a:pt x="235" y="143"/>
                  </a:cubicBezTo>
                  <a:cubicBezTo>
                    <a:pt x="232" y="149"/>
                    <a:pt x="224" y="151"/>
                    <a:pt x="226" y="159"/>
                  </a:cubicBezTo>
                  <a:cubicBezTo>
                    <a:pt x="229" y="158"/>
                    <a:pt x="229" y="156"/>
                    <a:pt x="230" y="153"/>
                  </a:cubicBezTo>
                  <a:close/>
                  <a:moveTo>
                    <a:pt x="194" y="125"/>
                  </a:moveTo>
                  <a:cubicBezTo>
                    <a:pt x="194" y="126"/>
                    <a:pt x="193" y="126"/>
                    <a:pt x="193" y="127"/>
                  </a:cubicBezTo>
                  <a:cubicBezTo>
                    <a:pt x="186" y="135"/>
                    <a:pt x="180" y="145"/>
                    <a:pt x="173" y="154"/>
                  </a:cubicBezTo>
                  <a:cubicBezTo>
                    <a:pt x="173" y="156"/>
                    <a:pt x="172" y="157"/>
                    <a:pt x="170" y="158"/>
                  </a:cubicBezTo>
                  <a:cubicBezTo>
                    <a:pt x="170" y="162"/>
                    <a:pt x="167" y="164"/>
                    <a:pt x="167" y="170"/>
                  </a:cubicBezTo>
                  <a:cubicBezTo>
                    <a:pt x="179" y="158"/>
                    <a:pt x="188" y="144"/>
                    <a:pt x="198" y="130"/>
                  </a:cubicBezTo>
                  <a:cubicBezTo>
                    <a:pt x="197" y="128"/>
                    <a:pt x="198" y="123"/>
                    <a:pt x="197" y="122"/>
                  </a:cubicBezTo>
                  <a:cubicBezTo>
                    <a:pt x="196" y="123"/>
                    <a:pt x="195" y="125"/>
                    <a:pt x="194" y="125"/>
                  </a:cubicBezTo>
                  <a:close/>
                  <a:moveTo>
                    <a:pt x="135" y="123"/>
                  </a:moveTo>
                  <a:cubicBezTo>
                    <a:pt x="127" y="130"/>
                    <a:pt x="123" y="140"/>
                    <a:pt x="115" y="147"/>
                  </a:cubicBezTo>
                  <a:cubicBezTo>
                    <a:pt x="113" y="152"/>
                    <a:pt x="108" y="154"/>
                    <a:pt x="107" y="160"/>
                  </a:cubicBezTo>
                  <a:cubicBezTo>
                    <a:pt x="106" y="160"/>
                    <a:pt x="105" y="160"/>
                    <a:pt x="104" y="161"/>
                  </a:cubicBezTo>
                  <a:cubicBezTo>
                    <a:pt x="104" y="163"/>
                    <a:pt x="104" y="164"/>
                    <a:pt x="104" y="167"/>
                  </a:cubicBezTo>
                  <a:cubicBezTo>
                    <a:pt x="108" y="164"/>
                    <a:pt x="109" y="159"/>
                    <a:pt x="114" y="156"/>
                  </a:cubicBezTo>
                  <a:cubicBezTo>
                    <a:pt x="118" y="149"/>
                    <a:pt x="124" y="144"/>
                    <a:pt x="129" y="137"/>
                  </a:cubicBezTo>
                  <a:cubicBezTo>
                    <a:pt x="132" y="133"/>
                    <a:pt x="136" y="128"/>
                    <a:pt x="136" y="124"/>
                  </a:cubicBezTo>
                  <a:cubicBezTo>
                    <a:pt x="136" y="123"/>
                    <a:pt x="136" y="123"/>
                    <a:pt x="135" y="123"/>
                  </a:cubicBezTo>
                  <a:close/>
                  <a:moveTo>
                    <a:pt x="258" y="127"/>
                  </a:moveTo>
                  <a:cubicBezTo>
                    <a:pt x="253" y="130"/>
                    <a:pt x="251" y="136"/>
                    <a:pt x="246" y="138"/>
                  </a:cubicBezTo>
                  <a:cubicBezTo>
                    <a:pt x="246" y="141"/>
                    <a:pt x="243" y="142"/>
                    <a:pt x="242" y="145"/>
                  </a:cubicBezTo>
                  <a:cubicBezTo>
                    <a:pt x="241" y="145"/>
                    <a:pt x="240" y="146"/>
                    <a:pt x="239" y="146"/>
                  </a:cubicBezTo>
                  <a:cubicBezTo>
                    <a:pt x="239" y="147"/>
                    <a:pt x="238" y="147"/>
                    <a:pt x="239" y="148"/>
                  </a:cubicBezTo>
                  <a:cubicBezTo>
                    <a:pt x="234" y="152"/>
                    <a:pt x="231" y="158"/>
                    <a:pt x="226" y="163"/>
                  </a:cubicBezTo>
                  <a:cubicBezTo>
                    <a:pt x="226" y="165"/>
                    <a:pt x="225" y="167"/>
                    <a:pt x="226" y="168"/>
                  </a:cubicBezTo>
                  <a:cubicBezTo>
                    <a:pt x="237" y="156"/>
                    <a:pt x="248" y="144"/>
                    <a:pt x="258" y="132"/>
                  </a:cubicBezTo>
                  <a:cubicBezTo>
                    <a:pt x="259" y="130"/>
                    <a:pt x="259" y="129"/>
                    <a:pt x="259" y="126"/>
                  </a:cubicBezTo>
                  <a:cubicBezTo>
                    <a:pt x="259" y="126"/>
                    <a:pt x="258" y="126"/>
                    <a:pt x="258" y="126"/>
                  </a:cubicBezTo>
                  <a:cubicBezTo>
                    <a:pt x="258" y="126"/>
                    <a:pt x="258" y="127"/>
                    <a:pt x="258" y="127"/>
                  </a:cubicBezTo>
                  <a:close/>
                  <a:moveTo>
                    <a:pt x="135" y="132"/>
                  </a:moveTo>
                  <a:cubicBezTo>
                    <a:pt x="127" y="143"/>
                    <a:pt x="119" y="154"/>
                    <a:pt x="109" y="163"/>
                  </a:cubicBezTo>
                  <a:cubicBezTo>
                    <a:pt x="110" y="165"/>
                    <a:pt x="106" y="167"/>
                    <a:pt x="107" y="169"/>
                  </a:cubicBezTo>
                  <a:cubicBezTo>
                    <a:pt x="106" y="170"/>
                    <a:pt x="105" y="170"/>
                    <a:pt x="104" y="172"/>
                  </a:cubicBezTo>
                  <a:cubicBezTo>
                    <a:pt x="105" y="172"/>
                    <a:pt x="104" y="175"/>
                    <a:pt x="105" y="176"/>
                  </a:cubicBezTo>
                  <a:cubicBezTo>
                    <a:pt x="107" y="176"/>
                    <a:pt x="109" y="175"/>
                    <a:pt x="109" y="172"/>
                  </a:cubicBezTo>
                  <a:cubicBezTo>
                    <a:pt x="112" y="171"/>
                    <a:pt x="113" y="168"/>
                    <a:pt x="115" y="166"/>
                  </a:cubicBezTo>
                  <a:cubicBezTo>
                    <a:pt x="116" y="163"/>
                    <a:pt x="119" y="161"/>
                    <a:pt x="121" y="158"/>
                  </a:cubicBezTo>
                  <a:cubicBezTo>
                    <a:pt x="127" y="151"/>
                    <a:pt x="132" y="144"/>
                    <a:pt x="137" y="137"/>
                  </a:cubicBezTo>
                  <a:cubicBezTo>
                    <a:pt x="137" y="135"/>
                    <a:pt x="137" y="134"/>
                    <a:pt x="137" y="132"/>
                  </a:cubicBezTo>
                  <a:cubicBezTo>
                    <a:pt x="136" y="132"/>
                    <a:pt x="136" y="132"/>
                    <a:pt x="135" y="132"/>
                  </a:cubicBezTo>
                  <a:close/>
                  <a:moveTo>
                    <a:pt x="238" y="157"/>
                  </a:moveTo>
                  <a:cubicBezTo>
                    <a:pt x="238" y="157"/>
                    <a:pt x="238" y="158"/>
                    <a:pt x="238" y="158"/>
                  </a:cubicBezTo>
                  <a:cubicBezTo>
                    <a:pt x="237" y="159"/>
                    <a:pt x="237" y="160"/>
                    <a:pt x="235" y="160"/>
                  </a:cubicBezTo>
                  <a:cubicBezTo>
                    <a:pt x="233" y="165"/>
                    <a:pt x="228" y="168"/>
                    <a:pt x="226" y="174"/>
                  </a:cubicBezTo>
                  <a:cubicBezTo>
                    <a:pt x="228" y="174"/>
                    <a:pt x="226" y="177"/>
                    <a:pt x="227" y="178"/>
                  </a:cubicBezTo>
                  <a:cubicBezTo>
                    <a:pt x="237" y="165"/>
                    <a:pt x="250" y="153"/>
                    <a:pt x="259" y="140"/>
                  </a:cubicBezTo>
                  <a:cubicBezTo>
                    <a:pt x="259" y="138"/>
                    <a:pt x="259" y="136"/>
                    <a:pt x="259" y="135"/>
                  </a:cubicBezTo>
                  <a:cubicBezTo>
                    <a:pt x="251" y="142"/>
                    <a:pt x="246" y="150"/>
                    <a:pt x="238" y="157"/>
                  </a:cubicBezTo>
                  <a:close/>
                  <a:moveTo>
                    <a:pt x="183" y="154"/>
                  </a:moveTo>
                  <a:cubicBezTo>
                    <a:pt x="181" y="155"/>
                    <a:pt x="181" y="159"/>
                    <a:pt x="178" y="159"/>
                  </a:cubicBezTo>
                  <a:cubicBezTo>
                    <a:pt x="176" y="164"/>
                    <a:pt x="172" y="166"/>
                    <a:pt x="169" y="171"/>
                  </a:cubicBezTo>
                  <a:cubicBezTo>
                    <a:pt x="170" y="174"/>
                    <a:pt x="167" y="175"/>
                    <a:pt x="167" y="179"/>
                  </a:cubicBezTo>
                  <a:cubicBezTo>
                    <a:pt x="171" y="175"/>
                    <a:pt x="175" y="171"/>
                    <a:pt x="178" y="167"/>
                  </a:cubicBezTo>
                  <a:cubicBezTo>
                    <a:pt x="183" y="161"/>
                    <a:pt x="188" y="154"/>
                    <a:pt x="193" y="148"/>
                  </a:cubicBezTo>
                  <a:cubicBezTo>
                    <a:pt x="196" y="144"/>
                    <a:pt x="200" y="141"/>
                    <a:pt x="197" y="136"/>
                  </a:cubicBezTo>
                  <a:cubicBezTo>
                    <a:pt x="192" y="141"/>
                    <a:pt x="187" y="147"/>
                    <a:pt x="183" y="154"/>
                  </a:cubicBezTo>
                  <a:close/>
                  <a:moveTo>
                    <a:pt x="59" y="136"/>
                  </a:moveTo>
                  <a:cubicBezTo>
                    <a:pt x="52" y="142"/>
                    <a:pt x="47" y="149"/>
                    <a:pt x="41" y="156"/>
                  </a:cubicBezTo>
                  <a:cubicBezTo>
                    <a:pt x="42" y="159"/>
                    <a:pt x="40" y="161"/>
                    <a:pt x="41" y="163"/>
                  </a:cubicBezTo>
                  <a:cubicBezTo>
                    <a:pt x="48" y="154"/>
                    <a:pt x="55" y="145"/>
                    <a:pt x="63" y="136"/>
                  </a:cubicBezTo>
                  <a:cubicBezTo>
                    <a:pt x="62" y="136"/>
                    <a:pt x="60" y="137"/>
                    <a:pt x="59" y="136"/>
                  </a:cubicBezTo>
                  <a:close/>
                  <a:moveTo>
                    <a:pt x="40" y="148"/>
                  </a:moveTo>
                  <a:cubicBezTo>
                    <a:pt x="41" y="149"/>
                    <a:pt x="41" y="151"/>
                    <a:pt x="41" y="152"/>
                  </a:cubicBezTo>
                  <a:cubicBezTo>
                    <a:pt x="46" y="147"/>
                    <a:pt x="50" y="142"/>
                    <a:pt x="54" y="137"/>
                  </a:cubicBezTo>
                  <a:cubicBezTo>
                    <a:pt x="52" y="137"/>
                    <a:pt x="51" y="136"/>
                    <a:pt x="50" y="137"/>
                  </a:cubicBezTo>
                  <a:cubicBezTo>
                    <a:pt x="47" y="140"/>
                    <a:pt x="43" y="144"/>
                    <a:pt x="40" y="148"/>
                  </a:cubicBezTo>
                  <a:close/>
                  <a:moveTo>
                    <a:pt x="66" y="137"/>
                  </a:moveTo>
                  <a:cubicBezTo>
                    <a:pt x="62" y="140"/>
                    <a:pt x="60" y="144"/>
                    <a:pt x="56" y="148"/>
                  </a:cubicBezTo>
                  <a:cubicBezTo>
                    <a:pt x="54" y="151"/>
                    <a:pt x="51" y="153"/>
                    <a:pt x="50" y="155"/>
                  </a:cubicBezTo>
                  <a:cubicBezTo>
                    <a:pt x="48" y="157"/>
                    <a:pt x="47" y="159"/>
                    <a:pt x="46" y="162"/>
                  </a:cubicBezTo>
                  <a:cubicBezTo>
                    <a:pt x="43" y="165"/>
                    <a:pt x="40" y="167"/>
                    <a:pt x="41" y="172"/>
                  </a:cubicBezTo>
                  <a:cubicBezTo>
                    <a:pt x="48" y="166"/>
                    <a:pt x="52" y="159"/>
                    <a:pt x="58" y="153"/>
                  </a:cubicBezTo>
                  <a:cubicBezTo>
                    <a:pt x="61" y="149"/>
                    <a:pt x="64" y="146"/>
                    <a:pt x="68" y="142"/>
                  </a:cubicBezTo>
                  <a:cubicBezTo>
                    <a:pt x="68" y="139"/>
                    <a:pt x="71" y="139"/>
                    <a:pt x="70" y="136"/>
                  </a:cubicBezTo>
                  <a:cubicBezTo>
                    <a:pt x="69" y="136"/>
                    <a:pt x="68" y="137"/>
                    <a:pt x="66" y="137"/>
                  </a:cubicBezTo>
                  <a:close/>
                  <a:moveTo>
                    <a:pt x="39" y="137"/>
                  </a:moveTo>
                  <a:cubicBezTo>
                    <a:pt x="39" y="139"/>
                    <a:pt x="40" y="142"/>
                    <a:pt x="41" y="144"/>
                  </a:cubicBezTo>
                  <a:cubicBezTo>
                    <a:pt x="42" y="142"/>
                    <a:pt x="45" y="140"/>
                    <a:pt x="46" y="137"/>
                  </a:cubicBezTo>
                  <a:cubicBezTo>
                    <a:pt x="44" y="136"/>
                    <a:pt x="41" y="137"/>
                    <a:pt x="39" y="137"/>
                  </a:cubicBezTo>
                  <a:close/>
                  <a:moveTo>
                    <a:pt x="71" y="141"/>
                  </a:moveTo>
                  <a:cubicBezTo>
                    <a:pt x="67" y="145"/>
                    <a:pt x="64" y="150"/>
                    <a:pt x="60" y="153"/>
                  </a:cubicBezTo>
                  <a:cubicBezTo>
                    <a:pt x="55" y="162"/>
                    <a:pt x="48" y="166"/>
                    <a:pt x="44" y="175"/>
                  </a:cubicBezTo>
                  <a:cubicBezTo>
                    <a:pt x="43" y="176"/>
                    <a:pt x="42" y="176"/>
                    <a:pt x="41" y="176"/>
                  </a:cubicBezTo>
                  <a:cubicBezTo>
                    <a:pt x="42" y="179"/>
                    <a:pt x="41" y="180"/>
                    <a:pt x="42" y="182"/>
                  </a:cubicBezTo>
                  <a:cubicBezTo>
                    <a:pt x="44" y="180"/>
                    <a:pt x="47" y="178"/>
                    <a:pt x="48" y="174"/>
                  </a:cubicBezTo>
                  <a:cubicBezTo>
                    <a:pt x="54" y="171"/>
                    <a:pt x="56" y="164"/>
                    <a:pt x="61" y="161"/>
                  </a:cubicBezTo>
                  <a:cubicBezTo>
                    <a:pt x="63" y="156"/>
                    <a:pt x="68" y="154"/>
                    <a:pt x="69" y="149"/>
                  </a:cubicBezTo>
                  <a:cubicBezTo>
                    <a:pt x="70" y="149"/>
                    <a:pt x="71" y="148"/>
                    <a:pt x="72" y="148"/>
                  </a:cubicBezTo>
                  <a:cubicBezTo>
                    <a:pt x="73" y="146"/>
                    <a:pt x="72" y="143"/>
                    <a:pt x="72" y="141"/>
                  </a:cubicBezTo>
                  <a:cubicBezTo>
                    <a:pt x="71" y="141"/>
                    <a:pt x="71" y="141"/>
                    <a:pt x="71" y="141"/>
                  </a:cubicBezTo>
                  <a:close/>
                  <a:moveTo>
                    <a:pt x="110" y="183"/>
                  </a:moveTo>
                  <a:cubicBezTo>
                    <a:pt x="112" y="179"/>
                    <a:pt x="115" y="176"/>
                    <a:pt x="118" y="172"/>
                  </a:cubicBezTo>
                  <a:cubicBezTo>
                    <a:pt x="122" y="167"/>
                    <a:pt x="127" y="161"/>
                    <a:pt x="131" y="156"/>
                  </a:cubicBezTo>
                  <a:cubicBezTo>
                    <a:pt x="132" y="154"/>
                    <a:pt x="133" y="152"/>
                    <a:pt x="134" y="151"/>
                  </a:cubicBezTo>
                  <a:cubicBezTo>
                    <a:pt x="136" y="148"/>
                    <a:pt x="139" y="145"/>
                    <a:pt x="136" y="143"/>
                  </a:cubicBezTo>
                  <a:cubicBezTo>
                    <a:pt x="136" y="144"/>
                    <a:pt x="134" y="144"/>
                    <a:pt x="133" y="145"/>
                  </a:cubicBezTo>
                  <a:cubicBezTo>
                    <a:pt x="128" y="155"/>
                    <a:pt x="119" y="161"/>
                    <a:pt x="115" y="171"/>
                  </a:cubicBezTo>
                  <a:cubicBezTo>
                    <a:pt x="111" y="173"/>
                    <a:pt x="109" y="178"/>
                    <a:pt x="106" y="180"/>
                  </a:cubicBezTo>
                  <a:cubicBezTo>
                    <a:pt x="106" y="182"/>
                    <a:pt x="105" y="186"/>
                    <a:pt x="106" y="188"/>
                  </a:cubicBezTo>
                  <a:cubicBezTo>
                    <a:pt x="107" y="186"/>
                    <a:pt x="108" y="184"/>
                    <a:pt x="110" y="183"/>
                  </a:cubicBezTo>
                  <a:close/>
                  <a:moveTo>
                    <a:pt x="189" y="157"/>
                  </a:moveTo>
                  <a:cubicBezTo>
                    <a:pt x="184" y="161"/>
                    <a:pt x="180" y="166"/>
                    <a:pt x="177" y="172"/>
                  </a:cubicBezTo>
                  <a:cubicBezTo>
                    <a:pt x="173" y="173"/>
                    <a:pt x="171" y="177"/>
                    <a:pt x="170" y="180"/>
                  </a:cubicBezTo>
                  <a:cubicBezTo>
                    <a:pt x="169" y="180"/>
                    <a:pt x="169" y="180"/>
                    <a:pt x="168" y="181"/>
                  </a:cubicBezTo>
                  <a:cubicBezTo>
                    <a:pt x="167" y="184"/>
                    <a:pt x="167" y="186"/>
                    <a:pt x="167" y="189"/>
                  </a:cubicBezTo>
                  <a:cubicBezTo>
                    <a:pt x="175" y="183"/>
                    <a:pt x="179" y="174"/>
                    <a:pt x="185" y="167"/>
                  </a:cubicBezTo>
                  <a:cubicBezTo>
                    <a:pt x="190" y="162"/>
                    <a:pt x="193" y="155"/>
                    <a:pt x="198" y="150"/>
                  </a:cubicBezTo>
                  <a:cubicBezTo>
                    <a:pt x="197" y="149"/>
                    <a:pt x="198" y="147"/>
                    <a:pt x="198" y="146"/>
                  </a:cubicBezTo>
                  <a:cubicBezTo>
                    <a:pt x="198" y="145"/>
                    <a:pt x="198" y="145"/>
                    <a:pt x="197" y="145"/>
                  </a:cubicBezTo>
                  <a:cubicBezTo>
                    <a:pt x="194" y="149"/>
                    <a:pt x="191" y="152"/>
                    <a:pt x="189" y="157"/>
                  </a:cubicBezTo>
                  <a:close/>
                  <a:moveTo>
                    <a:pt x="227" y="183"/>
                  </a:moveTo>
                  <a:cubicBezTo>
                    <a:pt x="227" y="187"/>
                    <a:pt x="227" y="188"/>
                    <a:pt x="227" y="191"/>
                  </a:cubicBezTo>
                  <a:cubicBezTo>
                    <a:pt x="228" y="191"/>
                    <a:pt x="229" y="189"/>
                    <a:pt x="229" y="187"/>
                  </a:cubicBezTo>
                  <a:cubicBezTo>
                    <a:pt x="233" y="185"/>
                    <a:pt x="236" y="179"/>
                    <a:pt x="239" y="178"/>
                  </a:cubicBezTo>
                  <a:cubicBezTo>
                    <a:pt x="238" y="175"/>
                    <a:pt x="240" y="175"/>
                    <a:pt x="241" y="174"/>
                  </a:cubicBezTo>
                  <a:cubicBezTo>
                    <a:pt x="244" y="171"/>
                    <a:pt x="248" y="165"/>
                    <a:pt x="251" y="162"/>
                  </a:cubicBezTo>
                  <a:cubicBezTo>
                    <a:pt x="254" y="158"/>
                    <a:pt x="262" y="153"/>
                    <a:pt x="259" y="146"/>
                  </a:cubicBezTo>
                  <a:cubicBezTo>
                    <a:pt x="246" y="157"/>
                    <a:pt x="237" y="170"/>
                    <a:pt x="227" y="183"/>
                  </a:cubicBezTo>
                  <a:close/>
                  <a:moveTo>
                    <a:pt x="41" y="187"/>
                  </a:moveTo>
                  <a:cubicBezTo>
                    <a:pt x="42" y="189"/>
                    <a:pt x="42" y="189"/>
                    <a:pt x="41" y="191"/>
                  </a:cubicBezTo>
                  <a:cubicBezTo>
                    <a:pt x="44" y="191"/>
                    <a:pt x="43" y="188"/>
                    <a:pt x="45" y="188"/>
                  </a:cubicBezTo>
                  <a:cubicBezTo>
                    <a:pt x="52" y="177"/>
                    <a:pt x="62" y="169"/>
                    <a:pt x="70" y="159"/>
                  </a:cubicBezTo>
                  <a:cubicBezTo>
                    <a:pt x="70" y="157"/>
                    <a:pt x="71" y="156"/>
                    <a:pt x="72" y="155"/>
                  </a:cubicBezTo>
                  <a:cubicBezTo>
                    <a:pt x="72" y="154"/>
                    <a:pt x="73" y="151"/>
                    <a:pt x="71" y="151"/>
                  </a:cubicBezTo>
                  <a:cubicBezTo>
                    <a:pt x="61" y="163"/>
                    <a:pt x="51" y="175"/>
                    <a:pt x="41" y="187"/>
                  </a:cubicBezTo>
                  <a:close/>
                  <a:moveTo>
                    <a:pt x="130" y="159"/>
                  </a:moveTo>
                  <a:cubicBezTo>
                    <a:pt x="128" y="164"/>
                    <a:pt x="123" y="166"/>
                    <a:pt x="122" y="171"/>
                  </a:cubicBezTo>
                  <a:cubicBezTo>
                    <a:pt x="117" y="175"/>
                    <a:pt x="115" y="182"/>
                    <a:pt x="109" y="186"/>
                  </a:cubicBezTo>
                  <a:cubicBezTo>
                    <a:pt x="109" y="189"/>
                    <a:pt x="108" y="191"/>
                    <a:pt x="105" y="192"/>
                  </a:cubicBezTo>
                  <a:cubicBezTo>
                    <a:pt x="106" y="194"/>
                    <a:pt x="106" y="195"/>
                    <a:pt x="106" y="196"/>
                  </a:cubicBezTo>
                  <a:cubicBezTo>
                    <a:pt x="109" y="196"/>
                    <a:pt x="110" y="193"/>
                    <a:pt x="111" y="191"/>
                  </a:cubicBezTo>
                  <a:cubicBezTo>
                    <a:pt x="115" y="187"/>
                    <a:pt x="118" y="182"/>
                    <a:pt x="122" y="178"/>
                  </a:cubicBezTo>
                  <a:cubicBezTo>
                    <a:pt x="124" y="174"/>
                    <a:pt x="127" y="170"/>
                    <a:pt x="130" y="167"/>
                  </a:cubicBezTo>
                  <a:cubicBezTo>
                    <a:pt x="134" y="163"/>
                    <a:pt x="138" y="159"/>
                    <a:pt x="137" y="153"/>
                  </a:cubicBezTo>
                  <a:cubicBezTo>
                    <a:pt x="136" y="153"/>
                    <a:pt x="136" y="152"/>
                    <a:pt x="136" y="152"/>
                  </a:cubicBezTo>
                  <a:cubicBezTo>
                    <a:pt x="134" y="155"/>
                    <a:pt x="133" y="158"/>
                    <a:pt x="130" y="159"/>
                  </a:cubicBezTo>
                  <a:close/>
                  <a:moveTo>
                    <a:pt x="188" y="167"/>
                  </a:moveTo>
                  <a:cubicBezTo>
                    <a:pt x="186" y="168"/>
                    <a:pt x="185" y="168"/>
                    <a:pt x="185" y="170"/>
                  </a:cubicBezTo>
                  <a:cubicBezTo>
                    <a:pt x="184" y="170"/>
                    <a:pt x="184" y="171"/>
                    <a:pt x="183" y="171"/>
                  </a:cubicBezTo>
                  <a:cubicBezTo>
                    <a:pt x="180" y="177"/>
                    <a:pt x="176" y="183"/>
                    <a:pt x="172" y="189"/>
                  </a:cubicBezTo>
                  <a:cubicBezTo>
                    <a:pt x="171" y="189"/>
                    <a:pt x="171" y="189"/>
                    <a:pt x="170" y="189"/>
                  </a:cubicBezTo>
                  <a:cubicBezTo>
                    <a:pt x="169" y="192"/>
                    <a:pt x="166" y="194"/>
                    <a:pt x="167" y="200"/>
                  </a:cubicBezTo>
                  <a:cubicBezTo>
                    <a:pt x="170" y="200"/>
                    <a:pt x="170" y="196"/>
                    <a:pt x="172" y="196"/>
                  </a:cubicBezTo>
                  <a:cubicBezTo>
                    <a:pt x="180" y="185"/>
                    <a:pt x="188" y="174"/>
                    <a:pt x="196" y="163"/>
                  </a:cubicBezTo>
                  <a:cubicBezTo>
                    <a:pt x="196" y="163"/>
                    <a:pt x="197" y="163"/>
                    <a:pt x="198" y="163"/>
                  </a:cubicBezTo>
                  <a:cubicBezTo>
                    <a:pt x="198" y="159"/>
                    <a:pt x="199" y="157"/>
                    <a:pt x="198" y="155"/>
                  </a:cubicBezTo>
                  <a:cubicBezTo>
                    <a:pt x="194" y="158"/>
                    <a:pt x="190" y="162"/>
                    <a:pt x="188" y="167"/>
                  </a:cubicBezTo>
                  <a:close/>
                  <a:moveTo>
                    <a:pt x="250" y="165"/>
                  </a:moveTo>
                  <a:cubicBezTo>
                    <a:pt x="249" y="167"/>
                    <a:pt x="246" y="169"/>
                    <a:pt x="245" y="171"/>
                  </a:cubicBezTo>
                  <a:cubicBezTo>
                    <a:pt x="241" y="175"/>
                    <a:pt x="239" y="179"/>
                    <a:pt x="236" y="183"/>
                  </a:cubicBezTo>
                  <a:cubicBezTo>
                    <a:pt x="233" y="186"/>
                    <a:pt x="230" y="189"/>
                    <a:pt x="229" y="194"/>
                  </a:cubicBezTo>
                  <a:cubicBezTo>
                    <a:pt x="229" y="194"/>
                    <a:pt x="228" y="195"/>
                    <a:pt x="227" y="195"/>
                  </a:cubicBezTo>
                  <a:cubicBezTo>
                    <a:pt x="228" y="197"/>
                    <a:pt x="227" y="199"/>
                    <a:pt x="228" y="201"/>
                  </a:cubicBezTo>
                  <a:cubicBezTo>
                    <a:pt x="239" y="189"/>
                    <a:pt x="249" y="174"/>
                    <a:pt x="260" y="162"/>
                  </a:cubicBezTo>
                  <a:cubicBezTo>
                    <a:pt x="260" y="160"/>
                    <a:pt x="261" y="157"/>
                    <a:pt x="259" y="156"/>
                  </a:cubicBezTo>
                  <a:cubicBezTo>
                    <a:pt x="257" y="159"/>
                    <a:pt x="254" y="163"/>
                    <a:pt x="250" y="165"/>
                  </a:cubicBezTo>
                  <a:close/>
                  <a:moveTo>
                    <a:pt x="45" y="193"/>
                  </a:moveTo>
                  <a:cubicBezTo>
                    <a:pt x="45" y="193"/>
                    <a:pt x="43" y="193"/>
                    <a:pt x="43" y="194"/>
                  </a:cubicBezTo>
                  <a:cubicBezTo>
                    <a:pt x="43" y="194"/>
                    <a:pt x="43" y="196"/>
                    <a:pt x="41" y="196"/>
                  </a:cubicBezTo>
                  <a:cubicBezTo>
                    <a:pt x="42" y="198"/>
                    <a:pt x="41" y="200"/>
                    <a:pt x="42" y="201"/>
                  </a:cubicBezTo>
                  <a:cubicBezTo>
                    <a:pt x="52" y="189"/>
                    <a:pt x="63" y="178"/>
                    <a:pt x="72" y="166"/>
                  </a:cubicBezTo>
                  <a:cubicBezTo>
                    <a:pt x="72" y="163"/>
                    <a:pt x="72" y="161"/>
                    <a:pt x="72" y="160"/>
                  </a:cubicBezTo>
                  <a:cubicBezTo>
                    <a:pt x="63" y="171"/>
                    <a:pt x="52" y="180"/>
                    <a:pt x="45" y="193"/>
                  </a:cubicBezTo>
                  <a:close/>
                  <a:moveTo>
                    <a:pt x="136" y="163"/>
                  </a:moveTo>
                  <a:cubicBezTo>
                    <a:pt x="134" y="166"/>
                    <a:pt x="132" y="168"/>
                    <a:pt x="129" y="170"/>
                  </a:cubicBezTo>
                  <a:cubicBezTo>
                    <a:pt x="129" y="172"/>
                    <a:pt x="128" y="173"/>
                    <a:pt x="127" y="173"/>
                  </a:cubicBezTo>
                  <a:cubicBezTo>
                    <a:pt x="126" y="176"/>
                    <a:pt x="124" y="177"/>
                    <a:pt x="122" y="179"/>
                  </a:cubicBezTo>
                  <a:cubicBezTo>
                    <a:pt x="120" y="185"/>
                    <a:pt x="113" y="190"/>
                    <a:pt x="110" y="197"/>
                  </a:cubicBezTo>
                  <a:cubicBezTo>
                    <a:pt x="108" y="198"/>
                    <a:pt x="106" y="201"/>
                    <a:pt x="107" y="203"/>
                  </a:cubicBezTo>
                  <a:cubicBezTo>
                    <a:pt x="109" y="202"/>
                    <a:pt x="110" y="200"/>
                    <a:pt x="111" y="198"/>
                  </a:cubicBezTo>
                  <a:cubicBezTo>
                    <a:pt x="121" y="188"/>
                    <a:pt x="128" y="177"/>
                    <a:pt x="137" y="168"/>
                  </a:cubicBezTo>
                  <a:cubicBezTo>
                    <a:pt x="137" y="166"/>
                    <a:pt x="138" y="164"/>
                    <a:pt x="136" y="163"/>
                  </a:cubicBezTo>
                  <a:close/>
                  <a:moveTo>
                    <a:pt x="188" y="177"/>
                  </a:moveTo>
                  <a:cubicBezTo>
                    <a:pt x="188" y="178"/>
                    <a:pt x="187" y="178"/>
                    <a:pt x="187" y="179"/>
                  </a:cubicBezTo>
                  <a:cubicBezTo>
                    <a:pt x="185" y="179"/>
                    <a:pt x="186" y="181"/>
                    <a:pt x="185" y="182"/>
                  </a:cubicBezTo>
                  <a:cubicBezTo>
                    <a:pt x="184" y="183"/>
                    <a:pt x="183" y="183"/>
                    <a:pt x="182" y="184"/>
                  </a:cubicBezTo>
                  <a:cubicBezTo>
                    <a:pt x="182" y="185"/>
                    <a:pt x="182" y="186"/>
                    <a:pt x="182" y="186"/>
                  </a:cubicBezTo>
                  <a:cubicBezTo>
                    <a:pt x="181" y="187"/>
                    <a:pt x="179" y="188"/>
                    <a:pt x="179" y="189"/>
                  </a:cubicBezTo>
                  <a:cubicBezTo>
                    <a:pt x="179" y="189"/>
                    <a:pt x="179" y="190"/>
                    <a:pt x="179" y="190"/>
                  </a:cubicBezTo>
                  <a:cubicBezTo>
                    <a:pt x="178" y="191"/>
                    <a:pt x="177" y="191"/>
                    <a:pt x="177" y="192"/>
                  </a:cubicBezTo>
                  <a:cubicBezTo>
                    <a:pt x="176" y="192"/>
                    <a:pt x="177" y="193"/>
                    <a:pt x="177" y="193"/>
                  </a:cubicBezTo>
                  <a:cubicBezTo>
                    <a:pt x="176" y="193"/>
                    <a:pt x="175" y="193"/>
                    <a:pt x="175" y="194"/>
                  </a:cubicBezTo>
                  <a:cubicBezTo>
                    <a:pt x="174" y="195"/>
                    <a:pt x="174" y="196"/>
                    <a:pt x="174" y="197"/>
                  </a:cubicBezTo>
                  <a:cubicBezTo>
                    <a:pt x="170" y="202"/>
                    <a:pt x="165" y="205"/>
                    <a:pt x="168" y="211"/>
                  </a:cubicBezTo>
                  <a:cubicBezTo>
                    <a:pt x="174" y="206"/>
                    <a:pt x="178" y="197"/>
                    <a:pt x="184" y="191"/>
                  </a:cubicBezTo>
                  <a:cubicBezTo>
                    <a:pt x="184" y="190"/>
                    <a:pt x="186" y="190"/>
                    <a:pt x="186" y="189"/>
                  </a:cubicBezTo>
                  <a:cubicBezTo>
                    <a:pt x="186" y="189"/>
                    <a:pt x="186" y="188"/>
                    <a:pt x="186" y="187"/>
                  </a:cubicBezTo>
                  <a:cubicBezTo>
                    <a:pt x="190" y="181"/>
                    <a:pt x="200" y="176"/>
                    <a:pt x="199" y="166"/>
                  </a:cubicBezTo>
                  <a:cubicBezTo>
                    <a:pt x="198" y="166"/>
                    <a:pt x="198" y="166"/>
                    <a:pt x="198" y="166"/>
                  </a:cubicBezTo>
                  <a:cubicBezTo>
                    <a:pt x="194" y="169"/>
                    <a:pt x="192" y="174"/>
                    <a:pt x="188" y="177"/>
                  </a:cubicBezTo>
                  <a:close/>
                  <a:moveTo>
                    <a:pt x="246" y="182"/>
                  </a:moveTo>
                  <a:cubicBezTo>
                    <a:pt x="245" y="183"/>
                    <a:pt x="244" y="183"/>
                    <a:pt x="244" y="184"/>
                  </a:cubicBezTo>
                  <a:cubicBezTo>
                    <a:pt x="243" y="184"/>
                    <a:pt x="243" y="186"/>
                    <a:pt x="243" y="186"/>
                  </a:cubicBezTo>
                  <a:cubicBezTo>
                    <a:pt x="241" y="190"/>
                    <a:pt x="237" y="191"/>
                    <a:pt x="235" y="194"/>
                  </a:cubicBezTo>
                  <a:cubicBezTo>
                    <a:pt x="235" y="195"/>
                    <a:pt x="235" y="196"/>
                    <a:pt x="234" y="196"/>
                  </a:cubicBezTo>
                  <a:cubicBezTo>
                    <a:pt x="233" y="198"/>
                    <a:pt x="230" y="200"/>
                    <a:pt x="229" y="203"/>
                  </a:cubicBezTo>
                  <a:cubicBezTo>
                    <a:pt x="228" y="203"/>
                    <a:pt x="230" y="203"/>
                    <a:pt x="229" y="204"/>
                  </a:cubicBezTo>
                  <a:cubicBezTo>
                    <a:pt x="229" y="205"/>
                    <a:pt x="228" y="205"/>
                    <a:pt x="227" y="206"/>
                  </a:cubicBezTo>
                  <a:cubicBezTo>
                    <a:pt x="228" y="208"/>
                    <a:pt x="228" y="211"/>
                    <a:pt x="228" y="213"/>
                  </a:cubicBezTo>
                  <a:cubicBezTo>
                    <a:pt x="235" y="207"/>
                    <a:pt x="239" y="198"/>
                    <a:pt x="247" y="192"/>
                  </a:cubicBezTo>
                  <a:cubicBezTo>
                    <a:pt x="250" y="186"/>
                    <a:pt x="255" y="182"/>
                    <a:pt x="259" y="176"/>
                  </a:cubicBezTo>
                  <a:cubicBezTo>
                    <a:pt x="260" y="176"/>
                    <a:pt x="261" y="178"/>
                    <a:pt x="261" y="177"/>
                  </a:cubicBezTo>
                  <a:cubicBezTo>
                    <a:pt x="260" y="174"/>
                    <a:pt x="262" y="168"/>
                    <a:pt x="260" y="166"/>
                  </a:cubicBezTo>
                  <a:cubicBezTo>
                    <a:pt x="255" y="171"/>
                    <a:pt x="250" y="176"/>
                    <a:pt x="246" y="182"/>
                  </a:cubicBezTo>
                  <a:close/>
                  <a:moveTo>
                    <a:pt x="70" y="173"/>
                  </a:moveTo>
                  <a:cubicBezTo>
                    <a:pt x="69" y="173"/>
                    <a:pt x="68" y="174"/>
                    <a:pt x="67" y="174"/>
                  </a:cubicBezTo>
                  <a:cubicBezTo>
                    <a:pt x="67" y="175"/>
                    <a:pt x="67" y="175"/>
                    <a:pt x="67" y="176"/>
                  </a:cubicBezTo>
                  <a:cubicBezTo>
                    <a:pt x="66" y="178"/>
                    <a:pt x="63" y="180"/>
                    <a:pt x="61" y="182"/>
                  </a:cubicBezTo>
                  <a:cubicBezTo>
                    <a:pt x="58" y="186"/>
                    <a:pt x="55" y="190"/>
                    <a:pt x="51" y="194"/>
                  </a:cubicBezTo>
                  <a:cubicBezTo>
                    <a:pt x="49" y="196"/>
                    <a:pt x="47" y="198"/>
                    <a:pt x="46" y="200"/>
                  </a:cubicBezTo>
                  <a:cubicBezTo>
                    <a:pt x="45" y="201"/>
                    <a:pt x="45" y="202"/>
                    <a:pt x="45" y="203"/>
                  </a:cubicBezTo>
                  <a:cubicBezTo>
                    <a:pt x="44" y="204"/>
                    <a:pt x="43" y="204"/>
                    <a:pt x="42" y="205"/>
                  </a:cubicBezTo>
                  <a:cubicBezTo>
                    <a:pt x="41" y="207"/>
                    <a:pt x="42" y="209"/>
                    <a:pt x="42" y="211"/>
                  </a:cubicBezTo>
                  <a:cubicBezTo>
                    <a:pt x="54" y="201"/>
                    <a:pt x="63" y="188"/>
                    <a:pt x="73" y="176"/>
                  </a:cubicBezTo>
                  <a:cubicBezTo>
                    <a:pt x="73" y="174"/>
                    <a:pt x="73" y="172"/>
                    <a:pt x="72" y="170"/>
                  </a:cubicBezTo>
                  <a:cubicBezTo>
                    <a:pt x="71" y="171"/>
                    <a:pt x="71" y="172"/>
                    <a:pt x="70" y="173"/>
                  </a:cubicBezTo>
                  <a:close/>
                  <a:moveTo>
                    <a:pt x="114" y="198"/>
                  </a:moveTo>
                  <a:cubicBezTo>
                    <a:pt x="114" y="199"/>
                    <a:pt x="110" y="203"/>
                    <a:pt x="109" y="207"/>
                  </a:cubicBezTo>
                  <a:cubicBezTo>
                    <a:pt x="107" y="208"/>
                    <a:pt x="105" y="210"/>
                    <a:pt x="107" y="214"/>
                  </a:cubicBezTo>
                  <a:cubicBezTo>
                    <a:pt x="117" y="201"/>
                    <a:pt x="128" y="188"/>
                    <a:pt x="138" y="174"/>
                  </a:cubicBezTo>
                  <a:cubicBezTo>
                    <a:pt x="138" y="174"/>
                    <a:pt x="138" y="172"/>
                    <a:pt x="137" y="172"/>
                  </a:cubicBezTo>
                  <a:cubicBezTo>
                    <a:pt x="128" y="179"/>
                    <a:pt x="123" y="189"/>
                    <a:pt x="114" y="198"/>
                  </a:cubicBezTo>
                  <a:close/>
                  <a:moveTo>
                    <a:pt x="168" y="214"/>
                  </a:moveTo>
                  <a:cubicBezTo>
                    <a:pt x="169" y="215"/>
                    <a:pt x="169" y="216"/>
                    <a:pt x="169" y="217"/>
                  </a:cubicBezTo>
                  <a:cubicBezTo>
                    <a:pt x="167" y="217"/>
                    <a:pt x="168" y="219"/>
                    <a:pt x="168" y="221"/>
                  </a:cubicBezTo>
                  <a:cubicBezTo>
                    <a:pt x="172" y="218"/>
                    <a:pt x="176" y="213"/>
                    <a:pt x="179" y="207"/>
                  </a:cubicBezTo>
                  <a:cubicBezTo>
                    <a:pt x="184" y="202"/>
                    <a:pt x="189" y="196"/>
                    <a:pt x="193" y="191"/>
                  </a:cubicBezTo>
                  <a:cubicBezTo>
                    <a:pt x="196" y="187"/>
                    <a:pt x="201" y="182"/>
                    <a:pt x="198" y="177"/>
                  </a:cubicBezTo>
                  <a:cubicBezTo>
                    <a:pt x="192" y="181"/>
                    <a:pt x="189" y="188"/>
                    <a:pt x="184" y="193"/>
                  </a:cubicBezTo>
                  <a:cubicBezTo>
                    <a:pt x="180" y="200"/>
                    <a:pt x="173" y="207"/>
                    <a:pt x="168" y="214"/>
                  </a:cubicBezTo>
                  <a:close/>
                  <a:moveTo>
                    <a:pt x="228" y="217"/>
                  </a:moveTo>
                  <a:cubicBezTo>
                    <a:pt x="228" y="219"/>
                    <a:pt x="227" y="221"/>
                    <a:pt x="228" y="224"/>
                  </a:cubicBezTo>
                  <a:cubicBezTo>
                    <a:pt x="234" y="216"/>
                    <a:pt x="240" y="209"/>
                    <a:pt x="247" y="203"/>
                  </a:cubicBezTo>
                  <a:cubicBezTo>
                    <a:pt x="248" y="201"/>
                    <a:pt x="249" y="199"/>
                    <a:pt x="251" y="198"/>
                  </a:cubicBezTo>
                  <a:cubicBezTo>
                    <a:pt x="255" y="193"/>
                    <a:pt x="263" y="187"/>
                    <a:pt x="260" y="179"/>
                  </a:cubicBezTo>
                  <a:cubicBezTo>
                    <a:pt x="249" y="192"/>
                    <a:pt x="237" y="202"/>
                    <a:pt x="228" y="217"/>
                  </a:cubicBezTo>
                  <a:close/>
                  <a:moveTo>
                    <a:pt x="137" y="180"/>
                  </a:moveTo>
                  <a:cubicBezTo>
                    <a:pt x="132" y="185"/>
                    <a:pt x="127" y="193"/>
                    <a:pt x="121" y="199"/>
                  </a:cubicBezTo>
                  <a:cubicBezTo>
                    <a:pt x="120" y="201"/>
                    <a:pt x="117" y="205"/>
                    <a:pt x="114" y="206"/>
                  </a:cubicBezTo>
                  <a:cubicBezTo>
                    <a:pt x="113" y="210"/>
                    <a:pt x="109" y="214"/>
                    <a:pt x="107" y="218"/>
                  </a:cubicBezTo>
                  <a:cubicBezTo>
                    <a:pt x="107" y="218"/>
                    <a:pt x="106" y="218"/>
                    <a:pt x="106" y="218"/>
                  </a:cubicBezTo>
                  <a:cubicBezTo>
                    <a:pt x="106" y="220"/>
                    <a:pt x="106" y="221"/>
                    <a:pt x="106" y="223"/>
                  </a:cubicBezTo>
                  <a:cubicBezTo>
                    <a:pt x="118" y="211"/>
                    <a:pt x="128" y="198"/>
                    <a:pt x="138" y="185"/>
                  </a:cubicBezTo>
                  <a:cubicBezTo>
                    <a:pt x="138" y="183"/>
                    <a:pt x="139" y="182"/>
                    <a:pt x="139" y="180"/>
                  </a:cubicBezTo>
                  <a:cubicBezTo>
                    <a:pt x="138" y="180"/>
                    <a:pt x="138" y="180"/>
                    <a:pt x="137" y="180"/>
                  </a:cubicBezTo>
                  <a:close/>
                  <a:moveTo>
                    <a:pt x="60" y="195"/>
                  </a:moveTo>
                  <a:cubicBezTo>
                    <a:pt x="55" y="203"/>
                    <a:pt x="49" y="207"/>
                    <a:pt x="44" y="214"/>
                  </a:cubicBezTo>
                  <a:cubicBezTo>
                    <a:pt x="44" y="214"/>
                    <a:pt x="42" y="214"/>
                    <a:pt x="43" y="215"/>
                  </a:cubicBezTo>
                  <a:cubicBezTo>
                    <a:pt x="42" y="216"/>
                    <a:pt x="43" y="219"/>
                    <a:pt x="42" y="220"/>
                  </a:cubicBezTo>
                  <a:cubicBezTo>
                    <a:pt x="49" y="213"/>
                    <a:pt x="57" y="205"/>
                    <a:pt x="64" y="197"/>
                  </a:cubicBezTo>
                  <a:cubicBezTo>
                    <a:pt x="67" y="193"/>
                    <a:pt x="70" y="189"/>
                    <a:pt x="73" y="185"/>
                  </a:cubicBezTo>
                  <a:cubicBezTo>
                    <a:pt x="73" y="184"/>
                    <a:pt x="73" y="182"/>
                    <a:pt x="73" y="181"/>
                  </a:cubicBezTo>
                  <a:cubicBezTo>
                    <a:pt x="73" y="181"/>
                    <a:pt x="73" y="181"/>
                    <a:pt x="72" y="181"/>
                  </a:cubicBezTo>
                  <a:cubicBezTo>
                    <a:pt x="68" y="185"/>
                    <a:pt x="65" y="191"/>
                    <a:pt x="60" y="195"/>
                  </a:cubicBezTo>
                  <a:close/>
                  <a:moveTo>
                    <a:pt x="197" y="190"/>
                  </a:moveTo>
                  <a:cubicBezTo>
                    <a:pt x="191" y="195"/>
                    <a:pt x="188" y="201"/>
                    <a:pt x="182" y="207"/>
                  </a:cubicBezTo>
                  <a:cubicBezTo>
                    <a:pt x="182" y="207"/>
                    <a:pt x="182" y="207"/>
                    <a:pt x="182" y="208"/>
                  </a:cubicBezTo>
                  <a:cubicBezTo>
                    <a:pt x="181" y="208"/>
                    <a:pt x="180" y="210"/>
                    <a:pt x="180" y="211"/>
                  </a:cubicBezTo>
                  <a:cubicBezTo>
                    <a:pt x="176" y="213"/>
                    <a:pt x="177" y="217"/>
                    <a:pt x="173" y="218"/>
                  </a:cubicBezTo>
                  <a:cubicBezTo>
                    <a:pt x="174" y="222"/>
                    <a:pt x="170" y="224"/>
                    <a:pt x="168" y="222"/>
                  </a:cubicBezTo>
                  <a:cubicBezTo>
                    <a:pt x="168" y="228"/>
                    <a:pt x="168" y="233"/>
                    <a:pt x="169" y="239"/>
                  </a:cubicBezTo>
                  <a:cubicBezTo>
                    <a:pt x="179" y="229"/>
                    <a:pt x="189" y="218"/>
                    <a:pt x="197" y="205"/>
                  </a:cubicBezTo>
                  <a:cubicBezTo>
                    <a:pt x="198" y="205"/>
                    <a:pt x="198" y="204"/>
                    <a:pt x="199" y="205"/>
                  </a:cubicBezTo>
                  <a:cubicBezTo>
                    <a:pt x="199" y="202"/>
                    <a:pt x="200" y="199"/>
                    <a:pt x="199" y="197"/>
                  </a:cubicBezTo>
                  <a:cubicBezTo>
                    <a:pt x="198" y="198"/>
                    <a:pt x="198" y="198"/>
                    <a:pt x="197" y="198"/>
                  </a:cubicBezTo>
                  <a:cubicBezTo>
                    <a:pt x="194" y="205"/>
                    <a:pt x="188" y="208"/>
                    <a:pt x="185" y="215"/>
                  </a:cubicBezTo>
                  <a:cubicBezTo>
                    <a:pt x="180" y="218"/>
                    <a:pt x="178" y="224"/>
                    <a:pt x="173" y="227"/>
                  </a:cubicBezTo>
                  <a:cubicBezTo>
                    <a:pt x="173" y="229"/>
                    <a:pt x="173" y="229"/>
                    <a:pt x="173" y="230"/>
                  </a:cubicBezTo>
                  <a:cubicBezTo>
                    <a:pt x="172" y="230"/>
                    <a:pt x="171" y="232"/>
                    <a:pt x="170" y="232"/>
                  </a:cubicBezTo>
                  <a:cubicBezTo>
                    <a:pt x="170" y="231"/>
                    <a:pt x="170" y="231"/>
                    <a:pt x="169" y="230"/>
                  </a:cubicBezTo>
                  <a:cubicBezTo>
                    <a:pt x="178" y="217"/>
                    <a:pt x="189" y="207"/>
                    <a:pt x="198" y="195"/>
                  </a:cubicBezTo>
                  <a:cubicBezTo>
                    <a:pt x="198" y="196"/>
                    <a:pt x="200" y="191"/>
                    <a:pt x="199" y="188"/>
                  </a:cubicBezTo>
                  <a:cubicBezTo>
                    <a:pt x="198" y="188"/>
                    <a:pt x="198" y="188"/>
                    <a:pt x="197" y="188"/>
                  </a:cubicBezTo>
                  <a:cubicBezTo>
                    <a:pt x="197" y="189"/>
                    <a:pt x="197" y="189"/>
                    <a:pt x="197" y="190"/>
                  </a:cubicBezTo>
                  <a:close/>
                  <a:moveTo>
                    <a:pt x="63" y="199"/>
                  </a:moveTo>
                  <a:cubicBezTo>
                    <a:pt x="63" y="200"/>
                    <a:pt x="63" y="201"/>
                    <a:pt x="62" y="201"/>
                  </a:cubicBezTo>
                  <a:cubicBezTo>
                    <a:pt x="58" y="207"/>
                    <a:pt x="51" y="213"/>
                    <a:pt x="47" y="218"/>
                  </a:cubicBezTo>
                  <a:cubicBezTo>
                    <a:pt x="47" y="219"/>
                    <a:pt x="47" y="220"/>
                    <a:pt x="47" y="220"/>
                  </a:cubicBezTo>
                  <a:cubicBezTo>
                    <a:pt x="46" y="221"/>
                    <a:pt x="44" y="222"/>
                    <a:pt x="43" y="224"/>
                  </a:cubicBezTo>
                  <a:cubicBezTo>
                    <a:pt x="43" y="224"/>
                    <a:pt x="42" y="227"/>
                    <a:pt x="42" y="227"/>
                  </a:cubicBezTo>
                  <a:cubicBezTo>
                    <a:pt x="42" y="227"/>
                    <a:pt x="43" y="229"/>
                    <a:pt x="42" y="229"/>
                  </a:cubicBezTo>
                  <a:cubicBezTo>
                    <a:pt x="44" y="227"/>
                    <a:pt x="46" y="225"/>
                    <a:pt x="49" y="223"/>
                  </a:cubicBezTo>
                  <a:cubicBezTo>
                    <a:pt x="51" y="221"/>
                    <a:pt x="52" y="218"/>
                    <a:pt x="54" y="216"/>
                  </a:cubicBezTo>
                  <a:cubicBezTo>
                    <a:pt x="54" y="216"/>
                    <a:pt x="55" y="216"/>
                    <a:pt x="56" y="215"/>
                  </a:cubicBezTo>
                  <a:cubicBezTo>
                    <a:pt x="57" y="214"/>
                    <a:pt x="58" y="212"/>
                    <a:pt x="59" y="211"/>
                  </a:cubicBezTo>
                  <a:cubicBezTo>
                    <a:pt x="61" y="208"/>
                    <a:pt x="63" y="207"/>
                    <a:pt x="66" y="204"/>
                  </a:cubicBezTo>
                  <a:cubicBezTo>
                    <a:pt x="69" y="200"/>
                    <a:pt x="75" y="193"/>
                    <a:pt x="72" y="190"/>
                  </a:cubicBezTo>
                  <a:cubicBezTo>
                    <a:pt x="70" y="193"/>
                    <a:pt x="66" y="196"/>
                    <a:pt x="63" y="199"/>
                  </a:cubicBezTo>
                  <a:close/>
                  <a:moveTo>
                    <a:pt x="237" y="215"/>
                  </a:moveTo>
                  <a:cubicBezTo>
                    <a:pt x="236" y="215"/>
                    <a:pt x="237" y="216"/>
                    <a:pt x="236" y="217"/>
                  </a:cubicBezTo>
                  <a:cubicBezTo>
                    <a:pt x="235" y="218"/>
                    <a:pt x="232" y="219"/>
                    <a:pt x="233" y="221"/>
                  </a:cubicBezTo>
                  <a:cubicBezTo>
                    <a:pt x="230" y="222"/>
                    <a:pt x="230" y="226"/>
                    <a:pt x="228" y="227"/>
                  </a:cubicBezTo>
                  <a:cubicBezTo>
                    <a:pt x="228" y="230"/>
                    <a:pt x="229" y="233"/>
                    <a:pt x="229" y="236"/>
                  </a:cubicBezTo>
                  <a:cubicBezTo>
                    <a:pt x="233" y="235"/>
                    <a:pt x="233" y="231"/>
                    <a:pt x="236" y="230"/>
                  </a:cubicBezTo>
                  <a:cubicBezTo>
                    <a:pt x="235" y="228"/>
                    <a:pt x="239" y="224"/>
                    <a:pt x="240" y="224"/>
                  </a:cubicBezTo>
                  <a:cubicBezTo>
                    <a:pt x="241" y="221"/>
                    <a:pt x="243" y="220"/>
                    <a:pt x="244" y="218"/>
                  </a:cubicBezTo>
                  <a:cubicBezTo>
                    <a:pt x="244" y="218"/>
                    <a:pt x="244" y="218"/>
                    <a:pt x="244" y="217"/>
                  </a:cubicBezTo>
                  <a:cubicBezTo>
                    <a:pt x="249" y="213"/>
                    <a:pt x="253" y="208"/>
                    <a:pt x="256" y="203"/>
                  </a:cubicBezTo>
                  <a:cubicBezTo>
                    <a:pt x="259" y="200"/>
                    <a:pt x="263" y="197"/>
                    <a:pt x="261" y="190"/>
                  </a:cubicBezTo>
                  <a:cubicBezTo>
                    <a:pt x="255" y="195"/>
                    <a:pt x="250" y="201"/>
                    <a:pt x="245" y="206"/>
                  </a:cubicBezTo>
                  <a:cubicBezTo>
                    <a:pt x="245" y="206"/>
                    <a:pt x="246" y="206"/>
                    <a:pt x="245" y="205"/>
                  </a:cubicBezTo>
                  <a:cubicBezTo>
                    <a:pt x="245" y="206"/>
                    <a:pt x="245" y="207"/>
                    <a:pt x="244" y="207"/>
                  </a:cubicBezTo>
                  <a:cubicBezTo>
                    <a:pt x="244" y="207"/>
                    <a:pt x="245" y="207"/>
                    <a:pt x="244" y="206"/>
                  </a:cubicBezTo>
                  <a:cubicBezTo>
                    <a:pt x="244" y="207"/>
                    <a:pt x="242" y="207"/>
                    <a:pt x="242" y="208"/>
                  </a:cubicBezTo>
                  <a:cubicBezTo>
                    <a:pt x="243" y="209"/>
                    <a:pt x="243" y="208"/>
                    <a:pt x="244" y="208"/>
                  </a:cubicBezTo>
                  <a:cubicBezTo>
                    <a:pt x="243" y="211"/>
                    <a:pt x="239" y="212"/>
                    <a:pt x="237" y="215"/>
                  </a:cubicBezTo>
                  <a:close/>
                  <a:moveTo>
                    <a:pt x="129" y="199"/>
                  </a:moveTo>
                  <a:cubicBezTo>
                    <a:pt x="127" y="204"/>
                    <a:pt x="122" y="206"/>
                    <a:pt x="120" y="211"/>
                  </a:cubicBezTo>
                  <a:cubicBezTo>
                    <a:pt x="120" y="211"/>
                    <a:pt x="119" y="211"/>
                    <a:pt x="119" y="211"/>
                  </a:cubicBezTo>
                  <a:cubicBezTo>
                    <a:pt x="118" y="214"/>
                    <a:pt x="115" y="215"/>
                    <a:pt x="114" y="218"/>
                  </a:cubicBezTo>
                  <a:cubicBezTo>
                    <a:pt x="114" y="218"/>
                    <a:pt x="114" y="218"/>
                    <a:pt x="113" y="218"/>
                  </a:cubicBezTo>
                  <a:cubicBezTo>
                    <a:pt x="114" y="219"/>
                    <a:pt x="113" y="219"/>
                    <a:pt x="112" y="220"/>
                  </a:cubicBezTo>
                  <a:cubicBezTo>
                    <a:pt x="110" y="222"/>
                    <a:pt x="109" y="227"/>
                    <a:pt x="106" y="227"/>
                  </a:cubicBezTo>
                  <a:cubicBezTo>
                    <a:pt x="107" y="230"/>
                    <a:pt x="105" y="231"/>
                    <a:pt x="107" y="232"/>
                  </a:cubicBezTo>
                  <a:cubicBezTo>
                    <a:pt x="116" y="220"/>
                    <a:pt x="127" y="211"/>
                    <a:pt x="135" y="198"/>
                  </a:cubicBezTo>
                  <a:cubicBezTo>
                    <a:pt x="137" y="198"/>
                    <a:pt x="137" y="197"/>
                    <a:pt x="138" y="196"/>
                  </a:cubicBezTo>
                  <a:cubicBezTo>
                    <a:pt x="138" y="194"/>
                    <a:pt x="139" y="191"/>
                    <a:pt x="137" y="190"/>
                  </a:cubicBezTo>
                  <a:cubicBezTo>
                    <a:pt x="134" y="193"/>
                    <a:pt x="133" y="197"/>
                    <a:pt x="129" y="199"/>
                  </a:cubicBezTo>
                  <a:close/>
                  <a:moveTo>
                    <a:pt x="120" y="219"/>
                  </a:moveTo>
                  <a:cubicBezTo>
                    <a:pt x="118" y="227"/>
                    <a:pt x="105" y="230"/>
                    <a:pt x="106" y="242"/>
                  </a:cubicBezTo>
                  <a:cubicBezTo>
                    <a:pt x="111" y="237"/>
                    <a:pt x="116" y="232"/>
                    <a:pt x="120" y="226"/>
                  </a:cubicBezTo>
                  <a:cubicBezTo>
                    <a:pt x="127" y="221"/>
                    <a:pt x="130" y="213"/>
                    <a:pt x="137" y="208"/>
                  </a:cubicBezTo>
                  <a:cubicBezTo>
                    <a:pt x="138" y="204"/>
                    <a:pt x="139" y="202"/>
                    <a:pt x="138" y="199"/>
                  </a:cubicBezTo>
                  <a:cubicBezTo>
                    <a:pt x="132" y="206"/>
                    <a:pt x="127" y="213"/>
                    <a:pt x="120" y="219"/>
                  </a:cubicBezTo>
                  <a:close/>
                  <a:moveTo>
                    <a:pt x="73" y="199"/>
                  </a:moveTo>
                  <a:cubicBezTo>
                    <a:pt x="69" y="202"/>
                    <a:pt x="66" y="206"/>
                    <a:pt x="62" y="211"/>
                  </a:cubicBezTo>
                  <a:cubicBezTo>
                    <a:pt x="58" y="215"/>
                    <a:pt x="55" y="219"/>
                    <a:pt x="52" y="222"/>
                  </a:cubicBezTo>
                  <a:cubicBezTo>
                    <a:pt x="49" y="227"/>
                    <a:pt x="42" y="231"/>
                    <a:pt x="42" y="237"/>
                  </a:cubicBezTo>
                  <a:cubicBezTo>
                    <a:pt x="48" y="233"/>
                    <a:pt x="53" y="226"/>
                    <a:pt x="58" y="221"/>
                  </a:cubicBezTo>
                  <a:cubicBezTo>
                    <a:pt x="63" y="215"/>
                    <a:pt x="70" y="211"/>
                    <a:pt x="73" y="205"/>
                  </a:cubicBezTo>
                  <a:cubicBezTo>
                    <a:pt x="73" y="204"/>
                    <a:pt x="73" y="204"/>
                    <a:pt x="73" y="204"/>
                  </a:cubicBezTo>
                  <a:cubicBezTo>
                    <a:pt x="73" y="202"/>
                    <a:pt x="73" y="201"/>
                    <a:pt x="74" y="199"/>
                  </a:cubicBezTo>
                  <a:cubicBezTo>
                    <a:pt x="73" y="199"/>
                    <a:pt x="73" y="199"/>
                    <a:pt x="73" y="199"/>
                  </a:cubicBezTo>
                  <a:close/>
                  <a:moveTo>
                    <a:pt x="242" y="232"/>
                  </a:moveTo>
                  <a:cubicBezTo>
                    <a:pt x="239" y="234"/>
                    <a:pt x="239" y="237"/>
                    <a:pt x="237" y="238"/>
                  </a:cubicBezTo>
                  <a:cubicBezTo>
                    <a:pt x="235" y="243"/>
                    <a:pt x="229" y="245"/>
                    <a:pt x="229" y="252"/>
                  </a:cubicBezTo>
                  <a:cubicBezTo>
                    <a:pt x="235" y="246"/>
                    <a:pt x="243" y="237"/>
                    <a:pt x="249" y="230"/>
                  </a:cubicBezTo>
                  <a:cubicBezTo>
                    <a:pt x="250" y="229"/>
                    <a:pt x="253" y="226"/>
                    <a:pt x="253" y="227"/>
                  </a:cubicBezTo>
                  <a:cubicBezTo>
                    <a:pt x="255" y="221"/>
                    <a:pt x="263" y="220"/>
                    <a:pt x="261" y="210"/>
                  </a:cubicBezTo>
                  <a:cubicBezTo>
                    <a:pt x="255" y="216"/>
                    <a:pt x="250" y="225"/>
                    <a:pt x="244" y="229"/>
                  </a:cubicBezTo>
                  <a:cubicBezTo>
                    <a:pt x="244" y="229"/>
                    <a:pt x="244" y="230"/>
                    <a:pt x="244" y="230"/>
                  </a:cubicBezTo>
                  <a:cubicBezTo>
                    <a:pt x="244" y="230"/>
                    <a:pt x="243" y="230"/>
                    <a:pt x="242" y="230"/>
                  </a:cubicBezTo>
                  <a:cubicBezTo>
                    <a:pt x="242" y="231"/>
                    <a:pt x="243" y="231"/>
                    <a:pt x="242" y="232"/>
                  </a:cubicBezTo>
                  <a:close/>
                  <a:moveTo>
                    <a:pt x="239" y="235"/>
                  </a:moveTo>
                  <a:cubicBezTo>
                    <a:pt x="242" y="229"/>
                    <a:pt x="247" y="225"/>
                    <a:pt x="251" y="220"/>
                  </a:cubicBezTo>
                  <a:cubicBezTo>
                    <a:pt x="251" y="221"/>
                    <a:pt x="251" y="221"/>
                    <a:pt x="251" y="220"/>
                  </a:cubicBezTo>
                  <a:cubicBezTo>
                    <a:pt x="253" y="217"/>
                    <a:pt x="257" y="213"/>
                    <a:pt x="259" y="209"/>
                  </a:cubicBezTo>
                  <a:cubicBezTo>
                    <a:pt x="260" y="208"/>
                    <a:pt x="260" y="208"/>
                    <a:pt x="261" y="208"/>
                  </a:cubicBezTo>
                  <a:cubicBezTo>
                    <a:pt x="262" y="206"/>
                    <a:pt x="261" y="203"/>
                    <a:pt x="261" y="200"/>
                  </a:cubicBezTo>
                  <a:cubicBezTo>
                    <a:pt x="255" y="205"/>
                    <a:pt x="251" y="212"/>
                    <a:pt x="246" y="218"/>
                  </a:cubicBezTo>
                  <a:cubicBezTo>
                    <a:pt x="245" y="218"/>
                    <a:pt x="245" y="217"/>
                    <a:pt x="245" y="217"/>
                  </a:cubicBezTo>
                  <a:cubicBezTo>
                    <a:pt x="245" y="218"/>
                    <a:pt x="245" y="218"/>
                    <a:pt x="245" y="219"/>
                  </a:cubicBezTo>
                  <a:cubicBezTo>
                    <a:pt x="240" y="225"/>
                    <a:pt x="235" y="232"/>
                    <a:pt x="230" y="238"/>
                  </a:cubicBezTo>
                  <a:cubicBezTo>
                    <a:pt x="229" y="238"/>
                    <a:pt x="229" y="237"/>
                    <a:pt x="228" y="237"/>
                  </a:cubicBezTo>
                  <a:cubicBezTo>
                    <a:pt x="229" y="240"/>
                    <a:pt x="228" y="242"/>
                    <a:pt x="229" y="245"/>
                  </a:cubicBezTo>
                  <a:cubicBezTo>
                    <a:pt x="233" y="243"/>
                    <a:pt x="234" y="237"/>
                    <a:pt x="239" y="235"/>
                  </a:cubicBezTo>
                  <a:close/>
                  <a:moveTo>
                    <a:pt x="174" y="244"/>
                  </a:moveTo>
                  <a:cubicBezTo>
                    <a:pt x="174" y="244"/>
                    <a:pt x="174" y="244"/>
                    <a:pt x="174" y="244"/>
                  </a:cubicBezTo>
                  <a:cubicBezTo>
                    <a:pt x="183" y="235"/>
                    <a:pt x="191" y="224"/>
                    <a:pt x="200" y="214"/>
                  </a:cubicBezTo>
                  <a:cubicBezTo>
                    <a:pt x="199" y="212"/>
                    <a:pt x="199" y="211"/>
                    <a:pt x="199" y="208"/>
                  </a:cubicBezTo>
                  <a:cubicBezTo>
                    <a:pt x="192" y="215"/>
                    <a:pt x="187" y="225"/>
                    <a:pt x="179" y="230"/>
                  </a:cubicBezTo>
                  <a:cubicBezTo>
                    <a:pt x="178" y="235"/>
                    <a:pt x="172" y="237"/>
                    <a:pt x="170" y="243"/>
                  </a:cubicBezTo>
                  <a:cubicBezTo>
                    <a:pt x="168" y="243"/>
                    <a:pt x="167" y="249"/>
                    <a:pt x="168" y="250"/>
                  </a:cubicBezTo>
                  <a:cubicBezTo>
                    <a:pt x="170" y="248"/>
                    <a:pt x="173" y="245"/>
                    <a:pt x="174" y="244"/>
                  </a:cubicBezTo>
                  <a:close/>
                  <a:moveTo>
                    <a:pt x="45" y="238"/>
                  </a:moveTo>
                  <a:cubicBezTo>
                    <a:pt x="45" y="239"/>
                    <a:pt x="46" y="239"/>
                    <a:pt x="45" y="240"/>
                  </a:cubicBezTo>
                  <a:cubicBezTo>
                    <a:pt x="45" y="241"/>
                    <a:pt x="43" y="241"/>
                    <a:pt x="42" y="241"/>
                  </a:cubicBezTo>
                  <a:cubicBezTo>
                    <a:pt x="43" y="244"/>
                    <a:pt x="43" y="246"/>
                    <a:pt x="42" y="249"/>
                  </a:cubicBezTo>
                  <a:cubicBezTo>
                    <a:pt x="54" y="237"/>
                    <a:pt x="62" y="225"/>
                    <a:pt x="74" y="215"/>
                  </a:cubicBezTo>
                  <a:cubicBezTo>
                    <a:pt x="73" y="213"/>
                    <a:pt x="74" y="210"/>
                    <a:pt x="72" y="210"/>
                  </a:cubicBezTo>
                  <a:cubicBezTo>
                    <a:pt x="63" y="219"/>
                    <a:pt x="55" y="229"/>
                    <a:pt x="45" y="238"/>
                  </a:cubicBezTo>
                  <a:close/>
                  <a:moveTo>
                    <a:pt x="116" y="233"/>
                  </a:moveTo>
                  <a:cubicBezTo>
                    <a:pt x="116" y="235"/>
                    <a:pt x="113" y="238"/>
                    <a:pt x="112" y="239"/>
                  </a:cubicBezTo>
                  <a:cubicBezTo>
                    <a:pt x="111" y="241"/>
                    <a:pt x="110" y="245"/>
                    <a:pt x="107" y="245"/>
                  </a:cubicBezTo>
                  <a:cubicBezTo>
                    <a:pt x="107" y="246"/>
                    <a:pt x="107" y="248"/>
                    <a:pt x="107" y="249"/>
                  </a:cubicBezTo>
                  <a:cubicBezTo>
                    <a:pt x="116" y="239"/>
                    <a:pt x="124" y="231"/>
                    <a:pt x="132" y="221"/>
                  </a:cubicBezTo>
                  <a:cubicBezTo>
                    <a:pt x="135" y="220"/>
                    <a:pt x="135" y="217"/>
                    <a:pt x="138" y="216"/>
                  </a:cubicBezTo>
                  <a:cubicBezTo>
                    <a:pt x="138" y="214"/>
                    <a:pt x="138" y="213"/>
                    <a:pt x="137" y="211"/>
                  </a:cubicBezTo>
                  <a:cubicBezTo>
                    <a:pt x="133" y="213"/>
                    <a:pt x="132" y="219"/>
                    <a:pt x="127" y="221"/>
                  </a:cubicBezTo>
                  <a:cubicBezTo>
                    <a:pt x="127" y="223"/>
                    <a:pt x="127" y="224"/>
                    <a:pt x="124" y="224"/>
                  </a:cubicBezTo>
                  <a:cubicBezTo>
                    <a:pt x="125" y="226"/>
                    <a:pt x="123" y="228"/>
                    <a:pt x="121" y="228"/>
                  </a:cubicBezTo>
                  <a:cubicBezTo>
                    <a:pt x="122" y="229"/>
                    <a:pt x="120" y="231"/>
                    <a:pt x="118" y="230"/>
                  </a:cubicBezTo>
                  <a:cubicBezTo>
                    <a:pt x="118" y="233"/>
                    <a:pt x="117" y="232"/>
                    <a:pt x="116" y="233"/>
                  </a:cubicBezTo>
                  <a:close/>
                  <a:moveTo>
                    <a:pt x="66" y="225"/>
                  </a:moveTo>
                  <a:cubicBezTo>
                    <a:pt x="61" y="233"/>
                    <a:pt x="54" y="239"/>
                    <a:pt x="48" y="246"/>
                  </a:cubicBezTo>
                  <a:cubicBezTo>
                    <a:pt x="46" y="248"/>
                    <a:pt x="43" y="251"/>
                    <a:pt x="43" y="254"/>
                  </a:cubicBezTo>
                  <a:cubicBezTo>
                    <a:pt x="47" y="253"/>
                    <a:pt x="50" y="249"/>
                    <a:pt x="53" y="246"/>
                  </a:cubicBezTo>
                  <a:cubicBezTo>
                    <a:pt x="56" y="243"/>
                    <a:pt x="59" y="240"/>
                    <a:pt x="61" y="237"/>
                  </a:cubicBezTo>
                  <a:cubicBezTo>
                    <a:pt x="65" y="234"/>
                    <a:pt x="67" y="229"/>
                    <a:pt x="71" y="226"/>
                  </a:cubicBezTo>
                  <a:cubicBezTo>
                    <a:pt x="72" y="226"/>
                    <a:pt x="73" y="225"/>
                    <a:pt x="74" y="224"/>
                  </a:cubicBezTo>
                  <a:cubicBezTo>
                    <a:pt x="73" y="221"/>
                    <a:pt x="74" y="219"/>
                    <a:pt x="73" y="218"/>
                  </a:cubicBezTo>
                  <a:cubicBezTo>
                    <a:pt x="71" y="221"/>
                    <a:pt x="69" y="223"/>
                    <a:pt x="66" y="225"/>
                  </a:cubicBezTo>
                  <a:close/>
                  <a:moveTo>
                    <a:pt x="191" y="227"/>
                  </a:moveTo>
                  <a:cubicBezTo>
                    <a:pt x="190" y="230"/>
                    <a:pt x="187" y="233"/>
                    <a:pt x="184" y="235"/>
                  </a:cubicBezTo>
                  <a:cubicBezTo>
                    <a:pt x="184" y="236"/>
                    <a:pt x="184" y="236"/>
                    <a:pt x="184" y="237"/>
                  </a:cubicBezTo>
                  <a:cubicBezTo>
                    <a:pt x="182" y="240"/>
                    <a:pt x="178" y="241"/>
                    <a:pt x="176" y="245"/>
                  </a:cubicBezTo>
                  <a:cubicBezTo>
                    <a:pt x="174" y="247"/>
                    <a:pt x="173" y="251"/>
                    <a:pt x="170" y="251"/>
                  </a:cubicBezTo>
                  <a:cubicBezTo>
                    <a:pt x="171" y="252"/>
                    <a:pt x="169" y="253"/>
                    <a:pt x="168" y="255"/>
                  </a:cubicBezTo>
                  <a:cubicBezTo>
                    <a:pt x="169" y="255"/>
                    <a:pt x="170" y="255"/>
                    <a:pt x="170" y="255"/>
                  </a:cubicBezTo>
                  <a:cubicBezTo>
                    <a:pt x="174" y="250"/>
                    <a:pt x="177" y="246"/>
                    <a:pt x="182" y="242"/>
                  </a:cubicBezTo>
                  <a:cubicBezTo>
                    <a:pt x="188" y="236"/>
                    <a:pt x="194" y="229"/>
                    <a:pt x="199" y="223"/>
                  </a:cubicBezTo>
                  <a:cubicBezTo>
                    <a:pt x="199" y="221"/>
                    <a:pt x="200" y="220"/>
                    <a:pt x="199" y="219"/>
                  </a:cubicBezTo>
                  <a:cubicBezTo>
                    <a:pt x="196" y="221"/>
                    <a:pt x="194" y="225"/>
                    <a:pt x="191" y="227"/>
                  </a:cubicBezTo>
                  <a:close/>
                  <a:moveTo>
                    <a:pt x="127" y="229"/>
                  </a:moveTo>
                  <a:cubicBezTo>
                    <a:pt x="126" y="230"/>
                    <a:pt x="128" y="229"/>
                    <a:pt x="127" y="231"/>
                  </a:cubicBezTo>
                  <a:cubicBezTo>
                    <a:pt x="124" y="232"/>
                    <a:pt x="124" y="237"/>
                    <a:pt x="121" y="235"/>
                  </a:cubicBezTo>
                  <a:cubicBezTo>
                    <a:pt x="120" y="237"/>
                    <a:pt x="120" y="236"/>
                    <a:pt x="121" y="237"/>
                  </a:cubicBezTo>
                  <a:cubicBezTo>
                    <a:pt x="115" y="242"/>
                    <a:pt x="111" y="247"/>
                    <a:pt x="107" y="253"/>
                  </a:cubicBezTo>
                  <a:cubicBezTo>
                    <a:pt x="107" y="254"/>
                    <a:pt x="108" y="253"/>
                    <a:pt x="109" y="253"/>
                  </a:cubicBezTo>
                  <a:cubicBezTo>
                    <a:pt x="115" y="248"/>
                    <a:pt x="119" y="242"/>
                    <a:pt x="124" y="237"/>
                  </a:cubicBezTo>
                  <a:cubicBezTo>
                    <a:pt x="125" y="235"/>
                    <a:pt x="127" y="235"/>
                    <a:pt x="128" y="233"/>
                  </a:cubicBezTo>
                  <a:cubicBezTo>
                    <a:pt x="130" y="231"/>
                    <a:pt x="131" y="228"/>
                    <a:pt x="134" y="227"/>
                  </a:cubicBezTo>
                  <a:cubicBezTo>
                    <a:pt x="134" y="226"/>
                    <a:pt x="135" y="225"/>
                    <a:pt x="136" y="225"/>
                  </a:cubicBezTo>
                  <a:cubicBezTo>
                    <a:pt x="136" y="226"/>
                    <a:pt x="137" y="226"/>
                    <a:pt x="137" y="227"/>
                  </a:cubicBezTo>
                  <a:cubicBezTo>
                    <a:pt x="134" y="229"/>
                    <a:pt x="133" y="232"/>
                    <a:pt x="130" y="234"/>
                  </a:cubicBezTo>
                  <a:cubicBezTo>
                    <a:pt x="130" y="236"/>
                    <a:pt x="126" y="238"/>
                    <a:pt x="125" y="240"/>
                  </a:cubicBezTo>
                  <a:cubicBezTo>
                    <a:pt x="122" y="243"/>
                    <a:pt x="119" y="248"/>
                    <a:pt x="117" y="248"/>
                  </a:cubicBezTo>
                  <a:cubicBezTo>
                    <a:pt x="116" y="251"/>
                    <a:pt x="113" y="251"/>
                    <a:pt x="113" y="253"/>
                  </a:cubicBezTo>
                  <a:cubicBezTo>
                    <a:pt x="113" y="254"/>
                    <a:pt x="115" y="253"/>
                    <a:pt x="117" y="254"/>
                  </a:cubicBezTo>
                  <a:cubicBezTo>
                    <a:pt x="122" y="246"/>
                    <a:pt x="131" y="240"/>
                    <a:pt x="137" y="232"/>
                  </a:cubicBezTo>
                  <a:cubicBezTo>
                    <a:pt x="137" y="228"/>
                    <a:pt x="139" y="224"/>
                    <a:pt x="137" y="220"/>
                  </a:cubicBezTo>
                  <a:cubicBezTo>
                    <a:pt x="133" y="222"/>
                    <a:pt x="131" y="228"/>
                    <a:pt x="127" y="229"/>
                  </a:cubicBezTo>
                  <a:close/>
                  <a:moveTo>
                    <a:pt x="258" y="224"/>
                  </a:moveTo>
                  <a:cubicBezTo>
                    <a:pt x="247" y="234"/>
                    <a:pt x="238" y="245"/>
                    <a:pt x="229" y="256"/>
                  </a:cubicBezTo>
                  <a:cubicBezTo>
                    <a:pt x="231" y="257"/>
                    <a:pt x="232" y="256"/>
                    <a:pt x="234" y="256"/>
                  </a:cubicBezTo>
                  <a:cubicBezTo>
                    <a:pt x="234" y="256"/>
                    <a:pt x="234" y="255"/>
                    <a:pt x="234" y="254"/>
                  </a:cubicBezTo>
                  <a:cubicBezTo>
                    <a:pt x="242" y="247"/>
                    <a:pt x="249" y="238"/>
                    <a:pt x="257" y="231"/>
                  </a:cubicBezTo>
                  <a:cubicBezTo>
                    <a:pt x="257" y="229"/>
                    <a:pt x="259" y="228"/>
                    <a:pt x="261" y="228"/>
                  </a:cubicBezTo>
                  <a:cubicBezTo>
                    <a:pt x="261" y="224"/>
                    <a:pt x="262" y="224"/>
                    <a:pt x="261" y="221"/>
                  </a:cubicBezTo>
                  <a:cubicBezTo>
                    <a:pt x="259" y="221"/>
                    <a:pt x="259" y="224"/>
                    <a:pt x="258" y="224"/>
                  </a:cubicBezTo>
                  <a:cubicBezTo>
                    <a:pt x="258" y="224"/>
                    <a:pt x="258" y="224"/>
                    <a:pt x="258" y="224"/>
                  </a:cubicBezTo>
                  <a:close/>
                  <a:moveTo>
                    <a:pt x="192" y="233"/>
                  </a:moveTo>
                  <a:cubicBezTo>
                    <a:pt x="193" y="234"/>
                    <a:pt x="192" y="235"/>
                    <a:pt x="192" y="235"/>
                  </a:cubicBezTo>
                  <a:cubicBezTo>
                    <a:pt x="189" y="237"/>
                    <a:pt x="188" y="241"/>
                    <a:pt x="184" y="242"/>
                  </a:cubicBezTo>
                  <a:cubicBezTo>
                    <a:pt x="182" y="247"/>
                    <a:pt x="176" y="249"/>
                    <a:pt x="174" y="255"/>
                  </a:cubicBezTo>
                  <a:cubicBezTo>
                    <a:pt x="175" y="256"/>
                    <a:pt x="176" y="255"/>
                    <a:pt x="177" y="255"/>
                  </a:cubicBezTo>
                  <a:cubicBezTo>
                    <a:pt x="183" y="248"/>
                    <a:pt x="192" y="241"/>
                    <a:pt x="198" y="233"/>
                  </a:cubicBezTo>
                  <a:cubicBezTo>
                    <a:pt x="199" y="232"/>
                    <a:pt x="199" y="230"/>
                    <a:pt x="200" y="228"/>
                  </a:cubicBezTo>
                  <a:cubicBezTo>
                    <a:pt x="199" y="228"/>
                    <a:pt x="200" y="227"/>
                    <a:pt x="199" y="227"/>
                  </a:cubicBezTo>
                  <a:cubicBezTo>
                    <a:pt x="196" y="229"/>
                    <a:pt x="195" y="232"/>
                    <a:pt x="192" y="233"/>
                  </a:cubicBezTo>
                  <a:close/>
                  <a:moveTo>
                    <a:pt x="73" y="228"/>
                  </a:moveTo>
                  <a:cubicBezTo>
                    <a:pt x="65" y="237"/>
                    <a:pt x="58" y="244"/>
                    <a:pt x="50" y="253"/>
                  </a:cubicBezTo>
                  <a:cubicBezTo>
                    <a:pt x="56" y="252"/>
                    <a:pt x="59" y="243"/>
                    <a:pt x="65" y="241"/>
                  </a:cubicBezTo>
                  <a:cubicBezTo>
                    <a:pt x="67" y="236"/>
                    <a:pt x="71" y="233"/>
                    <a:pt x="74" y="231"/>
                  </a:cubicBezTo>
                  <a:cubicBezTo>
                    <a:pt x="74" y="230"/>
                    <a:pt x="74" y="229"/>
                    <a:pt x="74" y="228"/>
                  </a:cubicBezTo>
                  <a:cubicBezTo>
                    <a:pt x="73" y="228"/>
                    <a:pt x="73" y="228"/>
                    <a:pt x="73" y="228"/>
                  </a:cubicBezTo>
                  <a:close/>
                  <a:moveTo>
                    <a:pt x="243" y="252"/>
                  </a:moveTo>
                  <a:cubicBezTo>
                    <a:pt x="250" y="247"/>
                    <a:pt x="254" y="239"/>
                    <a:pt x="261" y="233"/>
                  </a:cubicBezTo>
                  <a:cubicBezTo>
                    <a:pt x="261" y="232"/>
                    <a:pt x="261" y="230"/>
                    <a:pt x="261" y="229"/>
                  </a:cubicBezTo>
                  <a:cubicBezTo>
                    <a:pt x="252" y="238"/>
                    <a:pt x="243" y="246"/>
                    <a:pt x="236" y="256"/>
                  </a:cubicBezTo>
                  <a:cubicBezTo>
                    <a:pt x="237" y="256"/>
                    <a:pt x="238" y="256"/>
                    <a:pt x="238" y="256"/>
                  </a:cubicBezTo>
                  <a:cubicBezTo>
                    <a:pt x="240" y="255"/>
                    <a:pt x="243" y="253"/>
                    <a:pt x="243" y="252"/>
                  </a:cubicBezTo>
                  <a:close/>
                  <a:moveTo>
                    <a:pt x="55" y="253"/>
                  </a:moveTo>
                  <a:cubicBezTo>
                    <a:pt x="56" y="254"/>
                    <a:pt x="58" y="253"/>
                    <a:pt x="60" y="253"/>
                  </a:cubicBezTo>
                  <a:cubicBezTo>
                    <a:pt x="64" y="248"/>
                    <a:pt x="69" y="243"/>
                    <a:pt x="74" y="239"/>
                  </a:cubicBezTo>
                  <a:cubicBezTo>
                    <a:pt x="73" y="237"/>
                    <a:pt x="75" y="235"/>
                    <a:pt x="73" y="235"/>
                  </a:cubicBezTo>
                  <a:cubicBezTo>
                    <a:pt x="67" y="241"/>
                    <a:pt x="61" y="247"/>
                    <a:pt x="55" y="253"/>
                  </a:cubicBezTo>
                  <a:close/>
                  <a:moveTo>
                    <a:pt x="196" y="238"/>
                  </a:moveTo>
                  <a:cubicBezTo>
                    <a:pt x="192" y="244"/>
                    <a:pt x="184" y="249"/>
                    <a:pt x="180" y="255"/>
                  </a:cubicBezTo>
                  <a:cubicBezTo>
                    <a:pt x="181" y="256"/>
                    <a:pt x="183" y="255"/>
                    <a:pt x="184" y="256"/>
                  </a:cubicBezTo>
                  <a:cubicBezTo>
                    <a:pt x="189" y="250"/>
                    <a:pt x="195" y="245"/>
                    <a:pt x="200" y="239"/>
                  </a:cubicBezTo>
                  <a:cubicBezTo>
                    <a:pt x="200" y="238"/>
                    <a:pt x="200" y="238"/>
                    <a:pt x="200" y="236"/>
                  </a:cubicBezTo>
                  <a:cubicBezTo>
                    <a:pt x="198" y="236"/>
                    <a:pt x="198" y="238"/>
                    <a:pt x="196" y="238"/>
                  </a:cubicBezTo>
                  <a:close/>
                  <a:moveTo>
                    <a:pt x="244" y="252"/>
                  </a:moveTo>
                  <a:cubicBezTo>
                    <a:pt x="243" y="254"/>
                    <a:pt x="242" y="254"/>
                    <a:pt x="241" y="256"/>
                  </a:cubicBezTo>
                  <a:cubicBezTo>
                    <a:pt x="249" y="256"/>
                    <a:pt x="253" y="256"/>
                    <a:pt x="261" y="256"/>
                  </a:cubicBezTo>
                  <a:cubicBezTo>
                    <a:pt x="261" y="254"/>
                    <a:pt x="262" y="251"/>
                    <a:pt x="260" y="249"/>
                  </a:cubicBezTo>
                  <a:cubicBezTo>
                    <a:pt x="259" y="250"/>
                    <a:pt x="256" y="256"/>
                    <a:pt x="253" y="254"/>
                  </a:cubicBezTo>
                  <a:cubicBezTo>
                    <a:pt x="256" y="251"/>
                    <a:pt x="258" y="249"/>
                    <a:pt x="261" y="246"/>
                  </a:cubicBezTo>
                  <a:cubicBezTo>
                    <a:pt x="261" y="245"/>
                    <a:pt x="261" y="244"/>
                    <a:pt x="261" y="243"/>
                  </a:cubicBezTo>
                  <a:cubicBezTo>
                    <a:pt x="257" y="248"/>
                    <a:pt x="252" y="252"/>
                    <a:pt x="247" y="255"/>
                  </a:cubicBezTo>
                  <a:cubicBezTo>
                    <a:pt x="246" y="255"/>
                    <a:pt x="246" y="255"/>
                    <a:pt x="246" y="254"/>
                  </a:cubicBezTo>
                  <a:cubicBezTo>
                    <a:pt x="251" y="251"/>
                    <a:pt x="256" y="246"/>
                    <a:pt x="260" y="241"/>
                  </a:cubicBezTo>
                  <a:cubicBezTo>
                    <a:pt x="261" y="241"/>
                    <a:pt x="260" y="243"/>
                    <a:pt x="261" y="243"/>
                  </a:cubicBezTo>
                  <a:cubicBezTo>
                    <a:pt x="261" y="241"/>
                    <a:pt x="262" y="237"/>
                    <a:pt x="260" y="237"/>
                  </a:cubicBezTo>
                  <a:cubicBezTo>
                    <a:pt x="255" y="242"/>
                    <a:pt x="249" y="250"/>
                    <a:pt x="244" y="252"/>
                  </a:cubicBezTo>
                  <a:close/>
                  <a:moveTo>
                    <a:pt x="119" y="253"/>
                  </a:moveTo>
                  <a:cubicBezTo>
                    <a:pt x="122" y="255"/>
                    <a:pt x="126" y="253"/>
                    <a:pt x="130" y="254"/>
                  </a:cubicBezTo>
                  <a:cubicBezTo>
                    <a:pt x="131" y="250"/>
                    <a:pt x="138" y="249"/>
                    <a:pt x="136" y="245"/>
                  </a:cubicBezTo>
                  <a:cubicBezTo>
                    <a:pt x="134" y="249"/>
                    <a:pt x="131" y="250"/>
                    <a:pt x="127" y="253"/>
                  </a:cubicBezTo>
                  <a:cubicBezTo>
                    <a:pt x="127" y="252"/>
                    <a:pt x="125" y="253"/>
                    <a:pt x="126" y="252"/>
                  </a:cubicBezTo>
                  <a:cubicBezTo>
                    <a:pt x="130" y="248"/>
                    <a:pt x="134" y="245"/>
                    <a:pt x="137" y="241"/>
                  </a:cubicBezTo>
                  <a:cubicBezTo>
                    <a:pt x="137" y="239"/>
                    <a:pt x="138" y="238"/>
                    <a:pt x="136" y="237"/>
                  </a:cubicBezTo>
                  <a:cubicBezTo>
                    <a:pt x="131" y="242"/>
                    <a:pt x="124" y="247"/>
                    <a:pt x="119" y="253"/>
                  </a:cubicBezTo>
                  <a:close/>
                  <a:moveTo>
                    <a:pt x="73" y="242"/>
                  </a:moveTo>
                  <a:cubicBezTo>
                    <a:pt x="70" y="247"/>
                    <a:pt x="66" y="249"/>
                    <a:pt x="63" y="253"/>
                  </a:cubicBezTo>
                  <a:cubicBezTo>
                    <a:pt x="68" y="255"/>
                    <a:pt x="70" y="248"/>
                    <a:pt x="74" y="248"/>
                  </a:cubicBezTo>
                  <a:cubicBezTo>
                    <a:pt x="73" y="247"/>
                    <a:pt x="75" y="244"/>
                    <a:pt x="74" y="242"/>
                  </a:cubicBezTo>
                  <a:cubicBezTo>
                    <a:pt x="74" y="242"/>
                    <a:pt x="73" y="242"/>
                    <a:pt x="73" y="242"/>
                  </a:cubicBezTo>
                  <a:close/>
                  <a:moveTo>
                    <a:pt x="190" y="253"/>
                  </a:moveTo>
                  <a:cubicBezTo>
                    <a:pt x="189" y="253"/>
                    <a:pt x="187" y="254"/>
                    <a:pt x="188" y="256"/>
                  </a:cubicBezTo>
                  <a:cubicBezTo>
                    <a:pt x="189" y="256"/>
                    <a:pt x="190" y="255"/>
                    <a:pt x="192" y="256"/>
                  </a:cubicBezTo>
                  <a:cubicBezTo>
                    <a:pt x="194" y="251"/>
                    <a:pt x="203" y="250"/>
                    <a:pt x="199" y="243"/>
                  </a:cubicBezTo>
                  <a:cubicBezTo>
                    <a:pt x="196" y="246"/>
                    <a:pt x="192" y="249"/>
                    <a:pt x="190" y="253"/>
                  </a:cubicBezTo>
                  <a:close/>
                  <a:moveTo>
                    <a:pt x="70" y="253"/>
                  </a:moveTo>
                  <a:cubicBezTo>
                    <a:pt x="72" y="254"/>
                    <a:pt x="73" y="254"/>
                    <a:pt x="74" y="254"/>
                  </a:cubicBezTo>
                  <a:cubicBezTo>
                    <a:pt x="74" y="253"/>
                    <a:pt x="74" y="251"/>
                    <a:pt x="74" y="250"/>
                  </a:cubicBezTo>
                  <a:cubicBezTo>
                    <a:pt x="72" y="251"/>
                    <a:pt x="71" y="252"/>
                    <a:pt x="70" y="253"/>
                  </a:cubicBezTo>
                  <a:close/>
                  <a:moveTo>
                    <a:pt x="132" y="254"/>
                  </a:moveTo>
                  <a:cubicBezTo>
                    <a:pt x="134" y="254"/>
                    <a:pt x="135" y="254"/>
                    <a:pt x="137" y="254"/>
                  </a:cubicBezTo>
                  <a:cubicBezTo>
                    <a:pt x="137" y="253"/>
                    <a:pt x="137" y="252"/>
                    <a:pt x="137" y="251"/>
                  </a:cubicBezTo>
                  <a:cubicBezTo>
                    <a:pt x="135" y="251"/>
                    <a:pt x="134" y="253"/>
                    <a:pt x="132" y="254"/>
                  </a:cubicBezTo>
                  <a:close/>
                  <a:moveTo>
                    <a:pt x="195" y="256"/>
                  </a:moveTo>
                  <a:cubicBezTo>
                    <a:pt x="197" y="256"/>
                    <a:pt x="198" y="256"/>
                    <a:pt x="200" y="256"/>
                  </a:cubicBezTo>
                  <a:cubicBezTo>
                    <a:pt x="201" y="255"/>
                    <a:pt x="200" y="254"/>
                    <a:pt x="200" y="252"/>
                  </a:cubicBezTo>
                  <a:cubicBezTo>
                    <a:pt x="197" y="253"/>
                    <a:pt x="196" y="254"/>
                    <a:pt x="195" y="2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6"/>
            <p:cNvSpPr/>
            <p:nvPr/>
          </p:nvSpPr>
          <p:spPr bwMode="auto">
            <a:xfrm>
              <a:off x="4837" y="1302"/>
              <a:ext cx="1388" cy="1128"/>
            </a:xfrm>
            <a:custGeom>
              <a:avLst/>
              <a:gdLst>
                <a:gd name="T0" fmla="*/ 183 w 183"/>
                <a:gd name="T1" fmla="*/ 5 h 176"/>
                <a:gd name="T2" fmla="*/ 169 w 183"/>
                <a:gd name="T3" fmla="*/ 31 h 176"/>
                <a:gd name="T4" fmla="*/ 166 w 183"/>
                <a:gd name="T5" fmla="*/ 33 h 176"/>
                <a:gd name="T6" fmla="*/ 156 w 183"/>
                <a:gd name="T7" fmla="*/ 51 h 176"/>
                <a:gd name="T8" fmla="*/ 154 w 183"/>
                <a:gd name="T9" fmla="*/ 51 h 176"/>
                <a:gd name="T10" fmla="*/ 153 w 183"/>
                <a:gd name="T11" fmla="*/ 56 h 176"/>
                <a:gd name="T12" fmla="*/ 149 w 183"/>
                <a:gd name="T13" fmla="*/ 57 h 176"/>
                <a:gd name="T14" fmla="*/ 148 w 183"/>
                <a:gd name="T15" fmla="*/ 44 h 176"/>
                <a:gd name="T16" fmla="*/ 132 w 183"/>
                <a:gd name="T17" fmla="*/ 60 h 176"/>
                <a:gd name="T18" fmla="*/ 122 w 183"/>
                <a:gd name="T19" fmla="*/ 70 h 176"/>
                <a:gd name="T20" fmla="*/ 78 w 183"/>
                <a:gd name="T21" fmla="*/ 110 h 176"/>
                <a:gd name="T22" fmla="*/ 65 w 183"/>
                <a:gd name="T23" fmla="*/ 123 h 176"/>
                <a:gd name="T24" fmla="*/ 63 w 183"/>
                <a:gd name="T25" fmla="*/ 124 h 176"/>
                <a:gd name="T26" fmla="*/ 52 w 183"/>
                <a:gd name="T27" fmla="*/ 134 h 176"/>
                <a:gd name="T28" fmla="*/ 41 w 183"/>
                <a:gd name="T29" fmla="*/ 145 h 176"/>
                <a:gd name="T30" fmla="*/ 30 w 183"/>
                <a:gd name="T31" fmla="*/ 152 h 176"/>
                <a:gd name="T32" fmla="*/ 20 w 183"/>
                <a:gd name="T33" fmla="*/ 161 h 176"/>
                <a:gd name="T34" fmla="*/ 2 w 183"/>
                <a:gd name="T35" fmla="*/ 176 h 176"/>
                <a:gd name="T36" fmla="*/ 0 w 183"/>
                <a:gd name="T37" fmla="*/ 174 h 176"/>
                <a:gd name="T38" fmla="*/ 24 w 183"/>
                <a:gd name="T39" fmla="*/ 155 h 176"/>
                <a:gd name="T40" fmla="*/ 52 w 183"/>
                <a:gd name="T41" fmla="*/ 130 h 176"/>
                <a:gd name="T42" fmla="*/ 84 w 183"/>
                <a:gd name="T43" fmla="*/ 103 h 176"/>
                <a:gd name="T44" fmla="*/ 89 w 183"/>
                <a:gd name="T45" fmla="*/ 99 h 176"/>
                <a:gd name="T46" fmla="*/ 97 w 183"/>
                <a:gd name="T47" fmla="*/ 91 h 176"/>
                <a:gd name="T48" fmla="*/ 107 w 183"/>
                <a:gd name="T49" fmla="*/ 83 h 176"/>
                <a:gd name="T50" fmla="*/ 134 w 183"/>
                <a:gd name="T51" fmla="*/ 55 h 176"/>
                <a:gd name="T52" fmla="*/ 147 w 183"/>
                <a:gd name="T53" fmla="*/ 41 h 176"/>
                <a:gd name="T54" fmla="*/ 137 w 183"/>
                <a:gd name="T55" fmla="*/ 40 h 176"/>
                <a:gd name="T56" fmla="*/ 142 w 183"/>
                <a:gd name="T57" fmla="*/ 36 h 176"/>
                <a:gd name="T58" fmla="*/ 148 w 183"/>
                <a:gd name="T59" fmla="*/ 32 h 176"/>
                <a:gd name="T60" fmla="*/ 150 w 183"/>
                <a:gd name="T61" fmla="*/ 30 h 176"/>
                <a:gd name="T62" fmla="*/ 172 w 183"/>
                <a:gd name="T63" fmla="*/ 11 h 176"/>
                <a:gd name="T64" fmla="*/ 183 w 183"/>
                <a:gd name="T65" fmla="*/ 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3" h="176">
                  <a:moveTo>
                    <a:pt x="183" y="5"/>
                  </a:moveTo>
                  <a:cubicBezTo>
                    <a:pt x="178" y="13"/>
                    <a:pt x="173" y="21"/>
                    <a:pt x="169" y="31"/>
                  </a:cubicBezTo>
                  <a:cubicBezTo>
                    <a:pt x="168" y="31"/>
                    <a:pt x="167" y="32"/>
                    <a:pt x="166" y="33"/>
                  </a:cubicBezTo>
                  <a:cubicBezTo>
                    <a:pt x="164" y="40"/>
                    <a:pt x="158" y="44"/>
                    <a:pt x="156" y="51"/>
                  </a:cubicBezTo>
                  <a:cubicBezTo>
                    <a:pt x="155" y="51"/>
                    <a:pt x="155" y="51"/>
                    <a:pt x="154" y="51"/>
                  </a:cubicBezTo>
                  <a:cubicBezTo>
                    <a:pt x="154" y="53"/>
                    <a:pt x="153" y="54"/>
                    <a:pt x="153" y="56"/>
                  </a:cubicBezTo>
                  <a:cubicBezTo>
                    <a:pt x="151" y="56"/>
                    <a:pt x="151" y="57"/>
                    <a:pt x="149" y="57"/>
                  </a:cubicBezTo>
                  <a:cubicBezTo>
                    <a:pt x="149" y="52"/>
                    <a:pt x="149" y="49"/>
                    <a:pt x="148" y="44"/>
                  </a:cubicBezTo>
                  <a:cubicBezTo>
                    <a:pt x="143" y="49"/>
                    <a:pt x="138" y="55"/>
                    <a:pt x="132" y="60"/>
                  </a:cubicBezTo>
                  <a:cubicBezTo>
                    <a:pt x="129" y="64"/>
                    <a:pt x="125" y="67"/>
                    <a:pt x="122" y="70"/>
                  </a:cubicBezTo>
                  <a:cubicBezTo>
                    <a:pt x="108" y="84"/>
                    <a:pt x="93" y="98"/>
                    <a:pt x="78" y="110"/>
                  </a:cubicBezTo>
                  <a:cubicBezTo>
                    <a:pt x="74" y="115"/>
                    <a:pt x="69" y="119"/>
                    <a:pt x="65" y="123"/>
                  </a:cubicBezTo>
                  <a:cubicBezTo>
                    <a:pt x="64" y="124"/>
                    <a:pt x="64" y="124"/>
                    <a:pt x="63" y="124"/>
                  </a:cubicBezTo>
                  <a:cubicBezTo>
                    <a:pt x="60" y="128"/>
                    <a:pt x="56" y="131"/>
                    <a:pt x="52" y="134"/>
                  </a:cubicBezTo>
                  <a:cubicBezTo>
                    <a:pt x="48" y="137"/>
                    <a:pt x="44" y="141"/>
                    <a:pt x="41" y="145"/>
                  </a:cubicBezTo>
                  <a:cubicBezTo>
                    <a:pt x="38" y="148"/>
                    <a:pt x="33" y="149"/>
                    <a:pt x="30" y="152"/>
                  </a:cubicBezTo>
                  <a:cubicBezTo>
                    <a:pt x="26" y="155"/>
                    <a:pt x="24" y="158"/>
                    <a:pt x="20" y="161"/>
                  </a:cubicBezTo>
                  <a:cubicBezTo>
                    <a:pt x="14" y="166"/>
                    <a:pt x="8" y="171"/>
                    <a:pt x="2" y="176"/>
                  </a:cubicBezTo>
                  <a:cubicBezTo>
                    <a:pt x="1" y="175"/>
                    <a:pt x="1" y="174"/>
                    <a:pt x="0" y="174"/>
                  </a:cubicBezTo>
                  <a:cubicBezTo>
                    <a:pt x="8" y="168"/>
                    <a:pt x="16" y="162"/>
                    <a:pt x="24" y="155"/>
                  </a:cubicBezTo>
                  <a:cubicBezTo>
                    <a:pt x="33" y="146"/>
                    <a:pt x="44" y="140"/>
                    <a:pt x="52" y="130"/>
                  </a:cubicBezTo>
                  <a:cubicBezTo>
                    <a:pt x="63" y="122"/>
                    <a:pt x="73" y="112"/>
                    <a:pt x="84" y="103"/>
                  </a:cubicBezTo>
                  <a:cubicBezTo>
                    <a:pt x="85" y="101"/>
                    <a:pt x="87" y="100"/>
                    <a:pt x="89" y="99"/>
                  </a:cubicBezTo>
                  <a:cubicBezTo>
                    <a:pt x="92" y="96"/>
                    <a:pt x="94" y="93"/>
                    <a:pt x="97" y="91"/>
                  </a:cubicBezTo>
                  <a:cubicBezTo>
                    <a:pt x="100" y="88"/>
                    <a:pt x="104" y="86"/>
                    <a:pt x="107" y="83"/>
                  </a:cubicBezTo>
                  <a:cubicBezTo>
                    <a:pt x="116" y="74"/>
                    <a:pt x="125" y="64"/>
                    <a:pt x="134" y="55"/>
                  </a:cubicBezTo>
                  <a:cubicBezTo>
                    <a:pt x="139" y="51"/>
                    <a:pt x="143" y="46"/>
                    <a:pt x="147" y="41"/>
                  </a:cubicBezTo>
                  <a:cubicBezTo>
                    <a:pt x="143" y="39"/>
                    <a:pt x="140" y="43"/>
                    <a:pt x="137" y="40"/>
                  </a:cubicBezTo>
                  <a:cubicBezTo>
                    <a:pt x="136" y="37"/>
                    <a:pt x="140" y="37"/>
                    <a:pt x="142" y="36"/>
                  </a:cubicBezTo>
                  <a:cubicBezTo>
                    <a:pt x="144" y="35"/>
                    <a:pt x="145" y="33"/>
                    <a:pt x="148" y="32"/>
                  </a:cubicBezTo>
                  <a:cubicBezTo>
                    <a:pt x="148" y="31"/>
                    <a:pt x="150" y="31"/>
                    <a:pt x="150" y="30"/>
                  </a:cubicBezTo>
                  <a:cubicBezTo>
                    <a:pt x="158" y="26"/>
                    <a:pt x="166" y="18"/>
                    <a:pt x="172" y="11"/>
                  </a:cubicBezTo>
                  <a:cubicBezTo>
                    <a:pt x="175" y="8"/>
                    <a:pt x="180" y="0"/>
                    <a:pt x="18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7"/>
            <p:cNvSpPr/>
            <p:nvPr/>
          </p:nvSpPr>
          <p:spPr bwMode="auto">
            <a:xfrm>
              <a:off x="4496" y="2417"/>
              <a:ext cx="349" cy="186"/>
            </a:xfrm>
            <a:custGeom>
              <a:avLst/>
              <a:gdLst>
                <a:gd name="T0" fmla="*/ 45 w 46"/>
                <a:gd name="T1" fmla="*/ 0 h 29"/>
                <a:gd name="T2" fmla="*/ 46 w 46"/>
                <a:gd name="T3" fmla="*/ 2 h 29"/>
                <a:gd name="T4" fmla="*/ 28 w 46"/>
                <a:gd name="T5" fmla="*/ 15 h 29"/>
                <a:gd name="T6" fmla="*/ 0 w 46"/>
                <a:gd name="T7" fmla="*/ 29 h 29"/>
                <a:gd name="T8" fmla="*/ 5 w 46"/>
                <a:gd name="T9" fmla="*/ 25 h 29"/>
                <a:gd name="T10" fmla="*/ 39 w 46"/>
                <a:gd name="T11" fmla="*/ 4 h 29"/>
                <a:gd name="T12" fmla="*/ 45 w 46"/>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46" h="29">
                  <a:moveTo>
                    <a:pt x="45" y="0"/>
                  </a:moveTo>
                  <a:cubicBezTo>
                    <a:pt x="46" y="0"/>
                    <a:pt x="45" y="2"/>
                    <a:pt x="46" y="2"/>
                  </a:cubicBezTo>
                  <a:cubicBezTo>
                    <a:pt x="41" y="7"/>
                    <a:pt x="33" y="10"/>
                    <a:pt x="28" y="15"/>
                  </a:cubicBezTo>
                  <a:cubicBezTo>
                    <a:pt x="18" y="19"/>
                    <a:pt x="11" y="26"/>
                    <a:pt x="0" y="29"/>
                  </a:cubicBezTo>
                  <a:cubicBezTo>
                    <a:pt x="0" y="26"/>
                    <a:pt x="3" y="25"/>
                    <a:pt x="5" y="25"/>
                  </a:cubicBezTo>
                  <a:cubicBezTo>
                    <a:pt x="17" y="18"/>
                    <a:pt x="29" y="12"/>
                    <a:pt x="39" y="4"/>
                  </a:cubicBezTo>
                  <a:cubicBezTo>
                    <a:pt x="42" y="3"/>
                    <a:pt x="43" y="2"/>
                    <a:pt x="4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94" name="文本框 93"/>
          <p:cNvSpPr txBox="1"/>
          <p:nvPr/>
        </p:nvSpPr>
        <p:spPr>
          <a:xfrm>
            <a:off x="7302776" y="2212324"/>
            <a:ext cx="4585784" cy="370679"/>
          </a:xfrm>
          <a:prstGeom prst="rect">
            <a:avLst/>
          </a:prstGeom>
          <a:noFill/>
        </p:spPr>
        <p:txBody>
          <a:bodyPr wrap="square" rtlCol="0">
            <a:spAutoFit/>
          </a:bodyPr>
          <a:lstStyle/>
          <a:p>
            <a:pPr algn="just">
              <a:lnSpc>
                <a:spcPct val="125000"/>
              </a:lnSpc>
            </a:pPr>
            <a:r>
              <a:rPr lang="zh-CN" altLang="en-US" sz="1600" dirty="0" smtClean="0">
                <a:solidFill>
                  <a:srgbClr val="34322F"/>
                </a:solidFill>
                <a:latin typeface="华文细黑" panose="02010600040101010101" pitchFamily="2" charset="-122"/>
                <a:ea typeface="华文细黑" panose="02010600040101010101" pitchFamily="2" charset="-122"/>
              </a:rPr>
              <a:t>请在这里输入文字请在这里输入文字</a:t>
            </a:r>
            <a:endParaRPr lang="zh-CN" altLang="en-US" sz="1600" dirty="0">
              <a:solidFill>
                <a:srgbClr val="34322F"/>
              </a:solidFill>
              <a:latin typeface="华文细黑" panose="02010600040101010101" pitchFamily="2" charset="-122"/>
              <a:ea typeface="华文细黑" panose="02010600040101010101" pitchFamily="2" charset="-122"/>
            </a:endParaRPr>
          </a:p>
        </p:txBody>
      </p:sp>
      <p:sp>
        <p:nvSpPr>
          <p:cNvPr id="95" name="文本框 94"/>
          <p:cNvSpPr txBox="1"/>
          <p:nvPr/>
        </p:nvSpPr>
        <p:spPr>
          <a:xfrm>
            <a:off x="5539471" y="2169511"/>
            <a:ext cx="834024" cy="523220"/>
          </a:xfrm>
          <a:prstGeom prst="rect">
            <a:avLst/>
          </a:prstGeom>
          <a:noFill/>
        </p:spPr>
        <p:txBody>
          <a:bodyPr wrap="square" rtlCol="0">
            <a:spAutoFit/>
          </a:bodyPr>
          <a:lstStyle/>
          <a:p>
            <a:pPr algn="ctr"/>
            <a:r>
              <a:rPr lang="en-US" altLang="zh-CN" sz="2800" b="1" spc="300" dirty="0" smtClean="0">
                <a:solidFill>
                  <a:srgbClr val="34322F"/>
                </a:solidFill>
                <a:latin typeface="方正静蕾简体" panose="02000000000000000000" pitchFamily="2" charset="-122"/>
                <a:ea typeface="方正静蕾简体" panose="02000000000000000000" pitchFamily="2" charset="-122"/>
              </a:rPr>
              <a:t>01</a:t>
            </a:r>
            <a:endParaRPr lang="zh-CN" altLang="en-US" sz="2800" b="1" spc="300" dirty="0">
              <a:solidFill>
                <a:srgbClr val="34322F"/>
              </a:solidFill>
              <a:latin typeface="方正静蕾简体" panose="02000000000000000000" pitchFamily="2" charset="-122"/>
              <a:ea typeface="方正静蕾简体" panose="02000000000000000000" pitchFamily="2" charset="-122"/>
            </a:endParaRPr>
          </a:p>
        </p:txBody>
      </p:sp>
      <p:sp>
        <p:nvSpPr>
          <p:cNvPr id="97" name="任意多边形 96"/>
          <p:cNvSpPr/>
          <p:nvPr/>
        </p:nvSpPr>
        <p:spPr>
          <a:xfrm>
            <a:off x="7447497" y="2643603"/>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rgbClr val="34322F"/>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31"/>
          <p:cNvSpPr/>
          <p:nvPr/>
        </p:nvSpPr>
        <p:spPr>
          <a:xfrm>
            <a:off x="6238625" y="2235176"/>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2225" cap="rnd">
            <a:solidFill>
              <a:srgbClr val="34322F"/>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b="1" spc="-300" dirty="0" smtClean="0">
                <a:solidFill>
                  <a:srgbClr val="34322F"/>
                </a:solidFill>
                <a:latin typeface="方正静蕾简体" panose="02000000000000000000" pitchFamily="2" charset="-122"/>
                <a:ea typeface="方正静蕾简体" panose="02000000000000000000" pitchFamily="2" charset="-122"/>
              </a:rPr>
              <a:t>一季度</a:t>
            </a:r>
            <a:endParaRPr lang="zh-CN" altLang="en-US" sz="2000" b="1" spc="-300" dirty="0">
              <a:solidFill>
                <a:srgbClr val="34322F"/>
              </a:solidFill>
              <a:latin typeface="方正静蕾简体" panose="02000000000000000000" pitchFamily="2" charset="-122"/>
              <a:ea typeface="方正静蕾简体" panose="02000000000000000000" pitchFamily="2" charset="-122"/>
            </a:endParaRPr>
          </a:p>
        </p:txBody>
      </p:sp>
      <p:sp>
        <p:nvSpPr>
          <p:cNvPr id="99" name="文本框 98"/>
          <p:cNvSpPr txBox="1"/>
          <p:nvPr/>
        </p:nvSpPr>
        <p:spPr>
          <a:xfrm>
            <a:off x="7302776" y="3261500"/>
            <a:ext cx="4585784" cy="370679"/>
          </a:xfrm>
          <a:prstGeom prst="rect">
            <a:avLst/>
          </a:prstGeom>
          <a:noFill/>
        </p:spPr>
        <p:txBody>
          <a:bodyPr wrap="square" rtlCol="0">
            <a:spAutoFit/>
          </a:bodyPr>
          <a:lstStyle/>
          <a:p>
            <a:pPr algn="just">
              <a:lnSpc>
                <a:spcPct val="125000"/>
              </a:lnSpc>
            </a:pPr>
            <a:r>
              <a:rPr lang="zh-CN" altLang="en-US" sz="1600" dirty="0" smtClean="0">
                <a:solidFill>
                  <a:srgbClr val="34322F"/>
                </a:solidFill>
                <a:latin typeface="华文细黑" panose="02010600040101010101" pitchFamily="2" charset="-122"/>
                <a:ea typeface="华文细黑" panose="02010600040101010101" pitchFamily="2" charset="-122"/>
              </a:rPr>
              <a:t>请在这里输入文字请在这里输入文字</a:t>
            </a:r>
            <a:endParaRPr lang="zh-CN" altLang="en-US" sz="1600" dirty="0">
              <a:solidFill>
                <a:srgbClr val="34322F"/>
              </a:solidFill>
              <a:latin typeface="华文细黑" panose="02010600040101010101" pitchFamily="2" charset="-122"/>
              <a:ea typeface="华文细黑" panose="02010600040101010101" pitchFamily="2" charset="-122"/>
            </a:endParaRPr>
          </a:p>
        </p:txBody>
      </p:sp>
      <p:sp>
        <p:nvSpPr>
          <p:cNvPr id="100" name="文本框 99"/>
          <p:cNvSpPr txBox="1"/>
          <p:nvPr/>
        </p:nvSpPr>
        <p:spPr>
          <a:xfrm>
            <a:off x="5539471" y="3218687"/>
            <a:ext cx="834024" cy="523220"/>
          </a:xfrm>
          <a:prstGeom prst="rect">
            <a:avLst/>
          </a:prstGeom>
          <a:noFill/>
        </p:spPr>
        <p:txBody>
          <a:bodyPr wrap="square" rtlCol="0">
            <a:spAutoFit/>
          </a:bodyPr>
          <a:lstStyle/>
          <a:p>
            <a:pPr algn="ctr"/>
            <a:r>
              <a:rPr lang="en-US" altLang="zh-CN" sz="2800" b="1" spc="300" dirty="0" smtClean="0">
                <a:solidFill>
                  <a:srgbClr val="34322F"/>
                </a:solidFill>
                <a:latin typeface="方正静蕾简体" panose="02000000000000000000" pitchFamily="2" charset="-122"/>
                <a:ea typeface="方正静蕾简体" panose="02000000000000000000" pitchFamily="2" charset="-122"/>
              </a:rPr>
              <a:t>02</a:t>
            </a:r>
            <a:endParaRPr lang="zh-CN" altLang="en-US" sz="2800" b="1" spc="300" dirty="0">
              <a:solidFill>
                <a:srgbClr val="34322F"/>
              </a:solidFill>
              <a:latin typeface="方正静蕾简体" panose="02000000000000000000" pitchFamily="2" charset="-122"/>
              <a:ea typeface="方正静蕾简体" panose="02000000000000000000" pitchFamily="2" charset="-122"/>
            </a:endParaRPr>
          </a:p>
        </p:txBody>
      </p:sp>
      <p:sp>
        <p:nvSpPr>
          <p:cNvPr id="101" name="任意多边形 100"/>
          <p:cNvSpPr/>
          <p:nvPr/>
        </p:nvSpPr>
        <p:spPr>
          <a:xfrm>
            <a:off x="7447497" y="3692779"/>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rgbClr val="34322F"/>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31"/>
          <p:cNvSpPr/>
          <p:nvPr/>
        </p:nvSpPr>
        <p:spPr>
          <a:xfrm>
            <a:off x="6238625" y="3284352"/>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2225" cap="rnd">
            <a:solidFill>
              <a:srgbClr val="34322F"/>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b="1" spc="-300" dirty="0" smtClean="0">
                <a:solidFill>
                  <a:srgbClr val="34322F"/>
                </a:solidFill>
                <a:latin typeface="方正静蕾简体" panose="02000000000000000000" pitchFamily="2" charset="-122"/>
                <a:ea typeface="方正静蕾简体" panose="02000000000000000000" pitchFamily="2" charset="-122"/>
              </a:rPr>
              <a:t>二季度</a:t>
            </a:r>
            <a:endParaRPr lang="zh-CN" altLang="en-US" sz="2000" b="1" spc="-300" dirty="0">
              <a:solidFill>
                <a:srgbClr val="34322F"/>
              </a:solidFill>
              <a:latin typeface="方正静蕾简体" panose="02000000000000000000" pitchFamily="2" charset="-122"/>
              <a:ea typeface="方正静蕾简体" panose="02000000000000000000" pitchFamily="2" charset="-122"/>
            </a:endParaRPr>
          </a:p>
        </p:txBody>
      </p:sp>
      <p:sp>
        <p:nvSpPr>
          <p:cNvPr id="103" name="文本框 102"/>
          <p:cNvSpPr txBox="1"/>
          <p:nvPr/>
        </p:nvSpPr>
        <p:spPr>
          <a:xfrm>
            <a:off x="7302776" y="4310461"/>
            <a:ext cx="4585784" cy="370679"/>
          </a:xfrm>
          <a:prstGeom prst="rect">
            <a:avLst/>
          </a:prstGeom>
          <a:noFill/>
        </p:spPr>
        <p:txBody>
          <a:bodyPr wrap="square" rtlCol="0">
            <a:spAutoFit/>
          </a:bodyPr>
          <a:lstStyle/>
          <a:p>
            <a:pPr algn="just">
              <a:lnSpc>
                <a:spcPct val="125000"/>
              </a:lnSpc>
            </a:pPr>
            <a:r>
              <a:rPr lang="zh-CN" altLang="en-US" sz="1600" dirty="0" smtClean="0">
                <a:solidFill>
                  <a:srgbClr val="34322F"/>
                </a:solidFill>
                <a:latin typeface="华文细黑" panose="02010600040101010101" pitchFamily="2" charset="-122"/>
                <a:ea typeface="华文细黑" panose="02010600040101010101" pitchFamily="2" charset="-122"/>
              </a:rPr>
              <a:t>请在这里输入文字请在这里输入文字</a:t>
            </a:r>
            <a:endParaRPr lang="zh-CN" altLang="en-US" sz="1600" dirty="0">
              <a:solidFill>
                <a:srgbClr val="34322F"/>
              </a:solidFill>
              <a:latin typeface="华文细黑" panose="02010600040101010101" pitchFamily="2" charset="-122"/>
              <a:ea typeface="华文细黑" panose="02010600040101010101" pitchFamily="2" charset="-122"/>
            </a:endParaRPr>
          </a:p>
        </p:txBody>
      </p:sp>
      <p:sp>
        <p:nvSpPr>
          <p:cNvPr id="104" name="文本框 103"/>
          <p:cNvSpPr txBox="1"/>
          <p:nvPr/>
        </p:nvSpPr>
        <p:spPr>
          <a:xfrm>
            <a:off x="5539471" y="4267648"/>
            <a:ext cx="834024" cy="523220"/>
          </a:xfrm>
          <a:prstGeom prst="rect">
            <a:avLst/>
          </a:prstGeom>
          <a:noFill/>
        </p:spPr>
        <p:txBody>
          <a:bodyPr wrap="square" rtlCol="0">
            <a:spAutoFit/>
          </a:bodyPr>
          <a:lstStyle/>
          <a:p>
            <a:pPr algn="ctr"/>
            <a:r>
              <a:rPr lang="en-US" altLang="zh-CN" sz="2800" b="1" spc="300" dirty="0" smtClean="0">
                <a:solidFill>
                  <a:srgbClr val="34322F"/>
                </a:solidFill>
                <a:latin typeface="方正静蕾简体" panose="02000000000000000000" pitchFamily="2" charset="-122"/>
                <a:ea typeface="方正静蕾简体" panose="02000000000000000000" pitchFamily="2" charset="-122"/>
              </a:rPr>
              <a:t>03</a:t>
            </a:r>
            <a:endParaRPr lang="zh-CN" altLang="en-US" sz="2800" b="1" spc="300" dirty="0">
              <a:solidFill>
                <a:srgbClr val="34322F"/>
              </a:solidFill>
              <a:latin typeface="方正静蕾简体" panose="02000000000000000000" pitchFamily="2" charset="-122"/>
              <a:ea typeface="方正静蕾简体" panose="02000000000000000000" pitchFamily="2" charset="-122"/>
            </a:endParaRPr>
          </a:p>
        </p:txBody>
      </p:sp>
      <p:sp>
        <p:nvSpPr>
          <p:cNvPr id="105" name="任意多边形 104"/>
          <p:cNvSpPr/>
          <p:nvPr/>
        </p:nvSpPr>
        <p:spPr>
          <a:xfrm>
            <a:off x="7447497" y="4741740"/>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rgbClr val="34322F"/>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31"/>
          <p:cNvSpPr/>
          <p:nvPr/>
        </p:nvSpPr>
        <p:spPr>
          <a:xfrm>
            <a:off x="6238625" y="4333313"/>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2225" cap="rnd">
            <a:solidFill>
              <a:srgbClr val="34322F"/>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b="1" spc="-300" dirty="0">
                <a:solidFill>
                  <a:srgbClr val="34322F"/>
                </a:solidFill>
                <a:latin typeface="方正静蕾简体" panose="02000000000000000000" pitchFamily="2" charset="-122"/>
                <a:ea typeface="方正静蕾简体" panose="02000000000000000000" pitchFamily="2" charset="-122"/>
              </a:rPr>
              <a:t>三季度</a:t>
            </a:r>
            <a:endParaRPr lang="zh-CN" altLang="en-US" sz="2000" b="1" spc="-300" dirty="0">
              <a:solidFill>
                <a:srgbClr val="34322F"/>
              </a:solidFill>
              <a:latin typeface="方正静蕾简体" panose="02000000000000000000" pitchFamily="2" charset="-122"/>
              <a:ea typeface="方正静蕾简体" panose="02000000000000000000" pitchFamily="2" charset="-122"/>
            </a:endParaRPr>
          </a:p>
        </p:txBody>
      </p:sp>
      <p:sp>
        <p:nvSpPr>
          <p:cNvPr id="107" name="文本框 106"/>
          <p:cNvSpPr txBox="1"/>
          <p:nvPr/>
        </p:nvSpPr>
        <p:spPr>
          <a:xfrm>
            <a:off x="7302776" y="5324409"/>
            <a:ext cx="4585784" cy="370679"/>
          </a:xfrm>
          <a:prstGeom prst="rect">
            <a:avLst/>
          </a:prstGeom>
          <a:noFill/>
        </p:spPr>
        <p:txBody>
          <a:bodyPr wrap="square" rtlCol="0">
            <a:spAutoFit/>
          </a:bodyPr>
          <a:lstStyle/>
          <a:p>
            <a:pPr algn="just">
              <a:lnSpc>
                <a:spcPct val="125000"/>
              </a:lnSpc>
            </a:pPr>
            <a:r>
              <a:rPr lang="zh-CN" altLang="en-US" sz="1600" dirty="0" smtClean="0">
                <a:solidFill>
                  <a:srgbClr val="34322F"/>
                </a:solidFill>
                <a:latin typeface="华文细黑" panose="02010600040101010101" pitchFamily="2" charset="-122"/>
                <a:ea typeface="华文细黑" panose="02010600040101010101" pitchFamily="2" charset="-122"/>
              </a:rPr>
              <a:t>请在这里输入文字请在这里输入文字</a:t>
            </a:r>
            <a:endParaRPr lang="zh-CN" altLang="en-US" sz="1600" dirty="0">
              <a:solidFill>
                <a:srgbClr val="34322F"/>
              </a:solidFill>
              <a:latin typeface="华文细黑" panose="02010600040101010101" pitchFamily="2" charset="-122"/>
              <a:ea typeface="华文细黑" panose="02010600040101010101" pitchFamily="2" charset="-122"/>
            </a:endParaRPr>
          </a:p>
        </p:txBody>
      </p:sp>
      <p:sp>
        <p:nvSpPr>
          <p:cNvPr id="108" name="文本框 107"/>
          <p:cNvSpPr txBox="1"/>
          <p:nvPr/>
        </p:nvSpPr>
        <p:spPr>
          <a:xfrm>
            <a:off x="5539471" y="5281596"/>
            <a:ext cx="834024" cy="523220"/>
          </a:xfrm>
          <a:prstGeom prst="rect">
            <a:avLst/>
          </a:prstGeom>
          <a:noFill/>
        </p:spPr>
        <p:txBody>
          <a:bodyPr wrap="square" rtlCol="0">
            <a:spAutoFit/>
          </a:bodyPr>
          <a:lstStyle/>
          <a:p>
            <a:pPr algn="ctr"/>
            <a:r>
              <a:rPr lang="en-US" altLang="zh-CN" sz="2800" b="1" spc="300" dirty="0" smtClean="0">
                <a:solidFill>
                  <a:srgbClr val="34322F"/>
                </a:solidFill>
                <a:latin typeface="方正静蕾简体" panose="02000000000000000000" pitchFamily="2" charset="-122"/>
                <a:ea typeface="方正静蕾简体" panose="02000000000000000000" pitchFamily="2" charset="-122"/>
              </a:rPr>
              <a:t>04</a:t>
            </a:r>
            <a:endParaRPr lang="zh-CN" altLang="en-US" sz="2800" b="1" spc="300" dirty="0">
              <a:solidFill>
                <a:srgbClr val="34322F"/>
              </a:solidFill>
              <a:latin typeface="方正静蕾简体" panose="02000000000000000000" pitchFamily="2" charset="-122"/>
              <a:ea typeface="方正静蕾简体" panose="02000000000000000000" pitchFamily="2" charset="-122"/>
            </a:endParaRPr>
          </a:p>
        </p:txBody>
      </p:sp>
      <p:sp>
        <p:nvSpPr>
          <p:cNvPr id="109" name="任意多边形 108"/>
          <p:cNvSpPr/>
          <p:nvPr/>
        </p:nvSpPr>
        <p:spPr>
          <a:xfrm>
            <a:off x="7447497" y="5755688"/>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rgbClr val="34322F"/>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31"/>
          <p:cNvSpPr/>
          <p:nvPr/>
        </p:nvSpPr>
        <p:spPr>
          <a:xfrm>
            <a:off x="6238625" y="5347261"/>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2225" cap="rnd">
            <a:solidFill>
              <a:srgbClr val="34322F"/>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b="1" spc="-300" dirty="0" smtClean="0">
                <a:solidFill>
                  <a:srgbClr val="34322F"/>
                </a:solidFill>
                <a:latin typeface="方正静蕾简体" panose="02000000000000000000" pitchFamily="2" charset="-122"/>
                <a:ea typeface="方正静蕾简体" panose="02000000000000000000" pitchFamily="2" charset="-122"/>
              </a:rPr>
              <a:t>四季度</a:t>
            </a:r>
            <a:endParaRPr lang="zh-CN" altLang="en-US" sz="2000" b="1" spc="-300" dirty="0">
              <a:solidFill>
                <a:srgbClr val="34322F"/>
              </a:solidFill>
              <a:latin typeface="方正静蕾简体" panose="02000000000000000000" pitchFamily="2" charset="-122"/>
              <a:ea typeface="方正静蕾简体" panose="02000000000000000000" pitchFamily="2"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7F7F2"/>
        </a:solidFill>
        <a:effectLst/>
      </p:bgPr>
    </p:bg>
    <p:spTree>
      <p:nvGrpSpPr>
        <p:cNvPr id="1" name=""/>
        <p:cNvGrpSpPr/>
        <p:nvPr/>
      </p:nvGrpSpPr>
      <p:grpSpPr>
        <a:xfrm>
          <a:off x="0" y="0"/>
          <a:ext cx="0" cy="0"/>
          <a:chOff x="0" y="0"/>
          <a:chExt cx="0" cy="0"/>
        </a:xfrm>
      </p:grpSpPr>
      <p:pic>
        <p:nvPicPr>
          <p:cNvPr id="150" name="图片 149"/>
          <p:cNvPicPr>
            <a:picLocks noChangeAspect="1"/>
          </p:cNvPicPr>
          <p:nvPr/>
        </p:nvPicPr>
        <p:blipFill>
          <a:blip r:embed="rId1"/>
          <a:stretch>
            <a:fillRect/>
          </a:stretch>
        </p:blipFill>
        <p:spPr>
          <a:xfrm>
            <a:off x="3421919" y="826403"/>
            <a:ext cx="5338557" cy="5338557"/>
          </a:xfrm>
          <a:prstGeom prst="rect">
            <a:avLst/>
          </a:prstGeom>
        </p:spPr>
      </p:pic>
      <p:sp>
        <p:nvSpPr>
          <p:cNvPr id="156" name="Freeform 135"/>
          <p:cNvSpPr>
            <a:spLocks noEditPoints="1"/>
          </p:cNvSpPr>
          <p:nvPr/>
        </p:nvSpPr>
        <p:spPr bwMode="auto">
          <a:xfrm>
            <a:off x="1150938" y="-1477963"/>
            <a:ext cx="9958388" cy="10018713"/>
          </a:xfrm>
          <a:custGeom>
            <a:avLst/>
            <a:gdLst>
              <a:gd name="T0" fmla="*/ 84 w 165"/>
              <a:gd name="T1" fmla="*/ 166 h 166"/>
              <a:gd name="T2" fmla="*/ 76 w 165"/>
              <a:gd name="T3" fmla="*/ 165 h 166"/>
              <a:gd name="T4" fmla="*/ 68 w 165"/>
              <a:gd name="T5" fmla="*/ 164 h 166"/>
              <a:gd name="T6" fmla="*/ 97 w 165"/>
              <a:gd name="T7" fmla="*/ 164 h 166"/>
              <a:gd name="T8" fmla="*/ 59 w 165"/>
              <a:gd name="T9" fmla="*/ 162 h 166"/>
              <a:gd name="T10" fmla="*/ 107 w 165"/>
              <a:gd name="T11" fmla="*/ 160 h 166"/>
              <a:gd name="T12" fmla="*/ 52 w 165"/>
              <a:gd name="T13" fmla="*/ 158 h 166"/>
              <a:gd name="T14" fmla="*/ 115 w 165"/>
              <a:gd name="T15" fmla="*/ 159 h 166"/>
              <a:gd name="T16" fmla="*/ 47 w 165"/>
              <a:gd name="T17" fmla="*/ 157 h 166"/>
              <a:gd name="T18" fmla="*/ 120 w 165"/>
              <a:gd name="T19" fmla="*/ 156 h 166"/>
              <a:gd name="T20" fmla="*/ 127 w 165"/>
              <a:gd name="T21" fmla="*/ 152 h 166"/>
              <a:gd name="T22" fmla="*/ 32 w 165"/>
              <a:gd name="T23" fmla="*/ 149 h 166"/>
              <a:gd name="T24" fmla="*/ 133 w 165"/>
              <a:gd name="T25" fmla="*/ 147 h 166"/>
              <a:gd name="T26" fmla="*/ 25 w 165"/>
              <a:gd name="T27" fmla="*/ 141 h 166"/>
              <a:gd name="T28" fmla="*/ 141 w 165"/>
              <a:gd name="T29" fmla="*/ 140 h 166"/>
              <a:gd name="T30" fmla="*/ 22 w 165"/>
              <a:gd name="T31" fmla="*/ 137 h 166"/>
              <a:gd name="T32" fmla="*/ 145 w 165"/>
              <a:gd name="T33" fmla="*/ 137 h 166"/>
              <a:gd name="T34" fmla="*/ 16 w 165"/>
              <a:gd name="T35" fmla="*/ 132 h 166"/>
              <a:gd name="T36" fmla="*/ 12 w 165"/>
              <a:gd name="T37" fmla="*/ 126 h 166"/>
              <a:gd name="T38" fmla="*/ 153 w 165"/>
              <a:gd name="T39" fmla="*/ 124 h 166"/>
              <a:gd name="T40" fmla="*/ 7 w 165"/>
              <a:gd name="T41" fmla="*/ 116 h 166"/>
              <a:gd name="T42" fmla="*/ 157 w 165"/>
              <a:gd name="T43" fmla="*/ 114 h 166"/>
              <a:gd name="T44" fmla="*/ 5 w 165"/>
              <a:gd name="T45" fmla="*/ 109 h 166"/>
              <a:gd name="T46" fmla="*/ 161 w 165"/>
              <a:gd name="T47" fmla="*/ 107 h 166"/>
              <a:gd name="T48" fmla="*/ 3 w 165"/>
              <a:gd name="T49" fmla="*/ 104 h 166"/>
              <a:gd name="T50" fmla="*/ 162 w 165"/>
              <a:gd name="T51" fmla="*/ 102 h 166"/>
              <a:gd name="T52" fmla="*/ 164 w 165"/>
              <a:gd name="T53" fmla="*/ 94 h 166"/>
              <a:gd name="T54" fmla="*/ 0 w 165"/>
              <a:gd name="T55" fmla="*/ 88 h 166"/>
              <a:gd name="T56" fmla="*/ 164 w 165"/>
              <a:gd name="T57" fmla="*/ 86 h 166"/>
              <a:gd name="T58" fmla="*/ 0 w 165"/>
              <a:gd name="T59" fmla="*/ 80 h 166"/>
              <a:gd name="T60" fmla="*/ 164 w 165"/>
              <a:gd name="T61" fmla="*/ 76 h 166"/>
              <a:gd name="T62" fmla="*/ 1 w 165"/>
              <a:gd name="T63" fmla="*/ 69 h 166"/>
              <a:gd name="T64" fmla="*/ 164 w 165"/>
              <a:gd name="T65" fmla="*/ 70 h 166"/>
              <a:gd name="T66" fmla="*/ 163 w 165"/>
              <a:gd name="T67" fmla="*/ 67 h 166"/>
              <a:gd name="T68" fmla="*/ 2 w 165"/>
              <a:gd name="T69" fmla="*/ 65 h 166"/>
              <a:gd name="T70" fmla="*/ 5 w 165"/>
              <a:gd name="T71" fmla="*/ 57 h 166"/>
              <a:gd name="T72" fmla="*/ 158 w 165"/>
              <a:gd name="T73" fmla="*/ 52 h 166"/>
              <a:gd name="T74" fmla="*/ 7 w 165"/>
              <a:gd name="T75" fmla="*/ 49 h 166"/>
              <a:gd name="T76" fmla="*/ 153 w 165"/>
              <a:gd name="T77" fmla="*/ 42 h 166"/>
              <a:gd name="T78" fmla="*/ 12 w 165"/>
              <a:gd name="T79" fmla="*/ 40 h 166"/>
              <a:gd name="T80" fmla="*/ 151 w 165"/>
              <a:gd name="T81" fmla="*/ 37 h 166"/>
              <a:gd name="T82" fmla="*/ 16 w 165"/>
              <a:gd name="T83" fmla="*/ 36 h 166"/>
              <a:gd name="T84" fmla="*/ 146 w 165"/>
              <a:gd name="T85" fmla="*/ 32 h 166"/>
              <a:gd name="T86" fmla="*/ 141 w 165"/>
              <a:gd name="T87" fmla="*/ 26 h 166"/>
              <a:gd name="T88" fmla="*/ 25 w 165"/>
              <a:gd name="T89" fmla="*/ 24 h 166"/>
              <a:gd name="T90" fmla="*/ 133 w 165"/>
              <a:gd name="T91" fmla="*/ 19 h 166"/>
              <a:gd name="T92" fmla="*/ 33 w 165"/>
              <a:gd name="T93" fmla="*/ 17 h 166"/>
              <a:gd name="T94" fmla="*/ 127 w 165"/>
              <a:gd name="T95" fmla="*/ 14 h 166"/>
              <a:gd name="T96" fmla="*/ 40 w 165"/>
              <a:gd name="T97" fmla="*/ 13 h 166"/>
              <a:gd name="T98" fmla="*/ 123 w 165"/>
              <a:gd name="T99" fmla="*/ 12 h 166"/>
              <a:gd name="T100" fmla="*/ 45 w 165"/>
              <a:gd name="T101" fmla="*/ 11 h 166"/>
              <a:gd name="T102" fmla="*/ 52 w 165"/>
              <a:gd name="T103" fmla="*/ 7 h 166"/>
              <a:gd name="T104" fmla="*/ 107 w 165"/>
              <a:gd name="T105" fmla="*/ 6 h 166"/>
              <a:gd name="T106" fmla="*/ 59 w 165"/>
              <a:gd name="T107" fmla="*/ 4 h 166"/>
              <a:gd name="T108" fmla="*/ 98 w 165"/>
              <a:gd name="T109" fmla="*/ 2 h 166"/>
              <a:gd name="T110" fmla="*/ 69 w 165"/>
              <a:gd name="T111" fmla="*/ 1 h 166"/>
              <a:gd name="T112" fmla="*/ 90 w 165"/>
              <a:gd name="T113" fmla="*/ 1 h 166"/>
              <a:gd name="T114" fmla="*/ 77 w 165"/>
              <a:gd name="T115" fmla="*/ 1 h 166"/>
              <a:gd name="T116" fmla="*/ 83 w 165"/>
              <a:gd name="T11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5" h="166">
                <a:moveTo>
                  <a:pt x="82" y="166"/>
                </a:moveTo>
                <a:cubicBezTo>
                  <a:pt x="82" y="166"/>
                  <a:pt x="82" y="166"/>
                  <a:pt x="82" y="166"/>
                </a:cubicBezTo>
                <a:cubicBezTo>
                  <a:pt x="82" y="166"/>
                  <a:pt x="82" y="165"/>
                  <a:pt x="82" y="165"/>
                </a:cubicBezTo>
                <a:cubicBezTo>
                  <a:pt x="82" y="165"/>
                  <a:pt x="82" y="164"/>
                  <a:pt x="82" y="164"/>
                </a:cubicBezTo>
                <a:cubicBezTo>
                  <a:pt x="82" y="164"/>
                  <a:pt x="82" y="164"/>
                  <a:pt x="82" y="164"/>
                </a:cubicBezTo>
                <a:cubicBezTo>
                  <a:pt x="83" y="164"/>
                  <a:pt x="83" y="164"/>
                  <a:pt x="84" y="164"/>
                </a:cubicBezTo>
                <a:cubicBezTo>
                  <a:pt x="84" y="164"/>
                  <a:pt x="84" y="164"/>
                  <a:pt x="84" y="164"/>
                </a:cubicBezTo>
                <a:cubicBezTo>
                  <a:pt x="84" y="164"/>
                  <a:pt x="85" y="165"/>
                  <a:pt x="85" y="165"/>
                </a:cubicBezTo>
                <a:cubicBezTo>
                  <a:pt x="85" y="165"/>
                  <a:pt x="84" y="166"/>
                  <a:pt x="84" y="166"/>
                </a:cubicBezTo>
                <a:cubicBezTo>
                  <a:pt x="83" y="166"/>
                  <a:pt x="83" y="166"/>
                  <a:pt x="82" y="166"/>
                </a:cubicBezTo>
                <a:close/>
                <a:moveTo>
                  <a:pt x="76" y="165"/>
                </a:moveTo>
                <a:cubicBezTo>
                  <a:pt x="76" y="165"/>
                  <a:pt x="76" y="165"/>
                  <a:pt x="76" y="165"/>
                </a:cubicBezTo>
                <a:cubicBezTo>
                  <a:pt x="76" y="165"/>
                  <a:pt x="75" y="165"/>
                  <a:pt x="74" y="165"/>
                </a:cubicBezTo>
                <a:cubicBezTo>
                  <a:pt x="74" y="165"/>
                  <a:pt x="74" y="165"/>
                  <a:pt x="74" y="165"/>
                </a:cubicBezTo>
                <a:cubicBezTo>
                  <a:pt x="74" y="164"/>
                  <a:pt x="74" y="164"/>
                  <a:pt x="74" y="164"/>
                </a:cubicBezTo>
                <a:cubicBezTo>
                  <a:pt x="75" y="164"/>
                  <a:pt x="76" y="164"/>
                  <a:pt x="76" y="164"/>
                </a:cubicBezTo>
                <a:cubicBezTo>
                  <a:pt x="77" y="164"/>
                  <a:pt x="77" y="164"/>
                  <a:pt x="77" y="165"/>
                </a:cubicBezTo>
                <a:cubicBezTo>
                  <a:pt x="77" y="165"/>
                  <a:pt x="77" y="165"/>
                  <a:pt x="76" y="165"/>
                </a:cubicBezTo>
                <a:close/>
                <a:moveTo>
                  <a:pt x="90" y="165"/>
                </a:moveTo>
                <a:cubicBezTo>
                  <a:pt x="90" y="165"/>
                  <a:pt x="89" y="165"/>
                  <a:pt x="89" y="165"/>
                </a:cubicBezTo>
                <a:cubicBezTo>
                  <a:pt x="89" y="164"/>
                  <a:pt x="90" y="164"/>
                  <a:pt x="90" y="164"/>
                </a:cubicBezTo>
                <a:cubicBezTo>
                  <a:pt x="91" y="164"/>
                  <a:pt x="91" y="164"/>
                  <a:pt x="92" y="164"/>
                </a:cubicBezTo>
                <a:cubicBezTo>
                  <a:pt x="92" y="164"/>
                  <a:pt x="93" y="164"/>
                  <a:pt x="93" y="164"/>
                </a:cubicBezTo>
                <a:cubicBezTo>
                  <a:pt x="93" y="165"/>
                  <a:pt x="92" y="165"/>
                  <a:pt x="92" y="165"/>
                </a:cubicBezTo>
                <a:cubicBezTo>
                  <a:pt x="91" y="165"/>
                  <a:pt x="91" y="165"/>
                  <a:pt x="90" y="165"/>
                </a:cubicBezTo>
                <a:cubicBezTo>
                  <a:pt x="90" y="165"/>
                  <a:pt x="90" y="165"/>
                  <a:pt x="90" y="165"/>
                </a:cubicBezTo>
                <a:close/>
                <a:moveTo>
                  <a:pt x="68" y="164"/>
                </a:moveTo>
                <a:cubicBezTo>
                  <a:pt x="68" y="164"/>
                  <a:pt x="68" y="164"/>
                  <a:pt x="68" y="164"/>
                </a:cubicBezTo>
                <a:cubicBezTo>
                  <a:pt x="68" y="164"/>
                  <a:pt x="67" y="164"/>
                  <a:pt x="66" y="164"/>
                </a:cubicBezTo>
                <a:cubicBezTo>
                  <a:pt x="66" y="164"/>
                  <a:pt x="66" y="164"/>
                  <a:pt x="66" y="163"/>
                </a:cubicBezTo>
                <a:cubicBezTo>
                  <a:pt x="66" y="163"/>
                  <a:pt x="66" y="163"/>
                  <a:pt x="67" y="163"/>
                </a:cubicBezTo>
                <a:cubicBezTo>
                  <a:pt x="67" y="163"/>
                  <a:pt x="68" y="163"/>
                  <a:pt x="69" y="163"/>
                </a:cubicBezTo>
                <a:cubicBezTo>
                  <a:pt x="69" y="163"/>
                  <a:pt x="69" y="164"/>
                  <a:pt x="69" y="164"/>
                </a:cubicBezTo>
                <a:cubicBezTo>
                  <a:pt x="69" y="164"/>
                  <a:pt x="69" y="164"/>
                  <a:pt x="68" y="164"/>
                </a:cubicBezTo>
                <a:close/>
                <a:moveTo>
                  <a:pt x="98" y="164"/>
                </a:moveTo>
                <a:cubicBezTo>
                  <a:pt x="98" y="164"/>
                  <a:pt x="97" y="164"/>
                  <a:pt x="97" y="164"/>
                </a:cubicBezTo>
                <a:cubicBezTo>
                  <a:pt x="97" y="163"/>
                  <a:pt x="97" y="163"/>
                  <a:pt x="98" y="163"/>
                </a:cubicBezTo>
                <a:cubicBezTo>
                  <a:pt x="98" y="163"/>
                  <a:pt x="99" y="163"/>
                  <a:pt x="100" y="162"/>
                </a:cubicBezTo>
                <a:cubicBezTo>
                  <a:pt x="100" y="162"/>
                  <a:pt x="100" y="163"/>
                  <a:pt x="100" y="163"/>
                </a:cubicBezTo>
                <a:cubicBezTo>
                  <a:pt x="100" y="163"/>
                  <a:pt x="100" y="164"/>
                  <a:pt x="100" y="164"/>
                </a:cubicBezTo>
                <a:cubicBezTo>
                  <a:pt x="99" y="164"/>
                  <a:pt x="99" y="164"/>
                  <a:pt x="98" y="164"/>
                </a:cubicBezTo>
                <a:cubicBezTo>
                  <a:pt x="98" y="164"/>
                  <a:pt x="98" y="164"/>
                  <a:pt x="98" y="164"/>
                </a:cubicBezTo>
                <a:close/>
                <a:moveTo>
                  <a:pt x="61" y="163"/>
                </a:moveTo>
                <a:cubicBezTo>
                  <a:pt x="61" y="163"/>
                  <a:pt x="61" y="163"/>
                  <a:pt x="61" y="163"/>
                </a:cubicBezTo>
                <a:cubicBezTo>
                  <a:pt x="60" y="162"/>
                  <a:pt x="59" y="162"/>
                  <a:pt x="59" y="162"/>
                </a:cubicBezTo>
                <a:cubicBezTo>
                  <a:pt x="58" y="162"/>
                  <a:pt x="58" y="162"/>
                  <a:pt x="58" y="161"/>
                </a:cubicBezTo>
                <a:cubicBezTo>
                  <a:pt x="58" y="161"/>
                  <a:pt x="59" y="161"/>
                  <a:pt x="59" y="161"/>
                </a:cubicBezTo>
                <a:cubicBezTo>
                  <a:pt x="60" y="161"/>
                  <a:pt x="60" y="161"/>
                  <a:pt x="61" y="162"/>
                </a:cubicBezTo>
                <a:cubicBezTo>
                  <a:pt x="61" y="162"/>
                  <a:pt x="61" y="162"/>
                  <a:pt x="61" y="162"/>
                </a:cubicBezTo>
                <a:cubicBezTo>
                  <a:pt x="61" y="163"/>
                  <a:pt x="61" y="163"/>
                  <a:pt x="61" y="163"/>
                </a:cubicBezTo>
                <a:close/>
                <a:moveTo>
                  <a:pt x="105" y="162"/>
                </a:moveTo>
                <a:cubicBezTo>
                  <a:pt x="105" y="162"/>
                  <a:pt x="105" y="162"/>
                  <a:pt x="105" y="162"/>
                </a:cubicBezTo>
                <a:cubicBezTo>
                  <a:pt x="105" y="161"/>
                  <a:pt x="105" y="161"/>
                  <a:pt x="105" y="161"/>
                </a:cubicBezTo>
                <a:cubicBezTo>
                  <a:pt x="106" y="161"/>
                  <a:pt x="107" y="161"/>
                  <a:pt x="107" y="160"/>
                </a:cubicBezTo>
                <a:cubicBezTo>
                  <a:pt x="107" y="160"/>
                  <a:pt x="108" y="161"/>
                  <a:pt x="108" y="161"/>
                </a:cubicBezTo>
                <a:cubicBezTo>
                  <a:pt x="108" y="161"/>
                  <a:pt x="108" y="162"/>
                  <a:pt x="107" y="162"/>
                </a:cubicBezTo>
                <a:cubicBezTo>
                  <a:pt x="107" y="162"/>
                  <a:pt x="106" y="162"/>
                  <a:pt x="106" y="162"/>
                </a:cubicBezTo>
                <a:cubicBezTo>
                  <a:pt x="106" y="162"/>
                  <a:pt x="105" y="162"/>
                  <a:pt x="105" y="162"/>
                </a:cubicBezTo>
                <a:close/>
                <a:moveTo>
                  <a:pt x="53" y="160"/>
                </a:moveTo>
                <a:cubicBezTo>
                  <a:pt x="53" y="160"/>
                  <a:pt x="53" y="160"/>
                  <a:pt x="53" y="160"/>
                </a:cubicBezTo>
                <a:cubicBezTo>
                  <a:pt x="52" y="160"/>
                  <a:pt x="52" y="160"/>
                  <a:pt x="51" y="159"/>
                </a:cubicBezTo>
                <a:cubicBezTo>
                  <a:pt x="51" y="159"/>
                  <a:pt x="51" y="159"/>
                  <a:pt x="51" y="159"/>
                </a:cubicBezTo>
                <a:cubicBezTo>
                  <a:pt x="51" y="158"/>
                  <a:pt x="51" y="158"/>
                  <a:pt x="52" y="158"/>
                </a:cubicBezTo>
                <a:cubicBezTo>
                  <a:pt x="52" y="159"/>
                  <a:pt x="53" y="159"/>
                  <a:pt x="53" y="159"/>
                </a:cubicBezTo>
                <a:cubicBezTo>
                  <a:pt x="54" y="159"/>
                  <a:pt x="54" y="160"/>
                  <a:pt x="54" y="160"/>
                </a:cubicBezTo>
                <a:cubicBezTo>
                  <a:pt x="54" y="160"/>
                  <a:pt x="53" y="160"/>
                  <a:pt x="53" y="160"/>
                </a:cubicBezTo>
                <a:close/>
                <a:moveTo>
                  <a:pt x="113" y="160"/>
                </a:moveTo>
                <a:cubicBezTo>
                  <a:pt x="113" y="160"/>
                  <a:pt x="112" y="160"/>
                  <a:pt x="112" y="159"/>
                </a:cubicBezTo>
                <a:cubicBezTo>
                  <a:pt x="112" y="159"/>
                  <a:pt x="112" y="159"/>
                  <a:pt x="113" y="158"/>
                </a:cubicBezTo>
                <a:cubicBezTo>
                  <a:pt x="113" y="158"/>
                  <a:pt x="114" y="158"/>
                  <a:pt x="114" y="158"/>
                </a:cubicBezTo>
                <a:cubicBezTo>
                  <a:pt x="115" y="158"/>
                  <a:pt x="115" y="158"/>
                  <a:pt x="115" y="158"/>
                </a:cubicBezTo>
                <a:cubicBezTo>
                  <a:pt x="115" y="158"/>
                  <a:pt x="115" y="159"/>
                  <a:pt x="115" y="159"/>
                </a:cubicBezTo>
                <a:cubicBezTo>
                  <a:pt x="114" y="159"/>
                  <a:pt x="114" y="159"/>
                  <a:pt x="113" y="160"/>
                </a:cubicBezTo>
                <a:cubicBezTo>
                  <a:pt x="113" y="160"/>
                  <a:pt x="113" y="160"/>
                  <a:pt x="113" y="160"/>
                </a:cubicBezTo>
                <a:close/>
                <a:moveTo>
                  <a:pt x="46" y="157"/>
                </a:moveTo>
                <a:cubicBezTo>
                  <a:pt x="46" y="157"/>
                  <a:pt x="46" y="157"/>
                  <a:pt x="46" y="157"/>
                </a:cubicBezTo>
                <a:cubicBezTo>
                  <a:pt x="45" y="157"/>
                  <a:pt x="45" y="156"/>
                  <a:pt x="44" y="156"/>
                </a:cubicBezTo>
                <a:cubicBezTo>
                  <a:pt x="44" y="156"/>
                  <a:pt x="44" y="156"/>
                  <a:pt x="44" y="155"/>
                </a:cubicBezTo>
                <a:cubicBezTo>
                  <a:pt x="44" y="155"/>
                  <a:pt x="44" y="155"/>
                  <a:pt x="45" y="155"/>
                </a:cubicBezTo>
                <a:cubicBezTo>
                  <a:pt x="45" y="155"/>
                  <a:pt x="46" y="156"/>
                  <a:pt x="46" y="156"/>
                </a:cubicBezTo>
                <a:cubicBezTo>
                  <a:pt x="47" y="156"/>
                  <a:pt x="47" y="156"/>
                  <a:pt x="47" y="157"/>
                </a:cubicBezTo>
                <a:cubicBezTo>
                  <a:pt x="46" y="157"/>
                  <a:pt x="46" y="157"/>
                  <a:pt x="46" y="157"/>
                </a:cubicBezTo>
                <a:close/>
                <a:moveTo>
                  <a:pt x="120" y="156"/>
                </a:moveTo>
                <a:cubicBezTo>
                  <a:pt x="120" y="156"/>
                  <a:pt x="120" y="156"/>
                  <a:pt x="119" y="156"/>
                </a:cubicBezTo>
                <a:cubicBezTo>
                  <a:pt x="119" y="156"/>
                  <a:pt x="119" y="155"/>
                  <a:pt x="120" y="155"/>
                </a:cubicBezTo>
                <a:cubicBezTo>
                  <a:pt x="120" y="155"/>
                  <a:pt x="121" y="155"/>
                  <a:pt x="121" y="154"/>
                </a:cubicBezTo>
                <a:cubicBezTo>
                  <a:pt x="122" y="154"/>
                  <a:pt x="122" y="154"/>
                  <a:pt x="122" y="155"/>
                </a:cubicBezTo>
                <a:cubicBezTo>
                  <a:pt x="122" y="155"/>
                  <a:pt x="122" y="155"/>
                  <a:pt x="122" y="155"/>
                </a:cubicBezTo>
                <a:cubicBezTo>
                  <a:pt x="121" y="156"/>
                  <a:pt x="121" y="156"/>
                  <a:pt x="120" y="156"/>
                </a:cubicBezTo>
                <a:cubicBezTo>
                  <a:pt x="120" y="156"/>
                  <a:pt x="120" y="156"/>
                  <a:pt x="120" y="156"/>
                </a:cubicBezTo>
                <a:close/>
                <a:moveTo>
                  <a:pt x="39" y="153"/>
                </a:moveTo>
                <a:cubicBezTo>
                  <a:pt x="39" y="153"/>
                  <a:pt x="39" y="153"/>
                  <a:pt x="39" y="153"/>
                </a:cubicBezTo>
                <a:cubicBezTo>
                  <a:pt x="38" y="153"/>
                  <a:pt x="38" y="152"/>
                  <a:pt x="37" y="152"/>
                </a:cubicBezTo>
                <a:cubicBezTo>
                  <a:pt x="37" y="152"/>
                  <a:pt x="37" y="152"/>
                  <a:pt x="37" y="151"/>
                </a:cubicBezTo>
                <a:cubicBezTo>
                  <a:pt x="37" y="151"/>
                  <a:pt x="38" y="151"/>
                  <a:pt x="38" y="151"/>
                </a:cubicBezTo>
                <a:cubicBezTo>
                  <a:pt x="38" y="151"/>
                  <a:pt x="39" y="152"/>
                  <a:pt x="39" y="152"/>
                </a:cubicBezTo>
                <a:cubicBezTo>
                  <a:pt x="40" y="152"/>
                  <a:pt x="40" y="153"/>
                  <a:pt x="40" y="153"/>
                </a:cubicBezTo>
                <a:cubicBezTo>
                  <a:pt x="40" y="153"/>
                  <a:pt x="39" y="153"/>
                  <a:pt x="39" y="153"/>
                </a:cubicBezTo>
                <a:close/>
                <a:moveTo>
                  <a:pt x="127" y="152"/>
                </a:moveTo>
                <a:cubicBezTo>
                  <a:pt x="127" y="152"/>
                  <a:pt x="126" y="152"/>
                  <a:pt x="126" y="152"/>
                </a:cubicBezTo>
                <a:cubicBezTo>
                  <a:pt x="126" y="152"/>
                  <a:pt x="126" y="152"/>
                  <a:pt x="126" y="151"/>
                </a:cubicBezTo>
                <a:cubicBezTo>
                  <a:pt x="127" y="151"/>
                  <a:pt x="128" y="151"/>
                  <a:pt x="128" y="150"/>
                </a:cubicBezTo>
                <a:cubicBezTo>
                  <a:pt x="128" y="150"/>
                  <a:pt x="129" y="150"/>
                  <a:pt x="129" y="150"/>
                </a:cubicBezTo>
                <a:cubicBezTo>
                  <a:pt x="129" y="151"/>
                  <a:pt x="129" y="151"/>
                  <a:pt x="129" y="151"/>
                </a:cubicBezTo>
                <a:cubicBezTo>
                  <a:pt x="128" y="152"/>
                  <a:pt x="128" y="152"/>
                  <a:pt x="127" y="152"/>
                </a:cubicBezTo>
                <a:cubicBezTo>
                  <a:pt x="127" y="152"/>
                  <a:pt x="127" y="152"/>
                  <a:pt x="127" y="152"/>
                </a:cubicBezTo>
                <a:close/>
                <a:moveTo>
                  <a:pt x="33" y="149"/>
                </a:moveTo>
                <a:cubicBezTo>
                  <a:pt x="33" y="149"/>
                  <a:pt x="32" y="149"/>
                  <a:pt x="32" y="149"/>
                </a:cubicBezTo>
                <a:cubicBezTo>
                  <a:pt x="32" y="148"/>
                  <a:pt x="31" y="148"/>
                  <a:pt x="31" y="147"/>
                </a:cubicBezTo>
                <a:cubicBezTo>
                  <a:pt x="30" y="147"/>
                  <a:pt x="30" y="147"/>
                  <a:pt x="31" y="147"/>
                </a:cubicBezTo>
                <a:cubicBezTo>
                  <a:pt x="31" y="146"/>
                  <a:pt x="31" y="146"/>
                  <a:pt x="31" y="147"/>
                </a:cubicBezTo>
                <a:cubicBezTo>
                  <a:pt x="32" y="147"/>
                  <a:pt x="33" y="147"/>
                  <a:pt x="33" y="148"/>
                </a:cubicBezTo>
                <a:cubicBezTo>
                  <a:pt x="33" y="148"/>
                  <a:pt x="33" y="148"/>
                  <a:pt x="33" y="149"/>
                </a:cubicBezTo>
                <a:cubicBezTo>
                  <a:pt x="33" y="149"/>
                  <a:pt x="33" y="149"/>
                  <a:pt x="33" y="149"/>
                </a:cubicBezTo>
                <a:close/>
                <a:moveTo>
                  <a:pt x="133" y="148"/>
                </a:moveTo>
                <a:cubicBezTo>
                  <a:pt x="133" y="148"/>
                  <a:pt x="133" y="148"/>
                  <a:pt x="133" y="148"/>
                </a:cubicBezTo>
                <a:cubicBezTo>
                  <a:pt x="133" y="147"/>
                  <a:pt x="133" y="147"/>
                  <a:pt x="133" y="147"/>
                </a:cubicBezTo>
                <a:cubicBezTo>
                  <a:pt x="133" y="146"/>
                  <a:pt x="134" y="146"/>
                  <a:pt x="134" y="146"/>
                </a:cubicBezTo>
                <a:cubicBezTo>
                  <a:pt x="135" y="145"/>
                  <a:pt x="135" y="145"/>
                  <a:pt x="135" y="146"/>
                </a:cubicBezTo>
                <a:cubicBezTo>
                  <a:pt x="135" y="146"/>
                  <a:pt x="135" y="146"/>
                  <a:pt x="135" y="146"/>
                </a:cubicBezTo>
                <a:cubicBezTo>
                  <a:pt x="135" y="147"/>
                  <a:pt x="134" y="147"/>
                  <a:pt x="134" y="148"/>
                </a:cubicBezTo>
                <a:cubicBezTo>
                  <a:pt x="133" y="148"/>
                  <a:pt x="133" y="148"/>
                  <a:pt x="133" y="148"/>
                </a:cubicBezTo>
                <a:close/>
                <a:moveTo>
                  <a:pt x="27" y="144"/>
                </a:moveTo>
                <a:cubicBezTo>
                  <a:pt x="27" y="144"/>
                  <a:pt x="26" y="144"/>
                  <a:pt x="26" y="144"/>
                </a:cubicBezTo>
                <a:cubicBezTo>
                  <a:pt x="26" y="143"/>
                  <a:pt x="25" y="143"/>
                  <a:pt x="25" y="142"/>
                </a:cubicBezTo>
                <a:cubicBezTo>
                  <a:pt x="25" y="142"/>
                  <a:pt x="25" y="142"/>
                  <a:pt x="25" y="141"/>
                </a:cubicBezTo>
                <a:cubicBezTo>
                  <a:pt x="25" y="141"/>
                  <a:pt x="25" y="141"/>
                  <a:pt x="26" y="141"/>
                </a:cubicBezTo>
                <a:cubicBezTo>
                  <a:pt x="26" y="142"/>
                  <a:pt x="27" y="142"/>
                  <a:pt x="27" y="143"/>
                </a:cubicBezTo>
                <a:cubicBezTo>
                  <a:pt x="27" y="143"/>
                  <a:pt x="27" y="143"/>
                  <a:pt x="27" y="144"/>
                </a:cubicBezTo>
                <a:cubicBezTo>
                  <a:pt x="27" y="144"/>
                  <a:pt x="27" y="144"/>
                  <a:pt x="27" y="144"/>
                </a:cubicBezTo>
                <a:close/>
                <a:moveTo>
                  <a:pt x="139" y="143"/>
                </a:moveTo>
                <a:cubicBezTo>
                  <a:pt x="139" y="143"/>
                  <a:pt x="139" y="143"/>
                  <a:pt x="139" y="142"/>
                </a:cubicBezTo>
                <a:cubicBezTo>
                  <a:pt x="138" y="142"/>
                  <a:pt x="138" y="142"/>
                  <a:pt x="139" y="142"/>
                </a:cubicBezTo>
                <a:cubicBezTo>
                  <a:pt x="139" y="141"/>
                  <a:pt x="140" y="141"/>
                  <a:pt x="140" y="140"/>
                </a:cubicBezTo>
                <a:cubicBezTo>
                  <a:pt x="140" y="140"/>
                  <a:pt x="141" y="140"/>
                  <a:pt x="141" y="140"/>
                </a:cubicBezTo>
                <a:cubicBezTo>
                  <a:pt x="141" y="141"/>
                  <a:pt x="141" y="141"/>
                  <a:pt x="141" y="141"/>
                </a:cubicBezTo>
                <a:cubicBezTo>
                  <a:pt x="140" y="142"/>
                  <a:pt x="140" y="142"/>
                  <a:pt x="140" y="143"/>
                </a:cubicBezTo>
                <a:cubicBezTo>
                  <a:pt x="139" y="143"/>
                  <a:pt x="139" y="143"/>
                  <a:pt x="139" y="143"/>
                </a:cubicBezTo>
                <a:close/>
                <a:moveTo>
                  <a:pt x="21" y="138"/>
                </a:moveTo>
                <a:cubicBezTo>
                  <a:pt x="21" y="138"/>
                  <a:pt x="21" y="138"/>
                  <a:pt x="21" y="138"/>
                </a:cubicBezTo>
                <a:cubicBezTo>
                  <a:pt x="20" y="137"/>
                  <a:pt x="20" y="137"/>
                  <a:pt x="19" y="136"/>
                </a:cubicBezTo>
                <a:cubicBezTo>
                  <a:pt x="19" y="136"/>
                  <a:pt x="19" y="136"/>
                  <a:pt x="19" y="136"/>
                </a:cubicBezTo>
                <a:cubicBezTo>
                  <a:pt x="20" y="135"/>
                  <a:pt x="20" y="135"/>
                  <a:pt x="20" y="136"/>
                </a:cubicBezTo>
                <a:cubicBezTo>
                  <a:pt x="21" y="136"/>
                  <a:pt x="21" y="137"/>
                  <a:pt x="22" y="137"/>
                </a:cubicBezTo>
                <a:cubicBezTo>
                  <a:pt x="22" y="137"/>
                  <a:pt x="22" y="138"/>
                  <a:pt x="22" y="138"/>
                </a:cubicBezTo>
                <a:cubicBezTo>
                  <a:pt x="21" y="138"/>
                  <a:pt x="21" y="138"/>
                  <a:pt x="21" y="138"/>
                </a:cubicBezTo>
                <a:close/>
                <a:moveTo>
                  <a:pt x="145" y="137"/>
                </a:moveTo>
                <a:cubicBezTo>
                  <a:pt x="144" y="137"/>
                  <a:pt x="144" y="137"/>
                  <a:pt x="144" y="137"/>
                </a:cubicBezTo>
                <a:cubicBezTo>
                  <a:pt x="144" y="137"/>
                  <a:pt x="144" y="136"/>
                  <a:pt x="144" y="136"/>
                </a:cubicBezTo>
                <a:cubicBezTo>
                  <a:pt x="144" y="135"/>
                  <a:pt x="145" y="135"/>
                  <a:pt x="145" y="134"/>
                </a:cubicBezTo>
                <a:cubicBezTo>
                  <a:pt x="146" y="134"/>
                  <a:pt x="146" y="134"/>
                  <a:pt x="146" y="134"/>
                </a:cubicBezTo>
                <a:cubicBezTo>
                  <a:pt x="146" y="135"/>
                  <a:pt x="146" y="135"/>
                  <a:pt x="146" y="135"/>
                </a:cubicBezTo>
                <a:cubicBezTo>
                  <a:pt x="146" y="136"/>
                  <a:pt x="145" y="136"/>
                  <a:pt x="145" y="137"/>
                </a:cubicBezTo>
                <a:cubicBezTo>
                  <a:pt x="145" y="137"/>
                  <a:pt x="145" y="137"/>
                  <a:pt x="145" y="137"/>
                </a:cubicBezTo>
                <a:close/>
                <a:moveTo>
                  <a:pt x="16" y="132"/>
                </a:moveTo>
                <a:cubicBezTo>
                  <a:pt x="16" y="132"/>
                  <a:pt x="16" y="132"/>
                  <a:pt x="16" y="132"/>
                </a:cubicBezTo>
                <a:cubicBezTo>
                  <a:pt x="15" y="131"/>
                  <a:pt x="15" y="131"/>
                  <a:pt x="15" y="130"/>
                </a:cubicBezTo>
                <a:cubicBezTo>
                  <a:pt x="14" y="130"/>
                  <a:pt x="14" y="130"/>
                  <a:pt x="15" y="129"/>
                </a:cubicBezTo>
                <a:cubicBezTo>
                  <a:pt x="15" y="129"/>
                  <a:pt x="15" y="129"/>
                  <a:pt x="16" y="130"/>
                </a:cubicBezTo>
                <a:cubicBezTo>
                  <a:pt x="16" y="130"/>
                  <a:pt x="16" y="131"/>
                  <a:pt x="17" y="131"/>
                </a:cubicBezTo>
                <a:cubicBezTo>
                  <a:pt x="17" y="131"/>
                  <a:pt x="17" y="132"/>
                  <a:pt x="17" y="132"/>
                </a:cubicBezTo>
                <a:cubicBezTo>
                  <a:pt x="16" y="132"/>
                  <a:pt x="16" y="132"/>
                  <a:pt x="16" y="132"/>
                </a:cubicBezTo>
                <a:close/>
                <a:moveTo>
                  <a:pt x="149" y="131"/>
                </a:moveTo>
                <a:cubicBezTo>
                  <a:pt x="149" y="131"/>
                  <a:pt x="149" y="131"/>
                  <a:pt x="149" y="131"/>
                </a:cubicBezTo>
                <a:cubicBezTo>
                  <a:pt x="149" y="130"/>
                  <a:pt x="149" y="130"/>
                  <a:pt x="149" y="130"/>
                </a:cubicBezTo>
                <a:cubicBezTo>
                  <a:pt x="149" y="129"/>
                  <a:pt x="150" y="129"/>
                  <a:pt x="150" y="128"/>
                </a:cubicBezTo>
                <a:cubicBezTo>
                  <a:pt x="150" y="128"/>
                  <a:pt x="151" y="128"/>
                  <a:pt x="151" y="128"/>
                </a:cubicBezTo>
                <a:cubicBezTo>
                  <a:pt x="151" y="128"/>
                  <a:pt x="151" y="129"/>
                  <a:pt x="151" y="129"/>
                </a:cubicBezTo>
                <a:cubicBezTo>
                  <a:pt x="151" y="129"/>
                  <a:pt x="150" y="130"/>
                  <a:pt x="150" y="130"/>
                </a:cubicBezTo>
                <a:cubicBezTo>
                  <a:pt x="150" y="131"/>
                  <a:pt x="150" y="131"/>
                  <a:pt x="149" y="131"/>
                </a:cubicBezTo>
                <a:close/>
                <a:moveTo>
                  <a:pt x="12" y="126"/>
                </a:moveTo>
                <a:cubicBezTo>
                  <a:pt x="12" y="126"/>
                  <a:pt x="11" y="125"/>
                  <a:pt x="11" y="125"/>
                </a:cubicBezTo>
                <a:cubicBezTo>
                  <a:pt x="11" y="125"/>
                  <a:pt x="11" y="124"/>
                  <a:pt x="10" y="124"/>
                </a:cubicBezTo>
                <a:cubicBezTo>
                  <a:pt x="10" y="123"/>
                  <a:pt x="10" y="123"/>
                  <a:pt x="11" y="123"/>
                </a:cubicBezTo>
                <a:cubicBezTo>
                  <a:pt x="11" y="123"/>
                  <a:pt x="11" y="123"/>
                  <a:pt x="11" y="123"/>
                </a:cubicBezTo>
                <a:cubicBezTo>
                  <a:pt x="12" y="124"/>
                  <a:pt x="12" y="124"/>
                  <a:pt x="12" y="125"/>
                </a:cubicBezTo>
                <a:cubicBezTo>
                  <a:pt x="13" y="125"/>
                  <a:pt x="12" y="125"/>
                  <a:pt x="12" y="125"/>
                </a:cubicBezTo>
                <a:cubicBezTo>
                  <a:pt x="12" y="126"/>
                  <a:pt x="12" y="126"/>
                  <a:pt x="12" y="126"/>
                </a:cubicBezTo>
                <a:close/>
                <a:moveTo>
                  <a:pt x="154" y="124"/>
                </a:moveTo>
                <a:cubicBezTo>
                  <a:pt x="153" y="124"/>
                  <a:pt x="153" y="124"/>
                  <a:pt x="153" y="124"/>
                </a:cubicBezTo>
                <a:cubicBezTo>
                  <a:pt x="153" y="124"/>
                  <a:pt x="153" y="123"/>
                  <a:pt x="153" y="123"/>
                </a:cubicBezTo>
                <a:cubicBezTo>
                  <a:pt x="153" y="123"/>
                  <a:pt x="154" y="122"/>
                  <a:pt x="154" y="122"/>
                </a:cubicBezTo>
                <a:cubicBezTo>
                  <a:pt x="154" y="121"/>
                  <a:pt x="155" y="121"/>
                  <a:pt x="155" y="121"/>
                </a:cubicBezTo>
                <a:cubicBezTo>
                  <a:pt x="155" y="121"/>
                  <a:pt x="155" y="122"/>
                  <a:pt x="155" y="122"/>
                </a:cubicBezTo>
                <a:cubicBezTo>
                  <a:pt x="155" y="123"/>
                  <a:pt x="154" y="123"/>
                  <a:pt x="154" y="124"/>
                </a:cubicBezTo>
                <a:cubicBezTo>
                  <a:pt x="154" y="124"/>
                  <a:pt x="154" y="124"/>
                  <a:pt x="154" y="124"/>
                </a:cubicBezTo>
                <a:close/>
                <a:moveTo>
                  <a:pt x="8" y="119"/>
                </a:moveTo>
                <a:cubicBezTo>
                  <a:pt x="8" y="119"/>
                  <a:pt x="8" y="118"/>
                  <a:pt x="8" y="118"/>
                </a:cubicBezTo>
                <a:cubicBezTo>
                  <a:pt x="7" y="118"/>
                  <a:pt x="7" y="117"/>
                  <a:pt x="7" y="116"/>
                </a:cubicBezTo>
                <a:cubicBezTo>
                  <a:pt x="7" y="116"/>
                  <a:pt x="7" y="116"/>
                  <a:pt x="7" y="116"/>
                </a:cubicBezTo>
                <a:cubicBezTo>
                  <a:pt x="7" y="116"/>
                  <a:pt x="8" y="116"/>
                  <a:pt x="8" y="116"/>
                </a:cubicBezTo>
                <a:cubicBezTo>
                  <a:pt x="8" y="117"/>
                  <a:pt x="8" y="117"/>
                  <a:pt x="9" y="118"/>
                </a:cubicBezTo>
                <a:cubicBezTo>
                  <a:pt x="9" y="118"/>
                  <a:pt x="9" y="118"/>
                  <a:pt x="8" y="119"/>
                </a:cubicBezTo>
                <a:cubicBezTo>
                  <a:pt x="8" y="119"/>
                  <a:pt x="8" y="119"/>
                  <a:pt x="8" y="119"/>
                </a:cubicBezTo>
                <a:close/>
                <a:moveTo>
                  <a:pt x="157" y="117"/>
                </a:moveTo>
                <a:cubicBezTo>
                  <a:pt x="157" y="117"/>
                  <a:pt x="157" y="117"/>
                  <a:pt x="157" y="117"/>
                </a:cubicBezTo>
                <a:cubicBezTo>
                  <a:pt x="157" y="117"/>
                  <a:pt x="156" y="117"/>
                  <a:pt x="157" y="116"/>
                </a:cubicBezTo>
                <a:cubicBezTo>
                  <a:pt x="157" y="116"/>
                  <a:pt x="157" y="115"/>
                  <a:pt x="157" y="114"/>
                </a:cubicBezTo>
                <a:cubicBezTo>
                  <a:pt x="157" y="114"/>
                  <a:pt x="158" y="114"/>
                  <a:pt x="158" y="114"/>
                </a:cubicBezTo>
                <a:cubicBezTo>
                  <a:pt x="158" y="114"/>
                  <a:pt x="159" y="115"/>
                  <a:pt x="158" y="115"/>
                </a:cubicBezTo>
                <a:cubicBezTo>
                  <a:pt x="158" y="116"/>
                  <a:pt x="158" y="116"/>
                  <a:pt x="158" y="117"/>
                </a:cubicBezTo>
                <a:cubicBezTo>
                  <a:pt x="158" y="117"/>
                  <a:pt x="157" y="117"/>
                  <a:pt x="157" y="117"/>
                </a:cubicBezTo>
                <a:close/>
                <a:moveTo>
                  <a:pt x="5" y="111"/>
                </a:moveTo>
                <a:cubicBezTo>
                  <a:pt x="5" y="111"/>
                  <a:pt x="5" y="111"/>
                  <a:pt x="5" y="111"/>
                </a:cubicBezTo>
                <a:cubicBezTo>
                  <a:pt x="4" y="110"/>
                  <a:pt x="4" y="110"/>
                  <a:pt x="4" y="109"/>
                </a:cubicBezTo>
                <a:cubicBezTo>
                  <a:pt x="4" y="109"/>
                  <a:pt x="4" y="108"/>
                  <a:pt x="4" y="108"/>
                </a:cubicBezTo>
                <a:cubicBezTo>
                  <a:pt x="5" y="108"/>
                  <a:pt x="5" y="108"/>
                  <a:pt x="5" y="109"/>
                </a:cubicBezTo>
                <a:cubicBezTo>
                  <a:pt x="5" y="109"/>
                  <a:pt x="5" y="110"/>
                  <a:pt x="6" y="111"/>
                </a:cubicBezTo>
                <a:cubicBezTo>
                  <a:pt x="6" y="111"/>
                  <a:pt x="6" y="111"/>
                  <a:pt x="5" y="111"/>
                </a:cubicBezTo>
                <a:cubicBezTo>
                  <a:pt x="5" y="111"/>
                  <a:pt x="5" y="111"/>
                  <a:pt x="5" y="111"/>
                </a:cubicBezTo>
                <a:close/>
                <a:moveTo>
                  <a:pt x="160" y="110"/>
                </a:moveTo>
                <a:cubicBezTo>
                  <a:pt x="160" y="110"/>
                  <a:pt x="160" y="110"/>
                  <a:pt x="160" y="110"/>
                </a:cubicBezTo>
                <a:cubicBezTo>
                  <a:pt x="159" y="110"/>
                  <a:pt x="159" y="109"/>
                  <a:pt x="159" y="109"/>
                </a:cubicBezTo>
                <a:cubicBezTo>
                  <a:pt x="160" y="108"/>
                  <a:pt x="160" y="108"/>
                  <a:pt x="160" y="107"/>
                </a:cubicBezTo>
                <a:cubicBezTo>
                  <a:pt x="160" y="107"/>
                  <a:pt x="160" y="107"/>
                  <a:pt x="161" y="107"/>
                </a:cubicBezTo>
                <a:cubicBezTo>
                  <a:pt x="161" y="107"/>
                  <a:pt x="161" y="107"/>
                  <a:pt x="161" y="107"/>
                </a:cubicBezTo>
                <a:cubicBezTo>
                  <a:pt x="161" y="108"/>
                  <a:pt x="161" y="109"/>
                  <a:pt x="161" y="109"/>
                </a:cubicBezTo>
                <a:cubicBezTo>
                  <a:pt x="160" y="110"/>
                  <a:pt x="160" y="110"/>
                  <a:pt x="160" y="110"/>
                </a:cubicBezTo>
                <a:close/>
                <a:moveTo>
                  <a:pt x="3" y="104"/>
                </a:moveTo>
                <a:cubicBezTo>
                  <a:pt x="3" y="104"/>
                  <a:pt x="2" y="104"/>
                  <a:pt x="2" y="103"/>
                </a:cubicBezTo>
                <a:cubicBezTo>
                  <a:pt x="2" y="103"/>
                  <a:pt x="2" y="102"/>
                  <a:pt x="2" y="101"/>
                </a:cubicBezTo>
                <a:cubicBezTo>
                  <a:pt x="2" y="101"/>
                  <a:pt x="2" y="101"/>
                  <a:pt x="2" y="101"/>
                </a:cubicBezTo>
                <a:cubicBezTo>
                  <a:pt x="3" y="101"/>
                  <a:pt x="3" y="101"/>
                  <a:pt x="3" y="101"/>
                </a:cubicBezTo>
                <a:cubicBezTo>
                  <a:pt x="3" y="102"/>
                  <a:pt x="3" y="102"/>
                  <a:pt x="3" y="103"/>
                </a:cubicBezTo>
                <a:cubicBezTo>
                  <a:pt x="3" y="103"/>
                  <a:pt x="3" y="104"/>
                  <a:pt x="3" y="104"/>
                </a:cubicBezTo>
                <a:cubicBezTo>
                  <a:pt x="3" y="104"/>
                  <a:pt x="3" y="104"/>
                  <a:pt x="3" y="104"/>
                </a:cubicBezTo>
                <a:close/>
                <a:moveTo>
                  <a:pt x="162" y="102"/>
                </a:moveTo>
                <a:cubicBezTo>
                  <a:pt x="162" y="102"/>
                  <a:pt x="162" y="102"/>
                  <a:pt x="162" y="102"/>
                </a:cubicBezTo>
                <a:cubicBezTo>
                  <a:pt x="162" y="102"/>
                  <a:pt x="162" y="102"/>
                  <a:pt x="162" y="101"/>
                </a:cubicBezTo>
                <a:cubicBezTo>
                  <a:pt x="162" y="101"/>
                  <a:pt x="162" y="100"/>
                  <a:pt x="162" y="100"/>
                </a:cubicBezTo>
                <a:cubicBezTo>
                  <a:pt x="162" y="99"/>
                  <a:pt x="162" y="99"/>
                  <a:pt x="163" y="99"/>
                </a:cubicBezTo>
                <a:cubicBezTo>
                  <a:pt x="163" y="99"/>
                  <a:pt x="163" y="99"/>
                  <a:pt x="163" y="100"/>
                </a:cubicBezTo>
                <a:cubicBezTo>
                  <a:pt x="163" y="100"/>
                  <a:pt x="163" y="101"/>
                  <a:pt x="163" y="102"/>
                </a:cubicBezTo>
                <a:cubicBezTo>
                  <a:pt x="163" y="102"/>
                  <a:pt x="162" y="102"/>
                  <a:pt x="162" y="102"/>
                </a:cubicBezTo>
                <a:close/>
                <a:moveTo>
                  <a:pt x="1" y="96"/>
                </a:moveTo>
                <a:cubicBezTo>
                  <a:pt x="1" y="96"/>
                  <a:pt x="1" y="96"/>
                  <a:pt x="1" y="96"/>
                </a:cubicBezTo>
                <a:cubicBezTo>
                  <a:pt x="1" y="95"/>
                  <a:pt x="0" y="94"/>
                  <a:pt x="0" y="94"/>
                </a:cubicBezTo>
                <a:cubicBezTo>
                  <a:pt x="0" y="93"/>
                  <a:pt x="1" y="93"/>
                  <a:pt x="1" y="93"/>
                </a:cubicBezTo>
                <a:cubicBezTo>
                  <a:pt x="1" y="93"/>
                  <a:pt x="2" y="93"/>
                  <a:pt x="2" y="93"/>
                </a:cubicBezTo>
                <a:cubicBezTo>
                  <a:pt x="2" y="94"/>
                  <a:pt x="2" y="95"/>
                  <a:pt x="2" y="95"/>
                </a:cubicBezTo>
                <a:cubicBezTo>
                  <a:pt x="2" y="96"/>
                  <a:pt x="2" y="96"/>
                  <a:pt x="1" y="96"/>
                </a:cubicBezTo>
                <a:cubicBezTo>
                  <a:pt x="1" y="96"/>
                  <a:pt x="1" y="96"/>
                  <a:pt x="1" y="96"/>
                </a:cubicBezTo>
                <a:close/>
                <a:moveTo>
                  <a:pt x="164" y="94"/>
                </a:moveTo>
                <a:cubicBezTo>
                  <a:pt x="164" y="94"/>
                  <a:pt x="164" y="94"/>
                  <a:pt x="164" y="94"/>
                </a:cubicBezTo>
                <a:cubicBezTo>
                  <a:pt x="163" y="94"/>
                  <a:pt x="163" y="94"/>
                  <a:pt x="163" y="94"/>
                </a:cubicBezTo>
                <a:cubicBezTo>
                  <a:pt x="163" y="93"/>
                  <a:pt x="163" y="92"/>
                  <a:pt x="163" y="92"/>
                </a:cubicBezTo>
                <a:cubicBezTo>
                  <a:pt x="163" y="91"/>
                  <a:pt x="164" y="91"/>
                  <a:pt x="164" y="91"/>
                </a:cubicBezTo>
                <a:cubicBezTo>
                  <a:pt x="164" y="91"/>
                  <a:pt x="164" y="92"/>
                  <a:pt x="164" y="92"/>
                </a:cubicBezTo>
                <a:cubicBezTo>
                  <a:pt x="164" y="93"/>
                  <a:pt x="164" y="93"/>
                  <a:pt x="164" y="94"/>
                </a:cubicBezTo>
                <a:cubicBezTo>
                  <a:pt x="164" y="94"/>
                  <a:pt x="164" y="94"/>
                  <a:pt x="164" y="94"/>
                </a:cubicBezTo>
                <a:close/>
                <a:moveTo>
                  <a:pt x="0" y="88"/>
                </a:moveTo>
                <a:cubicBezTo>
                  <a:pt x="0" y="88"/>
                  <a:pt x="0" y="88"/>
                  <a:pt x="0" y="88"/>
                </a:cubicBezTo>
                <a:cubicBezTo>
                  <a:pt x="0" y="87"/>
                  <a:pt x="0" y="86"/>
                  <a:pt x="0" y="86"/>
                </a:cubicBezTo>
                <a:cubicBezTo>
                  <a:pt x="0" y="85"/>
                  <a:pt x="0" y="85"/>
                  <a:pt x="0" y="85"/>
                </a:cubicBezTo>
                <a:cubicBezTo>
                  <a:pt x="1" y="85"/>
                  <a:pt x="1" y="85"/>
                  <a:pt x="1" y="86"/>
                </a:cubicBezTo>
                <a:cubicBezTo>
                  <a:pt x="1" y="86"/>
                  <a:pt x="1" y="87"/>
                  <a:pt x="1" y="88"/>
                </a:cubicBezTo>
                <a:cubicBezTo>
                  <a:pt x="1" y="88"/>
                  <a:pt x="1" y="88"/>
                  <a:pt x="0" y="88"/>
                </a:cubicBezTo>
                <a:cubicBezTo>
                  <a:pt x="0" y="88"/>
                  <a:pt x="0" y="88"/>
                  <a:pt x="0" y="88"/>
                </a:cubicBezTo>
                <a:close/>
                <a:moveTo>
                  <a:pt x="164" y="87"/>
                </a:moveTo>
                <a:cubicBezTo>
                  <a:pt x="164" y="87"/>
                  <a:pt x="164" y="87"/>
                  <a:pt x="164" y="87"/>
                </a:cubicBezTo>
                <a:cubicBezTo>
                  <a:pt x="164" y="87"/>
                  <a:pt x="164" y="86"/>
                  <a:pt x="164" y="86"/>
                </a:cubicBezTo>
                <a:cubicBezTo>
                  <a:pt x="164" y="85"/>
                  <a:pt x="164" y="85"/>
                  <a:pt x="164" y="84"/>
                </a:cubicBezTo>
                <a:cubicBezTo>
                  <a:pt x="164" y="84"/>
                  <a:pt x="164" y="83"/>
                  <a:pt x="164" y="83"/>
                </a:cubicBezTo>
                <a:cubicBezTo>
                  <a:pt x="164" y="83"/>
                  <a:pt x="164" y="83"/>
                  <a:pt x="164" y="83"/>
                </a:cubicBezTo>
                <a:cubicBezTo>
                  <a:pt x="165" y="83"/>
                  <a:pt x="165" y="84"/>
                  <a:pt x="165" y="84"/>
                </a:cubicBezTo>
                <a:cubicBezTo>
                  <a:pt x="165" y="85"/>
                  <a:pt x="165" y="85"/>
                  <a:pt x="165" y="86"/>
                </a:cubicBezTo>
                <a:cubicBezTo>
                  <a:pt x="165" y="86"/>
                  <a:pt x="165" y="87"/>
                  <a:pt x="164" y="87"/>
                </a:cubicBezTo>
                <a:close/>
                <a:moveTo>
                  <a:pt x="0" y="80"/>
                </a:moveTo>
                <a:cubicBezTo>
                  <a:pt x="0" y="80"/>
                  <a:pt x="0" y="80"/>
                  <a:pt x="0" y="80"/>
                </a:cubicBezTo>
                <a:cubicBezTo>
                  <a:pt x="0" y="80"/>
                  <a:pt x="0" y="80"/>
                  <a:pt x="0" y="80"/>
                </a:cubicBezTo>
                <a:cubicBezTo>
                  <a:pt x="0" y="79"/>
                  <a:pt x="0" y="78"/>
                  <a:pt x="0" y="78"/>
                </a:cubicBezTo>
                <a:cubicBezTo>
                  <a:pt x="0" y="77"/>
                  <a:pt x="0" y="77"/>
                  <a:pt x="0" y="77"/>
                </a:cubicBezTo>
                <a:cubicBezTo>
                  <a:pt x="1" y="77"/>
                  <a:pt x="1" y="78"/>
                  <a:pt x="1" y="78"/>
                </a:cubicBezTo>
                <a:cubicBezTo>
                  <a:pt x="1" y="79"/>
                  <a:pt x="1" y="79"/>
                  <a:pt x="1" y="80"/>
                </a:cubicBezTo>
                <a:cubicBezTo>
                  <a:pt x="1" y="80"/>
                  <a:pt x="1" y="80"/>
                  <a:pt x="0" y="80"/>
                </a:cubicBezTo>
                <a:close/>
                <a:moveTo>
                  <a:pt x="164" y="79"/>
                </a:moveTo>
                <a:cubicBezTo>
                  <a:pt x="164" y="79"/>
                  <a:pt x="164" y="78"/>
                  <a:pt x="164" y="78"/>
                </a:cubicBezTo>
                <a:cubicBezTo>
                  <a:pt x="164" y="78"/>
                  <a:pt x="163" y="77"/>
                  <a:pt x="163" y="76"/>
                </a:cubicBezTo>
                <a:cubicBezTo>
                  <a:pt x="163" y="76"/>
                  <a:pt x="164" y="76"/>
                  <a:pt x="164" y="76"/>
                </a:cubicBezTo>
                <a:cubicBezTo>
                  <a:pt x="164" y="76"/>
                  <a:pt x="165" y="76"/>
                  <a:pt x="165" y="76"/>
                </a:cubicBezTo>
                <a:cubicBezTo>
                  <a:pt x="165" y="77"/>
                  <a:pt x="165" y="77"/>
                  <a:pt x="165" y="78"/>
                </a:cubicBezTo>
                <a:cubicBezTo>
                  <a:pt x="165" y="78"/>
                  <a:pt x="165" y="79"/>
                  <a:pt x="164" y="79"/>
                </a:cubicBezTo>
                <a:cubicBezTo>
                  <a:pt x="164" y="79"/>
                  <a:pt x="164" y="79"/>
                  <a:pt x="164" y="79"/>
                </a:cubicBezTo>
                <a:close/>
                <a:moveTo>
                  <a:pt x="1" y="73"/>
                </a:moveTo>
                <a:cubicBezTo>
                  <a:pt x="1" y="73"/>
                  <a:pt x="1" y="73"/>
                  <a:pt x="1" y="73"/>
                </a:cubicBezTo>
                <a:cubicBezTo>
                  <a:pt x="1" y="73"/>
                  <a:pt x="0" y="72"/>
                  <a:pt x="0" y="72"/>
                </a:cubicBezTo>
                <a:cubicBezTo>
                  <a:pt x="1" y="71"/>
                  <a:pt x="1" y="71"/>
                  <a:pt x="1" y="70"/>
                </a:cubicBezTo>
                <a:cubicBezTo>
                  <a:pt x="1" y="70"/>
                  <a:pt x="1" y="69"/>
                  <a:pt x="1" y="69"/>
                </a:cubicBezTo>
                <a:cubicBezTo>
                  <a:pt x="2" y="69"/>
                  <a:pt x="2" y="70"/>
                  <a:pt x="2" y="70"/>
                </a:cubicBezTo>
                <a:cubicBezTo>
                  <a:pt x="2" y="71"/>
                  <a:pt x="2" y="71"/>
                  <a:pt x="2" y="72"/>
                </a:cubicBezTo>
                <a:cubicBezTo>
                  <a:pt x="2" y="72"/>
                  <a:pt x="1" y="73"/>
                  <a:pt x="1" y="73"/>
                </a:cubicBezTo>
                <a:close/>
                <a:moveTo>
                  <a:pt x="163" y="71"/>
                </a:moveTo>
                <a:cubicBezTo>
                  <a:pt x="163" y="71"/>
                  <a:pt x="163" y="71"/>
                  <a:pt x="163" y="70"/>
                </a:cubicBezTo>
                <a:cubicBezTo>
                  <a:pt x="163" y="70"/>
                  <a:pt x="163" y="69"/>
                  <a:pt x="162" y="68"/>
                </a:cubicBezTo>
                <a:cubicBezTo>
                  <a:pt x="162" y="68"/>
                  <a:pt x="163" y="68"/>
                  <a:pt x="163" y="68"/>
                </a:cubicBezTo>
                <a:cubicBezTo>
                  <a:pt x="163" y="68"/>
                  <a:pt x="164" y="68"/>
                  <a:pt x="164" y="68"/>
                </a:cubicBezTo>
                <a:cubicBezTo>
                  <a:pt x="164" y="69"/>
                  <a:pt x="164" y="70"/>
                  <a:pt x="164" y="70"/>
                </a:cubicBezTo>
                <a:cubicBezTo>
                  <a:pt x="164" y="71"/>
                  <a:pt x="164" y="71"/>
                  <a:pt x="163" y="71"/>
                </a:cubicBezTo>
                <a:cubicBezTo>
                  <a:pt x="163" y="71"/>
                  <a:pt x="163" y="71"/>
                  <a:pt x="163" y="71"/>
                </a:cubicBezTo>
                <a:close/>
                <a:moveTo>
                  <a:pt x="163" y="67"/>
                </a:moveTo>
                <a:cubicBezTo>
                  <a:pt x="162" y="67"/>
                  <a:pt x="162" y="67"/>
                  <a:pt x="162" y="67"/>
                </a:cubicBezTo>
                <a:cubicBezTo>
                  <a:pt x="162" y="66"/>
                  <a:pt x="162" y="65"/>
                  <a:pt x="162" y="65"/>
                </a:cubicBezTo>
                <a:cubicBezTo>
                  <a:pt x="162" y="64"/>
                  <a:pt x="162" y="64"/>
                  <a:pt x="162" y="64"/>
                </a:cubicBezTo>
                <a:cubicBezTo>
                  <a:pt x="162" y="64"/>
                  <a:pt x="163" y="64"/>
                  <a:pt x="163" y="65"/>
                </a:cubicBezTo>
                <a:cubicBezTo>
                  <a:pt x="163" y="65"/>
                  <a:pt x="163" y="66"/>
                  <a:pt x="163" y="66"/>
                </a:cubicBezTo>
                <a:cubicBezTo>
                  <a:pt x="163" y="67"/>
                  <a:pt x="163" y="67"/>
                  <a:pt x="163" y="67"/>
                </a:cubicBezTo>
                <a:cubicBezTo>
                  <a:pt x="163" y="67"/>
                  <a:pt x="163" y="67"/>
                  <a:pt x="163" y="67"/>
                </a:cubicBezTo>
                <a:close/>
                <a:moveTo>
                  <a:pt x="2" y="65"/>
                </a:moveTo>
                <a:cubicBezTo>
                  <a:pt x="2" y="65"/>
                  <a:pt x="2" y="65"/>
                  <a:pt x="2" y="65"/>
                </a:cubicBezTo>
                <a:cubicBezTo>
                  <a:pt x="2" y="65"/>
                  <a:pt x="2" y="64"/>
                  <a:pt x="2" y="64"/>
                </a:cubicBezTo>
                <a:cubicBezTo>
                  <a:pt x="2" y="63"/>
                  <a:pt x="2" y="63"/>
                  <a:pt x="2" y="62"/>
                </a:cubicBezTo>
                <a:cubicBezTo>
                  <a:pt x="2" y="62"/>
                  <a:pt x="3" y="62"/>
                  <a:pt x="3" y="62"/>
                </a:cubicBezTo>
                <a:cubicBezTo>
                  <a:pt x="3" y="62"/>
                  <a:pt x="4" y="62"/>
                  <a:pt x="3" y="62"/>
                </a:cubicBezTo>
                <a:cubicBezTo>
                  <a:pt x="3" y="63"/>
                  <a:pt x="3" y="64"/>
                  <a:pt x="3" y="64"/>
                </a:cubicBezTo>
                <a:cubicBezTo>
                  <a:pt x="3" y="65"/>
                  <a:pt x="3" y="65"/>
                  <a:pt x="2" y="65"/>
                </a:cubicBezTo>
                <a:close/>
                <a:moveTo>
                  <a:pt x="161" y="60"/>
                </a:moveTo>
                <a:cubicBezTo>
                  <a:pt x="160" y="60"/>
                  <a:pt x="160" y="59"/>
                  <a:pt x="160" y="59"/>
                </a:cubicBezTo>
                <a:cubicBezTo>
                  <a:pt x="160" y="59"/>
                  <a:pt x="160" y="58"/>
                  <a:pt x="160" y="57"/>
                </a:cubicBezTo>
                <a:cubicBezTo>
                  <a:pt x="159" y="57"/>
                  <a:pt x="160" y="57"/>
                  <a:pt x="160" y="57"/>
                </a:cubicBezTo>
                <a:cubicBezTo>
                  <a:pt x="160" y="56"/>
                  <a:pt x="161" y="57"/>
                  <a:pt x="161" y="57"/>
                </a:cubicBezTo>
                <a:cubicBezTo>
                  <a:pt x="161" y="58"/>
                  <a:pt x="161" y="58"/>
                  <a:pt x="161" y="59"/>
                </a:cubicBezTo>
                <a:cubicBezTo>
                  <a:pt x="161" y="59"/>
                  <a:pt x="161" y="59"/>
                  <a:pt x="161" y="60"/>
                </a:cubicBezTo>
                <a:cubicBezTo>
                  <a:pt x="161" y="60"/>
                  <a:pt x="161" y="60"/>
                  <a:pt x="161" y="60"/>
                </a:cubicBezTo>
                <a:close/>
                <a:moveTo>
                  <a:pt x="5" y="57"/>
                </a:moveTo>
                <a:cubicBezTo>
                  <a:pt x="5" y="57"/>
                  <a:pt x="4" y="57"/>
                  <a:pt x="4" y="57"/>
                </a:cubicBezTo>
                <a:cubicBezTo>
                  <a:pt x="4" y="57"/>
                  <a:pt x="4" y="57"/>
                  <a:pt x="4" y="56"/>
                </a:cubicBezTo>
                <a:cubicBezTo>
                  <a:pt x="4" y="56"/>
                  <a:pt x="4" y="55"/>
                  <a:pt x="5" y="55"/>
                </a:cubicBezTo>
                <a:cubicBezTo>
                  <a:pt x="5" y="54"/>
                  <a:pt x="5" y="54"/>
                  <a:pt x="5" y="54"/>
                </a:cubicBezTo>
                <a:cubicBezTo>
                  <a:pt x="6" y="54"/>
                  <a:pt x="6" y="55"/>
                  <a:pt x="6" y="55"/>
                </a:cubicBezTo>
                <a:cubicBezTo>
                  <a:pt x="6" y="56"/>
                  <a:pt x="5" y="56"/>
                  <a:pt x="5" y="57"/>
                </a:cubicBezTo>
                <a:cubicBezTo>
                  <a:pt x="5" y="57"/>
                  <a:pt x="5" y="57"/>
                  <a:pt x="5" y="57"/>
                </a:cubicBezTo>
                <a:close/>
                <a:moveTo>
                  <a:pt x="158" y="52"/>
                </a:moveTo>
                <a:cubicBezTo>
                  <a:pt x="158" y="52"/>
                  <a:pt x="158" y="52"/>
                  <a:pt x="158" y="52"/>
                </a:cubicBezTo>
                <a:cubicBezTo>
                  <a:pt x="157" y="51"/>
                  <a:pt x="157" y="51"/>
                  <a:pt x="157" y="50"/>
                </a:cubicBezTo>
                <a:cubicBezTo>
                  <a:pt x="157" y="50"/>
                  <a:pt x="157" y="49"/>
                  <a:pt x="157" y="49"/>
                </a:cubicBezTo>
                <a:cubicBezTo>
                  <a:pt x="157" y="49"/>
                  <a:pt x="158" y="49"/>
                  <a:pt x="158" y="50"/>
                </a:cubicBezTo>
                <a:cubicBezTo>
                  <a:pt x="158" y="50"/>
                  <a:pt x="158" y="51"/>
                  <a:pt x="159" y="51"/>
                </a:cubicBezTo>
                <a:cubicBezTo>
                  <a:pt x="159" y="52"/>
                  <a:pt x="159" y="52"/>
                  <a:pt x="158" y="52"/>
                </a:cubicBezTo>
                <a:cubicBezTo>
                  <a:pt x="158" y="52"/>
                  <a:pt x="158" y="52"/>
                  <a:pt x="158" y="52"/>
                </a:cubicBezTo>
                <a:close/>
                <a:moveTo>
                  <a:pt x="7" y="50"/>
                </a:moveTo>
                <a:cubicBezTo>
                  <a:pt x="7" y="50"/>
                  <a:pt x="7" y="50"/>
                  <a:pt x="7" y="50"/>
                </a:cubicBezTo>
                <a:cubicBezTo>
                  <a:pt x="7" y="50"/>
                  <a:pt x="7" y="49"/>
                  <a:pt x="7" y="49"/>
                </a:cubicBezTo>
                <a:cubicBezTo>
                  <a:pt x="7" y="48"/>
                  <a:pt x="7" y="48"/>
                  <a:pt x="8" y="47"/>
                </a:cubicBezTo>
                <a:cubicBezTo>
                  <a:pt x="8" y="47"/>
                  <a:pt x="8" y="47"/>
                  <a:pt x="9" y="47"/>
                </a:cubicBezTo>
                <a:cubicBezTo>
                  <a:pt x="9" y="47"/>
                  <a:pt x="9" y="48"/>
                  <a:pt x="9" y="48"/>
                </a:cubicBezTo>
                <a:cubicBezTo>
                  <a:pt x="9" y="48"/>
                  <a:pt x="8" y="49"/>
                  <a:pt x="8" y="50"/>
                </a:cubicBezTo>
                <a:cubicBezTo>
                  <a:pt x="8" y="50"/>
                  <a:pt x="8" y="50"/>
                  <a:pt x="7" y="50"/>
                </a:cubicBezTo>
                <a:close/>
                <a:moveTo>
                  <a:pt x="155" y="45"/>
                </a:moveTo>
                <a:cubicBezTo>
                  <a:pt x="155" y="45"/>
                  <a:pt x="154" y="45"/>
                  <a:pt x="154" y="45"/>
                </a:cubicBezTo>
                <a:cubicBezTo>
                  <a:pt x="154" y="44"/>
                  <a:pt x="154" y="44"/>
                  <a:pt x="153" y="43"/>
                </a:cubicBezTo>
                <a:cubicBezTo>
                  <a:pt x="153" y="43"/>
                  <a:pt x="153" y="42"/>
                  <a:pt x="153" y="42"/>
                </a:cubicBezTo>
                <a:cubicBezTo>
                  <a:pt x="154" y="42"/>
                  <a:pt x="154" y="42"/>
                  <a:pt x="154" y="42"/>
                </a:cubicBezTo>
                <a:cubicBezTo>
                  <a:pt x="155" y="43"/>
                  <a:pt x="155" y="44"/>
                  <a:pt x="155" y="44"/>
                </a:cubicBezTo>
                <a:cubicBezTo>
                  <a:pt x="155" y="44"/>
                  <a:pt x="155" y="45"/>
                  <a:pt x="155" y="45"/>
                </a:cubicBezTo>
                <a:cubicBezTo>
                  <a:pt x="155" y="45"/>
                  <a:pt x="155" y="45"/>
                  <a:pt x="155" y="45"/>
                </a:cubicBezTo>
                <a:close/>
                <a:moveTo>
                  <a:pt x="11" y="43"/>
                </a:moveTo>
                <a:cubicBezTo>
                  <a:pt x="11" y="43"/>
                  <a:pt x="11" y="43"/>
                  <a:pt x="11" y="43"/>
                </a:cubicBezTo>
                <a:cubicBezTo>
                  <a:pt x="10" y="43"/>
                  <a:pt x="10" y="42"/>
                  <a:pt x="11" y="42"/>
                </a:cubicBezTo>
                <a:cubicBezTo>
                  <a:pt x="11" y="41"/>
                  <a:pt x="11" y="41"/>
                  <a:pt x="12" y="40"/>
                </a:cubicBezTo>
                <a:cubicBezTo>
                  <a:pt x="12" y="40"/>
                  <a:pt x="12" y="40"/>
                  <a:pt x="12" y="40"/>
                </a:cubicBezTo>
                <a:cubicBezTo>
                  <a:pt x="13" y="40"/>
                  <a:pt x="13" y="41"/>
                  <a:pt x="13" y="41"/>
                </a:cubicBezTo>
                <a:cubicBezTo>
                  <a:pt x="12" y="41"/>
                  <a:pt x="12" y="42"/>
                  <a:pt x="12" y="43"/>
                </a:cubicBezTo>
                <a:cubicBezTo>
                  <a:pt x="11" y="43"/>
                  <a:pt x="11" y="43"/>
                  <a:pt x="11" y="43"/>
                </a:cubicBezTo>
                <a:close/>
                <a:moveTo>
                  <a:pt x="151" y="38"/>
                </a:moveTo>
                <a:cubicBezTo>
                  <a:pt x="151" y="38"/>
                  <a:pt x="150" y="38"/>
                  <a:pt x="150" y="38"/>
                </a:cubicBezTo>
                <a:cubicBezTo>
                  <a:pt x="150" y="37"/>
                  <a:pt x="149" y="37"/>
                  <a:pt x="149" y="36"/>
                </a:cubicBezTo>
                <a:cubicBezTo>
                  <a:pt x="149" y="36"/>
                  <a:pt x="149" y="36"/>
                  <a:pt x="149" y="36"/>
                </a:cubicBezTo>
                <a:cubicBezTo>
                  <a:pt x="150" y="35"/>
                  <a:pt x="150" y="35"/>
                  <a:pt x="150" y="36"/>
                </a:cubicBezTo>
                <a:cubicBezTo>
                  <a:pt x="150" y="36"/>
                  <a:pt x="151" y="37"/>
                  <a:pt x="151" y="37"/>
                </a:cubicBezTo>
                <a:cubicBezTo>
                  <a:pt x="151" y="38"/>
                  <a:pt x="151" y="38"/>
                  <a:pt x="151" y="38"/>
                </a:cubicBezTo>
                <a:cubicBezTo>
                  <a:pt x="151" y="38"/>
                  <a:pt x="151" y="38"/>
                  <a:pt x="151" y="38"/>
                </a:cubicBezTo>
                <a:close/>
                <a:moveTo>
                  <a:pt x="15" y="36"/>
                </a:moveTo>
                <a:cubicBezTo>
                  <a:pt x="15" y="36"/>
                  <a:pt x="15" y="36"/>
                  <a:pt x="15" y="36"/>
                </a:cubicBezTo>
                <a:cubicBezTo>
                  <a:pt x="15" y="36"/>
                  <a:pt x="15" y="36"/>
                  <a:pt x="15" y="35"/>
                </a:cubicBezTo>
                <a:cubicBezTo>
                  <a:pt x="15" y="35"/>
                  <a:pt x="16" y="34"/>
                  <a:pt x="16" y="34"/>
                </a:cubicBezTo>
                <a:cubicBezTo>
                  <a:pt x="16" y="33"/>
                  <a:pt x="17" y="33"/>
                  <a:pt x="17" y="34"/>
                </a:cubicBezTo>
                <a:cubicBezTo>
                  <a:pt x="17" y="34"/>
                  <a:pt x="17" y="34"/>
                  <a:pt x="17" y="34"/>
                </a:cubicBezTo>
                <a:cubicBezTo>
                  <a:pt x="17" y="35"/>
                  <a:pt x="16" y="35"/>
                  <a:pt x="16" y="36"/>
                </a:cubicBezTo>
                <a:cubicBezTo>
                  <a:pt x="16" y="36"/>
                  <a:pt x="15" y="36"/>
                  <a:pt x="15" y="36"/>
                </a:cubicBezTo>
                <a:close/>
                <a:moveTo>
                  <a:pt x="146" y="32"/>
                </a:moveTo>
                <a:cubicBezTo>
                  <a:pt x="146" y="32"/>
                  <a:pt x="146" y="32"/>
                  <a:pt x="146" y="32"/>
                </a:cubicBezTo>
                <a:cubicBezTo>
                  <a:pt x="145" y="31"/>
                  <a:pt x="145" y="31"/>
                  <a:pt x="144" y="30"/>
                </a:cubicBezTo>
                <a:cubicBezTo>
                  <a:pt x="144" y="30"/>
                  <a:pt x="144" y="30"/>
                  <a:pt x="144" y="29"/>
                </a:cubicBezTo>
                <a:cubicBezTo>
                  <a:pt x="145" y="29"/>
                  <a:pt x="145" y="29"/>
                  <a:pt x="145" y="29"/>
                </a:cubicBezTo>
                <a:cubicBezTo>
                  <a:pt x="146" y="30"/>
                  <a:pt x="146" y="30"/>
                  <a:pt x="147" y="31"/>
                </a:cubicBezTo>
                <a:cubicBezTo>
                  <a:pt x="147" y="31"/>
                  <a:pt x="147" y="32"/>
                  <a:pt x="146" y="32"/>
                </a:cubicBezTo>
                <a:cubicBezTo>
                  <a:pt x="146" y="32"/>
                  <a:pt x="146" y="32"/>
                  <a:pt x="146" y="32"/>
                </a:cubicBezTo>
                <a:close/>
                <a:moveTo>
                  <a:pt x="20" y="30"/>
                </a:moveTo>
                <a:cubicBezTo>
                  <a:pt x="20" y="30"/>
                  <a:pt x="20" y="30"/>
                  <a:pt x="20" y="30"/>
                </a:cubicBezTo>
                <a:cubicBezTo>
                  <a:pt x="19" y="30"/>
                  <a:pt x="19" y="29"/>
                  <a:pt x="20" y="29"/>
                </a:cubicBezTo>
                <a:cubicBezTo>
                  <a:pt x="20" y="29"/>
                  <a:pt x="21" y="28"/>
                  <a:pt x="21" y="28"/>
                </a:cubicBezTo>
                <a:cubicBezTo>
                  <a:pt x="21" y="27"/>
                  <a:pt x="22" y="27"/>
                  <a:pt x="22" y="28"/>
                </a:cubicBezTo>
                <a:cubicBezTo>
                  <a:pt x="22" y="28"/>
                  <a:pt x="22" y="28"/>
                  <a:pt x="22" y="28"/>
                </a:cubicBezTo>
                <a:cubicBezTo>
                  <a:pt x="21" y="29"/>
                  <a:pt x="21" y="29"/>
                  <a:pt x="21" y="30"/>
                </a:cubicBezTo>
                <a:cubicBezTo>
                  <a:pt x="20" y="30"/>
                  <a:pt x="20" y="30"/>
                  <a:pt x="20" y="30"/>
                </a:cubicBezTo>
                <a:close/>
                <a:moveTo>
                  <a:pt x="141" y="26"/>
                </a:moveTo>
                <a:cubicBezTo>
                  <a:pt x="141" y="26"/>
                  <a:pt x="141" y="26"/>
                  <a:pt x="140" y="26"/>
                </a:cubicBezTo>
                <a:cubicBezTo>
                  <a:pt x="140" y="25"/>
                  <a:pt x="139" y="25"/>
                  <a:pt x="139" y="25"/>
                </a:cubicBezTo>
                <a:cubicBezTo>
                  <a:pt x="139" y="24"/>
                  <a:pt x="139" y="24"/>
                  <a:pt x="139" y="24"/>
                </a:cubicBezTo>
                <a:cubicBezTo>
                  <a:pt x="139" y="23"/>
                  <a:pt x="140" y="23"/>
                  <a:pt x="140" y="24"/>
                </a:cubicBezTo>
                <a:cubicBezTo>
                  <a:pt x="140" y="24"/>
                  <a:pt x="141" y="25"/>
                  <a:pt x="141" y="25"/>
                </a:cubicBezTo>
                <a:cubicBezTo>
                  <a:pt x="141" y="25"/>
                  <a:pt x="141" y="26"/>
                  <a:pt x="141" y="26"/>
                </a:cubicBezTo>
                <a:cubicBezTo>
                  <a:pt x="141" y="26"/>
                  <a:pt x="141" y="26"/>
                  <a:pt x="141" y="26"/>
                </a:cubicBezTo>
                <a:close/>
                <a:moveTo>
                  <a:pt x="26" y="24"/>
                </a:moveTo>
                <a:cubicBezTo>
                  <a:pt x="25" y="24"/>
                  <a:pt x="25" y="24"/>
                  <a:pt x="25" y="24"/>
                </a:cubicBezTo>
                <a:cubicBezTo>
                  <a:pt x="25" y="24"/>
                  <a:pt x="25" y="24"/>
                  <a:pt x="25" y="23"/>
                </a:cubicBezTo>
                <a:cubicBezTo>
                  <a:pt x="26" y="23"/>
                  <a:pt x="26" y="22"/>
                  <a:pt x="27" y="22"/>
                </a:cubicBezTo>
                <a:cubicBezTo>
                  <a:pt x="27" y="22"/>
                  <a:pt x="27" y="22"/>
                  <a:pt x="27" y="22"/>
                </a:cubicBezTo>
                <a:cubicBezTo>
                  <a:pt x="28" y="22"/>
                  <a:pt x="28" y="23"/>
                  <a:pt x="27" y="23"/>
                </a:cubicBezTo>
                <a:cubicBezTo>
                  <a:pt x="27" y="23"/>
                  <a:pt x="26" y="24"/>
                  <a:pt x="26" y="24"/>
                </a:cubicBezTo>
                <a:cubicBezTo>
                  <a:pt x="26" y="24"/>
                  <a:pt x="26" y="24"/>
                  <a:pt x="26" y="24"/>
                </a:cubicBezTo>
                <a:close/>
                <a:moveTo>
                  <a:pt x="135" y="21"/>
                </a:moveTo>
                <a:cubicBezTo>
                  <a:pt x="135" y="21"/>
                  <a:pt x="135" y="21"/>
                  <a:pt x="135" y="21"/>
                </a:cubicBezTo>
                <a:cubicBezTo>
                  <a:pt x="134" y="20"/>
                  <a:pt x="134" y="20"/>
                  <a:pt x="133" y="19"/>
                </a:cubicBezTo>
                <a:cubicBezTo>
                  <a:pt x="133" y="19"/>
                  <a:pt x="133" y="19"/>
                  <a:pt x="133" y="19"/>
                </a:cubicBezTo>
                <a:cubicBezTo>
                  <a:pt x="133" y="18"/>
                  <a:pt x="134" y="18"/>
                  <a:pt x="134" y="18"/>
                </a:cubicBezTo>
                <a:cubicBezTo>
                  <a:pt x="134" y="19"/>
                  <a:pt x="135" y="19"/>
                  <a:pt x="135" y="20"/>
                </a:cubicBezTo>
                <a:cubicBezTo>
                  <a:pt x="136" y="20"/>
                  <a:pt x="136" y="20"/>
                  <a:pt x="135" y="21"/>
                </a:cubicBezTo>
                <a:cubicBezTo>
                  <a:pt x="135" y="21"/>
                  <a:pt x="135" y="21"/>
                  <a:pt x="135" y="21"/>
                </a:cubicBezTo>
                <a:close/>
                <a:moveTo>
                  <a:pt x="31" y="19"/>
                </a:moveTo>
                <a:cubicBezTo>
                  <a:pt x="31" y="19"/>
                  <a:pt x="31" y="19"/>
                  <a:pt x="31" y="19"/>
                </a:cubicBezTo>
                <a:cubicBezTo>
                  <a:pt x="31" y="19"/>
                  <a:pt x="31" y="18"/>
                  <a:pt x="31" y="18"/>
                </a:cubicBezTo>
                <a:cubicBezTo>
                  <a:pt x="32" y="18"/>
                  <a:pt x="32" y="17"/>
                  <a:pt x="33" y="17"/>
                </a:cubicBezTo>
                <a:cubicBezTo>
                  <a:pt x="33" y="17"/>
                  <a:pt x="33" y="17"/>
                  <a:pt x="33" y="17"/>
                </a:cubicBezTo>
                <a:cubicBezTo>
                  <a:pt x="34" y="17"/>
                  <a:pt x="34" y="18"/>
                  <a:pt x="33" y="18"/>
                </a:cubicBezTo>
                <a:cubicBezTo>
                  <a:pt x="33" y="18"/>
                  <a:pt x="32" y="19"/>
                  <a:pt x="32" y="19"/>
                </a:cubicBezTo>
                <a:cubicBezTo>
                  <a:pt x="32" y="19"/>
                  <a:pt x="32" y="19"/>
                  <a:pt x="31" y="19"/>
                </a:cubicBezTo>
                <a:close/>
                <a:moveTo>
                  <a:pt x="129" y="16"/>
                </a:moveTo>
                <a:cubicBezTo>
                  <a:pt x="129" y="16"/>
                  <a:pt x="129" y="16"/>
                  <a:pt x="128" y="16"/>
                </a:cubicBezTo>
                <a:cubicBezTo>
                  <a:pt x="128" y="16"/>
                  <a:pt x="127" y="15"/>
                  <a:pt x="127" y="15"/>
                </a:cubicBezTo>
                <a:cubicBezTo>
                  <a:pt x="127" y="15"/>
                  <a:pt x="126" y="14"/>
                  <a:pt x="127" y="14"/>
                </a:cubicBezTo>
                <a:cubicBezTo>
                  <a:pt x="127" y="14"/>
                  <a:pt x="127" y="14"/>
                  <a:pt x="127" y="14"/>
                </a:cubicBezTo>
                <a:cubicBezTo>
                  <a:pt x="128" y="14"/>
                  <a:pt x="129" y="15"/>
                  <a:pt x="129" y="15"/>
                </a:cubicBezTo>
                <a:cubicBezTo>
                  <a:pt x="129" y="15"/>
                  <a:pt x="129" y="15"/>
                  <a:pt x="129" y="16"/>
                </a:cubicBezTo>
                <a:cubicBezTo>
                  <a:pt x="129" y="16"/>
                  <a:pt x="129" y="16"/>
                  <a:pt x="129" y="16"/>
                </a:cubicBezTo>
                <a:close/>
                <a:moveTo>
                  <a:pt x="38" y="15"/>
                </a:moveTo>
                <a:cubicBezTo>
                  <a:pt x="38" y="15"/>
                  <a:pt x="37" y="15"/>
                  <a:pt x="37" y="14"/>
                </a:cubicBezTo>
                <a:cubicBezTo>
                  <a:pt x="37" y="14"/>
                  <a:pt x="37" y="14"/>
                  <a:pt x="38" y="14"/>
                </a:cubicBezTo>
                <a:cubicBezTo>
                  <a:pt x="38" y="13"/>
                  <a:pt x="39" y="13"/>
                  <a:pt x="39" y="12"/>
                </a:cubicBezTo>
                <a:cubicBezTo>
                  <a:pt x="39" y="12"/>
                  <a:pt x="40" y="12"/>
                  <a:pt x="40" y="13"/>
                </a:cubicBezTo>
                <a:cubicBezTo>
                  <a:pt x="40" y="13"/>
                  <a:pt x="40" y="13"/>
                  <a:pt x="40" y="13"/>
                </a:cubicBezTo>
                <a:cubicBezTo>
                  <a:pt x="39" y="14"/>
                  <a:pt x="39" y="14"/>
                  <a:pt x="38" y="15"/>
                </a:cubicBezTo>
                <a:cubicBezTo>
                  <a:pt x="38" y="15"/>
                  <a:pt x="38" y="15"/>
                  <a:pt x="38" y="15"/>
                </a:cubicBezTo>
                <a:close/>
                <a:moveTo>
                  <a:pt x="122" y="12"/>
                </a:moveTo>
                <a:cubicBezTo>
                  <a:pt x="122" y="12"/>
                  <a:pt x="122" y="12"/>
                  <a:pt x="122" y="12"/>
                </a:cubicBezTo>
                <a:cubicBezTo>
                  <a:pt x="121" y="11"/>
                  <a:pt x="121" y="11"/>
                  <a:pt x="120" y="11"/>
                </a:cubicBezTo>
                <a:cubicBezTo>
                  <a:pt x="120" y="11"/>
                  <a:pt x="120" y="10"/>
                  <a:pt x="120" y="10"/>
                </a:cubicBezTo>
                <a:cubicBezTo>
                  <a:pt x="120" y="10"/>
                  <a:pt x="120" y="10"/>
                  <a:pt x="121" y="10"/>
                </a:cubicBezTo>
                <a:cubicBezTo>
                  <a:pt x="121" y="10"/>
                  <a:pt x="122" y="10"/>
                  <a:pt x="122" y="11"/>
                </a:cubicBezTo>
                <a:cubicBezTo>
                  <a:pt x="123" y="11"/>
                  <a:pt x="123" y="11"/>
                  <a:pt x="123" y="12"/>
                </a:cubicBezTo>
                <a:cubicBezTo>
                  <a:pt x="123" y="12"/>
                  <a:pt x="122" y="12"/>
                  <a:pt x="122" y="12"/>
                </a:cubicBezTo>
                <a:close/>
                <a:moveTo>
                  <a:pt x="45" y="11"/>
                </a:moveTo>
                <a:cubicBezTo>
                  <a:pt x="44" y="11"/>
                  <a:pt x="44" y="11"/>
                  <a:pt x="44" y="10"/>
                </a:cubicBezTo>
                <a:cubicBezTo>
                  <a:pt x="44" y="10"/>
                  <a:pt x="44" y="10"/>
                  <a:pt x="44" y="10"/>
                </a:cubicBezTo>
                <a:cubicBezTo>
                  <a:pt x="45" y="9"/>
                  <a:pt x="46" y="9"/>
                  <a:pt x="46" y="9"/>
                </a:cubicBezTo>
                <a:cubicBezTo>
                  <a:pt x="46" y="9"/>
                  <a:pt x="47" y="9"/>
                  <a:pt x="47" y="9"/>
                </a:cubicBezTo>
                <a:cubicBezTo>
                  <a:pt x="47" y="9"/>
                  <a:pt x="47" y="10"/>
                  <a:pt x="47" y="10"/>
                </a:cubicBezTo>
                <a:cubicBezTo>
                  <a:pt x="46" y="10"/>
                  <a:pt x="45" y="10"/>
                  <a:pt x="45" y="11"/>
                </a:cubicBezTo>
                <a:cubicBezTo>
                  <a:pt x="45" y="11"/>
                  <a:pt x="45" y="11"/>
                  <a:pt x="45" y="11"/>
                </a:cubicBezTo>
                <a:close/>
                <a:moveTo>
                  <a:pt x="115" y="8"/>
                </a:moveTo>
                <a:cubicBezTo>
                  <a:pt x="115" y="8"/>
                  <a:pt x="115" y="8"/>
                  <a:pt x="115" y="8"/>
                </a:cubicBezTo>
                <a:cubicBezTo>
                  <a:pt x="114" y="8"/>
                  <a:pt x="114" y="8"/>
                  <a:pt x="113" y="8"/>
                </a:cubicBezTo>
                <a:cubicBezTo>
                  <a:pt x="113" y="7"/>
                  <a:pt x="113" y="7"/>
                  <a:pt x="113" y="7"/>
                </a:cubicBezTo>
                <a:cubicBezTo>
                  <a:pt x="113" y="6"/>
                  <a:pt x="113" y="6"/>
                  <a:pt x="113" y="6"/>
                </a:cubicBezTo>
                <a:cubicBezTo>
                  <a:pt x="114" y="7"/>
                  <a:pt x="115" y="7"/>
                  <a:pt x="115" y="7"/>
                </a:cubicBezTo>
                <a:cubicBezTo>
                  <a:pt x="116" y="7"/>
                  <a:pt x="116" y="8"/>
                  <a:pt x="116" y="8"/>
                </a:cubicBezTo>
                <a:cubicBezTo>
                  <a:pt x="115" y="8"/>
                  <a:pt x="115" y="8"/>
                  <a:pt x="115" y="8"/>
                </a:cubicBezTo>
                <a:close/>
                <a:moveTo>
                  <a:pt x="52" y="7"/>
                </a:moveTo>
                <a:cubicBezTo>
                  <a:pt x="52" y="7"/>
                  <a:pt x="51" y="7"/>
                  <a:pt x="51" y="7"/>
                </a:cubicBezTo>
                <a:cubicBezTo>
                  <a:pt x="51" y="7"/>
                  <a:pt x="51" y="6"/>
                  <a:pt x="52" y="6"/>
                </a:cubicBezTo>
                <a:cubicBezTo>
                  <a:pt x="52" y="6"/>
                  <a:pt x="53" y="6"/>
                  <a:pt x="53" y="6"/>
                </a:cubicBezTo>
                <a:cubicBezTo>
                  <a:pt x="54" y="5"/>
                  <a:pt x="54" y="6"/>
                  <a:pt x="54" y="6"/>
                </a:cubicBezTo>
                <a:cubicBezTo>
                  <a:pt x="54" y="6"/>
                  <a:pt x="54" y="7"/>
                  <a:pt x="54" y="7"/>
                </a:cubicBezTo>
                <a:cubicBezTo>
                  <a:pt x="53" y="7"/>
                  <a:pt x="53" y="7"/>
                  <a:pt x="52" y="7"/>
                </a:cubicBezTo>
                <a:cubicBezTo>
                  <a:pt x="52" y="7"/>
                  <a:pt x="52" y="7"/>
                  <a:pt x="52" y="7"/>
                </a:cubicBezTo>
                <a:close/>
                <a:moveTo>
                  <a:pt x="108" y="6"/>
                </a:moveTo>
                <a:cubicBezTo>
                  <a:pt x="108" y="6"/>
                  <a:pt x="108" y="6"/>
                  <a:pt x="107" y="6"/>
                </a:cubicBezTo>
                <a:cubicBezTo>
                  <a:pt x="107" y="5"/>
                  <a:pt x="106" y="5"/>
                  <a:pt x="106" y="5"/>
                </a:cubicBezTo>
                <a:cubicBezTo>
                  <a:pt x="105" y="5"/>
                  <a:pt x="105" y="5"/>
                  <a:pt x="105" y="4"/>
                </a:cubicBezTo>
                <a:cubicBezTo>
                  <a:pt x="105" y="4"/>
                  <a:pt x="106" y="4"/>
                  <a:pt x="106" y="4"/>
                </a:cubicBezTo>
                <a:cubicBezTo>
                  <a:pt x="107" y="4"/>
                  <a:pt x="107" y="4"/>
                  <a:pt x="108" y="4"/>
                </a:cubicBezTo>
                <a:cubicBezTo>
                  <a:pt x="108" y="4"/>
                  <a:pt x="108" y="5"/>
                  <a:pt x="108" y="5"/>
                </a:cubicBezTo>
                <a:cubicBezTo>
                  <a:pt x="108" y="5"/>
                  <a:pt x="108" y="6"/>
                  <a:pt x="108" y="6"/>
                </a:cubicBezTo>
                <a:close/>
                <a:moveTo>
                  <a:pt x="59" y="5"/>
                </a:moveTo>
                <a:cubicBezTo>
                  <a:pt x="59" y="5"/>
                  <a:pt x="59" y="5"/>
                  <a:pt x="59" y="4"/>
                </a:cubicBezTo>
                <a:cubicBezTo>
                  <a:pt x="59" y="4"/>
                  <a:pt x="59" y="4"/>
                  <a:pt x="59" y="4"/>
                </a:cubicBezTo>
                <a:cubicBezTo>
                  <a:pt x="60" y="3"/>
                  <a:pt x="60" y="3"/>
                  <a:pt x="61" y="3"/>
                </a:cubicBezTo>
                <a:cubicBezTo>
                  <a:pt x="61" y="3"/>
                  <a:pt x="62" y="3"/>
                  <a:pt x="62" y="4"/>
                </a:cubicBezTo>
                <a:cubicBezTo>
                  <a:pt x="62" y="4"/>
                  <a:pt x="62" y="4"/>
                  <a:pt x="61" y="4"/>
                </a:cubicBezTo>
                <a:cubicBezTo>
                  <a:pt x="61" y="4"/>
                  <a:pt x="60" y="5"/>
                  <a:pt x="59" y="5"/>
                </a:cubicBezTo>
                <a:cubicBezTo>
                  <a:pt x="59" y="5"/>
                  <a:pt x="59" y="5"/>
                  <a:pt x="59" y="5"/>
                </a:cubicBezTo>
                <a:close/>
                <a:moveTo>
                  <a:pt x="100" y="3"/>
                </a:moveTo>
                <a:cubicBezTo>
                  <a:pt x="100" y="3"/>
                  <a:pt x="100" y="3"/>
                  <a:pt x="100" y="3"/>
                </a:cubicBezTo>
                <a:cubicBezTo>
                  <a:pt x="99" y="3"/>
                  <a:pt x="99" y="3"/>
                  <a:pt x="98" y="3"/>
                </a:cubicBezTo>
                <a:cubicBezTo>
                  <a:pt x="98" y="3"/>
                  <a:pt x="98" y="3"/>
                  <a:pt x="98" y="2"/>
                </a:cubicBezTo>
                <a:cubicBezTo>
                  <a:pt x="98" y="2"/>
                  <a:pt x="98" y="2"/>
                  <a:pt x="98" y="2"/>
                </a:cubicBezTo>
                <a:cubicBezTo>
                  <a:pt x="99" y="2"/>
                  <a:pt x="100" y="2"/>
                  <a:pt x="100" y="2"/>
                </a:cubicBezTo>
                <a:cubicBezTo>
                  <a:pt x="101" y="2"/>
                  <a:pt x="101" y="3"/>
                  <a:pt x="101" y="3"/>
                </a:cubicBezTo>
                <a:cubicBezTo>
                  <a:pt x="101" y="3"/>
                  <a:pt x="100" y="3"/>
                  <a:pt x="100" y="3"/>
                </a:cubicBezTo>
                <a:close/>
                <a:moveTo>
                  <a:pt x="67" y="3"/>
                </a:moveTo>
                <a:cubicBezTo>
                  <a:pt x="67" y="3"/>
                  <a:pt x="66" y="3"/>
                  <a:pt x="66" y="3"/>
                </a:cubicBezTo>
                <a:cubicBezTo>
                  <a:pt x="66" y="2"/>
                  <a:pt x="66" y="2"/>
                  <a:pt x="67" y="2"/>
                </a:cubicBezTo>
                <a:cubicBezTo>
                  <a:pt x="67" y="2"/>
                  <a:pt x="67" y="2"/>
                  <a:pt x="68" y="2"/>
                </a:cubicBezTo>
                <a:cubicBezTo>
                  <a:pt x="68" y="2"/>
                  <a:pt x="68" y="2"/>
                  <a:pt x="69" y="1"/>
                </a:cubicBezTo>
                <a:cubicBezTo>
                  <a:pt x="69" y="1"/>
                  <a:pt x="69" y="2"/>
                  <a:pt x="69" y="2"/>
                </a:cubicBezTo>
                <a:cubicBezTo>
                  <a:pt x="69" y="2"/>
                  <a:pt x="69" y="3"/>
                  <a:pt x="69" y="3"/>
                </a:cubicBezTo>
                <a:cubicBezTo>
                  <a:pt x="69" y="3"/>
                  <a:pt x="68" y="3"/>
                  <a:pt x="68" y="3"/>
                </a:cubicBezTo>
                <a:cubicBezTo>
                  <a:pt x="68" y="3"/>
                  <a:pt x="67" y="3"/>
                  <a:pt x="67" y="3"/>
                </a:cubicBezTo>
                <a:cubicBezTo>
                  <a:pt x="67" y="3"/>
                  <a:pt x="67" y="3"/>
                  <a:pt x="67" y="3"/>
                </a:cubicBezTo>
                <a:close/>
                <a:moveTo>
                  <a:pt x="92" y="2"/>
                </a:moveTo>
                <a:cubicBezTo>
                  <a:pt x="92" y="2"/>
                  <a:pt x="92" y="2"/>
                  <a:pt x="92" y="2"/>
                </a:cubicBezTo>
                <a:cubicBezTo>
                  <a:pt x="92" y="2"/>
                  <a:pt x="91" y="2"/>
                  <a:pt x="90" y="2"/>
                </a:cubicBezTo>
                <a:cubicBezTo>
                  <a:pt x="90" y="2"/>
                  <a:pt x="90" y="2"/>
                  <a:pt x="90" y="1"/>
                </a:cubicBezTo>
                <a:cubicBezTo>
                  <a:pt x="90" y="1"/>
                  <a:pt x="90" y="1"/>
                  <a:pt x="90" y="1"/>
                </a:cubicBezTo>
                <a:cubicBezTo>
                  <a:pt x="91" y="1"/>
                  <a:pt x="92" y="1"/>
                  <a:pt x="92" y="1"/>
                </a:cubicBezTo>
                <a:cubicBezTo>
                  <a:pt x="93" y="1"/>
                  <a:pt x="93" y="1"/>
                  <a:pt x="93" y="2"/>
                </a:cubicBezTo>
                <a:cubicBezTo>
                  <a:pt x="93" y="2"/>
                  <a:pt x="93" y="2"/>
                  <a:pt x="92" y="2"/>
                </a:cubicBezTo>
                <a:close/>
                <a:moveTo>
                  <a:pt x="75" y="2"/>
                </a:moveTo>
                <a:cubicBezTo>
                  <a:pt x="74" y="2"/>
                  <a:pt x="74" y="2"/>
                  <a:pt x="74" y="1"/>
                </a:cubicBezTo>
                <a:cubicBezTo>
                  <a:pt x="74" y="1"/>
                  <a:pt x="74" y="1"/>
                  <a:pt x="75" y="1"/>
                </a:cubicBezTo>
                <a:cubicBezTo>
                  <a:pt x="75" y="1"/>
                  <a:pt x="76" y="1"/>
                  <a:pt x="77" y="1"/>
                </a:cubicBezTo>
                <a:cubicBezTo>
                  <a:pt x="77" y="1"/>
                  <a:pt x="77" y="1"/>
                  <a:pt x="77" y="1"/>
                </a:cubicBezTo>
                <a:cubicBezTo>
                  <a:pt x="77" y="1"/>
                  <a:pt x="77" y="2"/>
                  <a:pt x="77" y="2"/>
                </a:cubicBezTo>
                <a:cubicBezTo>
                  <a:pt x="76" y="2"/>
                  <a:pt x="75" y="2"/>
                  <a:pt x="75" y="2"/>
                </a:cubicBezTo>
                <a:cubicBezTo>
                  <a:pt x="75" y="2"/>
                  <a:pt x="75" y="2"/>
                  <a:pt x="75" y="2"/>
                </a:cubicBezTo>
                <a:close/>
                <a:moveTo>
                  <a:pt x="84" y="2"/>
                </a:moveTo>
                <a:cubicBezTo>
                  <a:pt x="84" y="2"/>
                  <a:pt x="84" y="2"/>
                  <a:pt x="84" y="2"/>
                </a:cubicBezTo>
                <a:cubicBezTo>
                  <a:pt x="84" y="2"/>
                  <a:pt x="83" y="2"/>
                  <a:pt x="83" y="2"/>
                </a:cubicBezTo>
                <a:cubicBezTo>
                  <a:pt x="82" y="2"/>
                  <a:pt x="82" y="1"/>
                  <a:pt x="82" y="1"/>
                </a:cubicBezTo>
                <a:cubicBezTo>
                  <a:pt x="82" y="1"/>
                  <a:pt x="82" y="0"/>
                  <a:pt x="83" y="0"/>
                </a:cubicBezTo>
                <a:cubicBezTo>
                  <a:pt x="83" y="0"/>
                  <a:pt x="83" y="0"/>
                  <a:pt x="83" y="0"/>
                </a:cubicBezTo>
                <a:cubicBezTo>
                  <a:pt x="83" y="0"/>
                  <a:pt x="84" y="0"/>
                  <a:pt x="84" y="0"/>
                </a:cubicBezTo>
                <a:cubicBezTo>
                  <a:pt x="85" y="0"/>
                  <a:pt x="85" y="1"/>
                  <a:pt x="85" y="1"/>
                </a:cubicBezTo>
                <a:cubicBezTo>
                  <a:pt x="85" y="1"/>
                  <a:pt x="85" y="2"/>
                  <a:pt x="84" y="2"/>
                </a:cubicBezTo>
                <a:close/>
              </a:path>
            </a:pathLst>
          </a:custGeom>
          <a:solidFill>
            <a:srgbClr val="000000">
              <a:alpha val="30000"/>
            </a:srgbClr>
          </a:solidFill>
          <a:ln>
            <a:noFill/>
          </a:ln>
        </p:spPr>
        <p:txBody>
          <a:bodyPr vert="horz" wrap="square" lIns="91440" tIns="45720" rIns="91440" bIns="45720" numCol="1" anchor="t" anchorCtr="0" compatLnSpc="1"/>
          <a:lstStyle/>
          <a:p>
            <a:endParaRPr lang="zh-CN" altLang="en-US"/>
          </a:p>
        </p:txBody>
      </p:sp>
      <p:sp>
        <p:nvSpPr>
          <p:cNvPr id="159" name="Freeform 139"/>
          <p:cNvSpPr>
            <a:spLocks noEditPoints="1"/>
          </p:cNvSpPr>
          <p:nvPr/>
        </p:nvSpPr>
        <p:spPr bwMode="auto">
          <a:xfrm>
            <a:off x="2395538" y="-271463"/>
            <a:ext cx="7459663" cy="7505700"/>
          </a:xfrm>
          <a:custGeom>
            <a:avLst/>
            <a:gdLst>
              <a:gd name="T0" fmla="*/ 84 w 165"/>
              <a:gd name="T1" fmla="*/ 166 h 166"/>
              <a:gd name="T2" fmla="*/ 76 w 165"/>
              <a:gd name="T3" fmla="*/ 165 h 166"/>
              <a:gd name="T4" fmla="*/ 68 w 165"/>
              <a:gd name="T5" fmla="*/ 164 h 166"/>
              <a:gd name="T6" fmla="*/ 97 w 165"/>
              <a:gd name="T7" fmla="*/ 164 h 166"/>
              <a:gd name="T8" fmla="*/ 59 w 165"/>
              <a:gd name="T9" fmla="*/ 162 h 166"/>
              <a:gd name="T10" fmla="*/ 107 w 165"/>
              <a:gd name="T11" fmla="*/ 160 h 166"/>
              <a:gd name="T12" fmla="*/ 52 w 165"/>
              <a:gd name="T13" fmla="*/ 158 h 166"/>
              <a:gd name="T14" fmla="*/ 115 w 165"/>
              <a:gd name="T15" fmla="*/ 159 h 166"/>
              <a:gd name="T16" fmla="*/ 47 w 165"/>
              <a:gd name="T17" fmla="*/ 157 h 166"/>
              <a:gd name="T18" fmla="*/ 120 w 165"/>
              <a:gd name="T19" fmla="*/ 156 h 166"/>
              <a:gd name="T20" fmla="*/ 127 w 165"/>
              <a:gd name="T21" fmla="*/ 152 h 166"/>
              <a:gd name="T22" fmla="*/ 32 w 165"/>
              <a:gd name="T23" fmla="*/ 149 h 166"/>
              <a:gd name="T24" fmla="*/ 133 w 165"/>
              <a:gd name="T25" fmla="*/ 147 h 166"/>
              <a:gd name="T26" fmla="*/ 25 w 165"/>
              <a:gd name="T27" fmla="*/ 141 h 166"/>
              <a:gd name="T28" fmla="*/ 141 w 165"/>
              <a:gd name="T29" fmla="*/ 140 h 166"/>
              <a:gd name="T30" fmla="*/ 22 w 165"/>
              <a:gd name="T31" fmla="*/ 137 h 166"/>
              <a:gd name="T32" fmla="*/ 145 w 165"/>
              <a:gd name="T33" fmla="*/ 137 h 166"/>
              <a:gd name="T34" fmla="*/ 16 w 165"/>
              <a:gd name="T35" fmla="*/ 132 h 166"/>
              <a:gd name="T36" fmla="*/ 12 w 165"/>
              <a:gd name="T37" fmla="*/ 126 h 166"/>
              <a:gd name="T38" fmla="*/ 153 w 165"/>
              <a:gd name="T39" fmla="*/ 124 h 166"/>
              <a:gd name="T40" fmla="*/ 7 w 165"/>
              <a:gd name="T41" fmla="*/ 116 h 166"/>
              <a:gd name="T42" fmla="*/ 157 w 165"/>
              <a:gd name="T43" fmla="*/ 114 h 166"/>
              <a:gd name="T44" fmla="*/ 5 w 165"/>
              <a:gd name="T45" fmla="*/ 109 h 166"/>
              <a:gd name="T46" fmla="*/ 161 w 165"/>
              <a:gd name="T47" fmla="*/ 107 h 166"/>
              <a:gd name="T48" fmla="*/ 3 w 165"/>
              <a:gd name="T49" fmla="*/ 104 h 166"/>
              <a:gd name="T50" fmla="*/ 162 w 165"/>
              <a:gd name="T51" fmla="*/ 102 h 166"/>
              <a:gd name="T52" fmla="*/ 164 w 165"/>
              <a:gd name="T53" fmla="*/ 94 h 166"/>
              <a:gd name="T54" fmla="*/ 0 w 165"/>
              <a:gd name="T55" fmla="*/ 88 h 166"/>
              <a:gd name="T56" fmla="*/ 164 w 165"/>
              <a:gd name="T57" fmla="*/ 86 h 166"/>
              <a:gd name="T58" fmla="*/ 0 w 165"/>
              <a:gd name="T59" fmla="*/ 80 h 166"/>
              <a:gd name="T60" fmla="*/ 164 w 165"/>
              <a:gd name="T61" fmla="*/ 76 h 166"/>
              <a:gd name="T62" fmla="*/ 1 w 165"/>
              <a:gd name="T63" fmla="*/ 69 h 166"/>
              <a:gd name="T64" fmla="*/ 164 w 165"/>
              <a:gd name="T65" fmla="*/ 70 h 166"/>
              <a:gd name="T66" fmla="*/ 163 w 165"/>
              <a:gd name="T67" fmla="*/ 67 h 166"/>
              <a:gd name="T68" fmla="*/ 2 w 165"/>
              <a:gd name="T69" fmla="*/ 65 h 166"/>
              <a:gd name="T70" fmla="*/ 5 w 165"/>
              <a:gd name="T71" fmla="*/ 57 h 166"/>
              <a:gd name="T72" fmla="*/ 158 w 165"/>
              <a:gd name="T73" fmla="*/ 52 h 166"/>
              <a:gd name="T74" fmla="*/ 7 w 165"/>
              <a:gd name="T75" fmla="*/ 49 h 166"/>
              <a:gd name="T76" fmla="*/ 153 w 165"/>
              <a:gd name="T77" fmla="*/ 42 h 166"/>
              <a:gd name="T78" fmla="*/ 12 w 165"/>
              <a:gd name="T79" fmla="*/ 40 h 166"/>
              <a:gd name="T80" fmla="*/ 151 w 165"/>
              <a:gd name="T81" fmla="*/ 37 h 166"/>
              <a:gd name="T82" fmla="*/ 16 w 165"/>
              <a:gd name="T83" fmla="*/ 36 h 166"/>
              <a:gd name="T84" fmla="*/ 146 w 165"/>
              <a:gd name="T85" fmla="*/ 32 h 166"/>
              <a:gd name="T86" fmla="*/ 141 w 165"/>
              <a:gd name="T87" fmla="*/ 26 h 166"/>
              <a:gd name="T88" fmla="*/ 25 w 165"/>
              <a:gd name="T89" fmla="*/ 24 h 166"/>
              <a:gd name="T90" fmla="*/ 133 w 165"/>
              <a:gd name="T91" fmla="*/ 19 h 166"/>
              <a:gd name="T92" fmla="*/ 33 w 165"/>
              <a:gd name="T93" fmla="*/ 17 h 166"/>
              <a:gd name="T94" fmla="*/ 127 w 165"/>
              <a:gd name="T95" fmla="*/ 14 h 166"/>
              <a:gd name="T96" fmla="*/ 40 w 165"/>
              <a:gd name="T97" fmla="*/ 13 h 166"/>
              <a:gd name="T98" fmla="*/ 123 w 165"/>
              <a:gd name="T99" fmla="*/ 12 h 166"/>
              <a:gd name="T100" fmla="*/ 45 w 165"/>
              <a:gd name="T101" fmla="*/ 11 h 166"/>
              <a:gd name="T102" fmla="*/ 52 w 165"/>
              <a:gd name="T103" fmla="*/ 7 h 166"/>
              <a:gd name="T104" fmla="*/ 107 w 165"/>
              <a:gd name="T105" fmla="*/ 6 h 166"/>
              <a:gd name="T106" fmla="*/ 59 w 165"/>
              <a:gd name="T107" fmla="*/ 4 h 166"/>
              <a:gd name="T108" fmla="*/ 98 w 165"/>
              <a:gd name="T109" fmla="*/ 2 h 166"/>
              <a:gd name="T110" fmla="*/ 69 w 165"/>
              <a:gd name="T111" fmla="*/ 1 h 166"/>
              <a:gd name="T112" fmla="*/ 90 w 165"/>
              <a:gd name="T113" fmla="*/ 1 h 166"/>
              <a:gd name="T114" fmla="*/ 77 w 165"/>
              <a:gd name="T115" fmla="*/ 1 h 166"/>
              <a:gd name="T116" fmla="*/ 83 w 165"/>
              <a:gd name="T11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5" h="166">
                <a:moveTo>
                  <a:pt x="82" y="166"/>
                </a:moveTo>
                <a:cubicBezTo>
                  <a:pt x="82" y="166"/>
                  <a:pt x="82" y="166"/>
                  <a:pt x="82" y="166"/>
                </a:cubicBezTo>
                <a:cubicBezTo>
                  <a:pt x="82" y="166"/>
                  <a:pt x="82" y="165"/>
                  <a:pt x="82" y="165"/>
                </a:cubicBezTo>
                <a:cubicBezTo>
                  <a:pt x="82" y="165"/>
                  <a:pt x="82" y="164"/>
                  <a:pt x="82" y="164"/>
                </a:cubicBezTo>
                <a:cubicBezTo>
                  <a:pt x="82" y="164"/>
                  <a:pt x="82" y="164"/>
                  <a:pt x="82" y="164"/>
                </a:cubicBezTo>
                <a:cubicBezTo>
                  <a:pt x="83" y="164"/>
                  <a:pt x="83" y="164"/>
                  <a:pt x="84" y="164"/>
                </a:cubicBezTo>
                <a:cubicBezTo>
                  <a:pt x="84" y="164"/>
                  <a:pt x="84" y="164"/>
                  <a:pt x="84" y="164"/>
                </a:cubicBezTo>
                <a:cubicBezTo>
                  <a:pt x="84" y="164"/>
                  <a:pt x="85" y="165"/>
                  <a:pt x="85" y="165"/>
                </a:cubicBezTo>
                <a:cubicBezTo>
                  <a:pt x="85" y="165"/>
                  <a:pt x="84" y="166"/>
                  <a:pt x="84" y="166"/>
                </a:cubicBezTo>
                <a:cubicBezTo>
                  <a:pt x="83" y="166"/>
                  <a:pt x="83" y="166"/>
                  <a:pt x="82" y="166"/>
                </a:cubicBezTo>
                <a:close/>
                <a:moveTo>
                  <a:pt x="76" y="165"/>
                </a:moveTo>
                <a:cubicBezTo>
                  <a:pt x="76" y="165"/>
                  <a:pt x="76" y="165"/>
                  <a:pt x="76" y="165"/>
                </a:cubicBezTo>
                <a:cubicBezTo>
                  <a:pt x="76" y="165"/>
                  <a:pt x="75" y="165"/>
                  <a:pt x="74" y="165"/>
                </a:cubicBezTo>
                <a:cubicBezTo>
                  <a:pt x="74" y="165"/>
                  <a:pt x="74" y="165"/>
                  <a:pt x="74" y="165"/>
                </a:cubicBezTo>
                <a:cubicBezTo>
                  <a:pt x="74" y="164"/>
                  <a:pt x="74" y="164"/>
                  <a:pt x="74" y="164"/>
                </a:cubicBezTo>
                <a:cubicBezTo>
                  <a:pt x="75" y="164"/>
                  <a:pt x="76" y="164"/>
                  <a:pt x="76" y="164"/>
                </a:cubicBezTo>
                <a:cubicBezTo>
                  <a:pt x="77" y="164"/>
                  <a:pt x="77" y="164"/>
                  <a:pt x="77" y="165"/>
                </a:cubicBezTo>
                <a:cubicBezTo>
                  <a:pt x="77" y="165"/>
                  <a:pt x="77" y="165"/>
                  <a:pt x="76" y="165"/>
                </a:cubicBezTo>
                <a:close/>
                <a:moveTo>
                  <a:pt x="90" y="165"/>
                </a:moveTo>
                <a:cubicBezTo>
                  <a:pt x="90" y="165"/>
                  <a:pt x="89" y="165"/>
                  <a:pt x="89" y="165"/>
                </a:cubicBezTo>
                <a:cubicBezTo>
                  <a:pt x="89" y="164"/>
                  <a:pt x="90" y="164"/>
                  <a:pt x="90" y="164"/>
                </a:cubicBezTo>
                <a:cubicBezTo>
                  <a:pt x="91" y="164"/>
                  <a:pt x="91" y="164"/>
                  <a:pt x="92" y="164"/>
                </a:cubicBezTo>
                <a:cubicBezTo>
                  <a:pt x="92" y="164"/>
                  <a:pt x="93" y="164"/>
                  <a:pt x="93" y="164"/>
                </a:cubicBezTo>
                <a:cubicBezTo>
                  <a:pt x="93" y="165"/>
                  <a:pt x="92" y="165"/>
                  <a:pt x="92" y="165"/>
                </a:cubicBezTo>
                <a:cubicBezTo>
                  <a:pt x="91" y="165"/>
                  <a:pt x="91" y="165"/>
                  <a:pt x="90" y="165"/>
                </a:cubicBezTo>
                <a:cubicBezTo>
                  <a:pt x="90" y="165"/>
                  <a:pt x="90" y="165"/>
                  <a:pt x="90" y="165"/>
                </a:cubicBezTo>
                <a:close/>
                <a:moveTo>
                  <a:pt x="68" y="164"/>
                </a:moveTo>
                <a:cubicBezTo>
                  <a:pt x="68" y="164"/>
                  <a:pt x="68" y="164"/>
                  <a:pt x="68" y="164"/>
                </a:cubicBezTo>
                <a:cubicBezTo>
                  <a:pt x="68" y="164"/>
                  <a:pt x="67" y="164"/>
                  <a:pt x="66" y="164"/>
                </a:cubicBezTo>
                <a:cubicBezTo>
                  <a:pt x="66" y="164"/>
                  <a:pt x="66" y="164"/>
                  <a:pt x="66" y="163"/>
                </a:cubicBezTo>
                <a:cubicBezTo>
                  <a:pt x="66" y="163"/>
                  <a:pt x="66" y="163"/>
                  <a:pt x="67" y="163"/>
                </a:cubicBezTo>
                <a:cubicBezTo>
                  <a:pt x="67" y="163"/>
                  <a:pt x="68" y="163"/>
                  <a:pt x="69" y="163"/>
                </a:cubicBezTo>
                <a:cubicBezTo>
                  <a:pt x="69" y="163"/>
                  <a:pt x="69" y="164"/>
                  <a:pt x="69" y="164"/>
                </a:cubicBezTo>
                <a:cubicBezTo>
                  <a:pt x="69" y="164"/>
                  <a:pt x="69" y="164"/>
                  <a:pt x="68" y="164"/>
                </a:cubicBezTo>
                <a:close/>
                <a:moveTo>
                  <a:pt x="98" y="164"/>
                </a:moveTo>
                <a:cubicBezTo>
                  <a:pt x="98" y="164"/>
                  <a:pt x="97" y="164"/>
                  <a:pt x="97" y="164"/>
                </a:cubicBezTo>
                <a:cubicBezTo>
                  <a:pt x="97" y="163"/>
                  <a:pt x="97" y="163"/>
                  <a:pt x="98" y="163"/>
                </a:cubicBezTo>
                <a:cubicBezTo>
                  <a:pt x="98" y="163"/>
                  <a:pt x="99" y="163"/>
                  <a:pt x="100" y="162"/>
                </a:cubicBezTo>
                <a:cubicBezTo>
                  <a:pt x="100" y="162"/>
                  <a:pt x="100" y="163"/>
                  <a:pt x="100" y="163"/>
                </a:cubicBezTo>
                <a:cubicBezTo>
                  <a:pt x="100" y="163"/>
                  <a:pt x="100" y="164"/>
                  <a:pt x="100" y="164"/>
                </a:cubicBezTo>
                <a:cubicBezTo>
                  <a:pt x="99" y="164"/>
                  <a:pt x="99" y="164"/>
                  <a:pt x="98" y="164"/>
                </a:cubicBezTo>
                <a:cubicBezTo>
                  <a:pt x="98" y="164"/>
                  <a:pt x="98" y="164"/>
                  <a:pt x="98" y="164"/>
                </a:cubicBezTo>
                <a:close/>
                <a:moveTo>
                  <a:pt x="61" y="163"/>
                </a:moveTo>
                <a:cubicBezTo>
                  <a:pt x="61" y="163"/>
                  <a:pt x="61" y="163"/>
                  <a:pt x="61" y="163"/>
                </a:cubicBezTo>
                <a:cubicBezTo>
                  <a:pt x="60" y="162"/>
                  <a:pt x="59" y="162"/>
                  <a:pt x="59" y="162"/>
                </a:cubicBezTo>
                <a:cubicBezTo>
                  <a:pt x="58" y="162"/>
                  <a:pt x="58" y="162"/>
                  <a:pt x="58" y="161"/>
                </a:cubicBezTo>
                <a:cubicBezTo>
                  <a:pt x="58" y="161"/>
                  <a:pt x="59" y="161"/>
                  <a:pt x="59" y="161"/>
                </a:cubicBezTo>
                <a:cubicBezTo>
                  <a:pt x="60" y="161"/>
                  <a:pt x="60" y="161"/>
                  <a:pt x="61" y="162"/>
                </a:cubicBezTo>
                <a:cubicBezTo>
                  <a:pt x="61" y="162"/>
                  <a:pt x="61" y="162"/>
                  <a:pt x="61" y="162"/>
                </a:cubicBezTo>
                <a:cubicBezTo>
                  <a:pt x="61" y="163"/>
                  <a:pt x="61" y="163"/>
                  <a:pt x="61" y="163"/>
                </a:cubicBezTo>
                <a:close/>
                <a:moveTo>
                  <a:pt x="105" y="162"/>
                </a:moveTo>
                <a:cubicBezTo>
                  <a:pt x="105" y="162"/>
                  <a:pt x="105" y="162"/>
                  <a:pt x="105" y="162"/>
                </a:cubicBezTo>
                <a:cubicBezTo>
                  <a:pt x="105" y="161"/>
                  <a:pt x="105" y="161"/>
                  <a:pt x="105" y="161"/>
                </a:cubicBezTo>
                <a:cubicBezTo>
                  <a:pt x="106" y="161"/>
                  <a:pt x="107" y="161"/>
                  <a:pt x="107" y="160"/>
                </a:cubicBezTo>
                <a:cubicBezTo>
                  <a:pt x="107" y="160"/>
                  <a:pt x="108" y="161"/>
                  <a:pt x="108" y="161"/>
                </a:cubicBezTo>
                <a:cubicBezTo>
                  <a:pt x="108" y="161"/>
                  <a:pt x="108" y="162"/>
                  <a:pt x="107" y="162"/>
                </a:cubicBezTo>
                <a:cubicBezTo>
                  <a:pt x="107" y="162"/>
                  <a:pt x="106" y="162"/>
                  <a:pt x="106" y="162"/>
                </a:cubicBezTo>
                <a:cubicBezTo>
                  <a:pt x="106" y="162"/>
                  <a:pt x="105" y="162"/>
                  <a:pt x="105" y="162"/>
                </a:cubicBezTo>
                <a:close/>
                <a:moveTo>
                  <a:pt x="53" y="160"/>
                </a:moveTo>
                <a:cubicBezTo>
                  <a:pt x="53" y="160"/>
                  <a:pt x="53" y="160"/>
                  <a:pt x="53" y="160"/>
                </a:cubicBezTo>
                <a:cubicBezTo>
                  <a:pt x="52" y="160"/>
                  <a:pt x="52" y="160"/>
                  <a:pt x="51" y="159"/>
                </a:cubicBezTo>
                <a:cubicBezTo>
                  <a:pt x="51" y="159"/>
                  <a:pt x="51" y="159"/>
                  <a:pt x="51" y="159"/>
                </a:cubicBezTo>
                <a:cubicBezTo>
                  <a:pt x="51" y="158"/>
                  <a:pt x="51" y="158"/>
                  <a:pt x="52" y="158"/>
                </a:cubicBezTo>
                <a:cubicBezTo>
                  <a:pt x="52" y="159"/>
                  <a:pt x="53" y="159"/>
                  <a:pt x="53" y="159"/>
                </a:cubicBezTo>
                <a:cubicBezTo>
                  <a:pt x="54" y="159"/>
                  <a:pt x="54" y="160"/>
                  <a:pt x="54" y="160"/>
                </a:cubicBezTo>
                <a:cubicBezTo>
                  <a:pt x="54" y="160"/>
                  <a:pt x="53" y="160"/>
                  <a:pt x="53" y="160"/>
                </a:cubicBezTo>
                <a:close/>
                <a:moveTo>
                  <a:pt x="113" y="160"/>
                </a:moveTo>
                <a:cubicBezTo>
                  <a:pt x="113" y="160"/>
                  <a:pt x="112" y="160"/>
                  <a:pt x="112" y="159"/>
                </a:cubicBezTo>
                <a:cubicBezTo>
                  <a:pt x="112" y="159"/>
                  <a:pt x="112" y="159"/>
                  <a:pt x="113" y="158"/>
                </a:cubicBezTo>
                <a:cubicBezTo>
                  <a:pt x="113" y="158"/>
                  <a:pt x="114" y="158"/>
                  <a:pt x="114" y="158"/>
                </a:cubicBezTo>
                <a:cubicBezTo>
                  <a:pt x="115" y="158"/>
                  <a:pt x="115" y="158"/>
                  <a:pt x="115" y="158"/>
                </a:cubicBezTo>
                <a:cubicBezTo>
                  <a:pt x="115" y="158"/>
                  <a:pt x="115" y="159"/>
                  <a:pt x="115" y="159"/>
                </a:cubicBezTo>
                <a:cubicBezTo>
                  <a:pt x="114" y="159"/>
                  <a:pt x="114" y="159"/>
                  <a:pt x="113" y="160"/>
                </a:cubicBezTo>
                <a:cubicBezTo>
                  <a:pt x="113" y="160"/>
                  <a:pt x="113" y="160"/>
                  <a:pt x="113" y="160"/>
                </a:cubicBezTo>
                <a:close/>
                <a:moveTo>
                  <a:pt x="46" y="157"/>
                </a:moveTo>
                <a:cubicBezTo>
                  <a:pt x="46" y="157"/>
                  <a:pt x="46" y="157"/>
                  <a:pt x="46" y="157"/>
                </a:cubicBezTo>
                <a:cubicBezTo>
                  <a:pt x="45" y="157"/>
                  <a:pt x="45" y="156"/>
                  <a:pt x="44" y="156"/>
                </a:cubicBezTo>
                <a:cubicBezTo>
                  <a:pt x="44" y="156"/>
                  <a:pt x="44" y="156"/>
                  <a:pt x="44" y="155"/>
                </a:cubicBezTo>
                <a:cubicBezTo>
                  <a:pt x="44" y="155"/>
                  <a:pt x="44" y="155"/>
                  <a:pt x="45" y="155"/>
                </a:cubicBezTo>
                <a:cubicBezTo>
                  <a:pt x="45" y="155"/>
                  <a:pt x="46" y="156"/>
                  <a:pt x="46" y="156"/>
                </a:cubicBezTo>
                <a:cubicBezTo>
                  <a:pt x="47" y="156"/>
                  <a:pt x="47" y="156"/>
                  <a:pt x="47" y="157"/>
                </a:cubicBezTo>
                <a:cubicBezTo>
                  <a:pt x="46" y="157"/>
                  <a:pt x="46" y="157"/>
                  <a:pt x="46" y="157"/>
                </a:cubicBezTo>
                <a:close/>
                <a:moveTo>
                  <a:pt x="120" y="156"/>
                </a:moveTo>
                <a:cubicBezTo>
                  <a:pt x="120" y="156"/>
                  <a:pt x="120" y="156"/>
                  <a:pt x="119" y="156"/>
                </a:cubicBezTo>
                <a:cubicBezTo>
                  <a:pt x="119" y="156"/>
                  <a:pt x="119" y="155"/>
                  <a:pt x="120" y="155"/>
                </a:cubicBezTo>
                <a:cubicBezTo>
                  <a:pt x="120" y="155"/>
                  <a:pt x="121" y="155"/>
                  <a:pt x="121" y="154"/>
                </a:cubicBezTo>
                <a:cubicBezTo>
                  <a:pt x="122" y="154"/>
                  <a:pt x="122" y="154"/>
                  <a:pt x="122" y="155"/>
                </a:cubicBezTo>
                <a:cubicBezTo>
                  <a:pt x="122" y="155"/>
                  <a:pt x="122" y="155"/>
                  <a:pt x="122" y="155"/>
                </a:cubicBezTo>
                <a:cubicBezTo>
                  <a:pt x="121" y="156"/>
                  <a:pt x="121" y="156"/>
                  <a:pt x="120" y="156"/>
                </a:cubicBezTo>
                <a:cubicBezTo>
                  <a:pt x="120" y="156"/>
                  <a:pt x="120" y="156"/>
                  <a:pt x="120" y="156"/>
                </a:cubicBezTo>
                <a:close/>
                <a:moveTo>
                  <a:pt x="39" y="153"/>
                </a:moveTo>
                <a:cubicBezTo>
                  <a:pt x="39" y="153"/>
                  <a:pt x="39" y="153"/>
                  <a:pt x="39" y="153"/>
                </a:cubicBezTo>
                <a:cubicBezTo>
                  <a:pt x="38" y="153"/>
                  <a:pt x="38" y="152"/>
                  <a:pt x="37" y="152"/>
                </a:cubicBezTo>
                <a:cubicBezTo>
                  <a:pt x="37" y="152"/>
                  <a:pt x="37" y="152"/>
                  <a:pt x="37" y="151"/>
                </a:cubicBezTo>
                <a:cubicBezTo>
                  <a:pt x="37" y="151"/>
                  <a:pt x="38" y="151"/>
                  <a:pt x="38" y="151"/>
                </a:cubicBezTo>
                <a:cubicBezTo>
                  <a:pt x="38" y="151"/>
                  <a:pt x="39" y="152"/>
                  <a:pt x="39" y="152"/>
                </a:cubicBezTo>
                <a:cubicBezTo>
                  <a:pt x="40" y="152"/>
                  <a:pt x="40" y="153"/>
                  <a:pt x="40" y="153"/>
                </a:cubicBezTo>
                <a:cubicBezTo>
                  <a:pt x="40" y="153"/>
                  <a:pt x="39" y="153"/>
                  <a:pt x="39" y="153"/>
                </a:cubicBezTo>
                <a:close/>
                <a:moveTo>
                  <a:pt x="127" y="152"/>
                </a:moveTo>
                <a:cubicBezTo>
                  <a:pt x="127" y="152"/>
                  <a:pt x="126" y="152"/>
                  <a:pt x="126" y="152"/>
                </a:cubicBezTo>
                <a:cubicBezTo>
                  <a:pt x="126" y="152"/>
                  <a:pt x="126" y="152"/>
                  <a:pt x="126" y="151"/>
                </a:cubicBezTo>
                <a:cubicBezTo>
                  <a:pt x="127" y="151"/>
                  <a:pt x="128" y="151"/>
                  <a:pt x="128" y="150"/>
                </a:cubicBezTo>
                <a:cubicBezTo>
                  <a:pt x="128" y="150"/>
                  <a:pt x="129" y="150"/>
                  <a:pt x="129" y="150"/>
                </a:cubicBezTo>
                <a:cubicBezTo>
                  <a:pt x="129" y="151"/>
                  <a:pt x="129" y="151"/>
                  <a:pt x="129" y="151"/>
                </a:cubicBezTo>
                <a:cubicBezTo>
                  <a:pt x="128" y="152"/>
                  <a:pt x="128" y="152"/>
                  <a:pt x="127" y="152"/>
                </a:cubicBezTo>
                <a:cubicBezTo>
                  <a:pt x="127" y="152"/>
                  <a:pt x="127" y="152"/>
                  <a:pt x="127" y="152"/>
                </a:cubicBezTo>
                <a:close/>
                <a:moveTo>
                  <a:pt x="33" y="149"/>
                </a:moveTo>
                <a:cubicBezTo>
                  <a:pt x="33" y="149"/>
                  <a:pt x="32" y="149"/>
                  <a:pt x="32" y="149"/>
                </a:cubicBezTo>
                <a:cubicBezTo>
                  <a:pt x="32" y="148"/>
                  <a:pt x="31" y="148"/>
                  <a:pt x="31" y="147"/>
                </a:cubicBezTo>
                <a:cubicBezTo>
                  <a:pt x="30" y="147"/>
                  <a:pt x="30" y="147"/>
                  <a:pt x="31" y="147"/>
                </a:cubicBezTo>
                <a:cubicBezTo>
                  <a:pt x="31" y="146"/>
                  <a:pt x="31" y="146"/>
                  <a:pt x="31" y="147"/>
                </a:cubicBezTo>
                <a:cubicBezTo>
                  <a:pt x="32" y="147"/>
                  <a:pt x="33" y="147"/>
                  <a:pt x="33" y="148"/>
                </a:cubicBezTo>
                <a:cubicBezTo>
                  <a:pt x="33" y="148"/>
                  <a:pt x="33" y="148"/>
                  <a:pt x="33" y="149"/>
                </a:cubicBezTo>
                <a:cubicBezTo>
                  <a:pt x="33" y="149"/>
                  <a:pt x="33" y="149"/>
                  <a:pt x="33" y="149"/>
                </a:cubicBezTo>
                <a:close/>
                <a:moveTo>
                  <a:pt x="133" y="148"/>
                </a:moveTo>
                <a:cubicBezTo>
                  <a:pt x="133" y="148"/>
                  <a:pt x="133" y="148"/>
                  <a:pt x="133" y="148"/>
                </a:cubicBezTo>
                <a:cubicBezTo>
                  <a:pt x="133" y="147"/>
                  <a:pt x="133" y="147"/>
                  <a:pt x="133" y="147"/>
                </a:cubicBezTo>
                <a:cubicBezTo>
                  <a:pt x="133" y="146"/>
                  <a:pt x="134" y="146"/>
                  <a:pt x="134" y="146"/>
                </a:cubicBezTo>
                <a:cubicBezTo>
                  <a:pt x="135" y="145"/>
                  <a:pt x="135" y="145"/>
                  <a:pt x="135" y="146"/>
                </a:cubicBezTo>
                <a:cubicBezTo>
                  <a:pt x="135" y="146"/>
                  <a:pt x="135" y="146"/>
                  <a:pt x="135" y="146"/>
                </a:cubicBezTo>
                <a:cubicBezTo>
                  <a:pt x="135" y="147"/>
                  <a:pt x="134" y="147"/>
                  <a:pt x="134" y="148"/>
                </a:cubicBezTo>
                <a:cubicBezTo>
                  <a:pt x="133" y="148"/>
                  <a:pt x="133" y="148"/>
                  <a:pt x="133" y="148"/>
                </a:cubicBezTo>
                <a:close/>
                <a:moveTo>
                  <a:pt x="27" y="144"/>
                </a:moveTo>
                <a:cubicBezTo>
                  <a:pt x="27" y="144"/>
                  <a:pt x="26" y="144"/>
                  <a:pt x="26" y="144"/>
                </a:cubicBezTo>
                <a:cubicBezTo>
                  <a:pt x="26" y="143"/>
                  <a:pt x="25" y="143"/>
                  <a:pt x="25" y="142"/>
                </a:cubicBezTo>
                <a:cubicBezTo>
                  <a:pt x="25" y="142"/>
                  <a:pt x="25" y="142"/>
                  <a:pt x="25" y="141"/>
                </a:cubicBezTo>
                <a:cubicBezTo>
                  <a:pt x="25" y="141"/>
                  <a:pt x="25" y="141"/>
                  <a:pt x="26" y="141"/>
                </a:cubicBezTo>
                <a:cubicBezTo>
                  <a:pt x="26" y="142"/>
                  <a:pt x="27" y="142"/>
                  <a:pt x="27" y="143"/>
                </a:cubicBezTo>
                <a:cubicBezTo>
                  <a:pt x="27" y="143"/>
                  <a:pt x="27" y="143"/>
                  <a:pt x="27" y="144"/>
                </a:cubicBezTo>
                <a:cubicBezTo>
                  <a:pt x="27" y="144"/>
                  <a:pt x="27" y="144"/>
                  <a:pt x="27" y="144"/>
                </a:cubicBezTo>
                <a:close/>
                <a:moveTo>
                  <a:pt x="139" y="143"/>
                </a:moveTo>
                <a:cubicBezTo>
                  <a:pt x="139" y="143"/>
                  <a:pt x="139" y="143"/>
                  <a:pt x="139" y="142"/>
                </a:cubicBezTo>
                <a:cubicBezTo>
                  <a:pt x="138" y="142"/>
                  <a:pt x="138" y="142"/>
                  <a:pt x="139" y="142"/>
                </a:cubicBezTo>
                <a:cubicBezTo>
                  <a:pt x="139" y="141"/>
                  <a:pt x="140" y="141"/>
                  <a:pt x="140" y="140"/>
                </a:cubicBezTo>
                <a:cubicBezTo>
                  <a:pt x="140" y="140"/>
                  <a:pt x="141" y="140"/>
                  <a:pt x="141" y="140"/>
                </a:cubicBezTo>
                <a:cubicBezTo>
                  <a:pt x="141" y="141"/>
                  <a:pt x="141" y="141"/>
                  <a:pt x="141" y="141"/>
                </a:cubicBezTo>
                <a:cubicBezTo>
                  <a:pt x="140" y="142"/>
                  <a:pt x="140" y="142"/>
                  <a:pt x="140" y="143"/>
                </a:cubicBezTo>
                <a:cubicBezTo>
                  <a:pt x="139" y="143"/>
                  <a:pt x="139" y="143"/>
                  <a:pt x="139" y="143"/>
                </a:cubicBezTo>
                <a:close/>
                <a:moveTo>
                  <a:pt x="21" y="138"/>
                </a:moveTo>
                <a:cubicBezTo>
                  <a:pt x="21" y="138"/>
                  <a:pt x="21" y="138"/>
                  <a:pt x="21" y="138"/>
                </a:cubicBezTo>
                <a:cubicBezTo>
                  <a:pt x="20" y="137"/>
                  <a:pt x="20" y="137"/>
                  <a:pt x="19" y="136"/>
                </a:cubicBezTo>
                <a:cubicBezTo>
                  <a:pt x="19" y="136"/>
                  <a:pt x="19" y="136"/>
                  <a:pt x="19" y="136"/>
                </a:cubicBezTo>
                <a:cubicBezTo>
                  <a:pt x="20" y="135"/>
                  <a:pt x="20" y="135"/>
                  <a:pt x="20" y="136"/>
                </a:cubicBezTo>
                <a:cubicBezTo>
                  <a:pt x="21" y="136"/>
                  <a:pt x="21" y="137"/>
                  <a:pt x="22" y="137"/>
                </a:cubicBezTo>
                <a:cubicBezTo>
                  <a:pt x="22" y="137"/>
                  <a:pt x="22" y="138"/>
                  <a:pt x="22" y="138"/>
                </a:cubicBezTo>
                <a:cubicBezTo>
                  <a:pt x="21" y="138"/>
                  <a:pt x="21" y="138"/>
                  <a:pt x="21" y="138"/>
                </a:cubicBezTo>
                <a:close/>
                <a:moveTo>
                  <a:pt x="145" y="137"/>
                </a:moveTo>
                <a:cubicBezTo>
                  <a:pt x="144" y="137"/>
                  <a:pt x="144" y="137"/>
                  <a:pt x="144" y="137"/>
                </a:cubicBezTo>
                <a:cubicBezTo>
                  <a:pt x="144" y="137"/>
                  <a:pt x="144" y="136"/>
                  <a:pt x="144" y="136"/>
                </a:cubicBezTo>
                <a:cubicBezTo>
                  <a:pt x="144" y="135"/>
                  <a:pt x="145" y="135"/>
                  <a:pt x="145" y="134"/>
                </a:cubicBezTo>
                <a:cubicBezTo>
                  <a:pt x="146" y="134"/>
                  <a:pt x="146" y="134"/>
                  <a:pt x="146" y="134"/>
                </a:cubicBezTo>
                <a:cubicBezTo>
                  <a:pt x="146" y="135"/>
                  <a:pt x="146" y="135"/>
                  <a:pt x="146" y="135"/>
                </a:cubicBezTo>
                <a:cubicBezTo>
                  <a:pt x="146" y="136"/>
                  <a:pt x="145" y="136"/>
                  <a:pt x="145" y="137"/>
                </a:cubicBezTo>
                <a:cubicBezTo>
                  <a:pt x="145" y="137"/>
                  <a:pt x="145" y="137"/>
                  <a:pt x="145" y="137"/>
                </a:cubicBezTo>
                <a:close/>
                <a:moveTo>
                  <a:pt x="16" y="132"/>
                </a:moveTo>
                <a:cubicBezTo>
                  <a:pt x="16" y="132"/>
                  <a:pt x="16" y="132"/>
                  <a:pt x="16" y="132"/>
                </a:cubicBezTo>
                <a:cubicBezTo>
                  <a:pt x="15" y="131"/>
                  <a:pt x="15" y="131"/>
                  <a:pt x="15" y="130"/>
                </a:cubicBezTo>
                <a:cubicBezTo>
                  <a:pt x="14" y="130"/>
                  <a:pt x="14" y="130"/>
                  <a:pt x="15" y="129"/>
                </a:cubicBezTo>
                <a:cubicBezTo>
                  <a:pt x="15" y="129"/>
                  <a:pt x="15" y="129"/>
                  <a:pt x="16" y="130"/>
                </a:cubicBezTo>
                <a:cubicBezTo>
                  <a:pt x="16" y="130"/>
                  <a:pt x="16" y="131"/>
                  <a:pt x="17" y="131"/>
                </a:cubicBezTo>
                <a:cubicBezTo>
                  <a:pt x="17" y="131"/>
                  <a:pt x="17" y="132"/>
                  <a:pt x="17" y="132"/>
                </a:cubicBezTo>
                <a:cubicBezTo>
                  <a:pt x="16" y="132"/>
                  <a:pt x="16" y="132"/>
                  <a:pt x="16" y="132"/>
                </a:cubicBezTo>
                <a:close/>
                <a:moveTo>
                  <a:pt x="149" y="131"/>
                </a:moveTo>
                <a:cubicBezTo>
                  <a:pt x="149" y="131"/>
                  <a:pt x="149" y="131"/>
                  <a:pt x="149" y="131"/>
                </a:cubicBezTo>
                <a:cubicBezTo>
                  <a:pt x="149" y="130"/>
                  <a:pt x="149" y="130"/>
                  <a:pt x="149" y="130"/>
                </a:cubicBezTo>
                <a:cubicBezTo>
                  <a:pt x="149" y="129"/>
                  <a:pt x="150" y="129"/>
                  <a:pt x="150" y="128"/>
                </a:cubicBezTo>
                <a:cubicBezTo>
                  <a:pt x="150" y="128"/>
                  <a:pt x="151" y="128"/>
                  <a:pt x="151" y="128"/>
                </a:cubicBezTo>
                <a:cubicBezTo>
                  <a:pt x="151" y="128"/>
                  <a:pt x="151" y="129"/>
                  <a:pt x="151" y="129"/>
                </a:cubicBezTo>
                <a:cubicBezTo>
                  <a:pt x="151" y="129"/>
                  <a:pt x="150" y="130"/>
                  <a:pt x="150" y="130"/>
                </a:cubicBezTo>
                <a:cubicBezTo>
                  <a:pt x="150" y="131"/>
                  <a:pt x="150" y="131"/>
                  <a:pt x="149" y="131"/>
                </a:cubicBezTo>
                <a:close/>
                <a:moveTo>
                  <a:pt x="12" y="126"/>
                </a:moveTo>
                <a:cubicBezTo>
                  <a:pt x="12" y="126"/>
                  <a:pt x="11" y="125"/>
                  <a:pt x="11" y="125"/>
                </a:cubicBezTo>
                <a:cubicBezTo>
                  <a:pt x="11" y="125"/>
                  <a:pt x="11" y="124"/>
                  <a:pt x="10" y="124"/>
                </a:cubicBezTo>
                <a:cubicBezTo>
                  <a:pt x="10" y="123"/>
                  <a:pt x="10" y="123"/>
                  <a:pt x="11" y="123"/>
                </a:cubicBezTo>
                <a:cubicBezTo>
                  <a:pt x="11" y="123"/>
                  <a:pt x="11" y="123"/>
                  <a:pt x="11" y="123"/>
                </a:cubicBezTo>
                <a:cubicBezTo>
                  <a:pt x="12" y="124"/>
                  <a:pt x="12" y="124"/>
                  <a:pt x="12" y="125"/>
                </a:cubicBezTo>
                <a:cubicBezTo>
                  <a:pt x="13" y="125"/>
                  <a:pt x="12" y="125"/>
                  <a:pt x="12" y="125"/>
                </a:cubicBezTo>
                <a:cubicBezTo>
                  <a:pt x="12" y="126"/>
                  <a:pt x="12" y="126"/>
                  <a:pt x="12" y="126"/>
                </a:cubicBezTo>
                <a:close/>
                <a:moveTo>
                  <a:pt x="154" y="124"/>
                </a:moveTo>
                <a:cubicBezTo>
                  <a:pt x="153" y="124"/>
                  <a:pt x="153" y="124"/>
                  <a:pt x="153" y="124"/>
                </a:cubicBezTo>
                <a:cubicBezTo>
                  <a:pt x="153" y="124"/>
                  <a:pt x="153" y="123"/>
                  <a:pt x="153" y="123"/>
                </a:cubicBezTo>
                <a:cubicBezTo>
                  <a:pt x="153" y="123"/>
                  <a:pt x="154" y="122"/>
                  <a:pt x="154" y="122"/>
                </a:cubicBezTo>
                <a:cubicBezTo>
                  <a:pt x="154" y="121"/>
                  <a:pt x="155" y="121"/>
                  <a:pt x="155" y="121"/>
                </a:cubicBezTo>
                <a:cubicBezTo>
                  <a:pt x="155" y="121"/>
                  <a:pt x="155" y="122"/>
                  <a:pt x="155" y="122"/>
                </a:cubicBezTo>
                <a:cubicBezTo>
                  <a:pt x="155" y="123"/>
                  <a:pt x="154" y="123"/>
                  <a:pt x="154" y="124"/>
                </a:cubicBezTo>
                <a:cubicBezTo>
                  <a:pt x="154" y="124"/>
                  <a:pt x="154" y="124"/>
                  <a:pt x="154" y="124"/>
                </a:cubicBezTo>
                <a:close/>
                <a:moveTo>
                  <a:pt x="8" y="119"/>
                </a:moveTo>
                <a:cubicBezTo>
                  <a:pt x="8" y="119"/>
                  <a:pt x="8" y="118"/>
                  <a:pt x="8" y="118"/>
                </a:cubicBezTo>
                <a:cubicBezTo>
                  <a:pt x="7" y="118"/>
                  <a:pt x="7" y="117"/>
                  <a:pt x="7" y="116"/>
                </a:cubicBezTo>
                <a:cubicBezTo>
                  <a:pt x="7" y="116"/>
                  <a:pt x="7" y="116"/>
                  <a:pt x="7" y="116"/>
                </a:cubicBezTo>
                <a:cubicBezTo>
                  <a:pt x="7" y="116"/>
                  <a:pt x="8" y="116"/>
                  <a:pt x="8" y="116"/>
                </a:cubicBezTo>
                <a:cubicBezTo>
                  <a:pt x="8" y="117"/>
                  <a:pt x="8" y="117"/>
                  <a:pt x="9" y="118"/>
                </a:cubicBezTo>
                <a:cubicBezTo>
                  <a:pt x="9" y="118"/>
                  <a:pt x="9" y="118"/>
                  <a:pt x="8" y="119"/>
                </a:cubicBezTo>
                <a:cubicBezTo>
                  <a:pt x="8" y="119"/>
                  <a:pt x="8" y="119"/>
                  <a:pt x="8" y="119"/>
                </a:cubicBezTo>
                <a:close/>
                <a:moveTo>
                  <a:pt x="157" y="117"/>
                </a:moveTo>
                <a:cubicBezTo>
                  <a:pt x="157" y="117"/>
                  <a:pt x="157" y="117"/>
                  <a:pt x="157" y="117"/>
                </a:cubicBezTo>
                <a:cubicBezTo>
                  <a:pt x="157" y="117"/>
                  <a:pt x="156" y="117"/>
                  <a:pt x="157" y="116"/>
                </a:cubicBezTo>
                <a:cubicBezTo>
                  <a:pt x="157" y="116"/>
                  <a:pt x="157" y="115"/>
                  <a:pt x="157" y="114"/>
                </a:cubicBezTo>
                <a:cubicBezTo>
                  <a:pt x="157" y="114"/>
                  <a:pt x="158" y="114"/>
                  <a:pt x="158" y="114"/>
                </a:cubicBezTo>
                <a:cubicBezTo>
                  <a:pt x="158" y="114"/>
                  <a:pt x="159" y="115"/>
                  <a:pt x="158" y="115"/>
                </a:cubicBezTo>
                <a:cubicBezTo>
                  <a:pt x="158" y="116"/>
                  <a:pt x="158" y="116"/>
                  <a:pt x="158" y="117"/>
                </a:cubicBezTo>
                <a:cubicBezTo>
                  <a:pt x="158" y="117"/>
                  <a:pt x="157" y="117"/>
                  <a:pt x="157" y="117"/>
                </a:cubicBezTo>
                <a:close/>
                <a:moveTo>
                  <a:pt x="5" y="111"/>
                </a:moveTo>
                <a:cubicBezTo>
                  <a:pt x="5" y="111"/>
                  <a:pt x="5" y="111"/>
                  <a:pt x="5" y="111"/>
                </a:cubicBezTo>
                <a:cubicBezTo>
                  <a:pt x="4" y="110"/>
                  <a:pt x="4" y="110"/>
                  <a:pt x="4" y="109"/>
                </a:cubicBezTo>
                <a:cubicBezTo>
                  <a:pt x="4" y="109"/>
                  <a:pt x="4" y="108"/>
                  <a:pt x="4" y="108"/>
                </a:cubicBezTo>
                <a:cubicBezTo>
                  <a:pt x="5" y="108"/>
                  <a:pt x="5" y="108"/>
                  <a:pt x="5" y="109"/>
                </a:cubicBezTo>
                <a:cubicBezTo>
                  <a:pt x="5" y="109"/>
                  <a:pt x="5" y="110"/>
                  <a:pt x="6" y="111"/>
                </a:cubicBezTo>
                <a:cubicBezTo>
                  <a:pt x="6" y="111"/>
                  <a:pt x="6" y="111"/>
                  <a:pt x="5" y="111"/>
                </a:cubicBezTo>
                <a:cubicBezTo>
                  <a:pt x="5" y="111"/>
                  <a:pt x="5" y="111"/>
                  <a:pt x="5" y="111"/>
                </a:cubicBezTo>
                <a:close/>
                <a:moveTo>
                  <a:pt x="160" y="110"/>
                </a:moveTo>
                <a:cubicBezTo>
                  <a:pt x="160" y="110"/>
                  <a:pt x="160" y="110"/>
                  <a:pt x="160" y="110"/>
                </a:cubicBezTo>
                <a:cubicBezTo>
                  <a:pt x="159" y="110"/>
                  <a:pt x="159" y="109"/>
                  <a:pt x="159" y="109"/>
                </a:cubicBezTo>
                <a:cubicBezTo>
                  <a:pt x="160" y="108"/>
                  <a:pt x="160" y="108"/>
                  <a:pt x="160" y="107"/>
                </a:cubicBezTo>
                <a:cubicBezTo>
                  <a:pt x="160" y="107"/>
                  <a:pt x="160" y="107"/>
                  <a:pt x="161" y="107"/>
                </a:cubicBezTo>
                <a:cubicBezTo>
                  <a:pt x="161" y="107"/>
                  <a:pt x="161" y="107"/>
                  <a:pt x="161" y="107"/>
                </a:cubicBezTo>
                <a:cubicBezTo>
                  <a:pt x="161" y="108"/>
                  <a:pt x="161" y="109"/>
                  <a:pt x="161" y="109"/>
                </a:cubicBezTo>
                <a:cubicBezTo>
                  <a:pt x="160" y="110"/>
                  <a:pt x="160" y="110"/>
                  <a:pt x="160" y="110"/>
                </a:cubicBezTo>
                <a:close/>
                <a:moveTo>
                  <a:pt x="3" y="104"/>
                </a:moveTo>
                <a:cubicBezTo>
                  <a:pt x="3" y="104"/>
                  <a:pt x="2" y="104"/>
                  <a:pt x="2" y="103"/>
                </a:cubicBezTo>
                <a:cubicBezTo>
                  <a:pt x="2" y="103"/>
                  <a:pt x="2" y="102"/>
                  <a:pt x="2" y="101"/>
                </a:cubicBezTo>
                <a:cubicBezTo>
                  <a:pt x="2" y="101"/>
                  <a:pt x="2" y="101"/>
                  <a:pt x="2" y="101"/>
                </a:cubicBezTo>
                <a:cubicBezTo>
                  <a:pt x="3" y="101"/>
                  <a:pt x="3" y="101"/>
                  <a:pt x="3" y="101"/>
                </a:cubicBezTo>
                <a:cubicBezTo>
                  <a:pt x="3" y="102"/>
                  <a:pt x="3" y="102"/>
                  <a:pt x="3" y="103"/>
                </a:cubicBezTo>
                <a:cubicBezTo>
                  <a:pt x="3" y="103"/>
                  <a:pt x="3" y="104"/>
                  <a:pt x="3" y="104"/>
                </a:cubicBezTo>
                <a:cubicBezTo>
                  <a:pt x="3" y="104"/>
                  <a:pt x="3" y="104"/>
                  <a:pt x="3" y="104"/>
                </a:cubicBezTo>
                <a:close/>
                <a:moveTo>
                  <a:pt x="162" y="102"/>
                </a:moveTo>
                <a:cubicBezTo>
                  <a:pt x="162" y="102"/>
                  <a:pt x="162" y="102"/>
                  <a:pt x="162" y="102"/>
                </a:cubicBezTo>
                <a:cubicBezTo>
                  <a:pt x="162" y="102"/>
                  <a:pt x="162" y="102"/>
                  <a:pt x="162" y="101"/>
                </a:cubicBezTo>
                <a:cubicBezTo>
                  <a:pt x="162" y="101"/>
                  <a:pt x="162" y="100"/>
                  <a:pt x="162" y="100"/>
                </a:cubicBezTo>
                <a:cubicBezTo>
                  <a:pt x="162" y="99"/>
                  <a:pt x="162" y="99"/>
                  <a:pt x="163" y="99"/>
                </a:cubicBezTo>
                <a:cubicBezTo>
                  <a:pt x="163" y="99"/>
                  <a:pt x="163" y="99"/>
                  <a:pt x="163" y="100"/>
                </a:cubicBezTo>
                <a:cubicBezTo>
                  <a:pt x="163" y="100"/>
                  <a:pt x="163" y="101"/>
                  <a:pt x="163" y="102"/>
                </a:cubicBezTo>
                <a:cubicBezTo>
                  <a:pt x="163" y="102"/>
                  <a:pt x="162" y="102"/>
                  <a:pt x="162" y="102"/>
                </a:cubicBezTo>
                <a:close/>
                <a:moveTo>
                  <a:pt x="1" y="96"/>
                </a:moveTo>
                <a:cubicBezTo>
                  <a:pt x="1" y="96"/>
                  <a:pt x="1" y="96"/>
                  <a:pt x="1" y="96"/>
                </a:cubicBezTo>
                <a:cubicBezTo>
                  <a:pt x="1" y="95"/>
                  <a:pt x="0" y="94"/>
                  <a:pt x="0" y="94"/>
                </a:cubicBezTo>
                <a:cubicBezTo>
                  <a:pt x="0" y="93"/>
                  <a:pt x="1" y="93"/>
                  <a:pt x="1" y="93"/>
                </a:cubicBezTo>
                <a:cubicBezTo>
                  <a:pt x="1" y="93"/>
                  <a:pt x="2" y="93"/>
                  <a:pt x="2" y="93"/>
                </a:cubicBezTo>
                <a:cubicBezTo>
                  <a:pt x="2" y="94"/>
                  <a:pt x="2" y="95"/>
                  <a:pt x="2" y="95"/>
                </a:cubicBezTo>
                <a:cubicBezTo>
                  <a:pt x="2" y="96"/>
                  <a:pt x="2" y="96"/>
                  <a:pt x="1" y="96"/>
                </a:cubicBezTo>
                <a:cubicBezTo>
                  <a:pt x="1" y="96"/>
                  <a:pt x="1" y="96"/>
                  <a:pt x="1" y="96"/>
                </a:cubicBezTo>
                <a:close/>
                <a:moveTo>
                  <a:pt x="164" y="94"/>
                </a:moveTo>
                <a:cubicBezTo>
                  <a:pt x="164" y="94"/>
                  <a:pt x="164" y="94"/>
                  <a:pt x="164" y="94"/>
                </a:cubicBezTo>
                <a:cubicBezTo>
                  <a:pt x="163" y="94"/>
                  <a:pt x="163" y="94"/>
                  <a:pt x="163" y="94"/>
                </a:cubicBezTo>
                <a:cubicBezTo>
                  <a:pt x="163" y="93"/>
                  <a:pt x="163" y="92"/>
                  <a:pt x="163" y="92"/>
                </a:cubicBezTo>
                <a:cubicBezTo>
                  <a:pt x="163" y="91"/>
                  <a:pt x="164" y="91"/>
                  <a:pt x="164" y="91"/>
                </a:cubicBezTo>
                <a:cubicBezTo>
                  <a:pt x="164" y="91"/>
                  <a:pt x="164" y="92"/>
                  <a:pt x="164" y="92"/>
                </a:cubicBezTo>
                <a:cubicBezTo>
                  <a:pt x="164" y="93"/>
                  <a:pt x="164" y="93"/>
                  <a:pt x="164" y="94"/>
                </a:cubicBezTo>
                <a:cubicBezTo>
                  <a:pt x="164" y="94"/>
                  <a:pt x="164" y="94"/>
                  <a:pt x="164" y="94"/>
                </a:cubicBezTo>
                <a:close/>
                <a:moveTo>
                  <a:pt x="0" y="88"/>
                </a:moveTo>
                <a:cubicBezTo>
                  <a:pt x="0" y="88"/>
                  <a:pt x="0" y="88"/>
                  <a:pt x="0" y="88"/>
                </a:cubicBezTo>
                <a:cubicBezTo>
                  <a:pt x="0" y="87"/>
                  <a:pt x="0" y="86"/>
                  <a:pt x="0" y="86"/>
                </a:cubicBezTo>
                <a:cubicBezTo>
                  <a:pt x="0" y="85"/>
                  <a:pt x="0" y="85"/>
                  <a:pt x="0" y="85"/>
                </a:cubicBezTo>
                <a:cubicBezTo>
                  <a:pt x="1" y="85"/>
                  <a:pt x="1" y="85"/>
                  <a:pt x="1" y="86"/>
                </a:cubicBezTo>
                <a:cubicBezTo>
                  <a:pt x="1" y="86"/>
                  <a:pt x="1" y="87"/>
                  <a:pt x="1" y="88"/>
                </a:cubicBezTo>
                <a:cubicBezTo>
                  <a:pt x="1" y="88"/>
                  <a:pt x="1" y="88"/>
                  <a:pt x="0" y="88"/>
                </a:cubicBezTo>
                <a:cubicBezTo>
                  <a:pt x="0" y="88"/>
                  <a:pt x="0" y="88"/>
                  <a:pt x="0" y="88"/>
                </a:cubicBezTo>
                <a:close/>
                <a:moveTo>
                  <a:pt x="164" y="87"/>
                </a:moveTo>
                <a:cubicBezTo>
                  <a:pt x="164" y="87"/>
                  <a:pt x="164" y="87"/>
                  <a:pt x="164" y="87"/>
                </a:cubicBezTo>
                <a:cubicBezTo>
                  <a:pt x="164" y="87"/>
                  <a:pt x="164" y="86"/>
                  <a:pt x="164" y="86"/>
                </a:cubicBezTo>
                <a:cubicBezTo>
                  <a:pt x="164" y="85"/>
                  <a:pt x="164" y="85"/>
                  <a:pt x="164" y="84"/>
                </a:cubicBezTo>
                <a:cubicBezTo>
                  <a:pt x="164" y="84"/>
                  <a:pt x="164" y="83"/>
                  <a:pt x="164" y="83"/>
                </a:cubicBezTo>
                <a:cubicBezTo>
                  <a:pt x="164" y="83"/>
                  <a:pt x="164" y="83"/>
                  <a:pt x="164" y="83"/>
                </a:cubicBezTo>
                <a:cubicBezTo>
                  <a:pt x="165" y="83"/>
                  <a:pt x="165" y="84"/>
                  <a:pt x="165" y="84"/>
                </a:cubicBezTo>
                <a:cubicBezTo>
                  <a:pt x="165" y="85"/>
                  <a:pt x="165" y="85"/>
                  <a:pt x="165" y="86"/>
                </a:cubicBezTo>
                <a:cubicBezTo>
                  <a:pt x="165" y="86"/>
                  <a:pt x="165" y="87"/>
                  <a:pt x="164" y="87"/>
                </a:cubicBezTo>
                <a:close/>
                <a:moveTo>
                  <a:pt x="0" y="80"/>
                </a:moveTo>
                <a:cubicBezTo>
                  <a:pt x="0" y="80"/>
                  <a:pt x="0" y="80"/>
                  <a:pt x="0" y="80"/>
                </a:cubicBezTo>
                <a:cubicBezTo>
                  <a:pt x="0" y="80"/>
                  <a:pt x="0" y="80"/>
                  <a:pt x="0" y="80"/>
                </a:cubicBezTo>
                <a:cubicBezTo>
                  <a:pt x="0" y="79"/>
                  <a:pt x="0" y="78"/>
                  <a:pt x="0" y="78"/>
                </a:cubicBezTo>
                <a:cubicBezTo>
                  <a:pt x="0" y="77"/>
                  <a:pt x="0" y="77"/>
                  <a:pt x="0" y="77"/>
                </a:cubicBezTo>
                <a:cubicBezTo>
                  <a:pt x="1" y="77"/>
                  <a:pt x="1" y="78"/>
                  <a:pt x="1" y="78"/>
                </a:cubicBezTo>
                <a:cubicBezTo>
                  <a:pt x="1" y="79"/>
                  <a:pt x="1" y="79"/>
                  <a:pt x="1" y="80"/>
                </a:cubicBezTo>
                <a:cubicBezTo>
                  <a:pt x="1" y="80"/>
                  <a:pt x="1" y="80"/>
                  <a:pt x="0" y="80"/>
                </a:cubicBezTo>
                <a:close/>
                <a:moveTo>
                  <a:pt x="164" y="79"/>
                </a:moveTo>
                <a:cubicBezTo>
                  <a:pt x="164" y="79"/>
                  <a:pt x="164" y="78"/>
                  <a:pt x="164" y="78"/>
                </a:cubicBezTo>
                <a:cubicBezTo>
                  <a:pt x="164" y="78"/>
                  <a:pt x="163" y="77"/>
                  <a:pt x="163" y="76"/>
                </a:cubicBezTo>
                <a:cubicBezTo>
                  <a:pt x="163" y="76"/>
                  <a:pt x="164" y="76"/>
                  <a:pt x="164" y="76"/>
                </a:cubicBezTo>
                <a:cubicBezTo>
                  <a:pt x="164" y="76"/>
                  <a:pt x="165" y="76"/>
                  <a:pt x="165" y="76"/>
                </a:cubicBezTo>
                <a:cubicBezTo>
                  <a:pt x="165" y="77"/>
                  <a:pt x="165" y="77"/>
                  <a:pt x="165" y="78"/>
                </a:cubicBezTo>
                <a:cubicBezTo>
                  <a:pt x="165" y="78"/>
                  <a:pt x="165" y="79"/>
                  <a:pt x="164" y="79"/>
                </a:cubicBezTo>
                <a:cubicBezTo>
                  <a:pt x="164" y="79"/>
                  <a:pt x="164" y="79"/>
                  <a:pt x="164" y="79"/>
                </a:cubicBezTo>
                <a:close/>
                <a:moveTo>
                  <a:pt x="1" y="73"/>
                </a:moveTo>
                <a:cubicBezTo>
                  <a:pt x="1" y="73"/>
                  <a:pt x="1" y="73"/>
                  <a:pt x="1" y="73"/>
                </a:cubicBezTo>
                <a:cubicBezTo>
                  <a:pt x="1" y="73"/>
                  <a:pt x="0" y="72"/>
                  <a:pt x="0" y="72"/>
                </a:cubicBezTo>
                <a:cubicBezTo>
                  <a:pt x="1" y="71"/>
                  <a:pt x="1" y="71"/>
                  <a:pt x="1" y="70"/>
                </a:cubicBezTo>
                <a:cubicBezTo>
                  <a:pt x="1" y="70"/>
                  <a:pt x="1" y="69"/>
                  <a:pt x="1" y="69"/>
                </a:cubicBezTo>
                <a:cubicBezTo>
                  <a:pt x="2" y="69"/>
                  <a:pt x="2" y="70"/>
                  <a:pt x="2" y="70"/>
                </a:cubicBezTo>
                <a:cubicBezTo>
                  <a:pt x="2" y="71"/>
                  <a:pt x="2" y="71"/>
                  <a:pt x="2" y="72"/>
                </a:cubicBezTo>
                <a:cubicBezTo>
                  <a:pt x="2" y="72"/>
                  <a:pt x="1" y="73"/>
                  <a:pt x="1" y="73"/>
                </a:cubicBezTo>
                <a:close/>
                <a:moveTo>
                  <a:pt x="163" y="71"/>
                </a:moveTo>
                <a:cubicBezTo>
                  <a:pt x="163" y="71"/>
                  <a:pt x="163" y="71"/>
                  <a:pt x="163" y="70"/>
                </a:cubicBezTo>
                <a:cubicBezTo>
                  <a:pt x="163" y="70"/>
                  <a:pt x="163" y="69"/>
                  <a:pt x="162" y="68"/>
                </a:cubicBezTo>
                <a:cubicBezTo>
                  <a:pt x="162" y="68"/>
                  <a:pt x="163" y="68"/>
                  <a:pt x="163" y="68"/>
                </a:cubicBezTo>
                <a:cubicBezTo>
                  <a:pt x="163" y="68"/>
                  <a:pt x="164" y="68"/>
                  <a:pt x="164" y="68"/>
                </a:cubicBezTo>
                <a:cubicBezTo>
                  <a:pt x="164" y="69"/>
                  <a:pt x="164" y="70"/>
                  <a:pt x="164" y="70"/>
                </a:cubicBezTo>
                <a:cubicBezTo>
                  <a:pt x="164" y="71"/>
                  <a:pt x="164" y="71"/>
                  <a:pt x="163" y="71"/>
                </a:cubicBezTo>
                <a:cubicBezTo>
                  <a:pt x="163" y="71"/>
                  <a:pt x="163" y="71"/>
                  <a:pt x="163" y="71"/>
                </a:cubicBezTo>
                <a:close/>
                <a:moveTo>
                  <a:pt x="163" y="67"/>
                </a:moveTo>
                <a:cubicBezTo>
                  <a:pt x="162" y="67"/>
                  <a:pt x="162" y="67"/>
                  <a:pt x="162" y="67"/>
                </a:cubicBezTo>
                <a:cubicBezTo>
                  <a:pt x="162" y="66"/>
                  <a:pt x="162" y="65"/>
                  <a:pt x="162" y="65"/>
                </a:cubicBezTo>
                <a:cubicBezTo>
                  <a:pt x="162" y="64"/>
                  <a:pt x="162" y="64"/>
                  <a:pt x="162" y="64"/>
                </a:cubicBezTo>
                <a:cubicBezTo>
                  <a:pt x="162" y="64"/>
                  <a:pt x="163" y="64"/>
                  <a:pt x="163" y="65"/>
                </a:cubicBezTo>
                <a:cubicBezTo>
                  <a:pt x="163" y="65"/>
                  <a:pt x="163" y="66"/>
                  <a:pt x="163" y="66"/>
                </a:cubicBezTo>
                <a:cubicBezTo>
                  <a:pt x="163" y="67"/>
                  <a:pt x="163" y="67"/>
                  <a:pt x="163" y="67"/>
                </a:cubicBezTo>
                <a:cubicBezTo>
                  <a:pt x="163" y="67"/>
                  <a:pt x="163" y="67"/>
                  <a:pt x="163" y="67"/>
                </a:cubicBezTo>
                <a:close/>
                <a:moveTo>
                  <a:pt x="2" y="65"/>
                </a:moveTo>
                <a:cubicBezTo>
                  <a:pt x="2" y="65"/>
                  <a:pt x="2" y="65"/>
                  <a:pt x="2" y="65"/>
                </a:cubicBezTo>
                <a:cubicBezTo>
                  <a:pt x="2" y="65"/>
                  <a:pt x="2" y="64"/>
                  <a:pt x="2" y="64"/>
                </a:cubicBezTo>
                <a:cubicBezTo>
                  <a:pt x="2" y="63"/>
                  <a:pt x="2" y="63"/>
                  <a:pt x="2" y="62"/>
                </a:cubicBezTo>
                <a:cubicBezTo>
                  <a:pt x="2" y="62"/>
                  <a:pt x="3" y="62"/>
                  <a:pt x="3" y="62"/>
                </a:cubicBezTo>
                <a:cubicBezTo>
                  <a:pt x="3" y="62"/>
                  <a:pt x="4" y="62"/>
                  <a:pt x="3" y="62"/>
                </a:cubicBezTo>
                <a:cubicBezTo>
                  <a:pt x="3" y="63"/>
                  <a:pt x="3" y="64"/>
                  <a:pt x="3" y="64"/>
                </a:cubicBezTo>
                <a:cubicBezTo>
                  <a:pt x="3" y="65"/>
                  <a:pt x="3" y="65"/>
                  <a:pt x="2" y="65"/>
                </a:cubicBezTo>
                <a:close/>
                <a:moveTo>
                  <a:pt x="161" y="60"/>
                </a:moveTo>
                <a:cubicBezTo>
                  <a:pt x="160" y="60"/>
                  <a:pt x="160" y="59"/>
                  <a:pt x="160" y="59"/>
                </a:cubicBezTo>
                <a:cubicBezTo>
                  <a:pt x="160" y="59"/>
                  <a:pt x="160" y="58"/>
                  <a:pt x="160" y="57"/>
                </a:cubicBezTo>
                <a:cubicBezTo>
                  <a:pt x="159" y="57"/>
                  <a:pt x="160" y="57"/>
                  <a:pt x="160" y="57"/>
                </a:cubicBezTo>
                <a:cubicBezTo>
                  <a:pt x="160" y="56"/>
                  <a:pt x="161" y="57"/>
                  <a:pt x="161" y="57"/>
                </a:cubicBezTo>
                <a:cubicBezTo>
                  <a:pt x="161" y="58"/>
                  <a:pt x="161" y="58"/>
                  <a:pt x="161" y="59"/>
                </a:cubicBezTo>
                <a:cubicBezTo>
                  <a:pt x="161" y="59"/>
                  <a:pt x="161" y="59"/>
                  <a:pt x="161" y="60"/>
                </a:cubicBezTo>
                <a:cubicBezTo>
                  <a:pt x="161" y="60"/>
                  <a:pt x="161" y="60"/>
                  <a:pt x="161" y="60"/>
                </a:cubicBezTo>
                <a:close/>
                <a:moveTo>
                  <a:pt x="5" y="57"/>
                </a:moveTo>
                <a:cubicBezTo>
                  <a:pt x="5" y="57"/>
                  <a:pt x="4" y="57"/>
                  <a:pt x="4" y="57"/>
                </a:cubicBezTo>
                <a:cubicBezTo>
                  <a:pt x="4" y="57"/>
                  <a:pt x="4" y="57"/>
                  <a:pt x="4" y="56"/>
                </a:cubicBezTo>
                <a:cubicBezTo>
                  <a:pt x="4" y="56"/>
                  <a:pt x="4" y="55"/>
                  <a:pt x="5" y="55"/>
                </a:cubicBezTo>
                <a:cubicBezTo>
                  <a:pt x="5" y="54"/>
                  <a:pt x="5" y="54"/>
                  <a:pt x="5" y="54"/>
                </a:cubicBezTo>
                <a:cubicBezTo>
                  <a:pt x="6" y="54"/>
                  <a:pt x="6" y="55"/>
                  <a:pt x="6" y="55"/>
                </a:cubicBezTo>
                <a:cubicBezTo>
                  <a:pt x="6" y="56"/>
                  <a:pt x="5" y="56"/>
                  <a:pt x="5" y="57"/>
                </a:cubicBezTo>
                <a:cubicBezTo>
                  <a:pt x="5" y="57"/>
                  <a:pt x="5" y="57"/>
                  <a:pt x="5" y="57"/>
                </a:cubicBezTo>
                <a:close/>
                <a:moveTo>
                  <a:pt x="158" y="52"/>
                </a:moveTo>
                <a:cubicBezTo>
                  <a:pt x="158" y="52"/>
                  <a:pt x="158" y="52"/>
                  <a:pt x="158" y="52"/>
                </a:cubicBezTo>
                <a:cubicBezTo>
                  <a:pt x="157" y="51"/>
                  <a:pt x="157" y="51"/>
                  <a:pt x="157" y="50"/>
                </a:cubicBezTo>
                <a:cubicBezTo>
                  <a:pt x="157" y="50"/>
                  <a:pt x="157" y="49"/>
                  <a:pt x="157" y="49"/>
                </a:cubicBezTo>
                <a:cubicBezTo>
                  <a:pt x="157" y="49"/>
                  <a:pt x="158" y="49"/>
                  <a:pt x="158" y="50"/>
                </a:cubicBezTo>
                <a:cubicBezTo>
                  <a:pt x="158" y="50"/>
                  <a:pt x="158" y="51"/>
                  <a:pt x="159" y="51"/>
                </a:cubicBezTo>
                <a:cubicBezTo>
                  <a:pt x="159" y="52"/>
                  <a:pt x="159" y="52"/>
                  <a:pt x="158" y="52"/>
                </a:cubicBezTo>
                <a:cubicBezTo>
                  <a:pt x="158" y="52"/>
                  <a:pt x="158" y="52"/>
                  <a:pt x="158" y="52"/>
                </a:cubicBezTo>
                <a:close/>
                <a:moveTo>
                  <a:pt x="7" y="50"/>
                </a:moveTo>
                <a:cubicBezTo>
                  <a:pt x="7" y="50"/>
                  <a:pt x="7" y="50"/>
                  <a:pt x="7" y="50"/>
                </a:cubicBezTo>
                <a:cubicBezTo>
                  <a:pt x="7" y="50"/>
                  <a:pt x="7" y="49"/>
                  <a:pt x="7" y="49"/>
                </a:cubicBezTo>
                <a:cubicBezTo>
                  <a:pt x="7" y="48"/>
                  <a:pt x="7" y="48"/>
                  <a:pt x="8" y="47"/>
                </a:cubicBezTo>
                <a:cubicBezTo>
                  <a:pt x="8" y="47"/>
                  <a:pt x="8" y="47"/>
                  <a:pt x="9" y="47"/>
                </a:cubicBezTo>
                <a:cubicBezTo>
                  <a:pt x="9" y="47"/>
                  <a:pt x="9" y="48"/>
                  <a:pt x="9" y="48"/>
                </a:cubicBezTo>
                <a:cubicBezTo>
                  <a:pt x="9" y="48"/>
                  <a:pt x="8" y="49"/>
                  <a:pt x="8" y="50"/>
                </a:cubicBezTo>
                <a:cubicBezTo>
                  <a:pt x="8" y="50"/>
                  <a:pt x="8" y="50"/>
                  <a:pt x="7" y="50"/>
                </a:cubicBezTo>
                <a:close/>
                <a:moveTo>
                  <a:pt x="155" y="45"/>
                </a:moveTo>
                <a:cubicBezTo>
                  <a:pt x="155" y="45"/>
                  <a:pt x="154" y="45"/>
                  <a:pt x="154" y="45"/>
                </a:cubicBezTo>
                <a:cubicBezTo>
                  <a:pt x="154" y="44"/>
                  <a:pt x="154" y="44"/>
                  <a:pt x="153" y="43"/>
                </a:cubicBezTo>
                <a:cubicBezTo>
                  <a:pt x="153" y="43"/>
                  <a:pt x="153" y="42"/>
                  <a:pt x="153" y="42"/>
                </a:cubicBezTo>
                <a:cubicBezTo>
                  <a:pt x="154" y="42"/>
                  <a:pt x="154" y="42"/>
                  <a:pt x="154" y="42"/>
                </a:cubicBezTo>
                <a:cubicBezTo>
                  <a:pt x="155" y="43"/>
                  <a:pt x="155" y="44"/>
                  <a:pt x="155" y="44"/>
                </a:cubicBezTo>
                <a:cubicBezTo>
                  <a:pt x="155" y="44"/>
                  <a:pt x="155" y="45"/>
                  <a:pt x="155" y="45"/>
                </a:cubicBezTo>
                <a:cubicBezTo>
                  <a:pt x="155" y="45"/>
                  <a:pt x="155" y="45"/>
                  <a:pt x="155" y="45"/>
                </a:cubicBezTo>
                <a:close/>
                <a:moveTo>
                  <a:pt x="11" y="43"/>
                </a:moveTo>
                <a:cubicBezTo>
                  <a:pt x="11" y="43"/>
                  <a:pt x="11" y="43"/>
                  <a:pt x="11" y="43"/>
                </a:cubicBezTo>
                <a:cubicBezTo>
                  <a:pt x="10" y="43"/>
                  <a:pt x="10" y="42"/>
                  <a:pt x="11" y="42"/>
                </a:cubicBezTo>
                <a:cubicBezTo>
                  <a:pt x="11" y="41"/>
                  <a:pt x="11" y="41"/>
                  <a:pt x="12" y="40"/>
                </a:cubicBezTo>
                <a:cubicBezTo>
                  <a:pt x="12" y="40"/>
                  <a:pt x="12" y="40"/>
                  <a:pt x="12" y="40"/>
                </a:cubicBezTo>
                <a:cubicBezTo>
                  <a:pt x="13" y="40"/>
                  <a:pt x="13" y="41"/>
                  <a:pt x="13" y="41"/>
                </a:cubicBezTo>
                <a:cubicBezTo>
                  <a:pt x="12" y="41"/>
                  <a:pt x="12" y="42"/>
                  <a:pt x="12" y="43"/>
                </a:cubicBezTo>
                <a:cubicBezTo>
                  <a:pt x="11" y="43"/>
                  <a:pt x="11" y="43"/>
                  <a:pt x="11" y="43"/>
                </a:cubicBezTo>
                <a:close/>
                <a:moveTo>
                  <a:pt x="151" y="38"/>
                </a:moveTo>
                <a:cubicBezTo>
                  <a:pt x="151" y="38"/>
                  <a:pt x="150" y="38"/>
                  <a:pt x="150" y="38"/>
                </a:cubicBezTo>
                <a:cubicBezTo>
                  <a:pt x="150" y="37"/>
                  <a:pt x="149" y="37"/>
                  <a:pt x="149" y="36"/>
                </a:cubicBezTo>
                <a:cubicBezTo>
                  <a:pt x="149" y="36"/>
                  <a:pt x="149" y="36"/>
                  <a:pt x="149" y="36"/>
                </a:cubicBezTo>
                <a:cubicBezTo>
                  <a:pt x="150" y="35"/>
                  <a:pt x="150" y="35"/>
                  <a:pt x="150" y="36"/>
                </a:cubicBezTo>
                <a:cubicBezTo>
                  <a:pt x="150" y="36"/>
                  <a:pt x="151" y="37"/>
                  <a:pt x="151" y="37"/>
                </a:cubicBezTo>
                <a:cubicBezTo>
                  <a:pt x="151" y="38"/>
                  <a:pt x="151" y="38"/>
                  <a:pt x="151" y="38"/>
                </a:cubicBezTo>
                <a:cubicBezTo>
                  <a:pt x="151" y="38"/>
                  <a:pt x="151" y="38"/>
                  <a:pt x="151" y="38"/>
                </a:cubicBezTo>
                <a:close/>
                <a:moveTo>
                  <a:pt x="15" y="36"/>
                </a:moveTo>
                <a:cubicBezTo>
                  <a:pt x="15" y="36"/>
                  <a:pt x="15" y="36"/>
                  <a:pt x="15" y="36"/>
                </a:cubicBezTo>
                <a:cubicBezTo>
                  <a:pt x="15" y="36"/>
                  <a:pt x="15" y="36"/>
                  <a:pt x="15" y="35"/>
                </a:cubicBezTo>
                <a:cubicBezTo>
                  <a:pt x="15" y="35"/>
                  <a:pt x="16" y="34"/>
                  <a:pt x="16" y="34"/>
                </a:cubicBezTo>
                <a:cubicBezTo>
                  <a:pt x="16" y="33"/>
                  <a:pt x="17" y="33"/>
                  <a:pt x="17" y="34"/>
                </a:cubicBezTo>
                <a:cubicBezTo>
                  <a:pt x="17" y="34"/>
                  <a:pt x="17" y="34"/>
                  <a:pt x="17" y="34"/>
                </a:cubicBezTo>
                <a:cubicBezTo>
                  <a:pt x="17" y="35"/>
                  <a:pt x="16" y="35"/>
                  <a:pt x="16" y="36"/>
                </a:cubicBezTo>
                <a:cubicBezTo>
                  <a:pt x="16" y="36"/>
                  <a:pt x="15" y="36"/>
                  <a:pt x="15" y="36"/>
                </a:cubicBezTo>
                <a:close/>
                <a:moveTo>
                  <a:pt x="146" y="32"/>
                </a:moveTo>
                <a:cubicBezTo>
                  <a:pt x="146" y="32"/>
                  <a:pt x="146" y="32"/>
                  <a:pt x="146" y="32"/>
                </a:cubicBezTo>
                <a:cubicBezTo>
                  <a:pt x="145" y="31"/>
                  <a:pt x="145" y="31"/>
                  <a:pt x="144" y="30"/>
                </a:cubicBezTo>
                <a:cubicBezTo>
                  <a:pt x="144" y="30"/>
                  <a:pt x="144" y="30"/>
                  <a:pt x="144" y="29"/>
                </a:cubicBezTo>
                <a:cubicBezTo>
                  <a:pt x="145" y="29"/>
                  <a:pt x="145" y="29"/>
                  <a:pt x="145" y="29"/>
                </a:cubicBezTo>
                <a:cubicBezTo>
                  <a:pt x="146" y="30"/>
                  <a:pt x="146" y="30"/>
                  <a:pt x="147" y="31"/>
                </a:cubicBezTo>
                <a:cubicBezTo>
                  <a:pt x="147" y="31"/>
                  <a:pt x="147" y="32"/>
                  <a:pt x="146" y="32"/>
                </a:cubicBezTo>
                <a:cubicBezTo>
                  <a:pt x="146" y="32"/>
                  <a:pt x="146" y="32"/>
                  <a:pt x="146" y="32"/>
                </a:cubicBezTo>
                <a:close/>
                <a:moveTo>
                  <a:pt x="20" y="30"/>
                </a:moveTo>
                <a:cubicBezTo>
                  <a:pt x="20" y="30"/>
                  <a:pt x="20" y="30"/>
                  <a:pt x="20" y="30"/>
                </a:cubicBezTo>
                <a:cubicBezTo>
                  <a:pt x="19" y="30"/>
                  <a:pt x="19" y="29"/>
                  <a:pt x="20" y="29"/>
                </a:cubicBezTo>
                <a:cubicBezTo>
                  <a:pt x="20" y="29"/>
                  <a:pt x="21" y="28"/>
                  <a:pt x="21" y="28"/>
                </a:cubicBezTo>
                <a:cubicBezTo>
                  <a:pt x="21" y="27"/>
                  <a:pt x="22" y="27"/>
                  <a:pt x="22" y="28"/>
                </a:cubicBezTo>
                <a:cubicBezTo>
                  <a:pt x="22" y="28"/>
                  <a:pt x="22" y="28"/>
                  <a:pt x="22" y="28"/>
                </a:cubicBezTo>
                <a:cubicBezTo>
                  <a:pt x="21" y="29"/>
                  <a:pt x="21" y="29"/>
                  <a:pt x="21" y="30"/>
                </a:cubicBezTo>
                <a:cubicBezTo>
                  <a:pt x="20" y="30"/>
                  <a:pt x="20" y="30"/>
                  <a:pt x="20" y="30"/>
                </a:cubicBezTo>
                <a:close/>
                <a:moveTo>
                  <a:pt x="141" y="26"/>
                </a:moveTo>
                <a:cubicBezTo>
                  <a:pt x="141" y="26"/>
                  <a:pt x="141" y="26"/>
                  <a:pt x="140" y="26"/>
                </a:cubicBezTo>
                <a:cubicBezTo>
                  <a:pt x="140" y="25"/>
                  <a:pt x="139" y="25"/>
                  <a:pt x="139" y="25"/>
                </a:cubicBezTo>
                <a:cubicBezTo>
                  <a:pt x="139" y="24"/>
                  <a:pt x="139" y="24"/>
                  <a:pt x="139" y="24"/>
                </a:cubicBezTo>
                <a:cubicBezTo>
                  <a:pt x="139" y="23"/>
                  <a:pt x="140" y="23"/>
                  <a:pt x="140" y="24"/>
                </a:cubicBezTo>
                <a:cubicBezTo>
                  <a:pt x="140" y="24"/>
                  <a:pt x="141" y="25"/>
                  <a:pt x="141" y="25"/>
                </a:cubicBezTo>
                <a:cubicBezTo>
                  <a:pt x="141" y="25"/>
                  <a:pt x="141" y="26"/>
                  <a:pt x="141" y="26"/>
                </a:cubicBezTo>
                <a:cubicBezTo>
                  <a:pt x="141" y="26"/>
                  <a:pt x="141" y="26"/>
                  <a:pt x="141" y="26"/>
                </a:cubicBezTo>
                <a:close/>
                <a:moveTo>
                  <a:pt x="26" y="24"/>
                </a:moveTo>
                <a:cubicBezTo>
                  <a:pt x="25" y="24"/>
                  <a:pt x="25" y="24"/>
                  <a:pt x="25" y="24"/>
                </a:cubicBezTo>
                <a:cubicBezTo>
                  <a:pt x="25" y="24"/>
                  <a:pt x="25" y="24"/>
                  <a:pt x="25" y="23"/>
                </a:cubicBezTo>
                <a:cubicBezTo>
                  <a:pt x="26" y="23"/>
                  <a:pt x="26" y="22"/>
                  <a:pt x="27" y="22"/>
                </a:cubicBezTo>
                <a:cubicBezTo>
                  <a:pt x="27" y="22"/>
                  <a:pt x="27" y="22"/>
                  <a:pt x="27" y="22"/>
                </a:cubicBezTo>
                <a:cubicBezTo>
                  <a:pt x="28" y="22"/>
                  <a:pt x="28" y="23"/>
                  <a:pt x="27" y="23"/>
                </a:cubicBezTo>
                <a:cubicBezTo>
                  <a:pt x="27" y="23"/>
                  <a:pt x="26" y="24"/>
                  <a:pt x="26" y="24"/>
                </a:cubicBezTo>
                <a:cubicBezTo>
                  <a:pt x="26" y="24"/>
                  <a:pt x="26" y="24"/>
                  <a:pt x="26" y="24"/>
                </a:cubicBezTo>
                <a:close/>
                <a:moveTo>
                  <a:pt x="135" y="21"/>
                </a:moveTo>
                <a:cubicBezTo>
                  <a:pt x="135" y="21"/>
                  <a:pt x="135" y="21"/>
                  <a:pt x="135" y="21"/>
                </a:cubicBezTo>
                <a:cubicBezTo>
                  <a:pt x="134" y="20"/>
                  <a:pt x="134" y="20"/>
                  <a:pt x="133" y="19"/>
                </a:cubicBezTo>
                <a:cubicBezTo>
                  <a:pt x="133" y="19"/>
                  <a:pt x="133" y="19"/>
                  <a:pt x="133" y="19"/>
                </a:cubicBezTo>
                <a:cubicBezTo>
                  <a:pt x="133" y="18"/>
                  <a:pt x="134" y="18"/>
                  <a:pt x="134" y="18"/>
                </a:cubicBezTo>
                <a:cubicBezTo>
                  <a:pt x="134" y="19"/>
                  <a:pt x="135" y="19"/>
                  <a:pt x="135" y="20"/>
                </a:cubicBezTo>
                <a:cubicBezTo>
                  <a:pt x="136" y="20"/>
                  <a:pt x="136" y="20"/>
                  <a:pt x="135" y="21"/>
                </a:cubicBezTo>
                <a:cubicBezTo>
                  <a:pt x="135" y="21"/>
                  <a:pt x="135" y="21"/>
                  <a:pt x="135" y="21"/>
                </a:cubicBezTo>
                <a:close/>
                <a:moveTo>
                  <a:pt x="31" y="19"/>
                </a:moveTo>
                <a:cubicBezTo>
                  <a:pt x="31" y="19"/>
                  <a:pt x="31" y="19"/>
                  <a:pt x="31" y="19"/>
                </a:cubicBezTo>
                <a:cubicBezTo>
                  <a:pt x="31" y="19"/>
                  <a:pt x="31" y="18"/>
                  <a:pt x="31" y="18"/>
                </a:cubicBezTo>
                <a:cubicBezTo>
                  <a:pt x="32" y="18"/>
                  <a:pt x="32" y="17"/>
                  <a:pt x="33" y="17"/>
                </a:cubicBezTo>
                <a:cubicBezTo>
                  <a:pt x="33" y="17"/>
                  <a:pt x="33" y="17"/>
                  <a:pt x="33" y="17"/>
                </a:cubicBezTo>
                <a:cubicBezTo>
                  <a:pt x="34" y="17"/>
                  <a:pt x="34" y="18"/>
                  <a:pt x="33" y="18"/>
                </a:cubicBezTo>
                <a:cubicBezTo>
                  <a:pt x="33" y="18"/>
                  <a:pt x="32" y="19"/>
                  <a:pt x="32" y="19"/>
                </a:cubicBezTo>
                <a:cubicBezTo>
                  <a:pt x="32" y="19"/>
                  <a:pt x="32" y="19"/>
                  <a:pt x="31" y="19"/>
                </a:cubicBezTo>
                <a:close/>
                <a:moveTo>
                  <a:pt x="129" y="16"/>
                </a:moveTo>
                <a:cubicBezTo>
                  <a:pt x="129" y="16"/>
                  <a:pt x="129" y="16"/>
                  <a:pt x="128" y="16"/>
                </a:cubicBezTo>
                <a:cubicBezTo>
                  <a:pt x="128" y="16"/>
                  <a:pt x="127" y="15"/>
                  <a:pt x="127" y="15"/>
                </a:cubicBezTo>
                <a:cubicBezTo>
                  <a:pt x="127" y="15"/>
                  <a:pt x="126" y="14"/>
                  <a:pt x="127" y="14"/>
                </a:cubicBezTo>
                <a:cubicBezTo>
                  <a:pt x="127" y="14"/>
                  <a:pt x="127" y="14"/>
                  <a:pt x="127" y="14"/>
                </a:cubicBezTo>
                <a:cubicBezTo>
                  <a:pt x="128" y="14"/>
                  <a:pt x="129" y="15"/>
                  <a:pt x="129" y="15"/>
                </a:cubicBezTo>
                <a:cubicBezTo>
                  <a:pt x="129" y="15"/>
                  <a:pt x="129" y="15"/>
                  <a:pt x="129" y="16"/>
                </a:cubicBezTo>
                <a:cubicBezTo>
                  <a:pt x="129" y="16"/>
                  <a:pt x="129" y="16"/>
                  <a:pt x="129" y="16"/>
                </a:cubicBezTo>
                <a:close/>
                <a:moveTo>
                  <a:pt x="38" y="15"/>
                </a:moveTo>
                <a:cubicBezTo>
                  <a:pt x="38" y="15"/>
                  <a:pt x="37" y="15"/>
                  <a:pt x="37" y="14"/>
                </a:cubicBezTo>
                <a:cubicBezTo>
                  <a:pt x="37" y="14"/>
                  <a:pt x="37" y="14"/>
                  <a:pt x="38" y="14"/>
                </a:cubicBezTo>
                <a:cubicBezTo>
                  <a:pt x="38" y="13"/>
                  <a:pt x="39" y="13"/>
                  <a:pt x="39" y="12"/>
                </a:cubicBezTo>
                <a:cubicBezTo>
                  <a:pt x="39" y="12"/>
                  <a:pt x="40" y="12"/>
                  <a:pt x="40" y="13"/>
                </a:cubicBezTo>
                <a:cubicBezTo>
                  <a:pt x="40" y="13"/>
                  <a:pt x="40" y="13"/>
                  <a:pt x="40" y="13"/>
                </a:cubicBezTo>
                <a:cubicBezTo>
                  <a:pt x="39" y="14"/>
                  <a:pt x="39" y="14"/>
                  <a:pt x="38" y="15"/>
                </a:cubicBezTo>
                <a:cubicBezTo>
                  <a:pt x="38" y="15"/>
                  <a:pt x="38" y="15"/>
                  <a:pt x="38" y="15"/>
                </a:cubicBezTo>
                <a:close/>
                <a:moveTo>
                  <a:pt x="122" y="12"/>
                </a:moveTo>
                <a:cubicBezTo>
                  <a:pt x="122" y="12"/>
                  <a:pt x="122" y="12"/>
                  <a:pt x="122" y="12"/>
                </a:cubicBezTo>
                <a:cubicBezTo>
                  <a:pt x="121" y="11"/>
                  <a:pt x="121" y="11"/>
                  <a:pt x="120" y="11"/>
                </a:cubicBezTo>
                <a:cubicBezTo>
                  <a:pt x="120" y="11"/>
                  <a:pt x="120" y="10"/>
                  <a:pt x="120" y="10"/>
                </a:cubicBezTo>
                <a:cubicBezTo>
                  <a:pt x="120" y="10"/>
                  <a:pt x="120" y="10"/>
                  <a:pt x="121" y="10"/>
                </a:cubicBezTo>
                <a:cubicBezTo>
                  <a:pt x="121" y="10"/>
                  <a:pt x="122" y="10"/>
                  <a:pt x="122" y="11"/>
                </a:cubicBezTo>
                <a:cubicBezTo>
                  <a:pt x="123" y="11"/>
                  <a:pt x="123" y="11"/>
                  <a:pt x="123" y="12"/>
                </a:cubicBezTo>
                <a:cubicBezTo>
                  <a:pt x="123" y="12"/>
                  <a:pt x="122" y="12"/>
                  <a:pt x="122" y="12"/>
                </a:cubicBezTo>
                <a:close/>
                <a:moveTo>
                  <a:pt x="45" y="11"/>
                </a:moveTo>
                <a:cubicBezTo>
                  <a:pt x="44" y="11"/>
                  <a:pt x="44" y="11"/>
                  <a:pt x="44" y="10"/>
                </a:cubicBezTo>
                <a:cubicBezTo>
                  <a:pt x="44" y="10"/>
                  <a:pt x="44" y="10"/>
                  <a:pt x="44" y="10"/>
                </a:cubicBezTo>
                <a:cubicBezTo>
                  <a:pt x="45" y="9"/>
                  <a:pt x="46" y="9"/>
                  <a:pt x="46" y="9"/>
                </a:cubicBezTo>
                <a:cubicBezTo>
                  <a:pt x="46" y="9"/>
                  <a:pt x="47" y="9"/>
                  <a:pt x="47" y="9"/>
                </a:cubicBezTo>
                <a:cubicBezTo>
                  <a:pt x="47" y="9"/>
                  <a:pt x="47" y="10"/>
                  <a:pt x="47" y="10"/>
                </a:cubicBezTo>
                <a:cubicBezTo>
                  <a:pt x="46" y="10"/>
                  <a:pt x="45" y="10"/>
                  <a:pt x="45" y="11"/>
                </a:cubicBezTo>
                <a:cubicBezTo>
                  <a:pt x="45" y="11"/>
                  <a:pt x="45" y="11"/>
                  <a:pt x="45" y="11"/>
                </a:cubicBezTo>
                <a:close/>
                <a:moveTo>
                  <a:pt x="115" y="8"/>
                </a:moveTo>
                <a:cubicBezTo>
                  <a:pt x="115" y="8"/>
                  <a:pt x="115" y="8"/>
                  <a:pt x="115" y="8"/>
                </a:cubicBezTo>
                <a:cubicBezTo>
                  <a:pt x="114" y="8"/>
                  <a:pt x="114" y="8"/>
                  <a:pt x="113" y="8"/>
                </a:cubicBezTo>
                <a:cubicBezTo>
                  <a:pt x="113" y="7"/>
                  <a:pt x="113" y="7"/>
                  <a:pt x="113" y="7"/>
                </a:cubicBezTo>
                <a:cubicBezTo>
                  <a:pt x="113" y="6"/>
                  <a:pt x="113" y="6"/>
                  <a:pt x="113" y="6"/>
                </a:cubicBezTo>
                <a:cubicBezTo>
                  <a:pt x="114" y="7"/>
                  <a:pt x="115" y="7"/>
                  <a:pt x="115" y="7"/>
                </a:cubicBezTo>
                <a:cubicBezTo>
                  <a:pt x="116" y="7"/>
                  <a:pt x="116" y="8"/>
                  <a:pt x="116" y="8"/>
                </a:cubicBezTo>
                <a:cubicBezTo>
                  <a:pt x="115" y="8"/>
                  <a:pt x="115" y="8"/>
                  <a:pt x="115" y="8"/>
                </a:cubicBezTo>
                <a:close/>
                <a:moveTo>
                  <a:pt x="52" y="7"/>
                </a:moveTo>
                <a:cubicBezTo>
                  <a:pt x="52" y="7"/>
                  <a:pt x="51" y="7"/>
                  <a:pt x="51" y="7"/>
                </a:cubicBezTo>
                <a:cubicBezTo>
                  <a:pt x="51" y="7"/>
                  <a:pt x="51" y="6"/>
                  <a:pt x="52" y="6"/>
                </a:cubicBezTo>
                <a:cubicBezTo>
                  <a:pt x="52" y="6"/>
                  <a:pt x="53" y="6"/>
                  <a:pt x="53" y="6"/>
                </a:cubicBezTo>
                <a:cubicBezTo>
                  <a:pt x="54" y="5"/>
                  <a:pt x="54" y="6"/>
                  <a:pt x="54" y="6"/>
                </a:cubicBezTo>
                <a:cubicBezTo>
                  <a:pt x="54" y="6"/>
                  <a:pt x="54" y="7"/>
                  <a:pt x="54" y="7"/>
                </a:cubicBezTo>
                <a:cubicBezTo>
                  <a:pt x="53" y="7"/>
                  <a:pt x="53" y="7"/>
                  <a:pt x="52" y="7"/>
                </a:cubicBezTo>
                <a:cubicBezTo>
                  <a:pt x="52" y="7"/>
                  <a:pt x="52" y="7"/>
                  <a:pt x="52" y="7"/>
                </a:cubicBezTo>
                <a:close/>
                <a:moveTo>
                  <a:pt x="108" y="6"/>
                </a:moveTo>
                <a:cubicBezTo>
                  <a:pt x="108" y="6"/>
                  <a:pt x="108" y="6"/>
                  <a:pt x="107" y="6"/>
                </a:cubicBezTo>
                <a:cubicBezTo>
                  <a:pt x="107" y="5"/>
                  <a:pt x="106" y="5"/>
                  <a:pt x="106" y="5"/>
                </a:cubicBezTo>
                <a:cubicBezTo>
                  <a:pt x="105" y="5"/>
                  <a:pt x="105" y="5"/>
                  <a:pt x="105" y="4"/>
                </a:cubicBezTo>
                <a:cubicBezTo>
                  <a:pt x="105" y="4"/>
                  <a:pt x="106" y="4"/>
                  <a:pt x="106" y="4"/>
                </a:cubicBezTo>
                <a:cubicBezTo>
                  <a:pt x="107" y="4"/>
                  <a:pt x="107" y="4"/>
                  <a:pt x="108" y="4"/>
                </a:cubicBezTo>
                <a:cubicBezTo>
                  <a:pt x="108" y="4"/>
                  <a:pt x="108" y="5"/>
                  <a:pt x="108" y="5"/>
                </a:cubicBezTo>
                <a:cubicBezTo>
                  <a:pt x="108" y="5"/>
                  <a:pt x="108" y="6"/>
                  <a:pt x="108" y="6"/>
                </a:cubicBezTo>
                <a:close/>
                <a:moveTo>
                  <a:pt x="59" y="5"/>
                </a:moveTo>
                <a:cubicBezTo>
                  <a:pt x="59" y="5"/>
                  <a:pt x="59" y="5"/>
                  <a:pt x="59" y="4"/>
                </a:cubicBezTo>
                <a:cubicBezTo>
                  <a:pt x="59" y="4"/>
                  <a:pt x="59" y="4"/>
                  <a:pt x="59" y="4"/>
                </a:cubicBezTo>
                <a:cubicBezTo>
                  <a:pt x="60" y="3"/>
                  <a:pt x="60" y="3"/>
                  <a:pt x="61" y="3"/>
                </a:cubicBezTo>
                <a:cubicBezTo>
                  <a:pt x="61" y="3"/>
                  <a:pt x="62" y="3"/>
                  <a:pt x="62" y="4"/>
                </a:cubicBezTo>
                <a:cubicBezTo>
                  <a:pt x="62" y="4"/>
                  <a:pt x="62" y="4"/>
                  <a:pt x="61" y="4"/>
                </a:cubicBezTo>
                <a:cubicBezTo>
                  <a:pt x="61" y="4"/>
                  <a:pt x="60" y="5"/>
                  <a:pt x="59" y="5"/>
                </a:cubicBezTo>
                <a:cubicBezTo>
                  <a:pt x="59" y="5"/>
                  <a:pt x="59" y="5"/>
                  <a:pt x="59" y="5"/>
                </a:cubicBezTo>
                <a:close/>
                <a:moveTo>
                  <a:pt x="100" y="3"/>
                </a:moveTo>
                <a:cubicBezTo>
                  <a:pt x="100" y="3"/>
                  <a:pt x="100" y="3"/>
                  <a:pt x="100" y="3"/>
                </a:cubicBezTo>
                <a:cubicBezTo>
                  <a:pt x="99" y="3"/>
                  <a:pt x="99" y="3"/>
                  <a:pt x="98" y="3"/>
                </a:cubicBezTo>
                <a:cubicBezTo>
                  <a:pt x="98" y="3"/>
                  <a:pt x="98" y="3"/>
                  <a:pt x="98" y="2"/>
                </a:cubicBezTo>
                <a:cubicBezTo>
                  <a:pt x="98" y="2"/>
                  <a:pt x="98" y="2"/>
                  <a:pt x="98" y="2"/>
                </a:cubicBezTo>
                <a:cubicBezTo>
                  <a:pt x="99" y="2"/>
                  <a:pt x="100" y="2"/>
                  <a:pt x="100" y="2"/>
                </a:cubicBezTo>
                <a:cubicBezTo>
                  <a:pt x="101" y="2"/>
                  <a:pt x="101" y="3"/>
                  <a:pt x="101" y="3"/>
                </a:cubicBezTo>
                <a:cubicBezTo>
                  <a:pt x="101" y="3"/>
                  <a:pt x="100" y="3"/>
                  <a:pt x="100" y="3"/>
                </a:cubicBezTo>
                <a:close/>
                <a:moveTo>
                  <a:pt x="67" y="3"/>
                </a:moveTo>
                <a:cubicBezTo>
                  <a:pt x="67" y="3"/>
                  <a:pt x="66" y="3"/>
                  <a:pt x="66" y="3"/>
                </a:cubicBezTo>
                <a:cubicBezTo>
                  <a:pt x="66" y="2"/>
                  <a:pt x="66" y="2"/>
                  <a:pt x="67" y="2"/>
                </a:cubicBezTo>
                <a:cubicBezTo>
                  <a:pt x="67" y="2"/>
                  <a:pt x="67" y="2"/>
                  <a:pt x="68" y="2"/>
                </a:cubicBezTo>
                <a:cubicBezTo>
                  <a:pt x="68" y="2"/>
                  <a:pt x="68" y="2"/>
                  <a:pt x="69" y="1"/>
                </a:cubicBezTo>
                <a:cubicBezTo>
                  <a:pt x="69" y="1"/>
                  <a:pt x="69" y="2"/>
                  <a:pt x="69" y="2"/>
                </a:cubicBezTo>
                <a:cubicBezTo>
                  <a:pt x="69" y="2"/>
                  <a:pt x="69" y="3"/>
                  <a:pt x="69" y="3"/>
                </a:cubicBezTo>
                <a:cubicBezTo>
                  <a:pt x="69" y="3"/>
                  <a:pt x="68" y="3"/>
                  <a:pt x="68" y="3"/>
                </a:cubicBezTo>
                <a:cubicBezTo>
                  <a:pt x="68" y="3"/>
                  <a:pt x="67" y="3"/>
                  <a:pt x="67" y="3"/>
                </a:cubicBezTo>
                <a:cubicBezTo>
                  <a:pt x="67" y="3"/>
                  <a:pt x="67" y="3"/>
                  <a:pt x="67" y="3"/>
                </a:cubicBezTo>
                <a:close/>
                <a:moveTo>
                  <a:pt x="92" y="2"/>
                </a:moveTo>
                <a:cubicBezTo>
                  <a:pt x="92" y="2"/>
                  <a:pt x="92" y="2"/>
                  <a:pt x="92" y="2"/>
                </a:cubicBezTo>
                <a:cubicBezTo>
                  <a:pt x="92" y="2"/>
                  <a:pt x="91" y="2"/>
                  <a:pt x="90" y="2"/>
                </a:cubicBezTo>
                <a:cubicBezTo>
                  <a:pt x="90" y="2"/>
                  <a:pt x="90" y="2"/>
                  <a:pt x="90" y="1"/>
                </a:cubicBezTo>
                <a:cubicBezTo>
                  <a:pt x="90" y="1"/>
                  <a:pt x="90" y="1"/>
                  <a:pt x="90" y="1"/>
                </a:cubicBezTo>
                <a:cubicBezTo>
                  <a:pt x="91" y="1"/>
                  <a:pt x="92" y="1"/>
                  <a:pt x="92" y="1"/>
                </a:cubicBezTo>
                <a:cubicBezTo>
                  <a:pt x="93" y="1"/>
                  <a:pt x="93" y="1"/>
                  <a:pt x="93" y="2"/>
                </a:cubicBezTo>
                <a:cubicBezTo>
                  <a:pt x="93" y="2"/>
                  <a:pt x="93" y="2"/>
                  <a:pt x="92" y="2"/>
                </a:cubicBezTo>
                <a:close/>
                <a:moveTo>
                  <a:pt x="75" y="2"/>
                </a:moveTo>
                <a:cubicBezTo>
                  <a:pt x="74" y="2"/>
                  <a:pt x="74" y="2"/>
                  <a:pt x="74" y="1"/>
                </a:cubicBezTo>
                <a:cubicBezTo>
                  <a:pt x="74" y="1"/>
                  <a:pt x="74" y="1"/>
                  <a:pt x="75" y="1"/>
                </a:cubicBezTo>
                <a:cubicBezTo>
                  <a:pt x="75" y="1"/>
                  <a:pt x="76" y="1"/>
                  <a:pt x="77" y="1"/>
                </a:cubicBezTo>
                <a:cubicBezTo>
                  <a:pt x="77" y="1"/>
                  <a:pt x="77" y="1"/>
                  <a:pt x="77" y="1"/>
                </a:cubicBezTo>
                <a:cubicBezTo>
                  <a:pt x="77" y="1"/>
                  <a:pt x="77" y="2"/>
                  <a:pt x="77" y="2"/>
                </a:cubicBezTo>
                <a:cubicBezTo>
                  <a:pt x="76" y="2"/>
                  <a:pt x="75" y="2"/>
                  <a:pt x="75" y="2"/>
                </a:cubicBezTo>
                <a:cubicBezTo>
                  <a:pt x="75" y="2"/>
                  <a:pt x="75" y="2"/>
                  <a:pt x="75" y="2"/>
                </a:cubicBezTo>
                <a:close/>
                <a:moveTo>
                  <a:pt x="84" y="2"/>
                </a:moveTo>
                <a:cubicBezTo>
                  <a:pt x="84" y="2"/>
                  <a:pt x="84" y="2"/>
                  <a:pt x="84" y="2"/>
                </a:cubicBezTo>
                <a:cubicBezTo>
                  <a:pt x="84" y="2"/>
                  <a:pt x="83" y="2"/>
                  <a:pt x="83" y="2"/>
                </a:cubicBezTo>
                <a:cubicBezTo>
                  <a:pt x="82" y="2"/>
                  <a:pt x="82" y="1"/>
                  <a:pt x="82" y="1"/>
                </a:cubicBezTo>
                <a:cubicBezTo>
                  <a:pt x="82" y="1"/>
                  <a:pt x="82" y="0"/>
                  <a:pt x="83" y="0"/>
                </a:cubicBezTo>
                <a:cubicBezTo>
                  <a:pt x="83" y="0"/>
                  <a:pt x="83" y="0"/>
                  <a:pt x="83" y="0"/>
                </a:cubicBezTo>
                <a:cubicBezTo>
                  <a:pt x="83" y="0"/>
                  <a:pt x="84" y="0"/>
                  <a:pt x="84" y="0"/>
                </a:cubicBezTo>
                <a:cubicBezTo>
                  <a:pt x="85" y="0"/>
                  <a:pt x="85" y="1"/>
                  <a:pt x="85" y="1"/>
                </a:cubicBezTo>
                <a:cubicBezTo>
                  <a:pt x="85" y="1"/>
                  <a:pt x="85" y="2"/>
                  <a:pt x="84" y="2"/>
                </a:cubicBezTo>
                <a:close/>
              </a:path>
            </a:pathLst>
          </a:custGeom>
          <a:solidFill>
            <a:srgbClr val="000000">
              <a:alpha val="50000"/>
            </a:srgbClr>
          </a:solidFill>
          <a:ln>
            <a:noFill/>
          </a:ln>
        </p:spPr>
        <p:txBody>
          <a:bodyPr vert="horz" wrap="square" lIns="91440" tIns="45720" rIns="91440" bIns="45720" numCol="1" anchor="t" anchorCtr="0" compatLnSpc="1"/>
          <a:lstStyle/>
          <a:p>
            <a:endParaRPr lang="zh-CN" altLang="en-US"/>
          </a:p>
        </p:txBody>
      </p:sp>
      <p:grpSp>
        <p:nvGrpSpPr>
          <p:cNvPr id="160" name="Group 4"/>
          <p:cNvGrpSpPr>
            <a:grpSpLocks noChangeAspect="1"/>
          </p:cNvGrpSpPr>
          <p:nvPr/>
        </p:nvGrpSpPr>
        <p:grpSpPr bwMode="auto">
          <a:xfrm>
            <a:off x="5366254" y="2013546"/>
            <a:ext cx="1429575" cy="2484237"/>
            <a:chOff x="3014" y="305"/>
            <a:chExt cx="1632" cy="2836"/>
          </a:xfrm>
        </p:grpSpPr>
        <p:sp>
          <p:nvSpPr>
            <p:cNvPr id="161" name="Freeform 5"/>
            <p:cNvSpPr/>
            <p:nvPr/>
          </p:nvSpPr>
          <p:spPr bwMode="auto">
            <a:xfrm>
              <a:off x="3014" y="323"/>
              <a:ext cx="1612" cy="2799"/>
            </a:xfrm>
            <a:custGeom>
              <a:avLst/>
              <a:gdLst>
                <a:gd name="T0" fmla="*/ 84 w 84"/>
                <a:gd name="T1" fmla="*/ 140 h 148"/>
                <a:gd name="T2" fmla="*/ 76 w 84"/>
                <a:gd name="T3" fmla="*/ 148 h 148"/>
                <a:gd name="T4" fmla="*/ 8 w 84"/>
                <a:gd name="T5" fmla="*/ 148 h 148"/>
                <a:gd name="T6" fmla="*/ 0 w 84"/>
                <a:gd name="T7" fmla="*/ 140 h 148"/>
                <a:gd name="T8" fmla="*/ 0 w 84"/>
                <a:gd name="T9" fmla="*/ 8 h 148"/>
                <a:gd name="T10" fmla="*/ 8 w 84"/>
                <a:gd name="T11" fmla="*/ 0 h 148"/>
                <a:gd name="T12" fmla="*/ 76 w 84"/>
                <a:gd name="T13" fmla="*/ 0 h 148"/>
                <a:gd name="T14" fmla="*/ 84 w 84"/>
                <a:gd name="T15" fmla="*/ 8 h 148"/>
                <a:gd name="T16" fmla="*/ 84 w 84"/>
                <a:gd name="T17" fmla="*/ 14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148">
                  <a:moveTo>
                    <a:pt x="84" y="140"/>
                  </a:moveTo>
                  <a:cubicBezTo>
                    <a:pt x="84" y="144"/>
                    <a:pt x="81" y="148"/>
                    <a:pt x="76" y="148"/>
                  </a:cubicBezTo>
                  <a:cubicBezTo>
                    <a:pt x="8" y="148"/>
                    <a:pt x="8" y="148"/>
                    <a:pt x="8" y="148"/>
                  </a:cubicBezTo>
                  <a:cubicBezTo>
                    <a:pt x="4" y="148"/>
                    <a:pt x="0" y="144"/>
                    <a:pt x="0" y="140"/>
                  </a:cubicBezTo>
                  <a:cubicBezTo>
                    <a:pt x="0" y="8"/>
                    <a:pt x="0" y="8"/>
                    <a:pt x="0" y="8"/>
                  </a:cubicBezTo>
                  <a:cubicBezTo>
                    <a:pt x="0" y="4"/>
                    <a:pt x="4" y="0"/>
                    <a:pt x="8" y="0"/>
                  </a:cubicBezTo>
                  <a:cubicBezTo>
                    <a:pt x="76" y="0"/>
                    <a:pt x="76" y="0"/>
                    <a:pt x="76" y="0"/>
                  </a:cubicBezTo>
                  <a:cubicBezTo>
                    <a:pt x="81" y="0"/>
                    <a:pt x="84" y="4"/>
                    <a:pt x="84" y="8"/>
                  </a:cubicBezTo>
                  <a:lnTo>
                    <a:pt x="84" y="140"/>
                  </a:lnTo>
                  <a:close/>
                </a:path>
              </a:pathLst>
            </a:custGeom>
            <a:solidFill>
              <a:srgbClr val="F7F7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6"/>
            <p:cNvSpPr>
              <a:spLocks noEditPoints="1"/>
            </p:cNvSpPr>
            <p:nvPr/>
          </p:nvSpPr>
          <p:spPr bwMode="auto">
            <a:xfrm>
              <a:off x="3014" y="305"/>
              <a:ext cx="1632" cy="2836"/>
            </a:xfrm>
            <a:custGeom>
              <a:avLst/>
              <a:gdLst>
                <a:gd name="T0" fmla="*/ 76 w 85"/>
                <a:gd name="T1" fmla="*/ 150 h 150"/>
                <a:gd name="T2" fmla="*/ 8 w 85"/>
                <a:gd name="T3" fmla="*/ 150 h 150"/>
                <a:gd name="T4" fmla="*/ 0 w 85"/>
                <a:gd name="T5" fmla="*/ 141 h 150"/>
                <a:gd name="T6" fmla="*/ 0 w 85"/>
                <a:gd name="T7" fmla="*/ 9 h 150"/>
                <a:gd name="T8" fmla="*/ 8 w 85"/>
                <a:gd name="T9" fmla="*/ 0 h 150"/>
                <a:gd name="T10" fmla="*/ 76 w 85"/>
                <a:gd name="T11" fmla="*/ 0 h 150"/>
                <a:gd name="T12" fmla="*/ 85 w 85"/>
                <a:gd name="T13" fmla="*/ 9 h 150"/>
                <a:gd name="T14" fmla="*/ 85 w 85"/>
                <a:gd name="T15" fmla="*/ 141 h 150"/>
                <a:gd name="T16" fmla="*/ 76 w 85"/>
                <a:gd name="T17" fmla="*/ 150 h 150"/>
                <a:gd name="T18" fmla="*/ 8 w 85"/>
                <a:gd name="T19" fmla="*/ 2 h 150"/>
                <a:gd name="T20" fmla="*/ 1 w 85"/>
                <a:gd name="T21" fmla="*/ 9 h 150"/>
                <a:gd name="T22" fmla="*/ 1 w 85"/>
                <a:gd name="T23" fmla="*/ 141 h 150"/>
                <a:gd name="T24" fmla="*/ 8 w 85"/>
                <a:gd name="T25" fmla="*/ 148 h 150"/>
                <a:gd name="T26" fmla="*/ 76 w 85"/>
                <a:gd name="T27" fmla="*/ 148 h 150"/>
                <a:gd name="T28" fmla="*/ 84 w 85"/>
                <a:gd name="T29" fmla="*/ 141 h 150"/>
                <a:gd name="T30" fmla="*/ 84 w 85"/>
                <a:gd name="T31" fmla="*/ 9 h 150"/>
                <a:gd name="T32" fmla="*/ 76 w 85"/>
                <a:gd name="T33" fmla="*/ 2 h 150"/>
                <a:gd name="T34" fmla="*/ 8 w 85"/>
                <a:gd name="T35" fmla="*/ 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50">
                  <a:moveTo>
                    <a:pt x="76" y="150"/>
                  </a:moveTo>
                  <a:cubicBezTo>
                    <a:pt x="8" y="150"/>
                    <a:pt x="8" y="150"/>
                    <a:pt x="8" y="150"/>
                  </a:cubicBezTo>
                  <a:cubicBezTo>
                    <a:pt x="4" y="150"/>
                    <a:pt x="0" y="146"/>
                    <a:pt x="0" y="141"/>
                  </a:cubicBezTo>
                  <a:cubicBezTo>
                    <a:pt x="0" y="9"/>
                    <a:pt x="0" y="9"/>
                    <a:pt x="0" y="9"/>
                  </a:cubicBezTo>
                  <a:cubicBezTo>
                    <a:pt x="0" y="4"/>
                    <a:pt x="4" y="0"/>
                    <a:pt x="8" y="0"/>
                  </a:cubicBezTo>
                  <a:cubicBezTo>
                    <a:pt x="76" y="0"/>
                    <a:pt x="76" y="0"/>
                    <a:pt x="76" y="0"/>
                  </a:cubicBezTo>
                  <a:cubicBezTo>
                    <a:pt x="81" y="0"/>
                    <a:pt x="85" y="4"/>
                    <a:pt x="85" y="9"/>
                  </a:cubicBezTo>
                  <a:cubicBezTo>
                    <a:pt x="85" y="141"/>
                    <a:pt x="85" y="141"/>
                    <a:pt x="85" y="141"/>
                  </a:cubicBezTo>
                  <a:cubicBezTo>
                    <a:pt x="85" y="146"/>
                    <a:pt x="81" y="150"/>
                    <a:pt x="76" y="150"/>
                  </a:cubicBezTo>
                  <a:close/>
                  <a:moveTo>
                    <a:pt x="8" y="2"/>
                  </a:moveTo>
                  <a:cubicBezTo>
                    <a:pt x="4" y="2"/>
                    <a:pt x="1" y="5"/>
                    <a:pt x="1" y="9"/>
                  </a:cubicBezTo>
                  <a:cubicBezTo>
                    <a:pt x="1" y="141"/>
                    <a:pt x="1" y="141"/>
                    <a:pt x="1" y="141"/>
                  </a:cubicBezTo>
                  <a:cubicBezTo>
                    <a:pt x="1" y="145"/>
                    <a:pt x="4" y="148"/>
                    <a:pt x="8" y="148"/>
                  </a:cubicBezTo>
                  <a:cubicBezTo>
                    <a:pt x="76" y="148"/>
                    <a:pt x="76" y="148"/>
                    <a:pt x="76" y="148"/>
                  </a:cubicBezTo>
                  <a:cubicBezTo>
                    <a:pt x="80" y="148"/>
                    <a:pt x="84" y="145"/>
                    <a:pt x="84" y="141"/>
                  </a:cubicBezTo>
                  <a:cubicBezTo>
                    <a:pt x="84" y="9"/>
                    <a:pt x="84" y="9"/>
                    <a:pt x="84" y="9"/>
                  </a:cubicBezTo>
                  <a:cubicBezTo>
                    <a:pt x="84" y="5"/>
                    <a:pt x="80" y="2"/>
                    <a:pt x="76" y="2"/>
                  </a:cubicBezTo>
                  <a:lnTo>
                    <a:pt x="8"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7"/>
            <p:cNvSpPr>
              <a:spLocks noEditPoints="1"/>
            </p:cNvSpPr>
            <p:nvPr/>
          </p:nvSpPr>
          <p:spPr bwMode="auto">
            <a:xfrm>
              <a:off x="3149" y="626"/>
              <a:ext cx="1362" cy="2061"/>
            </a:xfrm>
            <a:custGeom>
              <a:avLst/>
              <a:gdLst>
                <a:gd name="T0" fmla="*/ 64 w 71"/>
                <a:gd name="T1" fmla="*/ 109 h 109"/>
                <a:gd name="T2" fmla="*/ 6 w 71"/>
                <a:gd name="T3" fmla="*/ 109 h 109"/>
                <a:gd name="T4" fmla="*/ 0 w 71"/>
                <a:gd name="T5" fmla="*/ 103 h 109"/>
                <a:gd name="T6" fmla="*/ 0 w 71"/>
                <a:gd name="T7" fmla="*/ 7 h 109"/>
                <a:gd name="T8" fmla="*/ 6 w 71"/>
                <a:gd name="T9" fmla="*/ 0 h 109"/>
                <a:gd name="T10" fmla="*/ 64 w 71"/>
                <a:gd name="T11" fmla="*/ 0 h 109"/>
                <a:gd name="T12" fmla="*/ 71 w 71"/>
                <a:gd name="T13" fmla="*/ 7 h 109"/>
                <a:gd name="T14" fmla="*/ 71 w 71"/>
                <a:gd name="T15" fmla="*/ 103 h 109"/>
                <a:gd name="T16" fmla="*/ 64 w 71"/>
                <a:gd name="T17" fmla="*/ 109 h 109"/>
                <a:gd name="T18" fmla="*/ 6 w 71"/>
                <a:gd name="T19" fmla="*/ 1 h 109"/>
                <a:gd name="T20" fmla="*/ 1 w 71"/>
                <a:gd name="T21" fmla="*/ 7 h 109"/>
                <a:gd name="T22" fmla="*/ 1 w 71"/>
                <a:gd name="T23" fmla="*/ 103 h 109"/>
                <a:gd name="T24" fmla="*/ 6 w 71"/>
                <a:gd name="T25" fmla="*/ 108 h 109"/>
                <a:gd name="T26" fmla="*/ 64 w 71"/>
                <a:gd name="T27" fmla="*/ 108 h 109"/>
                <a:gd name="T28" fmla="*/ 70 w 71"/>
                <a:gd name="T29" fmla="*/ 103 h 109"/>
                <a:gd name="T30" fmla="*/ 70 w 71"/>
                <a:gd name="T31" fmla="*/ 7 h 109"/>
                <a:gd name="T32" fmla="*/ 64 w 71"/>
                <a:gd name="T33" fmla="*/ 1 h 109"/>
                <a:gd name="T34" fmla="*/ 6 w 71"/>
                <a:gd name="T35" fmla="*/ 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1" h="109">
                  <a:moveTo>
                    <a:pt x="64" y="109"/>
                  </a:moveTo>
                  <a:cubicBezTo>
                    <a:pt x="6" y="109"/>
                    <a:pt x="6" y="109"/>
                    <a:pt x="6" y="109"/>
                  </a:cubicBezTo>
                  <a:cubicBezTo>
                    <a:pt x="3" y="109"/>
                    <a:pt x="0" y="106"/>
                    <a:pt x="0" y="103"/>
                  </a:cubicBezTo>
                  <a:cubicBezTo>
                    <a:pt x="0" y="7"/>
                    <a:pt x="0" y="7"/>
                    <a:pt x="0" y="7"/>
                  </a:cubicBezTo>
                  <a:cubicBezTo>
                    <a:pt x="0" y="3"/>
                    <a:pt x="3" y="0"/>
                    <a:pt x="6" y="0"/>
                  </a:cubicBezTo>
                  <a:cubicBezTo>
                    <a:pt x="64" y="0"/>
                    <a:pt x="64" y="0"/>
                    <a:pt x="64" y="0"/>
                  </a:cubicBezTo>
                  <a:cubicBezTo>
                    <a:pt x="68" y="0"/>
                    <a:pt x="71" y="3"/>
                    <a:pt x="71" y="7"/>
                  </a:cubicBezTo>
                  <a:cubicBezTo>
                    <a:pt x="71" y="103"/>
                    <a:pt x="71" y="103"/>
                    <a:pt x="71" y="103"/>
                  </a:cubicBezTo>
                  <a:cubicBezTo>
                    <a:pt x="71" y="106"/>
                    <a:pt x="68" y="109"/>
                    <a:pt x="64" y="109"/>
                  </a:cubicBezTo>
                  <a:close/>
                  <a:moveTo>
                    <a:pt x="6" y="1"/>
                  </a:moveTo>
                  <a:cubicBezTo>
                    <a:pt x="3" y="1"/>
                    <a:pt x="1" y="4"/>
                    <a:pt x="1" y="7"/>
                  </a:cubicBezTo>
                  <a:cubicBezTo>
                    <a:pt x="1" y="103"/>
                    <a:pt x="1" y="103"/>
                    <a:pt x="1" y="103"/>
                  </a:cubicBezTo>
                  <a:cubicBezTo>
                    <a:pt x="1" y="106"/>
                    <a:pt x="3" y="108"/>
                    <a:pt x="6" y="108"/>
                  </a:cubicBezTo>
                  <a:cubicBezTo>
                    <a:pt x="64" y="108"/>
                    <a:pt x="64" y="108"/>
                    <a:pt x="64" y="108"/>
                  </a:cubicBezTo>
                  <a:cubicBezTo>
                    <a:pt x="67" y="108"/>
                    <a:pt x="70" y="106"/>
                    <a:pt x="70" y="103"/>
                  </a:cubicBezTo>
                  <a:cubicBezTo>
                    <a:pt x="70" y="7"/>
                    <a:pt x="70" y="7"/>
                    <a:pt x="70" y="7"/>
                  </a:cubicBezTo>
                  <a:cubicBezTo>
                    <a:pt x="70" y="4"/>
                    <a:pt x="67" y="1"/>
                    <a:pt x="64" y="1"/>
                  </a:cubicBezTo>
                  <a:lnTo>
                    <a:pt x="6" y="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8"/>
            <p:cNvSpPr/>
            <p:nvPr/>
          </p:nvSpPr>
          <p:spPr bwMode="auto">
            <a:xfrm>
              <a:off x="3552" y="494"/>
              <a:ext cx="556" cy="18"/>
            </a:xfrm>
            <a:custGeom>
              <a:avLst/>
              <a:gdLst>
                <a:gd name="T0" fmla="*/ 28 w 29"/>
                <a:gd name="T1" fmla="*/ 1 h 1"/>
                <a:gd name="T2" fmla="*/ 0 w 29"/>
                <a:gd name="T3" fmla="*/ 1 h 1"/>
                <a:gd name="T4" fmla="*/ 0 w 29"/>
                <a:gd name="T5" fmla="*/ 0 h 1"/>
                <a:gd name="T6" fmla="*/ 0 w 29"/>
                <a:gd name="T7" fmla="*/ 0 h 1"/>
                <a:gd name="T8" fmla="*/ 28 w 29"/>
                <a:gd name="T9" fmla="*/ 0 h 1"/>
                <a:gd name="T10" fmla="*/ 29 w 29"/>
                <a:gd name="T11" fmla="*/ 0 h 1"/>
                <a:gd name="T12" fmla="*/ 28 w 29"/>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29" h="1">
                  <a:moveTo>
                    <a:pt x="28" y="1"/>
                  </a:moveTo>
                  <a:cubicBezTo>
                    <a:pt x="0" y="1"/>
                    <a:pt x="0" y="1"/>
                    <a:pt x="0" y="1"/>
                  </a:cubicBezTo>
                  <a:cubicBezTo>
                    <a:pt x="0" y="1"/>
                    <a:pt x="0" y="1"/>
                    <a:pt x="0" y="0"/>
                  </a:cubicBezTo>
                  <a:cubicBezTo>
                    <a:pt x="0" y="0"/>
                    <a:pt x="0" y="0"/>
                    <a:pt x="0" y="0"/>
                  </a:cubicBezTo>
                  <a:cubicBezTo>
                    <a:pt x="28" y="0"/>
                    <a:pt x="28" y="0"/>
                    <a:pt x="28" y="0"/>
                  </a:cubicBezTo>
                  <a:cubicBezTo>
                    <a:pt x="29" y="0"/>
                    <a:pt x="29" y="0"/>
                    <a:pt x="29" y="0"/>
                  </a:cubicBezTo>
                  <a:cubicBezTo>
                    <a:pt x="29" y="1"/>
                    <a:pt x="29" y="1"/>
                    <a:pt x="28"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9"/>
            <p:cNvSpPr/>
            <p:nvPr/>
          </p:nvSpPr>
          <p:spPr bwMode="auto">
            <a:xfrm>
              <a:off x="3763" y="2838"/>
              <a:ext cx="134" cy="132"/>
            </a:xfrm>
            <a:custGeom>
              <a:avLst/>
              <a:gdLst>
                <a:gd name="T0" fmla="*/ 5 w 7"/>
                <a:gd name="T1" fmla="*/ 0 h 7"/>
                <a:gd name="T2" fmla="*/ 5 w 7"/>
                <a:gd name="T3" fmla="*/ 1 h 7"/>
                <a:gd name="T4" fmla="*/ 6 w 7"/>
                <a:gd name="T5" fmla="*/ 3 h 7"/>
                <a:gd name="T6" fmla="*/ 3 w 7"/>
                <a:gd name="T7" fmla="*/ 5 h 7"/>
                <a:gd name="T8" fmla="*/ 1 w 7"/>
                <a:gd name="T9" fmla="*/ 3 h 7"/>
                <a:gd name="T10" fmla="*/ 2 w 7"/>
                <a:gd name="T11" fmla="*/ 1 h 7"/>
                <a:gd name="T12" fmla="*/ 2 w 7"/>
                <a:gd name="T13" fmla="*/ 0 h 7"/>
                <a:gd name="T14" fmla="*/ 0 w 7"/>
                <a:gd name="T15" fmla="*/ 3 h 7"/>
                <a:gd name="T16" fmla="*/ 3 w 7"/>
                <a:gd name="T17" fmla="*/ 7 h 7"/>
                <a:gd name="T18" fmla="*/ 7 w 7"/>
                <a:gd name="T19" fmla="*/ 3 h 7"/>
                <a:gd name="T20" fmla="*/ 5 w 7"/>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7">
                  <a:moveTo>
                    <a:pt x="5" y="0"/>
                  </a:moveTo>
                  <a:cubicBezTo>
                    <a:pt x="5" y="1"/>
                    <a:pt x="5" y="1"/>
                    <a:pt x="5" y="1"/>
                  </a:cubicBezTo>
                  <a:cubicBezTo>
                    <a:pt x="5" y="1"/>
                    <a:pt x="6" y="2"/>
                    <a:pt x="6" y="3"/>
                  </a:cubicBezTo>
                  <a:cubicBezTo>
                    <a:pt x="6" y="4"/>
                    <a:pt x="5" y="5"/>
                    <a:pt x="3" y="5"/>
                  </a:cubicBezTo>
                  <a:cubicBezTo>
                    <a:pt x="2" y="5"/>
                    <a:pt x="1" y="4"/>
                    <a:pt x="1" y="3"/>
                  </a:cubicBezTo>
                  <a:cubicBezTo>
                    <a:pt x="1" y="2"/>
                    <a:pt x="1" y="1"/>
                    <a:pt x="2" y="1"/>
                  </a:cubicBezTo>
                  <a:cubicBezTo>
                    <a:pt x="2" y="0"/>
                    <a:pt x="2" y="0"/>
                    <a:pt x="2" y="0"/>
                  </a:cubicBezTo>
                  <a:cubicBezTo>
                    <a:pt x="1" y="0"/>
                    <a:pt x="0" y="1"/>
                    <a:pt x="0" y="3"/>
                  </a:cubicBezTo>
                  <a:cubicBezTo>
                    <a:pt x="0" y="5"/>
                    <a:pt x="1" y="7"/>
                    <a:pt x="3" y="7"/>
                  </a:cubicBezTo>
                  <a:cubicBezTo>
                    <a:pt x="5" y="7"/>
                    <a:pt x="7" y="5"/>
                    <a:pt x="7" y="3"/>
                  </a:cubicBezTo>
                  <a:cubicBezTo>
                    <a:pt x="7" y="1"/>
                    <a:pt x="6" y="0"/>
                    <a:pt x="5"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10"/>
            <p:cNvSpPr/>
            <p:nvPr/>
          </p:nvSpPr>
          <p:spPr bwMode="auto">
            <a:xfrm>
              <a:off x="3820" y="2800"/>
              <a:ext cx="20" cy="114"/>
            </a:xfrm>
            <a:custGeom>
              <a:avLst/>
              <a:gdLst>
                <a:gd name="T0" fmla="*/ 0 w 1"/>
                <a:gd name="T1" fmla="*/ 0 h 6"/>
                <a:gd name="T2" fmla="*/ 1 w 1"/>
                <a:gd name="T3" fmla="*/ 0 h 6"/>
                <a:gd name="T4" fmla="*/ 1 w 1"/>
                <a:gd name="T5" fmla="*/ 5 h 6"/>
                <a:gd name="T6" fmla="*/ 0 w 1"/>
                <a:gd name="T7" fmla="*/ 6 h 6"/>
                <a:gd name="T8" fmla="*/ 0 w 1"/>
                <a:gd name="T9" fmla="*/ 5 h 6"/>
                <a:gd name="T10" fmla="*/ 0 w 1"/>
                <a:gd name="T11" fmla="*/ 0 h 6"/>
                <a:gd name="T12" fmla="*/ 0 w 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 h="6">
                  <a:moveTo>
                    <a:pt x="0" y="0"/>
                  </a:moveTo>
                  <a:cubicBezTo>
                    <a:pt x="1" y="0"/>
                    <a:pt x="1" y="0"/>
                    <a:pt x="1" y="0"/>
                  </a:cubicBezTo>
                  <a:cubicBezTo>
                    <a:pt x="1" y="5"/>
                    <a:pt x="1" y="5"/>
                    <a:pt x="1" y="5"/>
                  </a:cubicBezTo>
                  <a:cubicBezTo>
                    <a:pt x="1" y="5"/>
                    <a:pt x="1" y="6"/>
                    <a:pt x="0" y="6"/>
                  </a:cubicBezTo>
                  <a:cubicBezTo>
                    <a:pt x="0" y="6"/>
                    <a:pt x="0" y="5"/>
                    <a:pt x="0" y="5"/>
                  </a:cubicBezTo>
                  <a:cubicBezTo>
                    <a:pt x="0" y="0"/>
                    <a:pt x="0" y="0"/>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11"/>
            <p:cNvSpPr>
              <a:spLocks noEditPoints="1"/>
            </p:cNvSpPr>
            <p:nvPr/>
          </p:nvSpPr>
          <p:spPr bwMode="auto">
            <a:xfrm>
              <a:off x="3705" y="2762"/>
              <a:ext cx="250" cy="246"/>
            </a:xfrm>
            <a:custGeom>
              <a:avLst/>
              <a:gdLst>
                <a:gd name="T0" fmla="*/ 11 w 13"/>
                <a:gd name="T1" fmla="*/ 13 h 13"/>
                <a:gd name="T2" fmla="*/ 2 w 13"/>
                <a:gd name="T3" fmla="*/ 13 h 13"/>
                <a:gd name="T4" fmla="*/ 0 w 13"/>
                <a:gd name="T5" fmla="*/ 11 h 13"/>
                <a:gd name="T6" fmla="*/ 0 w 13"/>
                <a:gd name="T7" fmla="*/ 2 h 13"/>
                <a:gd name="T8" fmla="*/ 2 w 13"/>
                <a:gd name="T9" fmla="*/ 0 h 13"/>
                <a:gd name="T10" fmla="*/ 11 w 13"/>
                <a:gd name="T11" fmla="*/ 0 h 13"/>
                <a:gd name="T12" fmla="*/ 13 w 13"/>
                <a:gd name="T13" fmla="*/ 2 h 13"/>
                <a:gd name="T14" fmla="*/ 13 w 13"/>
                <a:gd name="T15" fmla="*/ 11 h 13"/>
                <a:gd name="T16" fmla="*/ 11 w 13"/>
                <a:gd name="T17" fmla="*/ 13 h 13"/>
                <a:gd name="T18" fmla="*/ 2 w 13"/>
                <a:gd name="T19" fmla="*/ 1 h 13"/>
                <a:gd name="T20" fmla="*/ 1 w 13"/>
                <a:gd name="T21" fmla="*/ 2 h 13"/>
                <a:gd name="T22" fmla="*/ 1 w 13"/>
                <a:gd name="T23" fmla="*/ 11 h 13"/>
                <a:gd name="T24" fmla="*/ 2 w 13"/>
                <a:gd name="T25" fmla="*/ 12 h 13"/>
                <a:gd name="T26" fmla="*/ 11 w 13"/>
                <a:gd name="T27" fmla="*/ 12 h 13"/>
                <a:gd name="T28" fmla="*/ 12 w 13"/>
                <a:gd name="T29" fmla="*/ 11 h 13"/>
                <a:gd name="T30" fmla="*/ 12 w 13"/>
                <a:gd name="T31" fmla="*/ 2 h 13"/>
                <a:gd name="T32" fmla="*/ 11 w 13"/>
                <a:gd name="T33" fmla="*/ 1 h 13"/>
                <a:gd name="T34" fmla="*/ 2 w 13"/>
                <a:gd name="T35"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 h="13">
                  <a:moveTo>
                    <a:pt x="11" y="13"/>
                  </a:moveTo>
                  <a:cubicBezTo>
                    <a:pt x="2" y="13"/>
                    <a:pt x="2" y="13"/>
                    <a:pt x="2" y="13"/>
                  </a:cubicBezTo>
                  <a:cubicBezTo>
                    <a:pt x="0" y="13"/>
                    <a:pt x="0" y="12"/>
                    <a:pt x="0" y="11"/>
                  </a:cubicBezTo>
                  <a:cubicBezTo>
                    <a:pt x="0" y="2"/>
                    <a:pt x="0" y="2"/>
                    <a:pt x="0" y="2"/>
                  </a:cubicBezTo>
                  <a:cubicBezTo>
                    <a:pt x="0" y="1"/>
                    <a:pt x="0" y="0"/>
                    <a:pt x="2" y="0"/>
                  </a:cubicBezTo>
                  <a:cubicBezTo>
                    <a:pt x="11" y="0"/>
                    <a:pt x="11" y="0"/>
                    <a:pt x="11" y="0"/>
                  </a:cubicBezTo>
                  <a:cubicBezTo>
                    <a:pt x="12" y="0"/>
                    <a:pt x="13" y="1"/>
                    <a:pt x="13" y="2"/>
                  </a:cubicBezTo>
                  <a:cubicBezTo>
                    <a:pt x="13" y="11"/>
                    <a:pt x="13" y="11"/>
                    <a:pt x="13" y="11"/>
                  </a:cubicBezTo>
                  <a:cubicBezTo>
                    <a:pt x="13" y="12"/>
                    <a:pt x="12" y="13"/>
                    <a:pt x="11" y="13"/>
                  </a:cubicBezTo>
                  <a:close/>
                  <a:moveTo>
                    <a:pt x="2" y="1"/>
                  </a:moveTo>
                  <a:cubicBezTo>
                    <a:pt x="1" y="1"/>
                    <a:pt x="1" y="1"/>
                    <a:pt x="1" y="2"/>
                  </a:cubicBezTo>
                  <a:cubicBezTo>
                    <a:pt x="1" y="11"/>
                    <a:pt x="1" y="11"/>
                    <a:pt x="1" y="11"/>
                  </a:cubicBezTo>
                  <a:cubicBezTo>
                    <a:pt x="1" y="12"/>
                    <a:pt x="1" y="12"/>
                    <a:pt x="2" y="12"/>
                  </a:cubicBezTo>
                  <a:cubicBezTo>
                    <a:pt x="11" y="12"/>
                    <a:pt x="11" y="12"/>
                    <a:pt x="11" y="12"/>
                  </a:cubicBezTo>
                  <a:cubicBezTo>
                    <a:pt x="11" y="12"/>
                    <a:pt x="12" y="12"/>
                    <a:pt x="12" y="11"/>
                  </a:cubicBezTo>
                  <a:cubicBezTo>
                    <a:pt x="12" y="2"/>
                    <a:pt x="12" y="2"/>
                    <a:pt x="12" y="2"/>
                  </a:cubicBezTo>
                  <a:cubicBezTo>
                    <a:pt x="12" y="1"/>
                    <a:pt x="11" y="1"/>
                    <a:pt x="11" y="1"/>
                  </a:cubicBezTo>
                  <a:lnTo>
                    <a:pt x="2" y="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12"/>
            <p:cNvSpPr/>
            <p:nvPr/>
          </p:nvSpPr>
          <p:spPr bwMode="auto">
            <a:xfrm>
              <a:off x="3245" y="739"/>
              <a:ext cx="1151" cy="227"/>
            </a:xfrm>
            <a:custGeom>
              <a:avLst/>
              <a:gdLst>
                <a:gd name="T0" fmla="*/ 1151 w 1151"/>
                <a:gd name="T1" fmla="*/ 227 h 227"/>
                <a:gd name="T2" fmla="*/ 0 w 1151"/>
                <a:gd name="T3" fmla="*/ 227 h 227"/>
                <a:gd name="T4" fmla="*/ 76 w 1151"/>
                <a:gd name="T5" fmla="*/ 0 h 227"/>
                <a:gd name="T6" fmla="*/ 1074 w 1151"/>
                <a:gd name="T7" fmla="*/ 0 h 227"/>
                <a:gd name="T8" fmla="*/ 1151 w 1151"/>
                <a:gd name="T9" fmla="*/ 227 h 227"/>
              </a:gdLst>
              <a:ahLst/>
              <a:cxnLst>
                <a:cxn ang="0">
                  <a:pos x="T0" y="T1"/>
                </a:cxn>
                <a:cxn ang="0">
                  <a:pos x="T2" y="T3"/>
                </a:cxn>
                <a:cxn ang="0">
                  <a:pos x="T4" y="T5"/>
                </a:cxn>
                <a:cxn ang="0">
                  <a:pos x="T6" y="T7"/>
                </a:cxn>
                <a:cxn ang="0">
                  <a:pos x="T8" y="T9"/>
                </a:cxn>
              </a:cxnLst>
              <a:rect l="0" t="0" r="r" b="b"/>
              <a:pathLst>
                <a:path w="1151" h="227">
                  <a:moveTo>
                    <a:pt x="1151" y="227"/>
                  </a:moveTo>
                  <a:lnTo>
                    <a:pt x="0" y="227"/>
                  </a:lnTo>
                  <a:lnTo>
                    <a:pt x="76" y="0"/>
                  </a:lnTo>
                  <a:lnTo>
                    <a:pt x="1074" y="0"/>
                  </a:lnTo>
                  <a:lnTo>
                    <a:pt x="1151" y="227"/>
                  </a:lnTo>
                  <a:close/>
                </a:path>
              </a:pathLst>
            </a:custGeom>
            <a:solidFill>
              <a:srgbClr val="FDD23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13"/>
            <p:cNvSpPr/>
            <p:nvPr/>
          </p:nvSpPr>
          <p:spPr bwMode="auto">
            <a:xfrm>
              <a:off x="3245" y="966"/>
              <a:ext cx="192" cy="303"/>
            </a:xfrm>
            <a:custGeom>
              <a:avLst/>
              <a:gdLst>
                <a:gd name="T0" fmla="*/ 0 w 10"/>
                <a:gd name="T1" fmla="*/ 0 h 16"/>
                <a:gd name="T2" fmla="*/ 0 w 10"/>
                <a:gd name="T3" fmla="*/ 12 h 16"/>
                <a:gd name="T4" fmla="*/ 4 w 10"/>
                <a:gd name="T5" fmla="*/ 16 h 16"/>
                <a:gd name="T6" fmla="*/ 6 w 10"/>
                <a:gd name="T7" fmla="*/ 16 h 16"/>
                <a:gd name="T8" fmla="*/ 10 w 10"/>
                <a:gd name="T9" fmla="*/ 12 h 16"/>
                <a:gd name="T10" fmla="*/ 10 w 10"/>
                <a:gd name="T11" fmla="*/ 0 h 16"/>
                <a:gd name="T12" fmla="*/ 0 w 10"/>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0" h="16">
                  <a:moveTo>
                    <a:pt x="0" y="0"/>
                  </a:moveTo>
                  <a:cubicBezTo>
                    <a:pt x="0" y="12"/>
                    <a:pt x="0" y="12"/>
                    <a:pt x="0" y="12"/>
                  </a:cubicBezTo>
                  <a:cubicBezTo>
                    <a:pt x="0" y="14"/>
                    <a:pt x="2" y="16"/>
                    <a:pt x="4" y="16"/>
                  </a:cubicBezTo>
                  <a:cubicBezTo>
                    <a:pt x="6" y="16"/>
                    <a:pt x="6" y="16"/>
                    <a:pt x="6" y="16"/>
                  </a:cubicBezTo>
                  <a:cubicBezTo>
                    <a:pt x="8" y="16"/>
                    <a:pt x="10" y="14"/>
                    <a:pt x="10" y="12"/>
                  </a:cubicBezTo>
                  <a:cubicBezTo>
                    <a:pt x="10" y="0"/>
                    <a:pt x="10" y="0"/>
                    <a:pt x="10" y="0"/>
                  </a:cubicBezTo>
                  <a:lnTo>
                    <a:pt x="0" y="0"/>
                  </a:lnTo>
                  <a:close/>
                </a:path>
              </a:pathLst>
            </a:custGeom>
            <a:solidFill>
              <a:srgbClr val="FDD23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14"/>
            <p:cNvSpPr/>
            <p:nvPr/>
          </p:nvSpPr>
          <p:spPr bwMode="auto">
            <a:xfrm>
              <a:off x="3437" y="966"/>
              <a:ext cx="191" cy="303"/>
            </a:xfrm>
            <a:custGeom>
              <a:avLst/>
              <a:gdLst>
                <a:gd name="T0" fmla="*/ 0 w 10"/>
                <a:gd name="T1" fmla="*/ 0 h 16"/>
                <a:gd name="T2" fmla="*/ 0 w 10"/>
                <a:gd name="T3" fmla="*/ 12 h 16"/>
                <a:gd name="T4" fmla="*/ 4 w 10"/>
                <a:gd name="T5" fmla="*/ 16 h 16"/>
                <a:gd name="T6" fmla="*/ 6 w 10"/>
                <a:gd name="T7" fmla="*/ 16 h 16"/>
                <a:gd name="T8" fmla="*/ 10 w 10"/>
                <a:gd name="T9" fmla="*/ 12 h 16"/>
                <a:gd name="T10" fmla="*/ 10 w 10"/>
                <a:gd name="T11" fmla="*/ 0 h 16"/>
                <a:gd name="T12" fmla="*/ 0 w 10"/>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0" h="16">
                  <a:moveTo>
                    <a:pt x="0" y="0"/>
                  </a:moveTo>
                  <a:cubicBezTo>
                    <a:pt x="0" y="12"/>
                    <a:pt x="0" y="12"/>
                    <a:pt x="0" y="12"/>
                  </a:cubicBezTo>
                  <a:cubicBezTo>
                    <a:pt x="0" y="14"/>
                    <a:pt x="2" y="16"/>
                    <a:pt x="4" y="16"/>
                  </a:cubicBezTo>
                  <a:cubicBezTo>
                    <a:pt x="6" y="16"/>
                    <a:pt x="6" y="16"/>
                    <a:pt x="6" y="16"/>
                  </a:cubicBezTo>
                  <a:cubicBezTo>
                    <a:pt x="8" y="16"/>
                    <a:pt x="10" y="14"/>
                    <a:pt x="10" y="12"/>
                  </a:cubicBezTo>
                  <a:cubicBezTo>
                    <a:pt x="10" y="0"/>
                    <a:pt x="10" y="0"/>
                    <a:pt x="10" y="0"/>
                  </a:cubicBezTo>
                  <a:lnTo>
                    <a:pt x="0" y="0"/>
                  </a:lnTo>
                  <a:close/>
                </a:path>
              </a:pathLst>
            </a:custGeom>
            <a:solidFill>
              <a:srgbClr val="EC6D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15"/>
            <p:cNvSpPr/>
            <p:nvPr/>
          </p:nvSpPr>
          <p:spPr bwMode="auto">
            <a:xfrm>
              <a:off x="3628" y="966"/>
              <a:ext cx="192" cy="303"/>
            </a:xfrm>
            <a:custGeom>
              <a:avLst/>
              <a:gdLst>
                <a:gd name="T0" fmla="*/ 0 w 10"/>
                <a:gd name="T1" fmla="*/ 0 h 16"/>
                <a:gd name="T2" fmla="*/ 0 w 10"/>
                <a:gd name="T3" fmla="*/ 12 h 16"/>
                <a:gd name="T4" fmla="*/ 4 w 10"/>
                <a:gd name="T5" fmla="*/ 16 h 16"/>
                <a:gd name="T6" fmla="*/ 6 w 10"/>
                <a:gd name="T7" fmla="*/ 16 h 16"/>
                <a:gd name="T8" fmla="*/ 10 w 10"/>
                <a:gd name="T9" fmla="*/ 12 h 16"/>
                <a:gd name="T10" fmla="*/ 10 w 10"/>
                <a:gd name="T11" fmla="*/ 0 h 16"/>
                <a:gd name="T12" fmla="*/ 0 w 10"/>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0" h="16">
                  <a:moveTo>
                    <a:pt x="0" y="0"/>
                  </a:moveTo>
                  <a:cubicBezTo>
                    <a:pt x="0" y="12"/>
                    <a:pt x="0" y="12"/>
                    <a:pt x="0" y="12"/>
                  </a:cubicBezTo>
                  <a:cubicBezTo>
                    <a:pt x="0" y="14"/>
                    <a:pt x="2" y="16"/>
                    <a:pt x="4" y="16"/>
                  </a:cubicBezTo>
                  <a:cubicBezTo>
                    <a:pt x="6" y="16"/>
                    <a:pt x="6" y="16"/>
                    <a:pt x="6" y="16"/>
                  </a:cubicBezTo>
                  <a:cubicBezTo>
                    <a:pt x="8" y="16"/>
                    <a:pt x="10" y="14"/>
                    <a:pt x="10" y="12"/>
                  </a:cubicBezTo>
                  <a:cubicBezTo>
                    <a:pt x="10" y="0"/>
                    <a:pt x="10" y="0"/>
                    <a:pt x="10" y="0"/>
                  </a:cubicBezTo>
                  <a:lnTo>
                    <a:pt x="0" y="0"/>
                  </a:lnTo>
                  <a:close/>
                </a:path>
              </a:pathLst>
            </a:custGeom>
            <a:solidFill>
              <a:srgbClr val="FDD23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16"/>
            <p:cNvSpPr/>
            <p:nvPr/>
          </p:nvSpPr>
          <p:spPr bwMode="auto">
            <a:xfrm>
              <a:off x="3820" y="966"/>
              <a:ext cx="192" cy="303"/>
            </a:xfrm>
            <a:custGeom>
              <a:avLst/>
              <a:gdLst>
                <a:gd name="T0" fmla="*/ 0 w 10"/>
                <a:gd name="T1" fmla="*/ 0 h 16"/>
                <a:gd name="T2" fmla="*/ 0 w 10"/>
                <a:gd name="T3" fmla="*/ 12 h 16"/>
                <a:gd name="T4" fmla="*/ 4 w 10"/>
                <a:gd name="T5" fmla="*/ 16 h 16"/>
                <a:gd name="T6" fmla="*/ 6 w 10"/>
                <a:gd name="T7" fmla="*/ 16 h 16"/>
                <a:gd name="T8" fmla="*/ 10 w 10"/>
                <a:gd name="T9" fmla="*/ 12 h 16"/>
                <a:gd name="T10" fmla="*/ 10 w 10"/>
                <a:gd name="T11" fmla="*/ 0 h 16"/>
                <a:gd name="T12" fmla="*/ 0 w 10"/>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0" h="16">
                  <a:moveTo>
                    <a:pt x="0" y="0"/>
                  </a:moveTo>
                  <a:cubicBezTo>
                    <a:pt x="0" y="12"/>
                    <a:pt x="0" y="12"/>
                    <a:pt x="0" y="12"/>
                  </a:cubicBezTo>
                  <a:cubicBezTo>
                    <a:pt x="0" y="14"/>
                    <a:pt x="2" y="16"/>
                    <a:pt x="4" y="16"/>
                  </a:cubicBezTo>
                  <a:cubicBezTo>
                    <a:pt x="6" y="16"/>
                    <a:pt x="6" y="16"/>
                    <a:pt x="6" y="16"/>
                  </a:cubicBezTo>
                  <a:cubicBezTo>
                    <a:pt x="8" y="16"/>
                    <a:pt x="10" y="14"/>
                    <a:pt x="10" y="12"/>
                  </a:cubicBezTo>
                  <a:cubicBezTo>
                    <a:pt x="10" y="0"/>
                    <a:pt x="10" y="0"/>
                    <a:pt x="10" y="0"/>
                  </a:cubicBezTo>
                  <a:lnTo>
                    <a:pt x="0" y="0"/>
                  </a:lnTo>
                  <a:close/>
                </a:path>
              </a:pathLst>
            </a:custGeom>
            <a:solidFill>
              <a:srgbClr val="EC6D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17"/>
            <p:cNvSpPr/>
            <p:nvPr/>
          </p:nvSpPr>
          <p:spPr bwMode="auto">
            <a:xfrm>
              <a:off x="4012" y="966"/>
              <a:ext cx="192" cy="303"/>
            </a:xfrm>
            <a:custGeom>
              <a:avLst/>
              <a:gdLst>
                <a:gd name="T0" fmla="*/ 0 w 10"/>
                <a:gd name="T1" fmla="*/ 0 h 16"/>
                <a:gd name="T2" fmla="*/ 0 w 10"/>
                <a:gd name="T3" fmla="*/ 12 h 16"/>
                <a:gd name="T4" fmla="*/ 4 w 10"/>
                <a:gd name="T5" fmla="*/ 16 h 16"/>
                <a:gd name="T6" fmla="*/ 6 w 10"/>
                <a:gd name="T7" fmla="*/ 16 h 16"/>
                <a:gd name="T8" fmla="*/ 10 w 10"/>
                <a:gd name="T9" fmla="*/ 12 h 16"/>
                <a:gd name="T10" fmla="*/ 10 w 10"/>
                <a:gd name="T11" fmla="*/ 0 h 16"/>
                <a:gd name="T12" fmla="*/ 0 w 10"/>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0" h="16">
                  <a:moveTo>
                    <a:pt x="0" y="0"/>
                  </a:moveTo>
                  <a:cubicBezTo>
                    <a:pt x="0" y="12"/>
                    <a:pt x="0" y="12"/>
                    <a:pt x="0" y="12"/>
                  </a:cubicBezTo>
                  <a:cubicBezTo>
                    <a:pt x="0" y="14"/>
                    <a:pt x="2" y="16"/>
                    <a:pt x="4" y="16"/>
                  </a:cubicBezTo>
                  <a:cubicBezTo>
                    <a:pt x="6" y="16"/>
                    <a:pt x="6" y="16"/>
                    <a:pt x="6" y="16"/>
                  </a:cubicBezTo>
                  <a:cubicBezTo>
                    <a:pt x="8" y="16"/>
                    <a:pt x="10" y="14"/>
                    <a:pt x="10" y="12"/>
                  </a:cubicBezTo>
                  <a:cubicBezTo>
                    <a:pt x="10" y="0"/>
                    <a:pt x="10" y="0"/>
                    <a:pt x="10" y="0"/>
                  </a:cubicBezTo>
                  <a:lnTo>
                    <a:pt x="0" y="0"/>
                  </a:lnTo>
                  <a:close/>
                </a:path>
              </a:pathLst>
            </a:custGeom>
            <a:solidFill>
              <a:srgbClr val="FDD23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18"/>
            <p:cNvSpPr/>
            <p:nvPr/>
          </p:nvSpPr>
          <p:spPr bwMode="auto">
            <a:xfrm>
              <a:off x="4204" y="966"/>
              <a:ext cx="192" cy="303"/>
            </a:xfrm>
            <a:custGeom>
              <a:avLst/>
              <a:gdLst>
                <a:gd name="T0" fmla="*/ 0 w 10"/>
                <a:gd name="T1" fmla="*/ 0 h 16"/>
                <a:gd name="T2" fmla="*/ 0 w 10"/>
                <a:gd name="T3" fmla="*/ 12 h 16"/>
                <a:gd name="T4" fmla="*/ 4 w 10"/>
                <a:gd name="T5" fmla="*/ 16 h 16"/>
                <a:gd name="T6" fmla="*/ 6 w 10"/>
                <a:gd name="T7" fmla="*/ 16 h 16"/>
                <a:gd name="T8" fmla="*/ 10 w 10"/>
                <a:gd name="T9" fmla="*/ 12 h 16"/>
                <a:gd name="T10" fmla="*/ 10 w 10"/>
                <a:gd name="T11" fmla="*/ 0 h 16"/>
                <a:gd name="T12" fmla="*/ 0 w 10"/>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0" h="16">
                  <a:moveTo>
                    <a:pt x="0" y="0"/>
                  </a:moveTo>
                  <a:cubicBezTo>
                    <a:pt x="0" y="12"/>
                    <a:pt x="0" y="12"/>
                    <a:pt x="0" y="12"/>
                  </a:cubicBezTo>
                  <a:cubicBezTo>
                    <a:pt x="0" y="14"/>
                    <a:pt x="2" y="16"/>
                    <a:pt x="4" y="16"/>
                  </a:cubicBezTo>
                  <a:cubicBezTo>
                    <a:pt x="6" y="16"/>
                    <a:pt x="6" y="16"/>
                    <a:pt x="6" y="16"/>
                  </a:cubicBezTo>
                  <a:cubicBezTo>
                    <a:pt x="8" y="16"/>
                    <a:pt x="10" y="14"/>
                    <a:pt x="10" y="12"/>
                  </a:cubicBezTo>
                  <a:cubicBezTo>
                    <a:pt x="10" y="0"/>
                    <a:pt x="10" y="0"/>
                    <a:pt x="10" y="0"/>
                  </a:cubicBezTo>
                  <a:lnTo>
                    <a:pt x="0" y="0"/>
                  </a:lnTo>
                  <a:close/>
                </a:path>
              </a:pathLst>
            </a:custGeom>
            <a:solidFill>
              <a:srgbClr val="EC6D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19"/>
            <p:cNvSpPr/>
            <p:nvPr/>
          </p:nvSpPr>
          <p:spPr bwMode="auto">
            <a:xfrm>
              <a:off x="4166" y="739"/>
              <a:ext cx="230" cy="227"/>
            </a:xfrm>
            <a:custGeom>
              <a:avLst/>
              <a:gdLst>
                <a:gd name="T0" fmla="*/ 0 w 230"/>
                <a:gd name="T1" fmla="*/ 0 h 227"/>
                <a:gd name="T2" fmla="*/ 38 w 230"/>
                <a:gd name="T3" fmla="*/ 227 h 227"/>
                <a:gd name="T4" fmla="*/ 230 w 230"/>
                <a:gd name="T5" fmla="*/ 227 h 227"/>
                <a:gd name="T6" fmla="*/ 153 w 230"/>
                <a:gd name="T7" fmla="*/ 0 h 227"/>
                <a:gd name="T8" fmla="*/ 0 w 230"/>
                <a:gd name="T9" fmla="*/ 0 h 227"/>
              </a:gdLst>
              <a:ahLst/>
              <a:cxnLst>
                <a:cxn ang="0">
                  <a:pos x="T0" y="T1"/>
                </a:cxn>
                <a:cxn ang="0">
                  <a:pos x="T2" y="T3"/>
                </a:cxn>
                <a:cxn ang="0">
                  <a:pos x="T4" y="T5"/>
                </a:cxn>
                <a:cxn ang="0">
                  <a:pos x="T6" y="T7"/>
                </a:cxn>
                <a:cxn ang="0">
                  <a:pos x="T8" y="T9"/>
                </a:cxn>
              </a:cxnLst>
              <a:rect l="0" t="0" r="r" b="b"/>
              <a:pathLst>
                <a:path w="230" h="227">
                  <a:moveTo>
                    <a:pt x="0" y="0"/>
                  </a:moveTo>
                  <a:lnTo>
                    <a:pt x="38" y="227"/>
                  </a:lnTo>
                  <a:lnTo>
                    <a:pt x="230" y="227"/>
                  </a:lnTo>
                  <a:lnTo>
                    <a:pt x="153" y="0"/>
                  </a:lnTo>
                  <a:lnTo>
                    <a:pt x="0" y="0"/>
                  </a:lnTo>
                  <a:close/>
                </a:path>
              </a:pathLst>
            </a:custGeom>
            <a:solidFill>
              <a:srgbClr val="EC6D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20"/>
            <p:cNvSpPr/>
            <p:nvPr/>
          </p:nvSpPr>
          <p:spPr bwMode="auto">
            <a:xfrm>
              <a:off x="3820" y="739"/>
              <a:ext cx="192" cy="227"/>
            </a:xfrm>
            <a:custGeom>
              <a:avLst/>
              <a:gdLst>
                <a:gd name="T0" fmla="*/ 0 w 192"/>
                <a:gd name="T1" fmla="*/ 0 h 227"/>
                <a:gd name="T2" fmla="*/ 0 w 192"/>
                <a:gd name="T3" fmla="*/ 227 h 227"/>
                <a:gd name="T4" fmla="*/ 192 w 192"/>
                <a:gd name="T5" fmla="*/ 227 h 227"/>
                <a:gd name="T6" fmla="*/ 173 w 192"/>
                <a:gd name="T7" fmla="*/ 0 h 227"/>
                <a:gd name="T8" fmla="*/ 0 w 192"/>
                <a:gd name="T9" fmla="*/ 0 h 227"/>
              </a:gdLst>
              <a:ahLst/>
              <a:cxnLst>
                <a:cxn ang="0">
                  <a:pos x="T0" y="T1"/>
                </a:cxn>
                <a:cxn ang="0">
                  <a:pos x="T2" y="T3"/>
                </a:cxn>
                <a:cxn ang="0">
                  <a:pos x="T4" y="T5"/>
                </a:cxn>
                <a:cxn ang="0">
                  <a:pos x="T6" y="T7"/>
                </a:cxn>
                <a:cxn ang="0">
                  <a:pos x="T8" y="T9"/>
                </a:cxn>
              </a:cxnLst>
              <a:rect l="0" t="0" r="r" b="b"/>
              <a:pathLst>
                <a:path w="192" h="227">
                  <a:moveTo>
                    <a:pt x="0" y="0"/>
                  </a:moveTo>
                  <a:lnTo>
                    <a:pt x="0" y="227"/>
                  </a:lnTo>
                  <a:lnTo>
                    <a:pt x="192" y="227"/>
                  </a:lnTo>
                  <a:lnTo>
                    <a:pt x="173" y="0"/>
                  </a:lnTo>
                  <a:lnTo>
                    <a:pt x="0" y="0"/>
                  </a:lnTo>
                  <a:close/>
                </a:path>
              </a:pathLst>
            </a:custGeom>
            <a:solidFill>
              <a:srgbClr val="EC6D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21"/>
            <p:cNvSpPr/>
            <p:nvPr/>
          </p:nvSpPr>
          <p:spPr bwMode="auto">
            <a:xfrm>
              <a:off x="3437" y="739"/>
              <a:ext cx="230" cy="227"/>
            </a:xfrm>
            <a:custGeom>
              <a:avLst/>
              <a:gdLst>
                <a:gd name="T0" fmla="*/ 191 w 230"/>
                <a:gd name="T1" fmla="*/ 227 h 227"/>
                <a:gd name="T2" fmla="*/ 230 w 230"/>
                <a:gd name="T3" fmla="*/ 0 h 227"/>
                <a:gd name="T4" fmla="*/ 57 w 230"/>
                <a:gd name="T5" fmla="*/ 0 h 227"/>
                <a:gd name="T6" fmla="*/ 0 w 230"/>
                <a:gd name="T7" fmla="*/ 227 h 227"/>
                <a:gd name="T8" fmla="*/ 191 w 230"/>
                <a:gd name="T9" fmla="*/ 227 h 227"/>
              </a:gdLst>
              <a:ahLst/>
              <a:cxnLst>
                <a:cxn ang="0">
                  <a:pos x="T0" y="T1"/>
                </a:cxn>
                <a:cxn ang="0">
                  <a:pos x="T2" y="T3"/>
                </a:cxn>
                <a:cxn ang="0">
                  <a:pos x="T4" y="T5"/>
                </a:cxn>
                <a:cxn ang="0">
                  <a:pos x="T6" y="T7"/>
                </a:cxn>
                <a:cxn ang="0">
                  <a:pos x="T8" y="T9"/>
                </a:cxn>
              </a:cxnLst>
              <a:rect l="0" t="0" r="r" b="b"/>
              <a:pathLst>
                <a:path w="230" h="227">
                  <a:moveTo>
                    <a:pt x="191" y="227"/>
                  </a:moveTo>
                  <a:lnTo>
                    <a:pt x="230" y="0"/>
                  </a:lnTo>
                  <a:lnTo>
                    <a:pt x="57" y="0"/>
                  </a:lnTo>
                  <a:lnTo>
                    <a:pt x="0" y="227"/>
                  </a:lnTo>
                  <a:lnTo>
                    <a:pt x="191" y="227"/>
                  </a:lnTo>
                  <a:close/>
                </a:path>
              </a:pathLst>
            </a:custGeom>
            <a:solidFill>
              <a:srgbClr val="EC6D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22"/>
            <p:cNvSpPr/>
            <p:nvPr/>
          </p:nvSpPr>
          <p:spPr bwMode="auto">
            <a:xfrm>
              <a:off x="4262" y="1250"/>
              <a:ext cx="19" cy="964"/>
            </a:xfrm>
            <a:custGeom>
              <a:avLst/>
              <a:gdLst>
                <a:gd name="T0" fmla="*/ 0 w 1"/>
                <a:gd name="T1" fmla="*/ 51 h 51"/>
                <a:gd name="T2" fmla="*/ 0 w 1"/>
                <a:gd name="T3" fmla="*/ 51 h 51"/>
                <a:gd name="T4" fmla="*/ 0 w 1"/>
                <a:gd name="T5" fmla="*/ 1 h 51"/>
                <a:gd name="T6" fmla="*/ 0 w 1"/>
                <a:gd name="T7" fmla="*/ 0 h 51"/>
                <a:gd name="T8" fmla="*/ 1 w 1"/>
                <a:gd name="T9" fmla="*/ 1 h 51"/>
                <a:gd name="T10" fmla="*/ 1 w 1"/>
                <a:gd name="T11" fmla="*/ 51 h 51"/>
                <a:gd name="T12" fmla="*/ 0 w 1"/>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1" h="51">
                  <a:moveTo>
                    <a:pt x="0" y="51"/>
                  </a:moveTo>
                  <a:cubicBezTo>
                    <a:pt x="0" y="51"/>
                    <a:pt x="0" y="51"/>
                    <a:pt x="0" y="51"/>
                  </a:cubicBezTo>
                  <a:cubicBezTo>
                    <a:pt x="0" y="1"/>
                    <a:pt x="0" y="1"/>
                    <a:pt x="0" y="1"/>
                  </a:cubicBezTo>
                  <a:cubicBezTo>
                    <a:pt x="0" y="1"/>
                    <a:pt x="0" y="0"/>
                    <a:pt x="0" y="0"/>
                  </a:cubicBezTo>
                  <a:cubicBezTo>
                    <a:pt x="1" y="0"/>
                    <a:pt x="1" y="1"/>
                    <a:pt x="1" y="1"/>
                  </a:cubicBezTo>
                  <a:cubicBezTo>
                    <a:pt x="1" y="51"/>
                    <a:pt x="1" y="51"/>
                    <a:pt x="1" y="51"/>
                  </a:cubicBezTo>
                  <a:cubicBezTo>
                    <a:pt x="1" y="51"/>
                    <a:pt x="1" y="51"/>
                    <a:pt x="0" y="5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23"/>
            <p:cNvSpPr/>
            <p:nvPr/>
          </p:nvSpPr>
          <p:spPr bwMode="auto">
            <a:xfrm>
              <a:off x="3321" y="1250"/>
              <a:ext cx="20" cy="964"/>
            </a:xfrm>
            <a:custGeom>
              <a:avLst/>
              <a:gdLst>
                <a:gd name="T0" fmla="*/ 1 w 1"/>
                <a:gd name="T1" fmla="*/ 51 h 51"/>
                <a:gd name="T2" fmla="*/ 0 w 1"/>
                <a:gd name="T3" fmla="*/ 51 h 51"/>
                <a:gd name="T4" fmla="*/ 0 w 1"/>
                <a:gd name="T5" fmla="*/ 1 h 51"/>
                <a:gd name="T6" fmla="*/ 1 w 1"/>
                <a:gd name="T7" fmla="*/ 0 h 51"/>
                <a:gd name="T8" fmla="*/ 1 w 1"/>
                <a:gd name="T9" fmla="*/ 1 h 51"/>
                <a:gd name="T10" fmla="*/ 1 w 1"/>
                <a:gd name="T11" fmla="*/ 51 h 51"/>
                <a:gd name="T12" fmla="*/ 1 w 1"/>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1" h="51">
                  <a:moveTo>
                    <a:pt x="1" y="51"/>
                  </a:moveTo>
                  <a:cubicBezTo>
                    <a:pt x="0" y="51"/>
                    <a:pt x="0" y="51"/>
                    <a:pt x="0" y="51"/>
                  </a:cubicBezTo>
                  <a:cubicBezTo>
                    <a:pt x="0" y="1"/>
                    <a:pt x="0" y="1"/>
                    <a:pt x="0" y="1"/>
                  </a:cubicBezTo>
                  <a:cubicBezTo>
                    <a:pt x="0" y="1"/>
                    <a:pt x="0" y="0"/>
                    <a:pt x="1" y="0"/>
                  </a:cubicBezTo>
                  <a:cubicBezTo>
                    <a:pt x="1" y="0"/>
                    <a:pt x="1" y="1"/>
                    <a:pt x="1" y="1"/>
                  </a:cubicBezTo>
                  <a:cubicBezTo>
                    <a:pt x="1" y="51"/>
                    <a:pt x="1" y="51"/>
                    <a:pt x="1" y="51"/>
                  </a:cubicBezTo>
                  <a:cubicBezTo>
                    <a:pt x="1" y="51"/>
                    <a:pt x="1" y="51"/>
                    <a:pt x="1" y="5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24"/>
            <p:cNvSpPr/>
            <p:nvPr/>
          </p:nvSpPr>
          <p:spPr bwMode="auto">
            <a:xfrm>
              <a:off x="4300" y="1250"/>
              <a:ext cx="19" cy="964"/>
            </a:xfrm>
            <a:custGeom>
              <a:avLst/>
              <a:gdLst>
                <a:gd name="T0" fmla="*/ 1 w 1"/>
                <a:gd name="T1" fmla="*/ 51 h 51"/>
                <a:gd name="T2" fmla="*/ 0 w 1"/>
                <a:gd name="T3" fmla="*/ 51 h 51"/>
                <a:gd name="T4" fmla="*/ 0 w 1"/>
                <a:gd name="T5" fmla="*/ 1 h 51"/>
                <a:gd name="T6" fmla="*/ 1 w 1"/>
                <a:gd name="T7" fmla="*/ 0 h 51"/>
                <a:gd name="T8" fmla="*/ 1 w 1"/>
                <a:gd name="T9" fmla="*/ 1 h 51"/>
                <a:gd name="T10" fmla="*/ 1 w 1"/>
                <a:gd name="T11" fmla="*/ 51 h 51"/>
                <a:gd name="T12" fmla="*/ 1 w 1"/>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1" h="51">
                  <a:moveTo>
                    <a:pt x="1" y="51"/>
                  </a:moveTo>
                  <a:cubicBezTo>
                    <a:pt x="0" y="51"/>
                    <a:pt x="0" y="51"/>
                    <a:pt x="0" y="51"/>
                  </a:cubicBezTo>
                  <a:cubicBezTo>
                    <a:pt x="0" y="1"/>
                    <a:pt x="0" y="1"/>
                    <a:pt x="0" y="1"/>
                  </a:cubicBezTo>
                  <a:cubicBezTo>
                    <a:pt x="0" y="1"/>
                    <a:pt x="0" y="0"/>
                    <a:pt x="1" y="0"/>
                  </a:cubicBezTo>
                  <a:cubicBezTo>
                    <a:pt x="1" y="0"/>
                    <a:pt x="1" y="1"/>
                    <a:pt x="1" y="1"/>
                  </a:cubicBezTo>
                  <a:cubicBezTo>
                    <a:pt x="1" y="51"/>
                    <a:pt x="1" y="51"/>
                    <a:pt x="1" y="51"/>
                  </a:cubicBezTo>
                  <a:cubicBezTo>
                    <a:pt x="1" y="51"/>
                    <a:pt x="1" y="51"/>
                    <a:pt x="1" y="5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25"/>
            <p:cNvSpPr/>
            <p:nvPr/>
          </p:nvSpPr>
          <p:spPr bwMode="auto">
            <a:xfrm>
              <a:off x="3360" y="1250"/>
              <a:ext cx="38" cy="964"/>
            </a:xfrm>
            <a:custGeom>
              <a:avLst/>
              <a:gdLst>
                <a:gd name="T0" fmla="*/ 1 w 2"/>
                <a:gd name="T1" fmla="*/ 51 h 51"/>
                <a:gd name="T2" fmla="*/ 0 w 2"/>
                <a:gd name="T3" fmla="*/ 51 h 51"/>
                <a:gd name="T4" fmla="*/ 0 w 2"/>
                <a:gd name="T5" fmla="*/ 1 h 51"/>
                <a:gd name="T6" fmla="*/ 1 w 2"/>
                <a:gd name="T7" fmla="*/ 0 h 51"/>
                <a:gd name="T8" fmla="*/ 2 w 2"/>
                <a:gd name="T9" fmla="*/ 1 h 51"/>
                <a:gd name="T10" fmla="*/ 2 w 2"/>
                <a:gd name="T11" fmla="*/ 51 h 51"/>
                <a:gd name="T12" fmla="*/ 1 w 2"/>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2" h="51">
                  <a:moveTo>
                    <a:pt x="1" y="51"/>
                  </a:moveTo>
                  <a:cubicBezTo>
                    <a:pt x="1" y="51"/>
                    <a:pt x="0" y="51"/>
                    <a:pt x="0" y="51"/>
                  </a:cubicBezTo>
                  <a:cubicBezTo>
                    <a:pt x="0" y="1"/>
                    <a:pt x="0" y="1"/>
                    <a:pt x="0" y="1"/>
                  </a:cubicBezTo>
                  <a:cubicBezTo>
                    <a:pt x="0" y="1"/>
                    <a:pt x="1" y="0"/>
                    <a:pt x="1" y="0"/>
                  </a:cubicBezTo>
                  <a:cubicBezTo>
                    <a:pt x="1" y="0"/>
                    <a:pt x="2" y="1"/>
                    <a:pt x="2" y="1"/>
                  </a:cubicBezTo>
                  <a:cubicBezTo>
                    <a:pt x="2" y="51"/>
                    <a:pt x="2" y="51"/>
                    <a:pt x="2" y="51"/>
                  </a:cubicBezTo>
                  <a:cubicBezTo>
                    <a:pt x="2" y="51"/>
                    <a:pt x="1" y="51"/>
                    <a:pt x="1" y="5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26"/>
            <p:cNvSpPr>
              <a:spLocks noEditPoints="1"/>
            </p:cNvSpPr>
            <p:nvPr/>
          </p:nvSpPr>
          <p:spPr bwMode="auto">
            <a:xfrm>
              <a:off x="3245" y="720"/>
              <a:ext cx="1170" cy="265"/>
            </a:xfrm>
            <a:custGeom>
              <a:avLst/>
              <a:gdLst>
                <a:gd name="T0" fmla="*/ 60 w 61"/>
                <a:gd name="T1" fmla="*/ 14 h 14"/>
                <a:gd name="T2" fmla="*/ 60 w 61"/>
                <a:gd name="T3" fmla="*/ 14 h 14"/>
                <a:gd name="T4" fmla="*/ 0 w 61"/>
                <a:gd name="T5" fmla="*/ 14 h 14"/>
                <a:gd name="T6" fmla="*/ 0 w 61"/>
                <a:gd name="T7" fmla="*/ 13 h 14"/>
                <a:gd name="T8" fmla="*/ 0 w 61"/>
                <a:gd name="T9" fmla="*/ 13 h 14"/>
                <a:gd name="T10" fmla="*/ 4 w 61"/>
                <a:gd name="T11" fmla="*/ 1 h 14"/>
                <a:gd name="T12" fmla="*/ 4 w 61"/>
                <a:gd name="T13" fmla="*/ 0 h 14"/>
                <a:gd name="T14" fmla="*/ 56 w 61"/>
                <a:gd name="T15" fmla="*/ 0 h 14"/>
                <a:gd name="T16" fmla="*/ 57 w 61"/>
                <a:gd name="T17" fmla="*/ 1 h 14"/>
                <a:gd name="T18" fmla="*/ 61 w 61"/>
                <a:gd name="T19" fmla="*/ 13 h 14"/>
                <a:gd name="T20" fmla="*/ 61 w 61"/>
                <a:gd name="T21" fmla="*/ 13 h 14"/>
                <a:gd name="T22" fmla="*/ 60 w 61"/>
                <a:gd name="T23" fmla="*/ 14 h 14"/>
                <a:gd name="T24" fmla="*/ 1 w 61"/>
                <a:gd name="T25" fmla="*/ 12 h 14"/>
                <a:gd name="T26" fmla="*/ 59 w 61"/>
                <a:gd name="T27" fmla="*/ 12 h 14"/>
                <a:gd name="T28" fmla="*/ 56 w 61"/>
                <a:gd name="T29" fmla="*/ 2 h 14"/>
                <a:gd name="T30" fmla="*/ 5 w 61"/>
                <a:gd name="T31" fmla="*/ 2 h 14"/>
                <a:gd name="T32" fmla="*/ 1 w 61"/>
                <a:gd name="T33"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1" h="14">
                  <a:moveTo>
                    <a:pt x="60" y="14"/>
                  </a:moveTo>
                  <a:cubicBezTo>
                    <a:pt x="60" y="14"/>
                    <a:pt x="60" y="14"/>
                    <a:pt x="60" y="14"/>
                  </a:cubicBezTo>
                  <a:cubicBezTo>
                    <a:pt x="0" y="14"/>
                    <a:pt x="0" y="14"/>
                    <a:pt x="0" y="14"/>
                  </a:cubicBezTo>
                  <a:cubicBezTo>
                    <a:pt x="0" y="14"/>
                    <a:pt x="0" y="13"/>
                    <a:pt x="0" y="13"/>
                  </a:cubicBezTo>
                  <a:cubicBezTo>
                    <a:pt x="0" y="13"/>
                    <a:pt x="0" y="13"/>
                    <a:pt x="0" y="13"/>
                  </a:cubicBezTo>
                  <a:cubicBezTo>
                    <a:pt x="4" y="1"/>
                    <a:pt x="4" y="1"/>
                    <a:pt x="4" y="1"/>
                  </a:cubicBezTo>
                  <a:cubicBezTo>
                    <a:pt x="4" y="1"/>
                    <a:pt x="4" y="0"/>
                    <a:pt x="4" y="0"/>
                  </a:cubicBezTo>
                  <a:cubicBezTo>
                    <a:pt x="56" y="0"/>
                    <a:pt x="56" y="0"/>
                    <a:pt x="56" y="0"/>
                  </a:cubicBezTo>
                  <a:cubicBezTo>
                    <a:pt x="57" y="0"/>
                    <a:pt x="57" y="1"/>
                    <a:pt x="57" y="1"/>
                  </a:cubicBezTo>
                  <a:cubicBezTo>
                    <a:pt x="61" y="13"/>
                    <a:pt x="61" y="13"/>
                    <a:pt x="61" y="13"/>
                  </a:cubicBezTo>
                  <a:cubicBezTo>
                    <a:pt x="61" y="13"/>
                    <a:pt x="61" y="13"/>
                    <a:pt x="61" y="13"/>
                  </a:cubicBezTo>
                  <a:cubicBezTo>
                    <a:pt x="61" y="13"/>
                    <a:pt x="61" y="14"/>
                    <a:pt x="60" y="14"/>
                  </a:cubicBezTo>
                  <a:close/>
                  <a:moveTo>
                    <a:pt x="1" y="12"/>
                  </a:moveTo>
                  <a:cubicBezTo>
                    <a:pt x="59" y="12"/>
                    <a:pt x="59" y="12"/>
                    <a:pt x="59" y="12"/>
                  </a:cubicBezTo>
                  <a:cubicBezTo>
                    <a:pt x="56" y="2"/>
                    <a:pt x="56" y="2"/>
                    <a:pt x="56" y="2"/>
                  </a:cubicBezTo>
                  <a:cubicBezTo>
                    <a:pt x="5" y="2"/>
                    <a:pt x="5" y="2"/>
                    <a:pt x="5" y="2"/>
                  </a:cubicBezTo>
                  <a:lnTo>
                    <a:pt x="1" y="1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27"/>
            <p:cNvSpPr>
              <a:spLocks noEditPoints="1"/>
            </p:cNvSpPr>
            <p:nvPr/>
          </p:nvSpPr>
          <p:spPr bwMode="auto">
            <a:xfrm>
              <a:off x="3245" y="947"/>
              <a:ext cx="211" cy="322"/>
            </a:xfrm>
            <a:custGeom>
              <a:avLst/>
              <a:gdLst>
                <a:gd name="T0" fmla="*/ 6 w 11"/>
                <a:gd name="T1" fmla="*/ 17 h 17"/>
                <a:gd name="T2" fmla="*/ 4 w 11"/>
                <a:gd name="T3" fmla="*/ 17 h 17"/>
                <a:gd name="T4" fmla="*/ 0 w 11"/>
                <a:gd name="T5" fmla="*/ 13 h 17"/>
                <a:gd name="T6" fmla="*/ 0 w 11"/>
                <a:gd name="T7" fmla="*/ 1 h 17"/>
                <a:gd name="T8" fmla="*/ 0 w 11"/>
                <a:gd name="T9" fmla="*/ 0 h 17"/>
                <a:gd name="T10" fmla="*/ 10 w 11"/>
                <a:gd name="T11" fmla="*/ 0 h 17"/>
                <a:gd name="T12" fmla="*/ 11 w 11"/>
                <a:gd name="T13" fmla="*/ 1 h 17"/>
                <a:gd name="T14" fmla="*/ 11 w 11"/>
                <a:gd name="T15" fmla="*/ 13 h 17"/>
                <a:gd name="T16" fmla="*/ 6 w 11"/>
                <a:gd name="T17" fmla="*/ 17 h 17"/>
                <a:gd name="T18" fmla="*/ 1 w 11"/>
                <a:gd name="T19" fmla="*/ 2 h 17"/>
                <a:gd name="T20" fmla="*/ 1 w 11"/>
                <a:gd name="T21" fmla="*/ 13 h 17"/>
                <a:gd name="T22" fmla="*/ 4 w 11"/>
                <a:gd name="T23" fmla="*/ 16 h 17"/>
                <a:gd name="T24" fmla="*/ 6 w 11"/>
                <a:gd name="T25" fmla="*/ 16 h 17"/>
                <a:gd name="T26" fmla="*/ 10 w 11"/>
                <a:gd name="T27" fmla="*/ 13 h 17"/>
                <a:gd name="T28" fmla="*/ 10 w 11"/>
                <a:gd name="T29" fmla="*/ 2 h 17"/>
                <a:gd name="T30" fmla="*/ 1 w 11"/>
                <a:gd name="T31"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7">
                  <a:moveTo>
                    <a:pt x="6" y="17"/>
                  </a:moveTo>
                  <a:cubicBezTo>
                    <a:pt x="4" y="17"/>
                    <a:pt x="4" y="17"/>
                    <a:pt x="4" y="17"/>
                  </a:cubicBezTo>
                  <a:cubicBezTo>
                    <a:pt x="2" y="17"/>
                    <a:pt x="0" y="15"/>
                    <a:pt x="0" y="13"/>
                  </a:cubicBezTo>
                  <a:cubicBezTo>
                    <a:pt x="0" y="1"/>
                    <a:pt x="0" y="1"/>
                    <a:pt x="0" y="1"/>
                  </a:cubicBezTo>
                  <a:cubicBezTo>
                    <a:pt x="0" y="1"/>
                    <a:pt x="0" y="0"/>
                    <a:pt x="0" y="0"/>
                  </a:cubicBezTo>
                  <a:cubicBezTo>
                    <a:pt x="10" y="0"/>
                    <a:pt x="10" y="0"/>
                    <a:pt x="10" y="0"/>
                  </a:cubicBezTo>
                  <a:cubicBezTo>
                    <a:pt x="11" y="0"/>
                    <a:pt x="11" y="1"/>
                    <a:pt x="11" y="1"/>
                  </a:cubicBezTo>
                  <a:cubicBezTo>
                    <a:pt x="11" y="13"/>
                    <a:pt x="11" y="13"/>
                    <a:pt x="11" y="13"/>
                  </a:cubicBezTo>
                  <a:cubicBezTo>
                    <a:pt x="11" y="15"/>
                    <a:pt x="9" y="17"/>
                    <a:pt x="6" y="17"/>
                  </a:cubicBezTo>
                  <a:close/>
                  <a:moveTo>
                    <a:pt x="1" y="2"/>
                  </a:moveTo>
                  <a:cubicBezTo>
                    <a:pt x="1" y="13"/>
                    <a:pt x="1" y="13"/>
                    <a:pt x="1" y="13"/>
                  </a:cubicBezTo>
                  <a:cubicBezTo>
                    <a:pt x="1" y="15"/>
                    <a:pt x="2" y="16"/>
                    <a:pt x="4" y="16"/>
                  </a:cubicBezTo>
                  <a:cubicBezTo>
                    <a:pt x="6" y="16"/>
                    <a:pt x="6" y="16"/>
                    <a:pt x="6" y="16"/>
                  </a:cubicBezTo>
                  <a:cubicBezTo>
                    <a:pt x="8" y="16"/>
                    <a:pt x="10" y="15"/>
                    <a:pt x="10" y="13"/>
                  </a:cubicBezTo>
                  <a:cubicBezTo>
                    <a:pt x="10" y="2"/>
                    <a:pt x="10" y="2"/>
                    <a:pt x="10" y="2"/>
                  </a:cubicBezTo>
                  <a:lnTo>
                    <a:pt x="1"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28"/>
            <p:cNvSpPr>
              <a:spLocks noEditPoints="1"/>
            </p:cNvSpPr>
            <p:nvPr/>
          </p:nvSpPr>
          <p:spPr bwMode="auto">
            <a:xfrm>
              <a:off x="3437" y="966"/>
              <a:ext cx="211" cy="322"/>
            </a:xfrm>
            <a:custGeom>
              <a:avLst/>
              <a:gdLst>
                <a:gd name="T0" fmla="*/ 6 w 11"/>
                <a:gd name="T1" fmla="*/ 17 h 17"/>
                <a:gd name="T2" fmla="*/ 4 w 11"/>
                <a:gd name="T3" fmla="*/ 17 h 17"/>
                <a:gd name="T4" fmla="*/ 0 w 11"/>
                <a:gd name="T5" fmla="*/ 12 h 17"/>
                <a:gd name="T6" fmla="*/ 0 w 11"/>
                <a:gd name="T7" fmla="*/ 0 h 17"/>
                <a:gd name="T8" fmla="*/ 0 w 11"/>
                <a:gd name="T9" fmla="*/ 0 h 17"/>
                <a:gd name="T10" fmla="*/ 10 w 11"/>
                <a:gd name="T11" fmla="*/ 0 h 17"/>
                <a:gd name="T12" fmla="*/ 11 w 11"/>
                <a:gd name="T13" fmla="*/ 0 h 17"/>
                <a:gd name="T14" fmla="*/ 11 w 11"/>
                <a:gd name="T15" fmla="*/ 12 h 17"/>
                <a:gd name="T16" fmla="*/ 6 w 11"/>
                <a:gd name="T17" fmla="*/ 17 h 17"/>
                <a:gd name="T18" fmla="*/ 1 w 11"/>
                <a:gd name="T19" fmla="*/ 1 h 17"/>
                <a:gd name="T20" fmla="*/ 1 w 11"/>
                <a:gd name="T21" fmla="*/ 12 h 17"/>
                <a:gd name="T22" fmla="*/ 4 w 11"/>
                <a:gd name="T23" fmla="*/ 16 h 17"/>
                <a:gd name="T24" fmla="*/ 6 w 11"/>
                <a:gd name="T25" fmla="*/ 16 h 17"/>
                <a:gd name="T26" fmla="*/ 10 w 11"/>
                <a:gd name="T27" fmla="*/ 12 h 17"/>
                <a:gd name="T28" fmla="*/ 10 w 11"/>
                <a:gd name="T29" fmla="*/ 1 h 17"/>
                <a:gd name="T30" fmla="*/ 1 w 11"/>
                <a:gd name="T31"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7">
                  <a:moveTo>
                    <a:pt x="6" y="17"/>
                  </a:moveTo>
                  <a:cubicBezTo>
                    <a:pt x="4" y="17"/>
                    <a:pt x="4" y="17"/>
                    <a:pt x="4" y="17"/>
                  </a:cubicBezTo>
                  <a:cubicBezTo>
                    <a:pt x="2" y="17"/>
                    <a:pt x="0" y="15"/>
                    <a:pt x="0" y="12"/>
                  </a:cubicBezTo>
                  <a:cubicBezTo>
                    <a:pt x="0" y="0"/>
                    <a:pt x="0" y="0"/>
                    <a:pt x="0" y="0"/>
                  </a:cubicBezTo>
                  <a:cubicBezTo>
                    <a:pt x="0" y="0"/>
                    <a:pt x="0" y="0"/>
                    <a:pt x="0" y="0"/>
                  </a:cubicBezTo>
                  <a:cubicBezTo>
                    <a:pt x="10" y="0"/>
                    <a:pt x="10" y="0"/>
                    <a:pt x="10" y="0"/>
                  </a:cubicBezTo>
                  <a:cubicBezTo>
                    <a:pt x="11" y="0"/>
                    <a:pt x="11" y="0"/>
                    <a:pt x="11" y="0"/>
                  </a:cubicBezTo>
                  <a:cubicBezTo>
                    <a:pt x="11" y="12"/>
                    <a:pt x="11" y="12"/>
                    <a:pt x="11" y="12"/>
                  </a:cubicBezTo>
                  <a:cubicBezTo>
                    <a:pt x="11" y="15"/>
                    <a:pt x="9" y="17"/>
                    <a:pt x="6" y="17"/>
                  </a:cubicBezTo>
                  <a:close/>
                  <a:moveTo>
                    <a:pt x="1" y="1"/>
                  </a:moveTo>
                  <a:cubicBezTo>
                    <a:pt x="1" y="12"/>
                    <a:pt x="1" y="12"/>
                    <a:pt x="1" y="12"/>
                  </a:cubicBezTo>
                  <a:cubicBezTo>
                    <a:pt x="1" y="14"/>
                    <a:pt x="3" y="16"/>
                    <a:pt x="4" y="16"/>
                  </a:cubicBezTo>
                  <a:cubicBezTo>
                    <a:pt x="6" y="16"/>
                    <a:pt x="6" y="16"/>
                    <a:pt x="6" y="16"/>
                  </a:cubicBezTo>
                  <a:cubicBezTo>
                    <a:pt x="8" y="16"/>
                    <a:pt x="10" y="14"/>
                    <a:pt x="10" y="12"/>
                  </a:cubicBezTo>
                  <a:cubicBezTo>
                    <a:pt x="10" y="1"/>
                    <a:pt x="10" y="1"/>
                    <a:pt x="10" y="1"/>
                  </a:cubicBezTo>
                  <a:lnTo>
                    <a:pt x="1" y="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29"/>
            <p:cNvSpPr>
              <a:spLocks noEditPoints="1"/>
            </p:cNvSpPr>
            <p:nvPr/>
          </p:nvSpPr>
          <p:spPr bwMode="auto">
            <a:xfrm>
              <a:off x="3628" y="947"/>
              <a:ext cx="212" cy="322"/>
            </a:xfrm>
            <a:custGeom>
              <a:avLst/>
              <a:gdLst>
                <a:gd name="T0" fmla="*/ 6 w 11"/>
                <a:gd name="T1" fmla="*/ 17 h 17"/>
                <a:gd name="T2" fmla="*/ 4 w 11"/>
                <a:gd name="T3" fmla="*/ 17 h 17"/>
                <a:gd name="T4" fmla="*/ 0 w 11"/>
                <a:gd name="T5" fmla="*/ 13 h 17"/>
                <a:gd name="T6" fmla="*/ 0 w 11"/>
                <a:gd name="T7" fmla="*/ 1 h 17"/>
                <a:gd name="T8" fmla="*/ 0 w 11"/>
                <a:gd name="T9" fmla="*/ 0 h 17"/>
                <a:gd name="T10" fmla="*/ 10 w 11"/>
                <a:gd name="T11" fmla="*/ 0 h 17"/>
                <a:gd name="T12" fmla="*/ 11 w 11"/>
                <a:gd name="T13" fmla="*/ 1 h 17"/>
                <a:gd name="T14" fmla="*/ 11 w 11"/>
                <a:gd name="T15" fmla="*/ 13 h 17"/>
                <a:gd name="T16" fmla="*/ 6 w 11"/>
                <a:gd name="T17" fmla="*/ 17 h 17"/>
                <a:gd name="T18" fmla="*/ 1 w 11"/>
                <a:gd name="T19" fmla="*/ 2 h 17"/>
                <a:gd name="T20" fmla="*/ 1 w 11"/>
                <a:gd name="T21" fmla="*/ 13 h 17"/>
                <a:gd name="T22" fmla="*/ 4 w 11"/>
                <a:gd name="T23" fmla="*/ 16 h 17"/>
                <a:gd name="T24" fmla="*/ 6 w 11"/>
                <a:gd name="T25" fmla="*/ 16 h 17"/>
                <a:gd name="T26" fmla="*/ 10 w 11"/>
                <a:gd name="T27" fmla="*/ 13 h 17"/>
                <a:gd name="T28" fmla="*/ 10 w 11"/>
                <a:gd name="T29" fmla="*/ 2 h 17"/>
                <a:gd name="T30" fmla="*/ 1 w 11"/>
                <a:gd name="T31"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7">
                  <a:moveTo>
                    <a:pt x="6" y="17"/>
                  </a:moveTo>
                  <a:cubicBezTo>
                    <a:pt x="4" y="17"/>
                    <a:pt x="4" y="17"/>
                    <a:pt x="4" y="17"/>
                  </a:cubicBezTo>
                  <a:cubicBezTo>
                    <a:pt x="2" y="17"/>
                    <a:pt x="0" y="15"/>
                    <a:pt x="0" y="13"/>
                  </a:cubicBezTo>
                  <a:cubicBezTo>
                    <a:pt x="0" y="1"/>
                    <a:pt x="0" y="1"/>
                    <a:pt x="0" y="1"/>
                  </a:cubicBezTo>
                  <a:cubicBezTo>
                    <a:pt x="0" y="1"/>
                    <a:pt x="0" y="0"/>
                    <a:pt x="0" y="0"/>
                  </a:cubicBezTo>
                  <a:cubicBezTo>
                    <a:pt x="10" y="0"/>
                    <a:pt x="10" y="0"/>
                    <a:pt x="10" y="0"/>
                  </a:cubicBezTo>
                  <a:cubicBezTo>
                    <a:pt x="11" y="0"/>
                    <a:pt x="11" y="1"/>
                    <a:pt x="11" y="1"/>
                  </a:cubicBezTo>
                  <a:cubicBezTo>
                    <a:pt x="11" y="13"/>
                    <a:pt x="11" y="13"/>
                    <a:pt x="11" y="13"/>
                  </a:cubicBezTo>
                  <a:cubicBezTo>
                    <a:pt x="11" y="15"/>
                    <a:pt x="9" y="17"/>
                    <a:pt x="6" y="17"/>
                  </a:cubicBezTo>
                  <a:close/>
                  <a:moveTo>
                    <a:pt x="1" y="2"/>
                  </a:moveTo>
                  <a:cubicBezTo>
                    <a:pt x="1" y="13"/>
                    <a:pt x="1" y="13"/>
                    <a:pt x="1" y="13"/>
                  </a:cubicBezTo>
                  <a:cubicBezTo>
                    <a:pt x="1" y="15"/>
                    <a:pt x="2" y="16"/>
                    <a:pt x="4" y="16"/>
                  </a:cubicBezTo>
                  <a:cubicBezTo>
                    <a:pt x="6" y="16"/>
                    <a:pt x="6" y="16"/>
                    <a:pt x="6" y="16"/>
                  </a:cubicBezTo>
                  <a:cubicBezTo>
                    <a:pt x="8" y="16"/>
                    <a:pt x="10" y="15"/>
                    <a:pt x="10" y="13"/>
                  </a:cubicBezTo>
                  <a:cubicBezTo>
                    <a:pt x="10" y="2"/>
                    <a:pt x="10" y="2"/>
                    <a:pt x="10" y="2"/>
                  </a:cubicBezTo>
                  <a:lnTo>
                    <a:pt x="1"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30"/>
            <p:cNvSpPr>
              <a:spLocks noEditPoints="1"/>
            </p:cNvSpPr>
            <p:nvPr/>
          </p:nvSpPr>
          <p:spPr bwMode="auto">
            <a:xfrm>
              <a:off x="3820" y="947"/>
              <a:ext cx="211" cy="322"/>
            </a:xfrm>
            <a:custGeom>
              <a:avLst/>
              <a:gdLst>
                <a:gd name="T0" fmla="*/ 6 w 11"/>
                <a:gd name="T1" fmla="*/ 17 h 17"/>
                <a:gd name="T2" fmla="*/ 4 w 11"/>
                <a:gd name="T3" fmla="*/ 17 h 17"/>
                <a:gd name="T4" fmla="*/ 0 w 11"/>
                <a:gd name="T5" fmla="*/ 13 h 17"/>
                <a:gd name="T6" fmla="*/ 0 w 11"/>
                <a:gd name="T7" fmla="*/ 1 h 17"/>
                <a:gd name="T8" fmla="*/ 0 w 11"/>
                <a:gd name="T9" fmla="*/ 0 h 17"/>
                <a:gd name="T10" fmla="*/ 10 w 11"/>
                <a:gd name="T11" fmla="*/ 0 h 17"/>
                <a:gd name="T12" fmla="*/ 11 w 11"/>
                <a:gd name="T13" fmla="*/ 1 h 17"/>
                <a:gd name="T14" fmla="*/ 11 w 11"/>
                <a:gd name="T15" fmla="*/ 13 h 17"/>
                <a:gd name="T16" fmla="*/ 6 w 11"/>
                <a:gd name="T17" fmla="*/ 17 h 17"/>
                <a:gd name="T18" fmla="*/ 1 w 11"/>
                <a:gd name="T19" fmla="*/ 2 h 17"/>
                <a:gd name="T20" fmla="*/ 1 w 11"/>
                <a:gd name="T21" fmla="*/ 13 h 17"/>
                <a:gd name="T22" fmla="*/ 4 w 11"/>
                <a:gd name="T23" fmla="*/ 16 h 17"/>
                <a:gd name="T24" fmla="*/ 6 w 11"/>
                <a:gd name="T25" fmla="*/ 16 h 17"/>
                <a:gd name="T26" fmla="*/ 10 w 11"/>
                <a:gd name="T27" fmla="*/ 13 h 17"/>
                <a:gd name="T28" fmla="*/ 10 w 11"/>
                <a:gd name="T29" fmla="*/ 2 h 17"/>
                <a:gd name="T30" fmla="*/ 1 w 11"/>
                <a:gd name="T31"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7">
                  <a:moveTo>
                    <a:pt x="6" y="17"/>
                  </a:moveTo>
                  <a:cubicBezTo>
                    <a:pt x="4" y="17"/>
                    <a:pt x="4" y="17"/>
                    <a:pt x="4" y="17"/>
                  </a:cubicBezTo>
                  <a:cubicBezTo>
                    <a:pt x="2" y="17"/>
                    <a:pt x="0" y="15"/>
                    <a:pt x="0" y="13"/>
                  </a:cubicBezTo>
                  <a:cubicBezTo>
                    <a:pt x="0" y="1"/>
                    <a:pt x="0" y="1"/>
                    <a:pt x="0" y="1"/>
                  </a:cubicBezTo>
                  <a:cubicBezTo>
                    <a:pt x="0" y="1"/>
                    <a:pt x="0" y="0"/>
                    <a:pt x="0" y="0"/>
                  </a:cubicBezTo>
                  <a:cubicBezTo>
                    <a:pt x="10" y="0"/>
                    <a:pt x="10" y="0"/>
                    <a:pt x="10" y="0"/>
                  </a:cubicBezTo>
                  <a:cubicBezTo>
                    <a:pt x="11" y="0"/>
                    <a:pt x="11" y="1"/>
                    <a:pt x="11" y="1"/>
                  </a:cubicBezTo>
                  <a:cubicBezTo>
                    <a:pt x="11" y="13"/>
                    <a:pt x="11" y="13"/>
                    <a:pt x="11" y="13"/>
                  </a:cubicBezTo>
                  <a:cubicBezTo>
                    <a:pt x="11" y="15"/>
                    <a:pt x="9" y="17"/>
                    <a:pt x="6" y="17"/>
                  </a:cubicBezTo>
                  <a:close/>
                  <a:moveTo>
                    <a:pt x="1" y="2"/>
                  </a:moveTo>
                  <a:cubicBezTo>
                    <a:pt x="1" y="13"/>
                    <a:pt x="1" y="13"/>
                    <a:pt x="1" y="13"/>
                  </a:cubicBezTo>
                  <a:cubicBezTo>
                    <a:pt x="1" y="15"/>
                    <a:pt x="2" y="16"/>
                    <a:pt x="4" y="16"/>
                  </a:cubicBezTo>
                  <a:cubicBezTo>
                    <a:pt x="6" y="16"/>
                    <a:pt x="6" y="16"/>
                    <a:pt x="6" y="16"/>
                  </a:cubicBezTo>
                  <a:cubicBezTo>
                    <a:pt x="8" y="16"/>
                    <a:pt x="10" y="15"/>
                    <a:pt x="10" y="13"/>
                  </a:cubicBezTo>
                  <a:cubicBezTo>
                    <a:pt x="10" y="2"/>
                    <a:pt x="10" y="2"/>
                    <a:pt x="10" y="2"/>
                  </a:cubicBezTo>
                  <a:lnTo>
                    <a:pt x="1"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31"/>
            <p:cNvSpPr>
              <a:spLocks noEditPoints="1"/>
            </p:cNvSpPr>
            <p:nvPr/>
          </p:nvSpPr>
          <p:spPr bwMode="auto">
            <a:xfrm>
              <a:off x="4012" y="947"/>
              <a:ext cx="211" cy="322"/>
            </a:xfrm>
            <a:custGeom>
              <a:avLst/>
              <a:gdLst>
                <a:gd name="T0" fmla="*/ 6 w 11"/>
                <a:gd name="T1" fmla="*/ 17 h 17"/>
                <a:gd name="T2" fmla="*/ 4 w 11"/>
                <a:gd name="T3" fmla="*/ 17 h 17"/>
                <a:gd name="T4" fmla="*/ 0 w 11"/>
                <a:gd name="T5" fmla="*/ 13 h 17"/>
                <a:gd name="T6" fmla="*/ 0 w 11"/>
                <a:gd name="T7" fmla="*/ 1 h 17"/>
                <a:gd name="T8" fmla="*/ 0 w 11"/>
                <a:gd name="T9" fmla="*/ 0 h 17"/>
                <a:gd name="T10" fmla="*/ 10 w 11"/>
                <a:gd name="T11" fmla="*/ 0 h 17"/>
                <a:gd name="T12" fmla="*/ 11 w 11"/>
                <a:gd name="T13" fmla="*/ 1 h 17"/>
                <a:gd name="T14" fmla="*/ 11 w 11"/>
                <a:gd name="T15" fmla="*/ 13 h 17"/>
                <a:gd name="T16" fmla="*/ 6 w 11"/>
                <a:gd name="T17" fmla="*/ 17 h 17"/>
                <a:gd name="T18" fmla="*/ 1 w 11"/>
                <a:gd name="T19" fmla="*/ 2 h 17"/>
                <a:gd name="T20" fmla="*/ 1 w 11"/>
                <a:gd name="T21" fmla="*/ 13 h 17"/>
                <a:gd name="T22" fmla="*/ 4 w 11"/>
                <a:gd name="T23" fmla="*/ 16 h 17"/>
                <a:gd name="T24" fmla="*/ 6 w 11"/>
                <a:gd name="T25" fmla="*/ 16 h 17"/>
                <a:gd name="T26" fmla="*/ 10 w 11"/>
                <a:gd name="T27" fmla="*/ 13 h 17"/>
                <a:gd name="T28" fmla="*/ 10 w 11"/>
                <a:gd name="T29" fmla="*/ 2 h 17"/>
                <a:gd name="T30" fmla="*/ 1 w 11"/>
                <a:gd name="T31"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7">
                  <a:moveTo>
                    <a:pt x="6" y="17"/>
                  </a:moveTo>
                  <a:cubicBezTo>
                    <a:pt x="4" y="17"/>
                    <a:pt x="4" y="17"/>
                    <a:pt x="4" y="17"/>
                  </a:cubicBezTo>
                  <a:cubicBezTo>
                    <a:pt x="2" y="17"/>
                    <a:pt x="0" y="15"/>
                    <a:pt x="0" y="13"/>
                  </a:cubicBezTo>
                  <a:cubicBezTo>
                    <a:pt x="0" y="1"/>
                    <a:pt x="0" y="1"/>
                    <a:pt x="0" y="1"/>
                  </a:cubicBezTo>
                  <a:cubicBezTo>
                    <a:pt x="0" y="1"/>
                    <a:pt x="0" y="0"/>
                    <a:pt x="0" y="0"/>
                  </a:cubicBezTo>
                  <a:cubicBezTo>
                    <a:pt x="10" y="0"/>
                    <a:pt x="10" y="0"/>
                    <a:pt x="10" y="0"/>
                  </a:cubicBezTo>
                  <a:cubicBezTo>
                    <a:pt x="11" y="0"/>
                    <a:pt x="11" y="1"/>
                    <a:pt x="11" y="1"/>
                  </a:cubicBezTo>
                  <a:cubicBezTo>
                    <a:pt x="11" y="13"/>
                    <a:pt x="11" y="13"/>
                    <a:pt x="11" y="13"/>
                  </a:cubicBezTo>
                  <a:cubicBezTo>
                    <a:pt x="11" y="15"/>
                    <a:pt x="9" y="17"/>
                    <a:pt x="6" y="17"/>
                  </a:cubicBezTo>
                  <a:close/>
                  <a:moveTo>
                    <a:pt x="1" y="2"/>
                  </a:moveTo>
                  <a:cubicBezTo>
                    <a:pt x="1" y="13"/>
                    <a:pt x="1" y="13"/>
                    <a:pt x="1" y="13"/>
                  </a:cubicBezTo>
                  <a:cubicBezTo>
                    <a:pt x="1" y="15"/>
                    <a:pt x="2" y="16"/>
                    <a:pt x="4" y="16"/>
                  </a:cubicBezTo>
                  <a:cubicBezTo>
                    <a:pt x="6" y="16"/>
                    <a:pt x="6" y="16"/>
                    <a:pt x="6" y="16"/>
                  </a:cubicBezTo>
                  <a:cubicBezTo>
                    <a:pt x="8" y="16"/>
                    <a:pt x="10" y="15"/>
                    <a:pt x="10" y="13"/>
                  </a:cubicBezTo>
                  <a:cubicBezTo>
                    <a:pt x="10" y="2"/>
                    <a:pt x="10" y="2"/>
                    <a:pt x="10" y="2"/>
                  </a:cubicBezTo>
                  <a:lnTo>
                    <a:pt x="1"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32"/>
            <p:cNvSpPr>
              <a:spLocks noEditPoints="1"/>
            </p:cNvSpPr>
            <p:nvPr/>
          </p:nvSpPr>
          <p:spPr bwMode="auto">
            <a:xfrm>
              <a:off x="4204" y="947"/>
              <a:ext cx="211" cy="322"/>
            </a:xfrm>
            <a:custGeom>
              <a:avLst/>
              <a:gdLst>
                <a:gd name="T0" fmla="*/ 6 w 11"/>
                <a:gd name="T1" fmla="*/ 17 h 17"/>
                <a:gd name="T2" fmla="*/ 4 w 11"/>
                <a:gd name="T3" fmla="*/ 17 h 17"/>
                <a:gd name="T4" fmla="*/ 0 w 11"/>
                <a:gd name="T5" fmla="*/ 13 h 17"/>
                <a:gd name="T6" fmla="*/ 0 w 11"/>
                <a:gd name="T7" fmla="*/ 1 h 17"/>
                <a:gd name="T8" fmla="*/ 0 w 11"/>
                <a:gd name="T9" fmla="*/ 0 h 17"/>
                <a:gd name="T10" fmla="*/ 10 w 11"/>
                <a:gd name="T11" fmla="*/ 0 h 17"/>
                <a:gd name="T12" fmla="*/ 11 w 11"/>
                <a:gd name="T13" fmla="*/ 1 h 17"/>
                <a:gd name="T14" fmla="*/ 11 w 11"/>
                <a:gd name="T15" fmla="*/ 13 h 17"/>
                <a:gd name="T16" fmla="*/ 6 w 11"/>
                <a:gd name="T17" fmla="*/ 17 h 17"/>
                <a:gd name="T18" fmla="*/ 1 w 11"/>
                <a:gd name="T19" fmla="*/ 2 h 17"/>
                <a:gd name="T20" fmla="*/ 1 w 11"/>
                <a:gd name="T21" fmla="*/ 13 h 17"/>
                <a:gd name="T22" fmla="*/ 4 w 11"/>
                <a:gd name="T23" fmla="*/ 16 h 17"/>
                <a:gd name="T24" fmla="*/ 6 w 11"/>
                <a:gd name="T25" fmla="*/ 16 h 17"/>
                <a:gd name="T26" fmla="*/ 10 w 11"/>
                <a:gd name="T27" fmla="*/ 13 h 17"/>
                <a:gd name="T28" fmla="*/ 10 w 11"/>
                <a:gd name="T29" fmla="*/ 2 h 17"/>
                <a:gd name="T30" fmla="*/ 1 w 11"/>
                <a:gd name="T31"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17">
                  <a:moveTo>
                    <a:pt x="6" y="17"/>
                  </a:moveTo>
                  <a:cubicBezTo>
                    <a:pt x="4" y="17"/>
                    <a:pt x="4" y="17"/>
                    <a:pt x="4" y="17"/>
                  </a:cubicBezTo>
                  <a:cubicBezTo>
                    <a:pt x="2" y="17"/>
                    <a:pt x="0" y="15"/>
                    <a:pt x="0" y="13"/>
                  </a:cubicBezTo>
                  <a:cubicBezTo>
                    <a:pt x="0" y="1"/>
                    <a:pt x="0" y="1"/>
                    <a:pt x="0" y="1"/>
                  </a:cubicBezTo>
                  <a:cubicBezTo>
                    <a:pt x="0" y="1"/>
                    <a:pt x="0" y="0"/>
                    <a:pt x="0" y="0"/>
                  </a:cubicBezTo>
                  <a:cubicBezTo>
                    <a:pt x="10" y="0"/>
                    <a:pt x="10" y="0"/>
                    <a:pt x="10" y="0"/>
                  </a:cubicBezTo>
                  <a:cubicBezTo>
                    <a:pt x="11" y="0"/>
                    <a:pt x="11" y="1"/>
                    <a:pt x="11" y="1"/>
                  </a:cubicBezTo>
                  <a:cubicBezTo>
                    <a:pt x="11" y="13"/>
                    <a:pt x="11" y="13"/>
                    <a:pt x="11" y="13"/>
                  </a:cubicBezTo>
                  <a:cubicBezTo>
                    <a:pt x="11" y="15"/>
                    <a:pt x="9" y="17"/>
                    <a:pt x="6" y="17"/>
                  </a:cubicBezTo>
                  <a:close/>
                  <a:moveTo>
                    <a:pt x="1" y="2"/>
                  </a:moveTo>
                  <a:cubicBezTo>
                    <a:pt x="1" y="13"/>
                    <a:pt x="1" y="13"/>
                    <a:pt x="1" y="13"/>
                  </a:cubicBezTo>
                  <a:cubicBezTo>
                    <a:pt x="1" y="15"/>
                    <a:pt x="2" y="16"/>
                    <a:pt x="4" y="16"/>
                  </a:cubicBezTo>
                  <a:cubicBezTo>
                    <a:pt x="6" y="16"/>
                    <a:pt x="6" y="16"/>
                    <a:pt x="6" y="16"/>
                  </a:cubicBezTo>
                  <a:cubicBezTo>
                    <a:pt x="8" y="16"/>
                    <a:pt x="10" y="15"/>
                    <a:pt x="10" y="13"/>
                  </a:cubicBezTo>
                  <a:cubicBezTo>
                    <a:pt x="10" y="2"/>
                    <a:pt x="10" y="2"/>
                    <a:pt x="10" y="2"/>
                  </a:cubicBezTo>
                  <a:lnTo>
                    <a:pt x="1"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33"/>
            <p:cNvSpPr/>
            <p:nvPr/>
          </p:nvSpPr>
          <p:spPr bwMode="auto">
            <a:xfrm>
              <a:off x="3437" y="720"/>
              <a:ext cx="57" cy="265"/>
            </a:xfrm>
            <a:custGeom>
              <a:avLst/>
              <a:gdLst>
                <a:gd name="T0" fmla="*/ 0 w 3"/>
                <a:gd name="T1" fmla="*/ 14 h 14"/>
                <a:gd name="T2" fmla="*/ 0 w 3"/>
                <a:gd name="T3" fmla="*/ 14 h 14"/>
                <a:gd name="T4" fmla="*/ 0 w 3"/>
                <a:gd name="T5" fmla="*/ 13 h 14"/>
                <a:gd name="T6" fmla="*/ 2 w 3"/>
                <a:gd name="T7" fmla="*/ 1 h 14"/>
                <a:gd name="T8" fmla="*/ 3 w 3"/>
                <a:gd name="T9" fmla="*/ 1 h 14"/>
                <a:gd name="T10" fmla="*/ 3 w 3"/>
                <a:gd name="T11" fmla="*/ 1 h 14"/>
                <a:gd name="T12" fmla="*/ 1 w 3"/>
                <a:gd name="T13" fmla="*/ 13 h 14"/>
                <a:gd name="T14" fmla="*/ 0 w 3"/>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14">
                  <a:moveTo>
                    <a:pt x="0" y="14"/>
                  </a:moveTo>
                  <a:cubicBezTo>
                    <a:pt x="0" y="14"/>
                    <a:pt x="0" y="14"/>
                    <a:pt x="0" y="14"/>
                  </a:cubicBezTo>
                  <a:cubicBezTo>
                    <a:pt x="0" y="13"/>
                    <a:pt x="0" y="13"/>
                    <a:pt x="0" y="13"/>
                  </a:cubicBezTo>
                  <a:cubicBezTo>
                    <a:pt x="2" y="1"/>
                    <a:pt x="2" y="1"/>
                    <a:pt x="2" y="1"/>
                  </a:cubicBezTo>
                  <a:cubicBezTo>
                    <a:pt x="2" y="1"/>
                    <a:pt x="3" y="0"/>
                    <a:pt x="3" y="1"/>
                  </a:cubicBezTo>
                  <a:cubicBezTo>
                    <a:pt x="3" y="1"/>
                    <a:pt x="3" y="1"/>
                    <a:pt x="3" y="1"/>
                  </a:cubicBezTo>
                  <a:cubicBezTo>
                    <a:pt x="1" y="13"/>
                    <a:pt x="1" y="13"/>
                    <a:pt x="1" y="13"/>
                  </a:cubicBezTo>
                  <a:cubicBezTo>
                    <a:pt x="1" y="13"/>
                    <a:pt x="1" y="14"/>
                    <a:pt x="0" y="1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34"/>
            <p:cNvSpPr/>
            <p:nvPr/>
          </p:nvSpPr>
          <p:spPr bwMode="auto">
            <a:xfrm>
              <a:off x="3628" y="720"/>
              <a:ext cx="39" cy="265"/>
            </a:xfrm>
            <a:custGeom>
              <a:avLst/>
              <a:gdLst>
                <a:gd name="T0" fmla="*/ 0 w 2"/>
                <a:gd name="T1" fmla="*/ 14 h 14"/>
                <a:gd name="T2" fmla="*/ 0 w 2"/>
                <a:gd name="T3" fmla="*/ 14 h 14"/>
                <a:gd name="T4" fmla="*/ 0 w 2"/>
                <a:gd name="T5" fmla="*/ 13 h 14"/>
                <a:gd name="T6" fmla="*/ 1 w 2"/>
                <a:gd name="T7" fmla="*/ 1 h 14"/>
                <a:gd name="T8" fmla="*/ 2 w 2"/>
                <a:gd name="T9" fmla="*/ 0 h 14"/>
                <a:gd name="T10" fmla="*/ 2 w 2"/>
                <a:gd name="T11" fmla="*/ 1 h 14"/>
                <a:gd name="T12" fmla="*/ 1 w 2"/>
                <a:gd name="T13" fmla="*/ 13 h 14"/>
                <a:gd name="T14" fmla="*/ 0 w 2"/>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4">
                  <a:moveTo>
                    <a:pt x="0" y="14"/>
                  </a:moveTo>
                  <a:cubicBezTo>
                    <a:pt x="0" y="14"/>
                    <a:pt x="0" y="14"/>
                    <a:pt x="0" y="14"/>
                  </a:cubicBezTo>
                  <a:cubicBezTo>
                    <a:pt x="0" y="14"/>
                    <a:pt x="0" y="13"/>
                    <a:pt x="0" y="13"/>
                  </a:cubicBezTo>
                  <a:cubicBezTo>
                    <a:pt x="1" y="1"/>
                    <a:pt x="1" y="1"/>
                    <a:pt x="1" y="1"/>
                  </a:cubicBezTo>
                  <a:cubicBezTo>
                    <a:pt x="1" y="1"/>
                    <a:pt x="1" y="0"/>
                    <a:pt x="2" y="0"/>
                  </a:cubicBezTo>
                  <a:cubicBezTo>
                    <a:pt x="2" y="1"/>
                    <a:pt x="2" y="1"/>
                    <a:pt x="2" y="1"/>
                  </a:cubicBezTo>
                  <a:cubicBezTo>
                    <a:pt x="1" y="13"/>
                    <a:pt x="1" y="13"/>
                    <a:pt x="1" y="13"/>
                  </a:cubicBezTo>
                  <a:cubicBezTo>
                    <a:pt x="1" y="13"/>
                    <a:pt x="0" y="14"/>
                    <a:pt x="0" y="1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35"/>
            <p:cNvSpPr/>
            <p:nvPr/>
          </p:nvSpPr>
          <p:spPr bwMode="auto">
            <a:xfrm>
              <a:off x="4147" y="720"/>
              <a:ext cx="76" cy="265"/>
            </a:xfrm>
            <a:custGeom>
              <a:avLst/>
              <a:gdLst>
                <a:gd name="T0" fmla="*/ 3 w 4"/>
                <a:gd name="T1" fmla="*/ 14 h 14"/>
                <a:gd name="T2" fmla="*/ 3 w 4"/>
                <a:gd name="T3" fmla="*/ 13 h 14"/>
                <a:gd name="T4" fmla="*/ 0 w 4"/>
                <a:gd name="T5" fmla="*/ 1 h 14"/>
                <a:gd name="T6" fmla="*/ 1 w 4"/>
                <a:gd name="T7" fmla="*/ 1 h 14"/>
                <a:gd name="T8" fmla="*/ 1 w 4"/>
                <a:gd name="T9" fmla="*/ 1 h 14"/>
                <a:gd name="T10" fmla="*/ 4 w 4"/>
                <a:gd name="T11" fmla="*/ 13 h 14"/>
                <a:gd name="T12" fmla="*/ 3 w 4"/>
                <a:gd name="T13" fmla="*/ 14 h 14"/>
                <a:gd name="T14" fmla="*/ 3 w 4"/>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14">
                  <a:moveTo>
                    <a:pt x="3" y="14"/>
                  </a:moveTo>
                  <a:cubicBezTo>
                    <a:pt x="3" y="14"/>
                    <a:pt x="3" y="13"/>
                    <a:pt x="3" y="13"/>
                  </a:cubicBezTo>
                  <a:cubicBezTo>
                    <a:pt x="0" y="1"/>
                    <a:pt x="0" y="1"/>
                    <a:pt x="0" y="1"/>
                  </a:cubicBezTo>
                  <a:cubicBezTo>
                    <a:pt x="0" y="1"/>
                    <a:pt x="0" y="1"/>
                    <a:pt x="1" y="1"/>
                  </a:cubicBezTo>
                  <a:cubicBezTo>
                    <a:pt x="1" y="0"/>
                    <a:pt x="1" y="1"/>
                    <a:pt x="1" y="1"/>
                  </a:cubicBezTo>
                  <a:cubicBezTo>
                    <a:pt x="4" y="13"/>
                    <a:pt x="4" y="13"/>
                    <a:pt x="4" y="13"/>
                  </a:cubicBezTo>
                  <a:cubicBezTo>
                    <a:pt x="4" y="13"/>
                    <a:pt x="4" y="13"/>
                    <a:pt x="3" y="14"/>
                  </a:cubicBezTo>
                  <a:cubicBezTo>
                    <a:pt x="3" y="14"/>
                    <a:pt x="3" y="14"/>
                    <a:pt x="3" y="1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36"/>
            <p:cNvSpPr/>
            <p:nvPr/>
          </p:nvSpPr>
          <p:spPr bwMode="auto">
            <a:xfrm>
              <a:off x="3974" y="720"/>
              <a:ext cx="57" cy="265"/>
            </a:xfrm>
            <a:custGeom>
              <a:avLst/>
              <a:gdLst>
                <a:gd name="T0" fmla="*/ 2 w 3"/>
                <a:gd name="T1" fmla="*/ 14 h 14"/>
                <a:gd name="T2" fmla="*/ 2 w 3"/>
                <a:gd name="T3" fmla="*/ 13 h 14"/>
                <a:gd name="T4" fmla="*/ 0 w 3"/>
                <a:gd name="T5" fmla="*/ 1 h 14"/>
                <a:gd name="T6" fmla="*/ 1 w 3"/>
                <a:gd name="T7" fmla="*/ 0 h 14"/>
                <a:gd name="T8" fmla="*/ 2 w 3"/>
                <a:gd name="T9" fmla="*/ 1 h 14"/>
                <a:gd name="T10" fmla="*/ 3 w 3"/>
                <a:gd name="T11" fmla="*/ 13 h 14"/>
                <a:gd name="T12" fmla="*/ 2 w 3"/>
                <a:gd name="T13" fmla="*/ 14 h 14"/>
                <a:gd name="T14" fmla="*/ 2 w 3"/>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14">
                  <a:moveTo>
                    <a:pt x="2" y="14"/>
                  </a:moveTo>
                  <a:cubicBezTo>
                    <a:pt x="2" y="14"/>
                    <a:pt x="2" y="13"/>
                    <a:pt x="2" y="13"/>
                  </a:cubicBezTo>
                  <a:cubicBezTo>
                    <a:pt x="0" y="1"/>
                    <a:pt x="0" y="1"/>
                    <a:pt x="0" y="1"/>
                  </a:cubicBezTo>
                  <a:cubicBezTo>
                    <a:pt x="0" y="1"/>
                    <a:pt x="1" y="1"/>
                    <a:pt x="1" y="0"/>
                  </a:cubicBezTo>
                  <a:cubicBezTo>
                    <a:pt x="1" y="0"/>
                    <a:pt x="2" y="1"/>
                    <a:pt x="2" y="1"/>
                  </a:cubicBezTo>
                  <a:cubicBezTo>
                    <a:pt x="3" y="13"/>
                    <a:pt x="3" y="13"/>
                    <a:pt x="3" y="13"/>
                  </a:cubicBezTo>
                  <a:cubicBezTo>
                    <a:pt x="3" y="13"/>
                    <a:pt x="3" y="14"/>
                    <a:pt x="2" y="14"/>
                  </a:cubicBezTo>
                  <a:cubicBezTo>
                    <a:pt x="2" y="14"/>
                    <a:pt x="2" y="14"/>
                    <a:pt x="2" y="1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37"/>
            <p:cNvSpPr/>
            <p:nvPr/>
          </p:nvSpPr>
          <p:spPr bwMode="auto">
            <a:xfrm>
              <a:off x="3820" y="720"/>
              <a:ext cx="20" cy="265"/>
            </a:xfrm>
            <a:custGeom>
              <a:avLst/>
              <a:gdLst>
                <a:gd name="T0" fmla="*/ 0 w 1"/>
                <a:gd name="T1" fmla="*/ 14 h 14"/>
                <a:gd name="T2" fmla="*/ 0 w 1"/>
                <a:gd name="T3" fmla="*/ 13 h 14"/>
                <a:gd name="T4" fmla="*/ 0 w 1"/>
                <a:gd name="T5" fmla="*/ 1 h 14"/>
                <a:gd name="T6" fmla="*/ 0 w 1"/>
                <a:gd name="T7" fmla="*/ 0 h 14"/>
                <a:gd name="T8" fmla="*/ 1 w 1"/>
                <a:gd name="T9" fmla="*/ 1 h 14"/>
                <a:gd name="T10" fmla="*/ 1 w 1"/>
                <a:gd name="T11" fmla="*/ 13 h 14"/>
                <a:gd name="T12" fmla="*/ 0 w 1"/>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 h="14">
                  <a:moveTo>
                    <a:pt x="0" y="14"/>
                  </a:moveTo>
                  <a:cubicBezTo>
                    <a:pt x="0" y="14"/>
                    <a:pt x="0" y="13"/>
                    <a:pt x="0" y="13"/>
                  </a:cubicBezTo>
                  <a:cubicBezTo>
                    <a:pt x="0" y="1"/>
                    <a:pt x="0" y="1"/>
                    <a:pt x="0" y="1"/>
                  </a:cubicBezTo>
                  <a:cubicBezTo>
                    <a:pt x="0" y="1"/>
                    <a:pt x="0" y="0"/>
                    <a:pt x="0" y="0"/>
                  </a:cubicBezTo>
                  <a:cubicBezTo>
                    <a:pt x="1" y="0"/>
                    <a:pt x="1" y="1"/>
                    <a:pt x="1" y="1"/>
                  </a:cubicBezTo>
                  <a:cubicBezTo>
                    <a:pt x="1" y="13"/>
                    <a:pt x="1" y="13"/>
                    <a:pt x="1" y="13"/>
                  </a:cubicBezTo>
                  <a:cubicBezTo>
                    <a:pt x="1" y="13"/>
                    <a:pt x="1" y="14"/>
                    <a:pt x="0" y="1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38"/>
            <p:cNvSpPr>
              <a:spLocks noEditPoints="1"/>
            </p:cNvSpPr>
            <p:nvPr/>
          </p:nvSpPr>
          <p:spPr bwMode="auto">
            <a:xfrm>
              <a:off x="3245" y="2195"/>
              <a:ext cx="1170" cy="114"/>
            </a:xfrm>
            <a:custGeom>
              <a:avLst/>
              <a:gdLst>
                <a:gd name="T0" fmla="*/ 58 w 61"/>
                <a:gd name="T1" fmla="*/ 6 h 6"/>
                <a:gd name="T2" fmla="*/ 2 w 61"/>
                <a:gd name="T3" fmla="*/ 6 h 6"/>
                <a:gd name="T4" fmla="*/ 0 w 61"/>
                <a:gd name="T5" fmla="*/ 3 h 6"/>
                <a:gd name="T6" fmla="*/ 2 w 61"/>
                <a:gd name="T7" fmla="*/ 0 h 6"/>
                <a:gd name="T8" fmla="*/ 58 w 61"/>
                <a:gd name="T9" fmla="*/ 0 h 6"/>
                <a:gd name="T10" fmla="*/ 61 w 61"/>
                <a:gd name="T11" fmla="*/ 3 h 6"/>
                <a:gd name="T12" fmla="*/ 58 w 61"/>
                <a:gd name="T13" fmla="*/ 6 h 6"/>
                <a:gd name="T14" fmla="*/ 2 w 61"/>
                <a:gd name="T15" fmla="*/ 2 h 6"/>
                <a:gd name="T16" fmla="*/ 1 w 61"/>
                <a:gd name="T17" fmla="*/ 3 h 6"/>
                <a:gd name="T18" fmla="*/ 2 w 61"/>
                <a:gd name="T19" fmla="*/ 4 h 6"/>
                <a:gd name="T20" fmla="*/ 58 w 61"/>
                <a:gd name="T21" fmla="*/ 4 h 6"/>
                <a:gd name="T22" fmla="*/ 60 w 61"/>
                <a:gd name="T23" fmla="*/ 3 h 6"/>
                <a:gd name="T24" fmla="*/ 58 w 61"/>
                <a:gd name="T25" fmla="*/ 2 h 6"/>
                <a:gd name="T26" fmla="*/ 2 w 61"/>
                <a:gd name="T27"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6">
                  <a:moveTo>
                    <a:pt x="58" y="6"/>
                  </a:moveTo>
                  <a:cubicBezTo>
                    <a:pt x="2" y="6"/>
                    <a:pt x="2" y="6"/>
                    <a:pt x="2" y="6"/>
                  </a:cubicBezTo>
                  <a:cubicBezTo>
                    <a:pt x="1" y="6"/>
                    <a:pt x="0" y="4"/>
                    <a:pt x="0" y="3"/>
                  </a:cubicBezTo>
                  <a:cubicBezTo>
                    <a:pt x="0" y="2"/>
                    <a:pt x="1" y="0"/>
                    <a:pt x="2" y="0"/>
                  </a:cubicBezTo>
                  <a:cubicBezTo>
                    <a:pt x="58" y="0"/>
                    <a:pt x="58" y="0"/>
                    <a:pt x="58" y="0"/>
                  </a:cubicBezTo>
                  <a:cubicBezTo>
                    <a:pt x="60" y="0"/>
                    <a:pt x="61" y="2"/>
                    <a:pt x="61" y="3"/>
                  </a:cubicBezTo>
                  <a:cubicBezTo>
                    <a:pt x="61" y="4"/>
                    <a:pt x="60" y="6"/>
                    <a:pt x="58" y="6"/>
                  </a:cubicBezTo>
                  <a:close/>
                  <a:moveTo>
                    <a:pt x="2" y="2"/>
                  </a:moveTo>
                  <a:cubicBezTo>
                    <a:pt x="2" y="2"/>
                    <a:pt x="1" y="2"/>
                    <a:pt x="1" y="3"/>
                  </a:cubicBezTo>
                  <a:cubicBezTo>
                    <a:pt x="1" y="4"/>
                    <a:pt x="2" y="4"/>
                    <a:pt x="2" y="4"/>
                  </a:cubicBezTo>
                  <a:cubicBezTo>
                    <a:pt x="58" y="4"/>
                    <a:pt x="58" y="4"/>
                    <a:pt x="58" y="4"/>
                  </a:cubicBezTo>
                  <a:cubicBezTo>
                    <a:pt x="59" y="4"/>
                    <a:pt x="60" y="4"/>
                    <a:pt x="60" y="3"/>
                  </a:cubicBezTo>
                  <a:cubicBezTo>
                    <a:pt x="60" y="2"/>
                    <a:pt x="59" y="2"/>
                    <a:pt x="58" y="2"/>
                  </a:cubicBezTo>
                  <a:lnTo>
                    <a:pt x="2"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39"/>
            <p:cNvSpPr/>
            <p:nvPr/>
          </p:nvSpPr>
          <p:spPr bwMode="auto">
            <a:xfrm>
              <a:off x="3513" y="2403"/>
              <a:ext cx="614" cy="151"/>
            </a:xfrm>
            <a:custGeom>
              <a:avLst/>
              <a:gdLst>
                <a:gd name="T0" fmla="*/ 32 w 32"/>
                <a:gd name="T1" fmla="*/ 4 h 8"/>
                <a:gd name="T2" fmla="*/ 28 w 32"/>
                <a:gd name="T3" fmla="*/ 8 h 8"/>
                <a:gd name="T4" fmla="*/ 4 w 32"/>
                <a:gd name="T5" fmla="*/ 8 h 8"/>
                <a:gd name="T6" fmla="*/ 0 w 32"/>
                <a:gd name="T7" fmla="*/ 4 h 8"/>
                <a:gd name="T8" fmla="*/ 0 w 32"/>
                <a:gd name="T9" fmla="*/ 4 h 8"/>
                <a:gd name="T10" fmla="*/ 4 w 32"/>
                <a:gd name="T11" fmla="*/ 0 h 8"/>
                <a:gd name="T12" fmla="*/ 28 w 32"/>
                <a:gd name="T13" fmla="*/ 0 h 8"/>
                <a:gd name="T14" fmla="*/ 32 w 32"/>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8">
                  <a:moveTo>
                    <a:pt x="32" y="4"/>
                  </a:moveTo>
                  <a:cubicBezTo>
                    <a:pt x="32" y="6"/>
                    <a:pt x="31" y="8"/>
                    <a:pt x="28" y="8"/>
                  </a:cubicBezTo>
                  <a:cubicBezTo>
                    <a:pt x="4" y="8"/>
                    <a:pt x="4" y="8"/>
                    <a:pt x="4" y="8"/>
                  </a:cubicBezTo>
                  <a:cubicBezTo>
                    <a:pt x="2" y="8"/>
                    <a:pt x="0" y="6"/>
                    <a:pt x="0" y="4"/>
                  </a:cubicBezTo>
                  <a:cubicBezTo>
                    <a:pt x="0" y="4"/>
                    <a:pt x="0" y="4"/>
                    <a:pt x="0" y="4"/>
                  </a:cubicBezTo>
                  <a:cubicBezTo>
                    <a:pt x="0" y="2"/>
                    <a:pt x="2" y="0"/>
                    <a:pt x="4" y="0"/>
                  </a:cubicBezTo>
                  <a:cubicBezTo>
                    <a:pt x="28" y="0"/>
                    <a:pt x="28" y="0"/>
                    <a:pt x="28" y="0"/>
                  </a:cubicBezTo>
                  <a:cubicBezTo>
                    <a:pt x="31" y="0"/>
                    <a:pt x="32" y="2"/>
                    <a:pt x="32" y="4"/>
                  </a:cubicBezTo>
                  <a:close/>
                </a:path>
              </a:pathLst>
            </a:custGeom>
            <a:solidFill>
              <a:srgbClr val="5DC2D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40"/>
            <p:cNvSpPr>
              <a:spLocks noEditPoints="1"/>
            </p:cNvSpPr>
            <p:nvPr/>
          </p:nvSpPr>
          <p:spPr bwMode="auto">
            <a:xfrm>
              <a:off x="3513" y="2384"/>
              <a:ext cx="634" cy="189"/>
            </a:xfrm>
            <a:custGeom>
              <a:avLst/>
              <a:gdLst>
                <a:gd name="T0" fmla="*/ 28 w 33"/>
                <a:gd name="T1" fmla="*/ 10 h 10"/>
                <a:gd name="T2" fmla="*/ 4 w 33"/>
                <a:gd name="T3" fmla="*/ 10 h 10"/>
                <a:gd name="T4" fmla="*/ 0 w 33"/>
                <a:gd name="T5" fmla="*/ 5 h 10"/>
                <a:gd name="T6" fmla="*/ 4 w 33"/>
                <a:gd name="T7" fmla="*/ 0 h 10"/>
                <a:gd name="T8" fmla="*/ 28 w 33"/>
                <a:gd name="T9" fmla="*/ 0 h 10"/>
                <a:gd name="T10" fmla="*/ 33 w 33"/>
                <a:gd name="T11" fmla="*/ 5 h 10"/>
                <a:gd name="T12" fmla="*/ 28 w 33"/>
                <a:gd name="T13" fmla="*/ 10 h 10"/>
                <a:gd name="T14" fmla="*/ 4 w 33"/>
                <a:gd name="T15" fmla="*/ 2 h 10"/>
                <a:gd name="T16" fmla="*/ 1 w 33"/>
                <a:gd name="T17" fmla="*/ 5 h 10"/>
                <a:gd name="T18" fmla="*/ 4 w 33"/>
                <a:gd name="T19" fmla="*/ 8 h 10"/>
                <a:gd name="T20" fmla="*/ 28 w 33"/>
                <a:gd name="T21" fmla="*/ 8 h 10"/>
                <a:gd name="T22" fmla="*/ 32 w 33"/>
                <a:gd name="T23" fmla="*/ 5 h 10"/>
                <a:gd name="T24" fmla="*/ 28 w 33"/>
                <a:gd name="T25" fmla="*/ 2 h 10"/>
                <a:gd name="T26" fmla="*/ 4 w 33"/>
                <a:gd name="T27"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0">
                  <a:moveTo>
                    <a:pt x="28" y="10"/>
                  </a:moveTo>
                  <a:cubicBezTo>
                    <a:pt x="4" y="10"/>
                    <a:pt x="4" y="10"/>
                    <a:pt x="4" y="10"/>
                  </a:cubicBezTo>
                  <a:cubicBezTo>
                    <a:pt x="2" y="10"/>
                    <a:pt x="0" y="7"/>
                    <a:pt x="0" y="5"/>
                  </a:cubicBezTo>
                  <a:cubicBezTo>
                    <a:pt x="0" y="2"/>
                    <a:pt x="2" y="0"/>
                    <a:pt x="4" y="0"/>
                  </a:cubicBezTo>
                  <a:cubicBezTo>
                    <a:pt x="28" y="0"/>
                    <a:pt x="28" y="0"/>
                    <a:pt x="28" y="0"/>
                  </a:cubicBezTo>
                  <a:cubicBezTo>
                    <a:pt x="31" y="0"/>
                    <a:pt x="33" y="2"/>
                    <a:pt x="33" y="5"/>
                  </a:cubicBezTo>
                  <a:cubicBezTo>
                    <a:pt x="33" y="7"/>
                    <a:pt x="31" y="10"/>
                    <a:pt x="28" y="10"/>
                  </a:cubicBezTo>
                  <a:close/>
                  <a:moveTo>
                    <a:pt x="4" y="2"/>
                  </a:moveTo>
                  <a:cubicBezTo>
                    <a:pt x="2" y="2"/>
                    <a:pt x="1" y="3"/>
                    <a:pt x="1" y="5"/>
                  </a:cubicBezTo>
                  <a:cubicBezTo>
                    <a:pt x="1" y="7"/>
                    <a:pt x="2" y="8"/>
                    <a:pt x="4" y="8"/>
                  </a:cubicBezTo>
                  <a:cubicBezTo>
                    <a:pt x="28" y="8"/>
                    <a:pt x="28" y="8"/>
                    <a:pt x="28" y="8"/>
                  </a:cubicBezTo>
                  <a:cubicBezTo>
                    <a:pt x="30" y="8"/>
                    <a:pt x="32" y="7"/>
                    <a:pt x="32" y="5"/>
                  </a:cubicBezTo>
                  <a:cubicBezTo>
                    <a:pt x="32" y="3"/>
                    <a:pt x="30" y="2"/>
                    <a:pt x="28" y="2"/>
                  </a:cubicBezTo>
                  <a:lnTo>
                    <a:pt x="4" y="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41"/>
            <p:cNvSpPr>
              <a:spLocks noEditPoints="1"/>
            </p:cNvSpPr>
            <p:nvPr/>
          </p:nvSpPr>
          <p:spPr bwMode="auto">
            <a:xfrm>
              <a:off x="3609" y="2460"/>
              <a:ext cx="58" cy="57"/>
            </a:xfrm>
            <a:custGeom>
              <a:avLst/>
              <a:gdLst>
                <a:gd name="T0" fmla="*/ 2 w 3"/>
                <a:gd name="T1" fmla="*/ 1 h 3"/>
                <a:gd name="T2" fmla="*/ 3 w 3"/>
                <a:gd name="T3" fmla="*/ 1 h 3"/>
                <a:gd name="T4" fmla="*/ 1 w 3"/>
                <a:gd name="T5" fmla="*/ 0 h 3"/>
                <a:gd name="T6" fmla="*/ 1 w 3"/>
                <a:gd name="T7" fmla="*/ 0 h 3"/>
                <a:gd name="T8" fmla="*/ 0 w 3"/>
                <a:gd name="T9" fmla="*/ 0 h 3"/>
                <a:gd name="T10" fmla="*/ 0 w 3"/>
                <a:gd name="T11" fmla="*/ 2 h 3"/>
                <a:gd name="T12" fmla="*/ 1 w 3"/>
                <a:gd name="T13" fmla="*/ 3 h 3"/>
                <a:gd name="T14" fmla="*/ 2 w 3"/>
                <a:gd name="T15" fmla="*/ 3 h 3"/>
                <a:gd name="T16" fmla="*/ 3 w 3"/>
                <a:gd name="T17" fmla="*/ 2 h 3"/>
                <a:gd name="T18" fmla="*/ 2 w 3"/>
                <a:gd name="T19" fmla="*/ 1 h 3"/>
                <a:gd name="T20" fmla="*/ 1 w 3"/>
                <a:gd name="T21" fmla="*/ 1 h 3"/>
                <a:gd name="T22" fmla="*/ 1 w 3"/>
                <a:gd name="T23" fmla="*/ 1 h 3"/>
                <a:gd name="T24" fmla="*/ 1 w 3"/>
                <a:gd name="T25" fmla="*/ 0 h 3"/>
                <a:gd name="T26" fmla="*/ 1 w 3"/>
                <a:gd name="T27" fmla="*/ 0 h 3"/>
                <a:gd name="T28" fmla="*/ 2 w 3"/>
                <a:gd name="T29" fmla="*/ 1 h 3"/>
                <a:gd name="T30" fmla="*/ 1 w 3"/>
                <a:gd name="T31" fmla="*/ 1 h 3"/>
                <a:gd name="T32" fmla="*/ 1 w 3"/>
                <a:gd name="T33" fmla="*/ 1 h 3"/>
                <a:gd name="T34" fmla="*/ 2 w 3"/>
                <a:gd name="T35" fmla="*/ 1 h 3"/>
                <a:gd name="T36" fmla="*/ 2 w 3"/>
                <a:gd name="T37" fmla="*/ 2 h 3"/>
                <a:gd name="T38" fmla="*/ 2 w 3"/>
                <a:gd name="T39" fmla="*/ 2 h 3"/>
                <a:gd name="T40" fmla="*/ 1 w 3"/>
                <a:gd name="T41" fmla="*/ 2 h 3"/>
                <a:gd name="T42" fmla="*/ 1 w 3"/>
                <a:gd name="T43"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 h="3">
                  <a:moveTo>
                    <a:pt x="2" y="1"/>
                  </a:moveTo>
                  <a:cubicBezTo>
                    <a:pt x="3" y="1"/>
                    <a:pt x="3" y="1"/>
                    <a:pt x="3" y="1"/>
                  </a:cubicBezTo>
                  <a:cubicBezTo>
                    <a:pt x="3" y="0"/>
                    <a:pt x="2" y="0"/>
                    <a:pt x="1" y="0"/>
                  </a:cubicBezTo>
                  <a:cubicBezTo>
                    <a:pt x="1" y="0"/>
                    <a:pt x="1" y="0"/>
                    <a:pt x="1" y="0"/>
                  </a:cubicBezTo>
                  <a:cubicBezTo>
                    <a:pt x="0" y="0"/>
                    <a:pt x="0" y="0"/>
                    <a:pt x="0" y="0"/>
                  </a:cubicBezTo>
                  <a:cubicBezTo>
                    <a:pt x="0" y="2"/>
                    <a:pt x="0" y="2"/>
                    <a:pt x="0" y="2"/>
                  </a:cubicBezTo>
                  <a:cubicBezTo>
                    <a:pt x="0" y="3"/>
                    <a:pt x="0" y="3"/>
                    <a:pt x="1" y="3"/>
                  </a:cubicBezTo>
                  <a:cubicBezTo>
                    <a:pt x="2" y="3"/>
                    <a:pt x="2" y="3"/>
                    <a:pt x="2" y="3"/>
                  </a:cubicBezTo>
                  <a:cubicBezTo>
                    <a:pt x="2" y="3"/>
                    <a:pt x="3" y="2"/>
                    <a:pt x="3" y="2"/>
                  </a:cubicBezTo>
                  <a:cubicBezTo>
                    <a:pt x="3" y="1"/>
                    <a:pt x="3" y="1"/>
                    <a:pt x="2" y="1"/>
                  </a:cubicBezTo>
                  <a:close/>
                  <a:moveTo>
                    <a:pt x="1" y="1"/>
                  </a:moveTo>
                  <a:cubicBezTo>
                    <a:pt x="1" y="1"/>
                    <a:pt x="1" y="1"/>
                    <a:pt x="1" y="1"/>
                  </a:cubicBezTo>
                  <a:cubicBezTo>
                    <a:pt x="1" y="0"/>
                    <a:pt x="1" y="0"/>
                    <a:pt x="1" y="0"/>
                  </a:cubicBezTo>
                  <a:cubicBezTo>
                    <a:pt x="1" y="0"/>
                    <a:pt x="1" y="0"/>
                    <a:pt x="1" y="0"/>
                  </a:cubicBezTo>
                  <a:cubicBezTo>
                    <a:pt x="1" y="0"/>
                    <a:pt x="2" y="0"/>
                    <a:pt x="2" y="1"/>
                  </a:cubicBezTo>
                  <a:cubicBezTo>
                    <a:pt x="2" y="1"/>
                    <a:pt x="2" y="1"/>
                    <a:pt x="1" y="1"/>
                  </a:cubicBezTo>
                  <a:close/>
                  <a:moveTo>
                    <a:pt x="1" y="1"/>
                  </a:moveTo>
                  <a:cubicBezTo>
                    <a:pt x="2" y="1"/>
                    <a:pt x="2" y="1"/>
                    <a:pt x="2" y="1"/>
                  </a:cubicBezTo>
                  <a:cubicBezTo>
                    <a:pt x="2" y="1"/>
                    <a:pt x="2" y="2"/>
                    <a:pt x="2" y="2"/>
                  </a:cubicBezTo>
                  <a:cubicBezTo>
                    <a:pt x="2" y="2"/>
                    <a:pt x="2" y="2"/>
                    <a:pt x="2" y="2"/>
                  </a:cubicBezTo>
                  <a:cubicBezTo>
                    <a:pt x="1" y="2"/>
                    <a:pt x="1" y="2"/>
                    <a:pt x="1" y="2"/>
                  </a:cubicBezTo>
                  <a:lnTo>
                    <a:pt x="1" y="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42"/>
            <p:cNvSpPr/>
            <p:nvPr/>
          </p:nvSpPr>
          <p:spPr bwMode="auto">
            <a:xfrm>
              <a:off x="3667" y="2460"/>
              <a:ext cx="57" cy="57"/>
            </a:xfrm>
            <a:custGeom>
              <a:avLst/>
              <a:gdLst>
                <a:gd name="T0" fmla="*/ 3 w 3"/>
                <a:gd name="T1" fmla="*/ 0 h 3"/>
                <a:gd name="T2" fmla="*/ 2 w 3"/>
                <a:gd name="T3" fmla="*/ 0 h 3"/>
                <a:gd name="T4" fmla="*/ 2 w 3"/>
                <a:gd name="T5" fmla="*/ 1 h 3"/>
                <a:gd name="T6" fmla="*/ 2 w 3"/>
                <a:gd name="T7" fmla="*/ 2 h 3"/>
                <a:gd name="T8" fmla="*/ 1 w 3"/>
                <a:gd name="T9" fmla="*/ 1 h 3"/>
                <a:gd name="T10" fmla="*/ 1 w 3"/>
                <a:gd name="T11" fmla="*/ 0 h 3"/>
                <a:gd name="T12" fmla="*/ 1 w 3"/>
                <a:gd name="T13" fmla="*/ 0 h 3"/>
                <a:gd name="T14" fmla="*/ 0 w 3"/>
                <a:gd name="T15" fmla="*/ 0 h 3"/>
                <a:gd name="T16" fmla="*/ 0 w 3"/>
                <a:gd name="T17" fmla="*/ 1 h 3"/>
                <a:gd name="T18" fmla="*/ 2 w 3"/>
                <a:gd name="T19" fmla="*/ 3 h 3"/>
                <a:gd name="T20" fmla="*/ 3 w 3"/>
                <a:gd name="T21" fmla="*/ 1 h 3"/>
                <a:gd name="T22" fmla="*/ 3 w 3"/>
                <a:gd name="T23" fmla="*/ 0 h 3"/>
                <a:gd name="T24" fmla="*/ 3 w 3"/>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3">
                  <a:moveTo>
                    <a:pt x="3" y="0"/>
                  </a:moveTo>
                  <a:cubicBezTo>
                    <a:pt x="3" y="0"/>
                    <a:pt x="2" y="0"/>
                    <a:pt x="2" y="0"/>
                  </a:cubicBezTo>
                  <a:cubicBezTo>
                    <a:pt x="2" y="1"/>
                    <a:pt x="2" y="1"/>
                    <a:pt x="2" y="1"/>
                  </a:cubicBezTo>
                  <a:cubicBezTo>
                    <a:pt x="2" y="2"/>
                    <a:pt x="2" y="2"/>
                    <a:pt x="2" y="2"/>
                  </a:cubicBezTo>
                  <a:cubicBezTo>
                    <a:pt x="1" y="2"/>
                    <a:pt x="1" y="2"/>
                    <a:pt x="1" y="1"/>
                  </a:cubicBezTo>
                  <a:cubicBezTo>
                    <a:pt x="1" y="0"/>
                    <a:pt x="1" y="0"/>
                    <a:pt x="1" y="0"/>
                  </a:cubicBezTo>
                  <a:cubicBezTo>
                    <a:pt x="1" y="0"/>
                    <a:pt x="1" y="0"/>
                    <a:pt x="1" y="0"/>
                  </a:cubicBezTo>
                  <a:cubicBezTo>
                    <a:pt x="0" y="0"/>
                    <a:pt x="0" y="0"/>
                    <a:pt x="0" y="0"/>
                  </a:cubicBezTo>
                  <a:cubicBezTo>
                    <a:pt x="0" y="1"/>
                    <a:pt x="0" y="1"/>
                    <a:pt x="0" y="1"/>
                  </a:cubicBezTo>
                  <a:cubicBezTo>
                    <a:pt x="0" y="2"/>
                    <a:pt x="1" y="3"/>
                    <a:pt x="2" y="3"/>
                  </a:cubicBezTo>
                  <a:cubicBezTo>
                    <a:pt x="2" y="3"/>
                    <a:pt x="3" y="2"/>
                    <a:pt x="3" y="1"/>
                  </a:cubicBezTo>
                  <a:cubicBezTo>
                    <a:pt x="3" y="0"/>
                    <a:pt x="3" y="0"/>
                    <a:pt x="3" y="0"/>
                  </a:cubicBezTo>
                  <a:cubicBezTo>
                    <a:pt x="3" y="0"/>
                    <a:pt x="3" y="0"/>
                    <a:pt x="3"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43"/>
            <p:cNvSpPr/>
            <p:nvPr/>
          </p:nvSpPr>
          <p:spPr bwMode="auto">
            <a:xfrm>
              <a:off x="3724" y="2460"/>
              <a:ext cx="58" cy="57"/>
            </a:xfrm>
            <a:custGeom>
              <a:avLst/>
              <a:gdLst>
                <a:gd name="T0" fmla="*/ 3 w 3"/>
                <a:gd name="T1" fmla="*/ 0 h 3"/>
                <a:gd name="T2" fmla="*/ 2 w 3"/>
                <a:gd name="T3" fmla="*/ 1 h 3"/>
                <a:gd name="T4" fmla="*/ 1 w 3"/>
                <a:gd name="T5" fmla="*/ 0 h 3"/>
                <a:gd name="T6" fmla="*/ 0 w 3"/>
                <a:gd name="T7" fmla="*/ 0 h 3"/>
                <a:gd name="T8" fmla="*/ 1 w 3"/>
                <a:gd name="T9" fmla="*/ 0 h 3"/>
                <a:gd name="T10" fmla="*/ 1 w 3"/>
                <a:gd name="T11" fmla="*/ 2 h 3"/>
                <a:gd name="T12" fmla="*/ 1 w 3"/>
                <a:gd name="T13" fmla="*/ 2 h 3"/>
                <a:gd name="T14" fmla="*/ 2 w 3"/>
                <a:gd name="T15" fmla="*/ 3 h 3"/>
                <a:gd name="T16" fmla="*/ 2 w 3"/>
                <a:gd name="T17" fmla="*/ 2 h 3"/>
                <a:gd name="T18" fmla="*/ 2 w 3"/>
                <a:gd name="T19" fmla="*/ 2 h 3"/>
                <a:gd name="T20" fmla="*/ 3 w 3"/>
                <a:gd name="T21" fmla="*/ 0 h 3"/>
                <a:gd name="T22" fmla="*/ 3 w 3"/>
                <a:gd name="T23" fmla="*/ 0 h 3"/>
                <a:gd name="T24" fmla="*/ 3 w 3"/>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3">
                  <a:moveTo>
                    <a:pt x="3" y="0"/>
                  </a:moveTo>
                  <a:cubicBezTo>
                    <a:pt x="2" y="1"/>
                    <a:pt x="2" y="1"/>
                    <a:pt x="2" y="1"/>
                  </a:cubicBezTo>
                  <a:cubicBezTo>
                    <a:pt x="1" y="0"/>
                    <a:pt x="1" y="0"/>
                    <a:pt x="1" y="0"/>
                  </a:cubicBezTo>
                  <a:cubicBezTo>
                    <a:pt x="1" y="0"/>
                    <a:pt x="1" y="0"/>
                    <a:pt x="0" y="0"/>
                  </a:cubicBezTo>
                  <a:cubicBezTo>
                    <a:pt x="0" y="0"/>
                    <a:pt x="0" y="0"/>
                    <a:pt x="1" y="0"/>
                  </a:cubicBezTo>
                  <a:cubicBezTo>
                    <a:pt x="1" y="2"/>
                    <a:pt x="1" y="2"/>
                    <a:pt x="1" y="2"/>
                  </a:cubicBezTo>
                  <a:cubicBezTo>
                    <a:pt x="1" y="2"/>
                    <a:pt x="1" y="2"/>
                    <a:pt x="1" y="2"/>
                  </a:cubicBezTo>
                  <a:cubicBezTo>
                    <a:pt x="1" y="3"/>
                    <a:pt x="2" y="3"/>
                    <a:pt x="2" y="3"/>
                  </a:cubicBezTo>
                  <a:cubicBezTo>
                    <a:pt x="2" y="3"/>
                    <a:pt x="2" y="3"/>
                    <a:pt x="2" y="2"/>
                  </a:cubicBezTo>
                  <a:cubicBezTo>
                    <a:pt x="2" y="2"/>
                    <a:pt x="2" y="2"/>
                    <a:pt x="2" y="2"/>
                  </a:cubicBezTo>
                  <a:cubicBezTo>
                    <a:pt x="3" y="0"/>
                    <a:pt x="3" y="0"/>
                    <a:pt x="3" y="0"/>
                  </a:cubicBezTo>
                  <a:cubicBezTo>
                    <a:pt x="3" y="0"/>
                    <a:pt x="3" y="0"/>
                    <a:pt x="3" y="0"/>
                  </a:cubicBezTo>
                  <a:cubicBezTo>
                    <a:pt x="3" y="0"/>
                    <a:pt x="3" y="0"/>
                    <a:pt x="3"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44"/>
            <p:cNvSpPr/>
            <p:nvPr/>
          </p:nvSpPr>
          <p:spPr bwMode="auto">
            <a:xfrm>
              <a:off x="3820" y="2460"/>
              <a:ext cx="58" cy="57"/>
            </a:xfrm>
            <a:custGeom>
              <a:avLst/>
              <a:gdLst>
                <a:gd name="T0" fmla="*/ 2 w 3"/>
                <a:gd name="T1" fmla="*/ 0 h 3"/>
                <a:gd name="T2" fmla="*/ 2 w 3"/>
                <a:gd name="T3" fmla="*/ 0 h 3"/>
                <a:gd name="T4" fmla="*/ 2 w 3"/>
                <a:gd name="T5" fmla="*/ 1 h 3"/>
                <a:gd name="T6" fmla="*/ 1 w 3"/>
                <a:gd name="T7" fmla="*/ 0 h 3"/>
                <a:gd name="T8" fmla="*/ 0 w 3"/>
                <a:gd name="T9" fmla="*/ 0 h 3"/>
                <a:gd name="T10" fmla="*/ 0 w 3"/>
                <a:gd name="T11" fmla="*/ 0 h 3"/>
                <a:gd name="T12" fmla="*/ 0 w 3"/>
                <a:gd name="T13" fmla="*/ 2 h 3"/>
                <a:gd name="T14" fmla="*/ 0 w 3"/>
                <a:gd name="T15" fmla="*/ 3 h 3"/>
                <a:gd name="T16" fmla="*/ 0 w 3"/>
                <a:gd name="T17" fmla="*/ 3 h 3"/>
                <a:gd name="T18" fmla="*/ 1 w 3"/>
                <a:gd name="T19" fmla="*/ 2 h 3"/>
                <a:gd name="T20" fmla="*/ 1 w 3"/>
                <a:gd name="T21" fmla="*/ 1 h 3"/>
                <a:gd name="T22" fmla="*/ 2 w 3"/>
                <a:gd name="T23" fmla="*/ 3 h 3"/>
                <a:gd name="T24" fmla="*/ 2 w 3"/>
                <a:gd name="T25" fmla="*/ 3 h 3"/>
                <a:gd name="T26" fmla="*/ 2 w 3"/>
                <a:gd name="T27" fmla="*/ 3 h 3"/>
                <a:gd name="T28" fmla="*/ 2 w 3"/>
                <a:gd name="T29" fmla="*/ 3 h 3"/>
                <a:gd name="T30" fmla="*/ 3 w 3"/>
                <a:gd name="T31" fmla="*/ 2 h 3"/>
                <a:gd name="T32" fmla="*/ 3 w 3"/>
                <a:gd name="T33" fmla="*/ 0 h 3"/>
                <a:gd name="T34" fmla="*/ 2 w 3"/>
                <a:gd name="T3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 h="3">
                  <a:moveTo>
                    <a:pt x="2" y="0"/>
                  </a:moveTo>
                  <a:cubicBezTo>
                    <a:pt x="2" y="0"/>
                    <a:pt x="2" y="0"/>
                    <a:pt x="2" y="0"/>
                  </a:cubicBezTo>
                  <a:cubicBezTo>
                    <a:pt x="2" y="1"/>
                    <a:pt x="2" y="1"/>
                    <a:pt x="2" y="1"/>
                  </a:cubicBezTo>
                  <a:cubicBezTo>
                    <a:pt x="1" y="0"/>
                    <a:pt x="1" y="0"/>
                    <a:pt x="1" y="0"/>
                  </a:cubicBezTo>
                  <a:cubicBezTo>
                    <a:pt x="1" y="0"/>
                    <a:pt x="1" y="0"/>
                    <a:pt x="0" y="0"/>
                  </a:cubicBezTo>
                  <a:cubicBezTo>
                    <a:pt x="0" y="0"/>
                    <a:pt x="0" y="0"/>
                    <a:pt x="0" y="0"/>
                  </a:cubicBezTo>
                  <a:cubicBezTo>
                    <a:pt x="0" y="2"/>
                    <a:pt x="0" y="2"/>
                    <a:pt x="0" y="2"/>
                  </a:cubicBezTo>
                  <a:cubicBezTo>
                    <a:pt x="0" y="2"/>
                    <a:pt x="0" y="3"/>
                    <a:pt x="0" y="3"/>
                  </a:cubicBezTo>
                  <a:cubicBezTo>
                    <a:pt x="0" y="3"/>
                    <a:pt x="0" y="3"/>
                    <a:pt x="0" y="3"/>
                  </a:cubicBezTo>
                  <a:cubicBezTo>
                    <a:pt x="1" y="3"/>
                    <a:pt x="1" y="3"/>
                    <a:pt x="1" y="2"/>
                  </a:cubicBezTo>
                  <a:cubicBezTo>
                    <a:pt x="1" y="1"/>
                    <a:pt x="1" y="1"/>
                    <a:pt x="1" y="1"/>
                  </a:cubicBezTo>
                  <a:cubicBezTo>
                    <a:pt x="2" y="3"/>
                    <a:pt x="2" y="3"/>
                    <a:pt x="2" y="3"/>
                  </a:cubicBezTo>
                  <a:cubicBezTo>
                    <a:pt x="2" y="3"/>
                    <a:pt x="2" y="3"/>
                    <a:pt x="2" y="3"/>
                  </a:cubicBezTo>
                  <a:cubicBezTo>
                    <a:pt x="2" y="3"/>
                    <a:pt x="2" y="3"/>
                    <a:pt x="2" y="3"/>
                  </a:cubicBezTo>
                  <a:cubicBezTo>
                    <a:pt x="2" y="3"/>
                    <a:pt x="2" y="3"/>
                    <a:pt x="2" y="3"/>
                  </a:cubicBezTo>
                  <a:cubicBezTo>
                    <a:pt x="3" y="3"/>
                    <a:pt x="3" y="3"/>
                    <a:pt x="3" y="2"/>
                  </a:cubicBezTo>
                  <a:cubicBezTo>
                    <a:pt x="3" y="0"/>
                    <a:pt x="3" y="0"/>
                    <a:pt x="3" y="0"/>
                  </a:cubicBezTo>
                  <a:cubicBezTo>
                    <a:pt x="3" y="0"/>
                    <a:pt x="2" y="0"/>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45"/>
            <p:cNvSpPr>
              <a:spLocks noEditPoints="1"/>
            </p:cNvSpPr>
            <p:nvPr/>
          </p:nvSpPr>
          <p:spPr bwMode="auto">
            <a:xfrm>
              <a:off x="3878" y="2460"/>
              <a:ext cx="58" cy="57"/>
            </a:xfrm>
            <a:custGeom>
              <a:avLst/>
              <a:gdLst>
                <a:gd name="T0" fmla="*/ 2 w 3"/>
                <a:gd name="T1" fmla="*/ 0 h 3"/>
                <a:gd name="T2" fmla="*/ 1 w 3"/>
                <a:gd name="T3" fmla="*/ 0 h 3"/>
                <a:gd name="T4" fmla="*/ 0 w 3"/>
                <a:gd name="T5" fmla="*/ 1 h 3"/>
                <a:gd name="T6" fmla="*/ 2 w 3"/>
                <a:gd name="T7" fmla="*/ 3 h 3"/>
                <a:gd name="T8" fmla="*/ 3 w 3"/>
                <a:gd name="T9" fmla="*/ 1 h 3"/>
                <a:gd name="T10" fmla="*/ 2 w 3"/>
                <a:gd name="T11" fmla="*/ 0 h 3"/>
                <a:gd name="T12" fmla="*/ 2 w 3"/>
                <a:gd name="T13" fmla="*/ 2 h 3"/>
                <a:gd name="T14" fmla="*/ 1 w 3"/>
                <a:gd name="T15" fmla="*/ 1 h 3"/>
                <a:gd name="T16" fmla="*/ 1 w 3"/>
                <a:gd name="T17" fmla="*/ 0 h 3"/>
                <a:gd name="T18" fmla="*/ 2 w 3"/>
                <a:gd name="T19" fmla="*/ 0 h 3"/>
                <a:gd name="T20" fmla="*/ 2 w 3"/>
                <a:gd name="T21" fmla="*/ 0 h 3"/>
                <a:gd name="T22" fmla="*/ 2 w 3"/>
                <a:gd name="T23" fmla="*/ 1 h 3"/>
                <a:gd name="T24" fmla="*/ 2 w 3"/>
                <a:gd name="T25"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3">
                  <a:moveTo>
                    <a:pt x="2" y="0"/>
                  </a:moveTo>
                  <a:cubicBezTo>
                    <a:pt x="2" y="0"/>
                    <a:pt x="2" y="0"/>
                    <a:pt x="1" y="0"/>
                  </a:cubicBezTo>
                  <a:cubicBezTo>
                    <a:pt x="1" y="0"/>
                    <a:pt x="0" y="0"/>
                    <a:pt x="0" y="1"/>
                  </a:cubicBezTo>
                  <a:cubicBezTo>
                    <a:pt x="0" y="2"/>
                    <a:pt x="1" y="3"/>
                    <a:pt x="2" y="3"/>
                  </a:cubicBezTo>
                  <a:cubicBezTo>
                    <a:pt x="2" y="3"/>
                    <a:pt x="3" y="2"/>
                    <a:pt x="3" y="1"/>
                  </a:cubicBezTo>
                  <a:cubicBezTo>
                    <a:pt x="3" y="0"/>
                    <a:pt x="3" y="0"/>
                    <a:pt x="2" y="0"/>
                  </a:cubicBezTo>
                  <a:close/>
                  <a:moveTo>
                    <a:pt x="2" y="2"/>
                  </a:moveTo>
                  <a:cubicBezTo>
                    <a:pt x="1" y="2"/>
                    <a:pt x="1" y="2"/>
                    <a:pt x="1" y="1"/>
                  </a:cubicBezTo>
                  <a:cubicBezTo>
                    <a:pt x="1" y="1"/>
                    <a:pt x="1" y="0"/>
                    <a:pt x="1" y="0"/>
                  </a:cubicBezTo>
                  <a:cubicBezTo>
                    <a:pt x="1" y="0"/>
                    <a:pt x="2" y="0"/>
                    <a:pt x="2" y="0"/>
                  </a:cubicBezTo>
                  <a:cubicBezTo>
                    <a:pt x="2" y="0"/>
                    <a:pt x="2" y="0"/>
                    <a:pt x="2" y="0"/>
                  </a:cubicBezTo>
                  <a:cubicBezTo>
                    <a:pt x="2" y="0"/>
                    <a:pt x="2" y="1"/>
                    <a:pt x="2" y="1"/>
                  </a:cubicBezTo>
                  <a:cubicBezTo>
                    <a:pt x="2" y="2"/>
                    <a:pt x="2" y="2"/>
                    <a:pt x="2"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46"/>
            <p:cNvSpPr/>
            <p:nvPr/>
          </p:nvSpPr>
          <p:spPr bwMode="auto">
            <a:xfrm>
              <a:off x="3936" y="2460"/>
              <a:ext cx="95" cy="57"/>
            </a:xfrm>
            <a:custGeom>
              <a:avLst/>
              <a:gdLst>
                <a:gd name="T0" fmla="*/ 5 w 5"/>
                <a:gd name="T1" fmla="*/ 0 h 3"/>
                <a:gd name="T2" fmla="*/ 5 w 5"/>
                <a:gd name="T3" fmla="*/ 0 h 3"/>
                <a:gd name="T4" fmla="*/ 4 w 5"/>
                <a:gd name="T5" fmla="*/ 0 h 3"/>
                <a:gd name="T6" fmla="*/ 4 w 5"/>
                <a:gd name="T7" fmla="*/ 2 h 3"/>
                <a:gd name="T8" fmla="*/ 3 w 5"/>
                <a:gd name="T9" fmla="*/ 0 h 3"/>
                <a:gd name="T10" fmla="*/ 3 w 5"/>
                <a:gd name="T11" fmla="*/ 0 h 3"/>
                <a:gd name="T12" fmla="*/ 2 w 5"/>
                <a:gd name="T13" fmla="*/ 0 h 3"/>
                <a:gd name="T14" fmla="*/ 2 w 5"/>
                <a:gd name="T15" fmla="*/ 2 h 3"/>
                <a:gd name="T16" fmla="*/ 1 w 5"/>
                <a:gd name="T17" fmla="*/ 0 h 3"/>
                <a:gd name="T18" fmla="*/ 1 w 5"/>
                <a:gd name="T19" fmla="*/ 0 h 3"/>
                <a:gd name="T20" fmla="*/ 0 w 5"/>
                <a:gd name="T21" fmla="*/ 0 h 3"/>
                <a:gd name="T22" fmla="*/ 0 w 5"/>
                <a:gd name="T23" fmla="*/ 0 h 3"/>
                <a:gd name="T24" fmla="*/ 1 w 5"/>
                <a:gd name="T25" fmla="*/ 3 h 3"/>
                <a:gd name="T26" fmla="*/ 2 w 5"/>
                <a:gd name="T27" fmla="*/ 3 h 3"/>
                <a:gd name="T28" fmla="*/ 2 w 5"/>
                <a:gd name="T29" fmla="*/ 3 h 3"/>
                <a:gd name="T30" fmla="*/ 3 w 5"/>
                <a:gd name="T31" fmla="*/ 1 h 3"/>
                <a:gd name="T32" fmla="*/ 3 w 5"/>
                <a:gd name="T33" fmla="*/ 3 h 3"/>
                <a:gd name="T34" fmla="*/ 4 w 5"/>
                <a:gd name="T35" fmla="*/ 3 h 3"/>
                <a:gd name="T36" fmla="*/ 4 w 5"/>
                <a:gd name="T37" fmla="*/ 3 h 3"/>
                <a:gd name="T38" fmla="*/ 5 w 5"/>
                <a:gd name="T39" fmla="*/ 0 h 3"/>
                <a:gd name="T40" fmla="*/ 5 w 5"/>
                <a:gd name="T4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 h="3">
                  <a:moveTo>
                    <a:pt x="5" y="0"/>
                  </a:moveTo>
                  <a:cubicBezTo>
                    <a:pt x="5" y="0"/>
                    <a:pt x="5" y="0"/>
                    <a:pt x="5" y="0"/>
                  </a:cubicBezTo>
                  <a:cubicBezTo>
                    <a:pt x="5" y="0"/>
                    <a:pt x="4" y="0"/>
                    <a:pt x="4" y="0"/>
                  </a:cubicBezTo>
                  <a:cubicBezTo>
                    <a:pt x="4" y="2"/>
                    <a:pt x="4" y="2"/>
                    <a:pt x="4" y="2"/>
                  </a:cubicBezTo>
                  <a:cubicBezTo>
                    <a:pt x="3" y="0"/>
                    <a:pt x="3" y="0"/>
                    <a:pt x="3" y="0"/>
                  </a:cubicBezTo>
                  <a:cubicBezTo>
                    <a:pt x="3" y="0"/>
                    <a:pt x="3" y="0"/>
                    <a:pt x="3" y="0"/>
                  </a:cubicBezTo>
                  <a:cubicBezTo>
                    <a:pt x="3" y="0"/>
                    <a:pt x="2" y="0"/>
                    <a:pt x="2" y="0"/>
                  </a:cubicBezTo>
                  <a:cubicBezTo>
                    <a:pt x="2" y="2"/>
                    <a:pt x="2" y="2"/>
                    <a:pt x="2" y="2"/>
                  </a:cubicBezTo>
                  <a:cubicBezTo>
                    <a:pt x="1" y="0"/>
                    <a:pt x="1" y="0"/>
                    <a:pt x="1" y="0"/>
                  </a:cubicBezTo>
                  <a:cubicBezTo>
                    <a:pt x="1" y="0"/>
                    <a:pt x="1" y="0"/>
                    <a:pt x="1" y="0"/>
                  </a:cubicBezTo>
                  <a:cubicBezTo>
                    <a:pt x="1" y="0"/>
                    <a:pt x="0" y="0"/>
                    <a:pt x="0" y="0"/>
                  </a:cubicBezTo>
                  <a:cubicBezTo>
                    <a:pt x="0" y="0"/>
                    <a:pt x="0" y="0"/>
                    <a:pt x="0" y="0"/>
                  </a:cubicBezTo>
                  <a:cubicBezTo>
                    <a:pt x="1" y="3"/>
                    <a:pt x="1" y="3"/>
                    <a:pt x="1" y="3"/>
                  </a:cubicBezTo>
                  <a:cubicBezTo>
                    <a:pt x="1" y="3"/>
                    <a:pt x="2" y="3"/>
                    <a:pt x="2" y="3"/>
                  </a:cubicBezTo>
                  <a:cubicBezTo>
                    <a:pt x="2" y="3"/>
                    <a:pt x="2" y="3"/>
                    <a:pt x="2" y="3"/>
                  </a:cubicBezTo>
                  <a:cubicBezTo>
                    <a:pt x="3" y="1"/>
                    <a:pt x="3" y="1"/>
                    <a:pt x="3" y="1"/>
                  </a:cubicBezTo>
                  <a:cubicBezTo>
                    <a:pt x="3" y="3"/>
                    <a:pt x="3" y="3"/>
                    <a:pt x="3" y="3"/>
                  </a:cubicBezTo>
                  <a:cubicBezTo>
                    <a:pt x="3" y="3"/>
                    <a:pt x="4" y="3"/>
                    <a:pt x="4" y="3"/>
                  </a:cubicBezTo>
                  <a:cubicBezTo>
                    <a:pt x="4" y="3"/>
                    <a:pt x="4" y="3"/>
                    <a:pt x="4" y="3"/>
                  </a:cubicBezTo>
                  <a:cubicBezTo>
                    <a:pt x="5" y="0"/>
                    <a:pt x="5" y="0"/>
                    <a:pt x="5" y="0"/>
                  </a:cubicBezTo>
                  <a:cubicBezTo>
                    <a:pt x="5" y="0"/>
                    <a:pt x="5" y="0"/>
                    <a:pt x="5"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47"/>
            <p:cNvSpPr/>
            <p:nvPr/>
          </p:nvSpPr>
          <p:spPr bwMode="auto">
            <a:xfrm>
              <a:off x="3590" y="1647"/>
              <a:ext cx="633" cy="397"/>
            </a:xfrm>
            <a:custGeom>
              <a:avLst/>
              <a:gdLst>
                <a:gd name="T0" fmla="*/ 16 w 33"/>
                <a:gd name="T1" fmla="*/ 21 h 21"/>
                <a:gd name="T2" fmla="*/ 3 w 33"/>
                <a:gd name="T3" fmla="*/ 21 h 21"/>
                <a:gd name="T4" fmla="*/ 3 w 33"/>
                <a:gd name="T5" fmla="*/ 21 h 21"/>
                <a:gd name="T6" fmla="*/ 0 w 33"/>
                <a:gd name="T7" fmla="*/ 6 h 21"/>
                <a:gd name="T8" fmla="*/ 0 w 33"/>
                <a:gd name="T9" fmla="*/ 6 h 21"/>
                <a:gd name="T10" fmla="*/ 0 w 33"/>
                <a:gd name="T11" fmla="*/ 5 h 21"/>
                <a:gd name="T12" fmla="*/ 17 w 33"/>
                <a:gd name="T13" fmla="*/ 5 h 21"/>
                <a:gd name="T14" fmla="*/ 18 w 33"/>
                <a:gd name="T15" fmla="*/ 6 h 21"/>
                <a:gd name="T16" fmla="*/ 17 w 33"/>
                <a:gd name="T17" fmla="*/ 7 h 21"/>
                <a:gd name="T18" fmla="*/ 1 w 33"/>
                <a:gd name="T19" fmla="*/ 7 h 21"/>
                <a:gd name="T20" fmla="*/ 4 w 33"/>
                <a:gd name="T21" fmla="*/ 20 h 21"/>
                <a:gd name="T22" fmla="*/ 15 w 33"/>
                <a:gd name="T23" fmla="*/ 20 h 21"/>
                <a:gd name="T24" fmla="*/ 24 w 33"/>
                <a:gd name="T25" fmla="*/ 0 h 21"/>
                <a:gd name="T26" fmla="*/ 24 w 33"/>
                <a:gd name="T27" fmla="*/ 0 h 21"/>
                <a:gd name="T28" fmla="*/ 32 w 33"/>
                <a:gd name="T29" fmla="*/ 0 h 21"/>
                <a:gd name="T30" fmla="*/ 33 w 33"/>
                <a:gd name="T31" fmla="*/ 0 h 21"/>
                <a:gd name="T32" fmla="*/ 32 w 33"/>
                <a:gd name="T33" fmla="*/ 1 h 21"/>
                <a:gd name="T34" fmla="*/ 25 w 33"/>
                <a:gd name="T35" fmla="*/ 1 h 21"/>
                <a:gd name="T36" fmla="*/ 16 w 33"/>
                <a:gd name="T37" fmla="*/ 21 h 21"/>
                <a:gd name="T38" fmla="*/ 16 w 33"/>
                <a:gd name="T3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 h="21">
                  <a:moveTo>
                    <a:pt x="16" y="21"/>
                  </a:moveTo>
                  <a:cubicBezTo>
                    <a:pt x="3" y="21"/>
                    <a:pt x="3" y="21"/>
                    <a:pt x="3" y="21"/>
                  </a:cubicBezTo>
                  <a:cubicBezTo>
                    <a:pt x="3" y="21"/>
                    <a:pt x="3" y="21"/>
                    <a:pt x="3" y="21"/>
                  </a:cubicBezTo>
                  <a:cubicBezTo>
                    <a:pt x="0" y="6"/>
                    <a:pt x="0" y="6"/>
                    <a:pt x="0" y="6"/>
                  </a:cubicBezTo>
                  <a:cubicBezTo>
                    <a:pt x="0" y="6"/>
                    <a:pt x="0" y="6"/>
                    <a:pt x="0" y="6"/>
                  </a:cubicBezTo>
                  <a:cubicBezTo>
                    <a:pt x="0" y="6"/>
                    <a:pt x="0" y="5"/>
                    <a:pt x="0" y="5"/>
                  </a:cubicBezTo>
                  <a:cubicBezTo>
                    <a:pt x="17" y="5"/>
                    <a:pt x="17" y="5"/>
                    <a:pt x="17" y="5"/>
                  </a:cubicBezTo>
                  <a:cubicBezTo>
                    <a:pt x="17" y="5"/>
                    <a:pt x="18" y="6"/>
                    <a:pt x="18" y="6"/>
                  </a:cubicBezTo>
                  <a:cubicBezTo>
                    <a:pt x="18" y="6"/>
                    <a:pt x="17" y="7"/>
                    <a:pt x="17" y="7"/>
                  </a:cubicBezTo>
                  <a:cubicBezTo>
                    <a:pt x="1" y="7"/>
                    <a:pt x="1" y="7"/>
                    <a:pt x="1" y="7"/>
                  </a:cubicBezTo>
                  <a:cubicBezTo>
                    <a:pt x="4" y="20"/>
                    <a:pt x="4" y="20"/>
                    <a:pt x="4" y="20"/>
                  </a:cubicBezTo>
                  <a:cubicBezTo>
                    <a:pt x="15" y="20"/>
                    <a:pt x="15" y="20"/>
                    <a:pt x="15" y="20"/>
                  </a:cubicBezTo>
                  <a:cubicBezTo>
                    <a:pt x="24" y="0"/>
                    <a:pt x="24" y="0"/>
                    <a:pt x="24" y="0"/>
                  </a:cubicBezTo>
                  <a:cubicBezTo>
                    <a:pt x="24" y="0"/>
                    <a:pt x="24" y="0"/>
                    <a:pt x="24" y="0"/>
                  </a:cubicBezTo>
                  <a:cubicBezTo>
                    <a:pt x="32" y="0"/>
                    <a:pt x="32" y="0"/>
                    <a:pt x="32" y="0"/>
                  </a:cubicBezTo>
                  <a:cubicBezTo>
                    <a:pt x="32" y="0"/>
                    <a:pt x="33" y="0"/>
                    <a:pt x="33" y="0"/>
                  </a:cubicBezTo>
                  <a:cubicBezTo>
                    <a:pt x="33" y="1"/>
                    <a:pt x="32" y="1"/>
                    <a:pt x="32" y="1"/>
                  </a:cubicBezTo>
                  <a:cubicBezTo>
                    <a:pt x="25" y="1"/>
                    <a:pt x="25" y="1"/>
                    <a:pt x="25" y="1"/>
                  </a:cubicBezTo>
                  <a:cubicBezTo>
                    <a:pt x="16" y="21"/>
                    <a:pt x="16" y="21"/>
                    <a:pt x="16" y="21"/>
                  </a:cubicBezTo>
                  <a:cubicBezTo>
                    <a:pt x="16" y="21"/>
                    <a:pt x="16" y="21"/>
                    <a:pt x="16" y="2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48"/>
            <p:cNvSpPr>
              <a:spLocks noEditPoints="1"/>
            </p:cNvSpPr>
            <p:nvPr/>
          </p:nvSpPr>
          <p:spPr bwMode="auto">
            <a:xfrm>
              <a:off x="3648" y="2082"/>
              <a:ext cx="96" cy="94"/>
            </a:xfrm>
            <a:custGeom>
              <a:avLst/>
              <a:gdLst>
                <a:gd name="T0" fmla="*/ 2 w 5"/>
                <a:gd name="T1" fmla="*/ 5 h 5"/>
                <a:gd name="T2" fmla="*/ 0 w 5"/>
                <a:gd name="T3" fmla="*/ 2 h 5"/>
                <a:gd name="T4" fmla="*/ 2 w 5"/>
                <a:gd name="T5" fmla="*/ 0 h 5"/>
                <a:gd name="T6" fmla="*/ 5 w 5"/>
                <a:gd name="T7" fmla="*/ 2 h 5"/>
                <a:gd name="T8" fmla="*/ 2 w 5"/>
                <a:gd name="T9" fmla="*/ 5 h 5"/>
                <a:gd name="T10" fmla="*/ 2 w 5"/>
                <a:gd name="T11" fmla="*/ 1 h 5"/>
                <a:gd name="T12" fmla="*/ 1 w 5"/>
                <a:gd name="T13" fmla="*/ 2 h 5"/>
                <a:gd name="T14" fmla="*/ 2 w 5"/>
                <a:gd name="T15" fmla="*/ 4 h 5"/>
                <a:gd name="T16" fmla="*/ 4 w 5"/>
                <a:gd name="T17" fmla="*/ 2 h 5"/>
                <a:gd name="T18" fmla="*/ 2 w 5"/>
                <a:gd name="T19"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2" y="5"/>
                  </a:moveTo>
                  <a:cubicBezTo>
                    <a:pt x="1" y="5"/>
                    <a:pt x="0" y="4"/>
                    <a:pt x="0" y="2"/>
                  </a:cubicBezTo>
                  <a:cubicBezTo>
                    <a:pt x="0" y="1"/>
                    <a:pt x="1" y="0"/>
                    <a:pt x="2" y="0"/>
                  </a:cubicBezTo>
                  <a:cubicBezTo>
                    <a:pt x="4" y="0"/>
                    <a:pt x="5" y="1"/>
                    <a:pt x="5" y="2"/>
                  </a:cubicBezTo>
                  <a:cubicBezTo>
                    <a:pt x="5" y="4"/>
                    <a:pt x="4" y="5"/>
                    <a:pt x="2" y="5"/>
                  </a:cubicBezTo>
                  <a:close/>
                  <a:moveTo>
                    <a:pt x="2" y="1"/>
                  </a:moveTo>
                  <a:cubicBezTo>
                    <a:pt x="2" y="1"/>
                    <a:pt x="1" y="1"/>
                    <a:pt x="1" y="2"/>
                  </a:cubicBezTo>
                  <a:cubicBezTo>
                    <a:pt x="1" y="3"/>
                    <a:pt x="2" y="4"/>
                    <a:pt x="2" y="4"/>
                  </a:cubicBezTo>
                  <a:cubicBezTo>
                    <a:pt x="3" y="4"/>
                    <a:pt x="4" y="3"/>
                    <a:pt x="4" y="2"/>
                  </a:cubicBezTo>
                  <a:cubicBezTo>
                    <a:pt x="4" y="1"/>
                    <a:pt x="3" y="1"/>
                    <a:pt x="2"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Freeform 49"/>
            <p:cNvSpPr>
              <a:spLocks noEditPoints="1"/>
            </p:cNvSpPr>
            <p:nvPr/>
          </p:nvSpPr>
          <p:spPr bwMode="auto">
            <a:xfrm>
              <a:off x="3801" y="2082"/>
              <a:ext cx="115" cy="94"/>
            </a:xfrm>
            <a:custGeom>
              <a:avLst/>
              <a:gdLst>
                <a:gd name="T0" fmla="*/ 3 w 6"/>
                <a:gd name="T1" fmla="*/ 5 h 5"/>
                <a:gd name="T2" fmla="*/ 0 w 6"/>
                <a:gd name="T3" fmla="*/ 2 h 5"/>
                <a:gd name="T4" fmla="*/ 3 w 6"/>
                <a:gd name="T5" fmla="*/ 0 h 5"/>
                <a:gd name="T6" fmla="*/ 6 w 6"/>
                <a:gd name="T7" fmla="*/ 2 h 5"/>
                <a:gd name="T8" fmla="*/ 3 w 6"/>
                <a:gd name="T9" fmla="*/ 5 h 5"/>
                <a:gd name="T10" fmla="*/ 3 w 6"/>
                <a:gd name="T11" fmla="*/ 1 h 5"/>
                <a:gd name="T12" fmla="*/ 2 w 6"/>
                <a:gd name="T13" fmla="*/ 2 h 5"/>
                <a:gd name="T14" fmla="*/ 3 w 6"/>
                <a:gd name="T15" fmla="*/ 4 h 5"/>
                <a:gd name="T16" fmla="*/ 4 w 6"/>
                <a:gd name="T17" fmla="*/ 2 h 5"/>
                <a:gd name="T18" fmla="*/ 3 w 6"/>
                <a:gd name="T19"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5">
                  <a:moveTo>
                    <a:pt x="3" y="5"/>
                  </a:moveTo>
                  <a:cubicBezTo>
                    <a:pt x="2" y="5"/>
                    <a:pt x="0" y="4"/>
                    <a:pt x="0" y="2"/>
                  </a:cubicBezTo>
                  <a:cubicBezTo>
                    <a:pt x="0" y="1"/>
                    <a:pt x="2" y="0"/>
                    <a:pt x="3" y="0"/>
                  </a:cubicBezTo>
                  <a:cubicBezTo>
                    <a:pt x="4" y="0"/>
                    <a:pt x="6" y="1"/>
                    <a:pt x="6" y="2"/>
                  </a:cubicBezTo>
                  <a:cubicBezTo>
                    <a:pt x="6" y="4"/>
                    <a:pt x="4" y="5"/>
                    <a:pt x="3" y="5"/>
                  </a:cubicBezTo>
                  <a:close/>
                  <a:moveTo>
                    <a:pt x="3" y="1"/>
                  </a:moveTo>
                  <a:cubicBezTo>
                    <a:pt x="2" y="1"/>
                    <a:pt x="2" y="1"/>
                    <a:pt x="2" y="2"/>
                  </a:cubicBezTo>
                  <a:cubicBezTo>
                    <a:pt x="2" y="3"/>
                    <a:pt x="2" y="4"/>
                    <a:pt x="3" y="4"/>
                  </a:cubicBezTo>
                  <a:cubicBezTo>
                    <a:pt x="4" y="4"/>
                    <a:pt x="4" y="3"/>
                    <a:pt x="4" y="2"/>
                  </a:cubicBezTo>
                  <a:cubicBezTo>
                    <a:pt x="4" y="1"/>
                    <a:pt x="4" y="1"/>
                    <a:pt x="3"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50"/>
            <p:cNvSpPr/>
            <p:nvPr/>
          </p:nvSpPr>
          <p:spPr bwMode="auto">
            <a:xfrm>
              <a:off x="3609" y="1817"/>
              <a:ext cx="269" cy="19"/>
            </a:xfrm>
            <a:custGeom>
              <a:avLst/>
              <a:gdLst>
                <a:gd name="T0" fmla="*/ 14 w 14"/>
                <a:gd name="T1" fmla="*/ 1 h 1"/>
                <a:gd name="T2" fmla="*/ 0 w 14"/>
                <a:gd name="T3" fmla="*/ 1 h 1"/>
                <a:gd name="T4" fmla="*/ 0 w 14"/>
                <a:gd name="T5" fmla="*/ 0 h 1"/>
                <a:gd name="T6" fmla="*/ 0 w 14"/>
                <a:gd name="T7" fmla="*/ 0 h 1"/>
                <a:gd name="T8" fmla="*/ 14 w 14"/>
                <a:gd name="T9" fmla="*/ 0 h 1"/>
                <a:gd name="T10" fmla="*/ 14 w 14"/>
                <a:gd name="T11" fmla="*/ 0 h 1"/>
                <a:gd name="T12" fmla="*/ 14 w 14"/>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4" h="1">
                  <a:moveTo>
                    <a:pt x="14" y="1"/>
                  </a:moveTo>
                  <a:cubicBezTo>
                    <a:pt x="0" y="1"/>
                    <a:pt x="0" y="1"/>
                    <a:pt x="0" y="1"/>
                  </a:cubicBezTo>
                  <a:cubicBezTo>
                    <a:pt x="0" y="1"/>
                    <a:pt x="0" y="1"/>
                    <a:pt x="0" y="0"/>
                  </a:cubicBezTo>
                  <a:cubicBezTo>
                    <a:pt x="0" y="0"/>
                    <a:pt x="0" y="0"/>
                    <a:pt x="0" y="0"/>
                  </a:cubicBezTo>
                  <a:cubicBezTo>
                    <a:pt x="14" y="0"/>
                    <a:pt x="14" y="0"/>
                    <a:pt x="14" y="0"/>
                  </a:cubicBezTo>
                  <a:cubicBezTo>
                    <a:pt x="14" y="0"/>
                    <a:pt x="14" y="0"/>
                    <a:pt x="14" y="0"/>
                  </a:cubicBezTo>
                  <a:cubicBezTo>
                    <a:pt x="14" y="1"/>
                    <a:pt x="14" y="1"/>
                    <a:pt x="14"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51"/>
            <p:cNvSpPr/>
            <p:nvPr/>
          </p:nvSpPr>
          <p:spPr bwMode="auto">
            <a:xfrm>
              <a:off x="3609" y="1874"/>
              <a:ext cx="250" cy="19"/>
            </a:xfrm>
            <a:custGeom>
              <a:avLst/>
              <a:gdLst>
                <a:gd name="T0" fmla="*/ 12 w 13"/>
                <a:gd name="T1" fmla="*/ 1 h 1"/>
                <a:gd name="T2" fmla="*/ 1 w 13"/>
                <a:gd name="T3" fmla="*/ 1 h 1"/>
                <a:gd name="T4" fmla="*/ 0 w 13"/>
                <a:gd name="T5" fmla="*/ 0 h 1"/>
                <a:gd name="T6" fmla="*/ 1 w 13"/>
                <a:gd name="T7" fmla="*/ 0 h 1"/>
                <a:gd name="T8" fmla="*/ 12 w 13"/>
                <a:gd name="T9" fmla="*/ 0 h 1"/>
                <a:gd name="T10" fmla="*/ 13 w 13"/>
                <a:gd name="T11" fmla="*/ 0 h 1"/>
                <a:gd name="T12" fmla="*/ 12 w 1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3" h="1">
                  <a:moveTo>
                    <a:pt x="12" y="1"/>
                  </a:moveTo>
                  <a:cubicBezTo>
                    <a:pt x="1" y="1"/>
                    <a:pt x="1" y="1"/>
                    <a:pt x="1" y="1"/>
                  </a:cubicBezTo>
                  <a:cubicBezTo>
                    <a:pt x="0" y="1"/>
                    <a:pt x="0" y="1"/>
                    <a:pt x="0" y="0"/>
                  </a:cubicBezTo>
                  <a:cubicBezTo>
                    <a:pt x="0" y="0"/>
                    <a:pt x="0" y="0"/>
                    <a:pt x="1" y="0"/>
                  </a:cubicBezTo>
                  <a:cubicBezTo>
                    <a:pt x="12" y="0"/>
                    <a:pt x="12" y="0"/>
                    <a:pt x="12" y="0"/>
                  </a:cubicBezTo>
                  <a:cubicBezTo>
                    <a:pt x="13" y="0"/>
                    <a:pt x="13" y="0"/>
                    <a:pt x="13" y="0"/>
                  </a:cubicBezTo>
                  <a:cubicBezTo>
                    <a:pt x="13" y="1"/>
                    <a:pt x="13" y="1"/>
                    <a:pt x="12"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52"/>
            <p:cNvSpPr/>
            <p:nvPr/>
          </p:nvSpPr>
          <p:spPr bwMode="auto">
            <a:xfrm>
              <a:off x="3628" y="1912"/>
              <a:ext cx="212" cy="37"/>
            </a:xfrm>
            <a:custGeom>
              <a:avLst/>
              <a:gdLst>
                <a:gd name="T0" fmla="*/ 10 w 11"/>
                <a:gd name="T1" fmla="*/ 2 h 2"/>
                <a:gd name="T2" fmla="*/ 1 w 11"/>
                <a:gd name="T3" fmla="*/ 2 h 2"/>
                <a:gd name="T4" fmla="*/ 0 w 11"/>
                <a:gd name="T5" fmla="*/ 1 h 2"/>
                <a:gd name="T6" fmla="*/ 1 w 11"/>
                <a:gd name="T7" fmla="*/ 0 h 2"/>
                <a:gd name="T8" fmla="*/ 10 w 11"/>
                <a:gd name="T9" fmla="*/ 0 h 2"/>
                <a:gd name="T10" fmla="*/ 11 w 11"/>
                <a:gd name="T11" fmla="*/ 1 h 2"/>
                <a:gd name="T12" fmla="*/ 10 w 11"/>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11" h="2">
                  <a:moveTo>
                    <a:pt x="10" y="2"/>
                  </a:moveTo>
                  <a:cubicBezTo>
                    <a:pt x="1" y="2"/>
                    <a:pt x="1" y="2"/>
                    <a:pt x="1" y="2"/>
                  </a:cubicBezTo>
                  <a:cubicBezTo>
                    <a:pt x="0" y="2"/>
                    <a:pt x="0" y="1"/>
                    <a:pt x="0" y="1"/>
                  </a:cubicBezTo>
                  <a:cubicBezTo>
                    <a:pt x="0" y="1"/>
                    <a:pt x="0" y="0"/>
                    <a:pt x="1" y="0"/>
                  </a:cubicBezTo>
                  <a:cubicBezTo>
                    <a:pt x="10" y="0"/>
                    <a:pt x="10" y="0"/>
                    <a:pt x="10" y="0"/>
                  </a:cubicBezTo>
                  <a:cubicBezTo>
                    <a:pt x="11" y="0"/>
                    <a:pt x="11" y="1"/>
                    <a:pt x="11" y="1"/>
                  </a:cubicBezTo>
                  <a:cubicBezTo>
                    <a:pt x="11" y="1"/>
                    <a:pt x="11" y="2"/>
                    <a:pt x="10"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53"/>
            <p:cNvSpPr/>
            <p:nvPr/>
          </p:nvSpPr>
          <p:spPr bwMode="auto">
            <a:xfrm>
              <a:off x="3628" y="1968"/>
              <a:ext cx="192" cy="38"/>
            </a:xfrm>
            <a:custGeom>
              <a:avLst/>
              <a:gdLst>
                <a:gd name="T0" fmla="*/ 9 w 10"/>
                <a:gd name="T1" fmla="*/ 2 h 2"/>
                <a:gd name="T2" fmla="*/ 1 w 10"/>
                <a:gd name="T3" fmla="*/ 2 h 2"/>
                <a:gd name="T4" fmla="*/ 0 w 10"/>
                <a:gd name="T5" fmla="*/ 1 h 2"/>
                <a:gd name="T6" fmla="*/ 1 w 10"/>
                <a:gd name="T7" fmla="*/ 0 h 2"/>
                <a:gd name="T8" fmla="*/ 9 w 10"/>
                <a:gd name="T9" fmla="*/ 0 h 2"/>
                <a:gd name="T10" fmla="*/ 10 w 10"/>
                <a:gd name="T11" fmla="*/ 1 h 2"/>
                <a:gd name="T12" fmla="*/ 9 w 10"/>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10" h="2">
                  <a:moveTo>
                    <a:pt x="9" y="2"/>
                  </a:moveTo>
                  <a:cubicBezTo>
                    <a:pt x="1" y="2"/>
                    <a:pt x="1" y="2"/>
                    <a:pt x="1" y="2"/>
                  </a:cubicBezTo>
                  <a:cubicBezTo>
                    <a:pt x="1" y="2"/>
                    <a:pt x="0" y="1"/>
                    <a:pt x="0" y="1"/>
                  </a:cubicBezTo>
                  <a:cubicBezTo>
                    <a:pt x="0" y="1"/>
                    <a:pt x="1" y="0"/>
                    <a:pt x="1" y="0"/>
                  </a:cubicBezTo>
                  <a:cubicBezTo>
                    <a:pt x="9" y="0"/>
                    <a:pt x="9" y="0"/>
                    <a:pt x="9" y="0"/>
                  </a:cubicBezTo>
                  <a:cubicBezTo>
                    <a:pt x="9" y="0"/>
                    <a:pt x="10" y="1"/>
                    <a:pt x="10" y="1"/>
                  </a:cubicBezTo>
                  <a:cubicBezTo>
                    <a:pt x="10" y="1"/>
                    <a:pt x="9" y="2"/>
                    <a:pt x="9"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Freeform 54"/>
            <p:cNvSpPr>
              <a:spLocks noEditPoints="1"/>
            </p:cNvSpPr>
            <p:nvPr/>
          </p:nvSpPr>
          <p:spPr bwMode="auto">
            <a:xfrm>
              <a:off x="3648" y="1458"/>
              <a:ext cx="211" cy="113"/>
            </a:xfrm>
            <a:custGeom>
              <a:avLst/>
              <a:gdLst>
                <a:gd name="T0" fmla="*/ 10 w 11"/>
                <a:gd name="T1" fmla="*/ 6 h 6"/>
                <a:gd name="T2" fmla="*/ 10 w 11"/>
                <a:gd name="T3" fmla="*/ 6 h 6"/>
                <a:gd name="T4" fmla="*/ 1 w 11"/>
                <a:gd name="T5" fmla="*/ 6 h 6"/>
                <a:gd name="T6" fmla="*/ 0 w 11"/>
                <a:gd name="T7" fmla="*/ 5 h 6"/>
                <a:gd name="T8" fmla="*/ 1 w 11"/>
                <a:gd name="T9" fmla="*/ 0 h 6"/>
                <a:gd name="T10" fmla="*/ 1 w 11"/>
                <a:gd name="T11" fmla="*/ 0 h 6"/>
                <a:gd name="T12" fmla="*/ 1 w 11"/>
                <a:gd name="T13" fmla="*/ 0 h 6"/>
                <a:gd name="T14" fmla="*/ 11 w 11"/>
                <a:gd name="T15" fmla="*/ 0 h 6"/>
                <a:gd name="T16" fmla="*/ 11 w 11"/>
                <a:gd name="T17" fmla="*/ 1 h 6"/>
                <a:gd name="T18" fmla="*/ 11 w 11"/>
                <a:gd name="T19" fmla="*/ 1 h 6"/>
                <a:gd name="T20" fmla="*/ 11 w 11"/>
                <a:gd name="T21" fmla="*/ 6 h 6"/>
                <a:gd name="T22" fmla="*/ 10 w 11"/>
                <a:gd name="T23" fmla="*/ 6 h 6"/>
                <a:gd name="T24" fmla="*/ 1 w 11"/>
                <a:gd name="T25" fmla="*/ 4 h 6"/>
                <a:gd name="T26" fmla="*/ 10 w 11"/>
                <a:gd name="T27" fmla="*/ 5 h 6"/>
                <a:gd name="T28" fmla="*/ 10 w 11"/>
                <a:gd name="T29" fmla="*/ 2 h 6"/>
                <a:gd name="T30" fmla="*/ 2 w 11"/>
                <a:gd name="T31" fmla="*/ 1 h 6"/>
                <a:gd name="T32" fmla="*/ 1 w 11"/>
                <a:gd name="T33"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6">
                  <a:moveTo>
                    <a:pt x="10" y="6"/>
                  </a:moveTo>
                  <a:cubicBezTo>
                    <a:pt x="10" y="6"/>
                    <a:pt x="10" y="6"/>
                    <a:pt x="10" y="6"/>
                  </a:cubicBezTo>
                  <a:cubicBezTo>
                    <a:pt x="1" y="6"/>
                    <a:pt x="1" y="6"/>
                    <a:pt x="1" y="6"/>
                  </a:cubicBezTo>
                  <a:cubicBezTo>
                    <a:pt x="0" y="6"/>
                    <a:pt x="0" y="5"/>
                    <a:pt x="0" y="5"/>
                  </a:cubicBezTo>
                  <a:cubicBezTo>
                    <a:pt x="1" y="0"/>
                    <a:pt x="1" y="0"/>
                    <a:pt x="1" y="0"/>
                  </a:cubicBezTo>
                  <a:cubicBezTo>
                    <a:pt x="1" y="0"/>
                    <a:pt x="1" y="0"/>
                    <a:pt x="1" y="0"/>
                  </a:cubicBezTo>
                  <a:cubicBezTo>
                    <a:pt x="1" y="0"/>
                    <a:pt x="1" y="0"/>
                    <a:pt x="1" y="0"/>
                  </a:cubicBezTo>
                  <a:cubicBezTo>
                    <a:pt x="11" y="0"/>
                    <a:pt x="11" y="0"/>
                    <a:pt x="11" y="0"/>
                  </a:cubicBezTo>
                  <a:cubicBezTo>
                    <a:pt x="11" y="0"/>
                    <a:pt x="11" y="1"/>
                    <a:pt x="11" y="1"/>
                  </a:cubicBezTo>
                  <a:cubicBezTo>
                    <a:pt x="11" y="1"/>
                    <a:pt x="11" y="1"/>
                    <a:pt x="11" y="1"/>
                  </a:cubicBezTo>
                  <a:cubicBezTo>
                    <a:pt x="11" y="6"/>
                    <a:pt x="11" y="6"/>
                    <a:pt x="11" y="6"/>
                  </a:cubicBezTo>
                  <a:cubicBezTo>
                    <a:pt x="11" y="6"/>
                    <a:pt x="11" y="6"/>
                    <a:pt x="10" y="6"/>
                  </a:cubicBezTo>
                  <a:close/>
                  <a:moveTo>
                    <a:pt x="1" y="4"/>
                  </a:moveTo>
                  <a:cubicBezTo>
                    <a:pt x="10" y="5"/>
                    <a:pt x="10" y="5"/>
                    <a:pt x="10" y="5"/>
                  </a:cubicBezTo>
                  <a:cubicBezTo>
                    <a:pt x="10" y="2"/>
                    <a:pt x="10" y="2"/>
                    <a:pt x="10" y="2"/>
                  </a:cubicBezTo>
                  <a:cubicBezTo>
                    <a:pt x="2" y="1"/>
                    <a:pt x="2" y="1"/>
                    <a:pt x="2" y="1"/>
                  </a:cubicBezTo>
                  <a:lnTo>
                    <a:pt x="1" y="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Freeform 55"/>
            <p:cNvSpPr/>
            <p:nvPr/>
          </p:nvSpPr>
          <p:spPr bwMode="auto">
            <a:xfrm>
              <a:off x="3744" y="1458"/>
              <a:ext cx="38" cy="113"/>
            </a:xfrm>
            <a:custGeom>
              <a:avLst/>
              <a:gdLst>
                <a:gd name="T0" fmla="*/ 0 w 2"/>
                <a:gd name="T1" fmla="*/ 6 h 6"/>
                <a:gd name="T2" fmla="*/ 0 w 2"/>
                <a:gd name="T3" fmla="*/ 6 h 6"/>
                <a:gd name="T4" fmla="*/ 0 w 2"/>
                <a:gd name="T5" fmla="*/ 5 h 6"/>
                <a:gd name="T6" fmla="*/ 0 w 2"/>
                <a:gd name="T7" fmla="*/ 1 h 6"/>
                <a:gd name="T8" fmla="*/ 1 w 2"/>
                <a:gd name="T9" fmla="*/ 0 h 6"/>
                <a:gd name="T10" fmla="*/ 1 w 2"/>
                <a:gd name="T11" fmla="*/ 1 h 6"/>
                <a:gd name="T12" fmla="*/ 1 w 2"/>
                <a:gd name="T13" fmla="*/ 5 h 6"/>
                <a:gd name="T14" fmla="*/ 0 w 2"/>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6">
                  <a:moveTo>
                    <a:pt x="0" y="6"/>
                  </a:moveTo>
                  <a:cubicBezTo>
                    <a:pt x="0" y="6"/>
                    <a:pt x="0" y="6"/>
                    <a:pt x="0" y="6"/>
                  </a:cubicBezTo>
                  <a:cubicBezTo>
                    <a:pt x="0" y="6"/>
                    <a:pt x="0" y="6"/>
                    <a:pt x="0" y="5"/>
                  </a:cubicBezTo>
                  <a:cubicBezTo>
                    <a:pt x="0" y="1"/>
                    <a:pt x="0" y="1"/>
                    <a:pt x="0" y="1"/>
                  </a:cubicBezTo>
                  <a:cubicBezTo>
                    <a:pt x="0" y="0"/>
                    <a:pt x="1" y="0"/>
                    <a:pt x="1" y="0"/>
                  </a:cubicBezTo>
                  <a:cubicBezTo>
                    <a:pt x="1" y="0"/>
                    <a:pt x="2" y="0"/>
                    <a:pt x="1" y="1"/>
                  </a:cubicBezTo>
                  <a:cubicBezTo>
                    <a:pt x="1" y="5"/>
                    <a:pt x="1" y="5"/>
                    <a:pt x="1" y="5"/>
                  </a:cubicBezTo>
                  <a:cubicBezTo>
                    <a:pt x="1" y="6"/>
                    <a:pt x="1" y="6"/>
                    <a:pt x="0" y="6"/>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56"/>
            <p:cNvSpPr>
              <a:spLocks noEditPoints="1"/>
            </p:cNvSpPr>
            <p:nvPr/>
          </p:nvSpPr>
          <p:spPr bwMode="auto">
            <a:xfrm>
              <a:off x="3667" y="1382"/>
              <a:ext cx="115" cy="76"/>
            </a:xfrm>
            <a:custGeom>
              <a:avLst/>
              <a:gdLst>
                <a:gd name="T0" fmla="*/ 5 w 6"/>
                <a:gd name="T1" fmla="*/ 4 h 4"/>
                <a:gd name="T2" fmla="*/ 5 w 6"/>
                <a:gd name="T3" fmla="*/ 4 h 4"/>
                <a:gd name="T4" fmla="*/ 1 w 6"/>
                <a:gd name="T5" fmla="*/ 3 h 4"/>
                <a:gd name="T6" fmla="*/ 1 w 6"/>
                <a:gd name="T7" fmla="*/ 3 h 4"/>
                <a:gd name="T8" fmla="*/ 1 w 6"/>
                <a:gd name="T9" fmla="*/ 0 h 4"/>
                <a:gd name="T10" fmla="*/ 3 w 6"/>
                <a:gd name="T11" fmla="*/ 0 h 4"/>
                <a:gd name="T12" fmla="*/ 6 w 6"/>
                <a:gd name="T13" fmla="*/ 3 h 4"/>
                <a:gd name="T14" fmla="*/ 6 w 6"/>
                <a:gd name="T15" fmla="*/ 3 h 4"/>
                <a:gd name="T16" fmla="*/ 5 w 6"/>
                <a:gd name="T17" fmla="*/ 4 h 4"/>
                <a:gd name="T18" fmla="*/ 2 w 6"/>
                <a:gd name="T19" fmla="*/ 2 h 4"/>
                <a:gd name="T20" fmla="*/ 4 w 6"/>
                <a:gd name="T21" fmla="*/ 2 h 4"/>
                <a:gd name="T22" fmla="*/ 3 w 6"/>
                <a:gd name="T23" fmla="*/ 1 h 4"/>
                <a:gd name="T24" fmla="*/ 2 w 6"/>
                <a:gd name="T25" fmla="*/ 1 h 4"/>
                <a:gd name="T26" fmla="*/ 2 w 6"/>
                <a:gd name="T27" fmla="*/ 1 h 4"/>
                <a:gd name="T28" fmla="*/ 2 w 6"/>
                <a:gd name="T29"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4">
                  <a:moveTo>
                    <a:pt x="5" y="4"/>
                  </a:moveTo>
                  <a:cubicBezTo>
                    <a:pt x="5" y="4"/>
                    <a:pt x="5" y="4"/>
                    <a:pt x="5" y="4"/>
                  </a:cubicBezTo>
                  <a:cubicBezTo>
                    <a:pt x="1" y="3"/>
                    <a:pt x="1" y="3"/>
                    <a:pt x="1" y="3"/>
                  </a:cubicBezTo>
                  <a:cubicBezTo>
                    <a:pt x="1" y="3"/>
                    <a:pt x="1" y="3"/>
                    <a:pt x="1" y="3"/>
                  </a:cubicBezTo>
                  <a:cubicBezTo>
                    <a:pt x="1" y="3"/>
                    <a:pt x="0" y="1"/>
                    <a:pt x="1" y="0"/>
                  </a:cubicBezTo>
                  <a:cubicBezTo>
                    <a:pt x="1" y="0"/>
                    <a:pt x="2" y="0"/>
                    <a:pt x="3" y="0"/>
                  </a:cubicBezTo>
                  <a:cubicBezTo>
                    <a:pt x="5" y="0"/>
                    <a:pt x="5" y="2"/>
                    <a:pt x="6" y="3"/>
                  </a:cubicBezTo>
                  <a:cubicBezTo>
                    <a:pt x="6" y="3"/>
                    <a:pt x="6" y="3"/>
                    <a:pt x="6" y="3"/>
                  </a:cubicBezTo>
                  <a:cubicBezTo>
                    <a:pt x="6" y="3"/>
                    <a:pt x="5" y="4"/>
                    <a:pt x="5" y="4"/>
                  </a:cubicBezTo>
                  <a:close/>
                  <a:moveTo>
                    <a:pt x="2" y="2"/>
                  </a:moveTo>
                  <a:cubicBezTo>
                    <a:pt x="4" y="2"/>
                    <a:pt x="4" y="2"/>
                    <a:pt x="4" y="2"/>
                  </a:cubicBezTo>
                  <a:cubicBezTo>
                    <a:pt x="4" y="2"/>
                    <a:pt x="3" y="1"/>
                    <a:pt x="3" y="1"/>
                  </a:cubicBezTo>
                  <a:cubicBezTo>
                    <a:pt x="2" y="1"/>
                    <a:pt x="2" y="1"/>
                    <a:pt x="2" y="1"/>
                  </a:cubicBezTo>
                  <a:cubicBezTo>
                    <a:pt x="2" y="1"/>
                    <a:pt x="2" y="1"/>
                    <a:pt x="2" y="1"/>
                  </a:cubicBezTo>
                  <a:cubicBezTo>
                    <a:pt x="2" y="1"/>
                    <a:pt x="2" y="2"/>
                    <a:pt x="2"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57"/>
            <p:cNvSpPr>
              <a:spLocks noEditPoints="1"/>
            </p:cNvSpPr>
            <p:nvPr/>
          </p:nvSpPr>
          <p:spPr bwMode="auto">
            <a:xfrm>
              <a:off x="3744" y="1382"/>
              <a:ext cx="115" cy="76"/>
            </a:xfrm>
            <a:custGeom>
              <a:avLst/>
              <a:gdLst>
                <a:gd name="T0" fmla="*/ 5 w 6"/>
                <a:gd name="T1" fmla="*/ 4 h 4"/>
                <a:gd name="T2" fmla="*/ 5 w 6"/>
                <a:gd name="T3" fmla="*/ 4 h 4"/>
                <a:gd name="T4" fmla="*/ 1 w 6"/>
                <a:gd name="T5" fmla="*/ 4 h 4"/>
                <a:gd name="T6" fmla="*/ 1 w 6"/>
                <a:gd name="T7" fmla="*/ 3 h 4"/>
                <a:gd name="T8" fmla="*/ 1 w 6"/>
                <a:gd name="T9" fmla="*/ 3 h 4"/>
                <a:gd name="T10" fmla="*/ 4 w 6"/>
                <a:gd name="T11" fmla="*/ 0 h 4"/>
                <a:gd name="T12" fmla="*/ 5 w 6"/>
                <a:gd name="T13" fmla="*/ 1 h 4"/>
                <a:gd name="T14" fmla="*/ 5 w 6"/>
                <a:gd name="T15" fmla="*/ 4 h 4"/>
                <a:gd name="T16" fmla="*/ 5 w 6"/>
                <a:gd name="T17" fmla="*/ 4 h 4"/>
                <a:gd name="T18" fmla="*/ 2 w 6"/>
                <a:gd name="T19" fmla="*/ 3 h 4"/>
                <a:gd name="T20" fmla="*/ 4 w 6"/>
                <a:gd name="T21" fmla="*/ 3 h 4"/>
                <a:gd name="T22" fmla="*/ 4 w 6"/>
                <a:gd name="T23" fmla="*/ 2 h 4"/>
                <a:gd name="T24" fmla="*/ 4 w 6"/>
                <a:gd name="T25" fmla="*/ 2 h 4"/>
                <a:gd name="T26" fmla="*/ 2 w 6"/>
                <a:gd name="T2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4">
                  <a:moveTo>
                    <a:pt x="5" y="4"/>
                  </a:moveTo>
                  <a:cubicBezTo>
                    <a:pt x="5" y="4"/>
                    <a:pt x="5" y="4"/>
                    <a:pt x="5" y="4"/>
                  </a:cubicBezTo>
                  <a:cubicBezTo>
                    <a:pt x="1" y="4"/>
                    <a:pt x="1" y="4"/>
                    <a:pt x="1" y="4"/>
                  </a:cubicBezTo>
                  <a:cubicBezTo>
                    <a:pt x="1" y="4"/>
                    <a:pt x="1" y="4"/>
                    <a:pt x="1" y="3"/>
                  </a:cubicBezTo>
                  <a:cubicBezTo>
                    <a:pt x="0" y="3"/>
                    <a:pt x="0" y="3"/>
                    <a:pt x="1" y="3"/>
                  </a:cubicBezTo>
                  <a:cubicBezTo>
                    <a:pt x="1" y="3"/>
                    <a:pt x="2" y="0"/>
                    <a:pt x="4" y="0"/>
                  </a:cubicBezTo>
                  <a:cubicBezTo>
                    <a:pt x="5" y="0"/>
                    <a:pt x="5" y="1"/>
                    <a:pt x="5" y="1"/>
                  </a:cubicBezTo>
                  <a:cubicBezTo>
                    <a:pt x="6" y="2"/>
                    <a:pt x="5" y="3"/>
                    <a:pt x="5" y="4"/>
                  </a:cubicBezTo>
                  <a:cubicBezTo>
                    <a:pt x="5" y="4"/>
                    <a:pt x="5" y="4"/>
                    <a:pt x="5" y="4"/>
                  </a:cubicBezTo>
                  <a:close/>
                  <a:moveTo>
                    <a:pt x="2" y="3"/>
                  </a:moveTo>
                  <a:cubicBezTo>
                    <a:pt x="4" y="3"/>
                    <a:pt x="4" y="3"/>
                    <a:pt x="4" y="3"/>
                  </a:cubicBezTo>
                  <a:cubicBezTo>
                    <a:pt x="4" y="2"/>
                    <a:pt x="4" y="2"/>
                    <a:pt x="4" y="2"/>
                  </a:cubicBezTo>
                  <a:cubicBezTo>
                    <a:pt x="4" y="2"/>
                    <a:pt x="4" y="2"/>
                    <a:pt x="4" y="2"/>
                  </a:cubicBezTo>
                  <a:cubicBezTo>
                    <a:pt x="3" y="1"/>
                    <a:pt x="2" y="2"/>
                    <a:pt x="2"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58"/>
            <p:cNvSpPr>
              <a:spLocks noEditPoints="1"/>
            </p:cNvSpPr>
            <p:nvPr/>
          </p:nvSpPr>
          <p:spPr bwMode="auto">
            <a:xfrm>
              <a:off x="3628" y="1609"/>
              <a:ext cx="288" cy="208"/>
            </a:xfrm>
            <a:custGeom>
              <a:avLst/>
              <a:gdLst>
                <a:gd name="T0" fmla="*/ 4 w 15"/>
                <a:gd name="T1" fmla="*/ 11 h 11"/>
                <a:gd name="T2" fmla="*/ 3 w 15"/>
                <a:gd name="T3" fmla="*/ 11 h 11"/>
                <a:gd name="T4" fmla="*/ 1 w 15"/>
                <a:gd name="T5" fmla="*/ 6 h 11"/>
                <a:gd name="T6" fmla="*/ 1 w 15"/>
                <a:gd name="T7" fmla="*/ 5 h 11"/>
                <a:gd name="T8" fmla="*/ 12 w 15"/>
                <a:gd name="T9" fmla="*/ 0 h 11"/>
                <a:gd name="T10" fmla="*/ 12 w 15"/>
                <a:gd name="T11" fmla="*/ 0 h 11"/>
                <a:gd name="T12" fmla="*/ 15 w 15"/>
                <a:gd name="T13" fmla="*/ 5 h 11"/>
                <a:gd name="T14" fmla="*/ 15 w 15"/>
                <a:gd name="T15" fmla="*/ 6 h 11"/>
                <a:gd name="T16" fmla="*/ 15 w 15"/>
                <a:gd name="T17" fmla="*/ 6 h 11"/>
                <a:gd name="T18" fmla="*/ 4 w 15"/>
                <a:gd name="T19" fmla="*/ 11 h 11"/>
                <a:gd name="T20" fmla="*/ 4 w 15"/>
                <a:gd name="T21" fmla="*/ 11 h 11"/>
                <a:gd name="T22" fmla="*/ 2 w 15"/>
                <a:gd name="T23" fmla="*/ 6 h 11"/>
                <a:gd name="T24" fmla="*/ 4 w 15"/>
                <a:gd name="T25" fmla="*/ 10 h 11"/>
                <a:gd name="T26" fmla="*/ 14 w 15"/>
                <a:gd name="T27" fmla="*/ 5 h 11"/>
                <a:gd name="T28" fmla="*/ 12 w 15"/>
                <a:gd name="T29" fmla="*/ 1 h 11"/>
                <a:gd name="T30" fmla="*/ 2 w 15"/>
                <a:gd name="T31"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 h="11">
                  <a:moveTo>
                    <a:pt x="4" y="11"/>
                  </a:moveTo>
                  <a:cubicBezTo>
                    <a:pt x="3" y="11"/>
                    <a:pt x="3" y="11"/>
                    <a:pt x="3" y="11"/>
                  </a:cubicBezTo>
                  <a:cubicBezTo>
                    <a:pt x="1" y="6"/>
                    <a:pt x="1" y="6"/>
                    <a:pt x="1" y="6"/>
                  </a:cubicBezTo>
                  <a:cubicBezTo>
                    <a:pt x="0" y="5"/>
                    <a:pt x="0" y="5"/>
                    <a:pt x="1" y="5"/>
                  </a:cubicBezTo>
                  <a:cubicBezTo>
                    <a:pt x="12" y="0"/>
                    <a:pt x="12" y="0"/>
                    <a:pt x="12" y="0"/>
                  </a:cubicBezTo>
                  <a:cubicBezTo>
                    <a:pt x="12" y="0"/>
                    <a:pt x="12" y="0"/>
                    <a:pt x="12" y="0"/>
                  </a:cubicBezTo>
                  <a:cubicBezTo>
                    <a:pt x="15" y="5"/>
                    <a:pt x="15" y="5"/>
                    <a:pt x="15" y="5"/>
                  </a:cubicBezTo>
                  <a:cubicBezTo>
                    <a:pt x="15" y="6"/>
                    <a:pt x="15" y="6"/>
                    <a:pt x="15" y="6"/>
                  </a:cubicBezTo>
                  <a:cubicBezTo>
                    <a:pt x="15" y="6"/>
                    <a:pt x="15" y="6"/>
                    <a:pt x="15" y="6"/>
                  </a:cubicBezTo>
                  <a:cubicBezTo>
                    <a:pt x="4" y="11"/>
                    <a:pt x="4" y="11"/>
                    <a:pt x="4" y="11"/>
                  </a:cubicBezTo>
                  <a:cubicBezTo>
                    <a:pt x="4" y="11"/>
                    <a:pt x="4" y="11"/>
                    <a:pt x="4" y="11"/>
                  </a:cubicBezTo>
                  <a:close/>
                  <a:moveTo>
                    <a:pt x="2" y="6"/>
                  </a:moveTo>
                  <a:cubicBezTo>
                    <a:pt x="4" y="10"/>
                    <a:pt x="4" y="10"/>
                    <a:pt x="4" y="10"/>
                  </a:cubicBezTo>
                  <a:cubicBezTo>
                    <a:pt x="14" y="5"/>
                    <a:pt x="14" y="5"/>
                    <a:pt x="14" y="5"/>
                  </a:cubicBezTo>
                  <a:cubicBezTo>
                    <a:pt x="12" y="1"/>
                    <a:pt x="12" y="1"/>
                    <a:pt x="12" y="1"/>
                  </a:cubicBezTo>
                  <a:lnTo>
                    <a:pt x="2" y="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59"/>
            <p:cNvSpPr/>
            <p:nvPr/>
          </p:nvSpPr>
          <p:spPr bwMode="auto">
            <a:xfrm>
              <a:off x="3744" y="1647"/>
              <a:ext cx="76" cy="132"/>
            </a:xfrm>
            <a:custGeom>
              <a:avLst/>
              <a:gdLst>
                <a:gd name="T0" fmla="*/ 3 w 4"/>
                <a:gd name="T1" fmla="*/ 7 h 7"/>
                <a:gd name="T2" fmla="*/ 2 w 4"/>
                <a:gd name="T3" fmla="*/ 6 h 7"/>
                <a:gd name="T4" fmla="*/ 0 w 4"/>
                <a:gd name="T5" fmla="*/ 1 h 7"/>
                <a:gd name="T6" fmla="*/ 0 w 4"/>
                <a:gd name="T7" fmla="*/ 0 h 7"/>
                <a:gd name="T8" fmla="*/ 1 w 4"/>
                <a:gd name="T9" fmla="*/ 1 h 7"/>
                <a:gd name="T10" fmla="*/ 4 w 4"/>
                <a:gd name="T11" fmla="*/ 6 h 7"/>
                <a:gd name="T12" fmla="*/ 3 w 4"/>
                <a:gd name="T13" fmla="*/ 7 h 7"/>
                <a:gd name="T14" fmla="*/ 3 w 4"/>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7">
                  <a:moveTo>
                    <a:pt x="3" y="7"/>
                  </a:moveTo>
                  <a:cubicBezTo>
                    <a:pt x="3" y="7"/>
                    <a:pt x="3" y="7"/>
                    <a:pt x="2" y="6"/>
                  </a:cubicBezTo>
                  <a:cubicBezTo>
                    <a:pt x="0" y="1"/>
                    <a:pt x="0" y="1"/>
                    <a:pt x="0" y="1"/>
                  </a:cubicBezTo>
                  <a:cubicBezTo>
                    <a:pt x="0" y="1"/>
                    <a:pt x="0" y="0"/>
                    <a:pt x="0" y="0"/>
                  </a:cubicBezTo>
                  <a:cubicBezTo>
                    <a:pt x="1" y="0"/>
                    <a:pt x="1" y="0"/>
                    <a:pt x="1" y="1"/>
                  </a:cubicBezTo>
                  <a:cubicBezTo>
                    <a:pt x="4" y="6"/>
                    <a:pt x="4" y="6"/>
                    <a:pt x="4" y="6"/>
                  </a:cubicBezTo>
                  <a:cubicBezTo>
                    <a:pt x="4" y="6"/>
                    <a:pt x="4" y="7"/>
                    <a:pt x="3" y="7"/>
                  </a:cubicBezTo>
                  <a:cubicBezTo>
                    <a:pt x="3" y="7"/>
                    <a:pt x="3" y="7"/>
                    <a:pt x="3" y="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60"/>
            <p:cNvSpPr/>
            <p:nvPr/>
          </p:nvSpPr>
          <p:spPr bwMode="auto">
            <a:xfrm>
              <a:off x="3609" y="1590"/>
              <a:ext cx="135" cy="76"/>
            </a:xfrm>
            <a:custGeom>
              <a:avLst/>
              <a:gdLst>
                <a:gd name="T0" fmla="*/ 7 w 7"/>
                <a:gd name="T1" fmla="*/ 2 h 4"/>
                <a:gd name="T2" fmla="*/ 3 w 7"/>
                <a:gd name="T3" fmla="*/ 4 h 4"/>
                <a:gd name="T4" fmla="*/ 2 w 7"/>
                <a:gd name="T5" fmla="*/ 1 h 4"/>
                <a:gd name="T6" fmla="*/ 7 w 7"/>
                <a:gd name="T7" fmla="*/ 2 h 4"/>
              </a:gdLst>
              <a:ahLst/>
              <a:cxnLst>
                <a:cxn ang="0">
                  <a:pos x="T0" y="T1"/>
                </a:cxn>
                <a:cxn ang="0">
                  <a:pos x="T2" y="T3"/>
                </a:cxn>
                <a:cxn ang="0">
                  <a:pos x="T4" y="T5"/>
                </a:cxn>
                <a:cxn ang="0">
                  <a:pos x="T6" y="T7"/>
                </a:cxn>
              </a:cxnLst>
              <a:rect l="0" t="0" r="r" b="b"/>
              <a:pathLst>
                <a:path w="7" h="4">
                  <a:moveTo>
                    <a:pt x="7" y="2"/>
                  </a:moveTo>
                  <a:cubicBezTo>
                    <a:pt x="3" y="4"/>
                    <a:pt x="3" y="4"/>
                    <a:pt x="3" y="4"/>
                  </a:cubicBezTo>
                  <a:cubicBezTo>
                    <a:pt x="3" y="4"/>
                    <a:pt x="0" y="2"/>
                    <a:pt x="2" y="1"/>
                  </a:cubicBezTo>
                  <a:cubicBezTo>
                    <a:pt x="4" y="0"/>
                    <a:pt x="7" y="2"/>
                    <a:pt x="7"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61"/>
            <p:cNvSpPr>
              <a:spLocks noEditPoints="1"/>
            </p:cNvSpPr>
            <p:nvPr/>
          </p:nvSpPr>
          <p:spPr bwMode="auto">
            <a:xfrm>
              <a:off x="3628" y="1590"/>
              <a:ext cx="116" cy="76"/>
            </a:xfrm>
            <a:custGeom>
              <a:avLst/>
              <a:gdLst>
                <a:gd name="T0" fmla="*/ 2 w 6"/>
                <a:gd name="T1" fmla="*/ 4 h 4"/>
                <a:gd name="T2" fmla="*/ 1 w 6"/>
                <a:gd name="T3" fmla="*/ 4 h 4"/>
                <a:gd name="T4" fmla="*/ 0 w 6"/>
                <a:gd name="T5" fmla="*/ 2 h 4"/>
                <a:gd name="T6" fmla="*/ 1 w 6"/>
                <a:gd name="T7" fmla="*/ 0 h 4"/>
                <a:gd name="T8" fmla="*/ 2 w 6"/>
                <a:gd name="T9" fmla="*/ 0 h 4"/>
                <a:gd name="T10" fmla="*/ 6 w 6"/>
                <a:gd name="T11" fmla="*/ 2 h 4"/>
                <a:gd name="T12" fmla="*/ 6 w 6"/>
                <a:gd name="T13" fmla="*/ 2 h 4"/>
                <a:gd name="T14" fmla="*/ 6 w 6"/>
                <a:gd name="T15" fmla="*/ 2 h 4"/>
                <a:gd name="T16" fmla="*/ 2 w 6"/>
                <a:gd name="T17" fmla="*/ 4 h 4"/>
                <a:gd name="T18" fmla="*/ 2 w 6"/>
                <a:gd name="T19" fmla="*/ 4 h 4"/>
                <a:gd name="T20" fmla="*/ 2 w 6"/>
                <a:gd name="T21" fmla="*/ 1 h 4"/>
                <a:gd name="T22" fmla="*/ 2 w 6"/>
                <a:gd name="T23" fmla="*/ 1 h 4"/>
                <a:gd name="T24" fmla="*/ 1 w 6"/>
                <a:gd name="T25" fmla="*/ 2 h 4"/>
                <a:gd name="T26" fmla="*/ 2 w 6"/>
                <a:gd name="T27" fmla="*/ 3 h 4"/>
                <a:gd name="T28" fmla="*/ 5 w 6"/>
                <a:gd name="T29" fmla="*/ 2 h 4"/>
                <a:gd name="T30" fmla="*/ 2 w 6"/>
                <a:gd name="T31"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4">
                  <a:moveTo>
                    <a:pt x="2" y="4"/>
                  </a:moveTo>
                  <a:cubicBezTo>
                    <a:pt x="1" y="4"/>
                    <a:pt x="1" y="4"/>
                    <a:pt x="1" y="4"/>
                  </a:cubicBezTo>
                  <a:cubicBezTo>
                    <a:pt x="1" y="4"/>
                    <a:pt x="0" y="3"/>
                    <a:pt x="0" y="2"/>
                  </a:cubicBezTo>
                  <a:cubicBezTo>
                    <a:pt x="0" y="1"/>
                    <a:pt x="0" y="1"/>
                    <a:pt x="1" y="0"/>
                  </a:cubicBezTo>
                  <a:cubicBezTo>
                    <a:pt x="2" y="0"/>
                    <a:pt x="2" y="0"/>
                    <a:pt x="2" y="0"/>
                  </a:cubicBezTo>
                  <a:cubicBezTo>
                    <a:pt x="4" y="0"/>
                    <a:pt x="6" y="1"/>
                    <a:pt x="6" y="2"/>
                  </a:cubicBezTo>
                  <a:cubicBezTo>
                    <a:pt x="6" y="2"/>
                    <a:pt x="6" y="2"/>
                    <a:pt x="6" y="2"/>
                  </a:cubicBezTo>
                  <a:cubicBezTo>
                    <a:pt x="6" y="2"/>
                    <a:pt x="6" y="2"/>
                    <a:pt x="6" y="2"/>
                  </a:cubicBezTo>
                  <a:cubicBezTo>
                    <a:pt x="2" y="4"/>
                    <a:pt x="2" y="4"/>
                    <a:pt x="2" y="4"/>
                  </a:cubicBezTo>
                  <a:cubicBezTo>
                    <a:pt x="2" y="4"/>
                    <a:pt x="2" y="4"/>
                    <a:pt x="2" y="4"/>
                  </a:cubicBezTo>
                  <a:close/>
                  <a:moveTo>
                    <a:pt x="2" y="1"/>
                  </a:moveTo>
                  <a:cubicBezTo>
                    <a:pt x="2" y="1"/>
                    <a:pt x="2" y="1"/>
                    <a:pt x="2" y="1"/>
                  </a:cubicBezTo>
                  <a:cubicBezTo>
                    <a:pt x="1" y="1"/>
                    <a:pt x="1" y="2"/>
                    <a:pt x="1" y="2"/>
                  </a:cubicBezTo>
                  <a:cubicBezTo>
                    <a:pt x="1" y="2"/>
                    <a:pt x="1" y="3"/>
                    <a:pt x="2" y="3"/>
                  </a:cubicBezTo>
                  <a:cubicBezTo>
                    <a:pt x="5" y="2"/>
                    <a:pt x="5" y="2"/>
                    <a:pt x="5" y="2"/>
                  </a:cubicBezTo>
                  <a:cubicBezTo>
                    <a:pt x="4" y="1"/>
                    <a:pt x="3" y="1"/>
                    <a:pt x="2"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62"/>
            <p:cNvSpPr/>
            <p:nvPr/>
          </p:nvSpPr>
          <p:spPr bwMode="auto">
            <a:xfrm>
              <a:off x="3724" y="1533"/>
              <a:ext cx="96" cy="95"/>
            </a:xfrm>
            <a:custGeom>
              <a:avLst/>
              <a:gdLst>
                <a:gd name="T0" fmla="*/ 1 w 5"/>
                <a:gd name="T1" fmla="*/ 5 h 5"/>
                <a:gd name="T2" fmla="*/ 5 w 5"/>
                <a:gd name="T3" fmla="*/ 3 h 5"/>
                <a:gd name="T4" fmla="*/ 2 w 5"/>
                <a:gd name="T5" fmla="*/ 1 h 5"/>
                <a:gd name="T6" fmla="*/ 1 w 5"/>
                <a:gd name="T7" fmla="*/ 5 h 5"/>
              </a:gdLst>
              <a:ahLst/>
              <a:cxnLst>
                <a:cxn ang="0">
                  <a:pos x="T0" y="T1"/>
                </a:cxn>
                <a:cxn ang="0">
                  <a:pos x="T2" y="T3"/>
                </a:cxn>
                <a:cxn ang="0">
                  <a:pos x="T4" y="T5"/>
                </a:cxn>
                <a:cxn ang="0">
                  <a:pos x="T6" y="T7"/>
                </a:cxn>
              </a:cxnLst>
              <a:rect l="0" t="0" r="r" b="b"/>
              <a:pathLst>
                <a:path w="5" h="5">
                  <a:moveTo>
                    <a:pt x="1" y="5"/>
                  </a:moveTo>
                  <a:cubicBezTo>
                    <a:pt x="5" y="3"/>
                    <a:pt x="5" y="3"/>
                    <a:pt x="5" y="3"/>
                  </a:cubicBezTo>
                  <a:cubicBezTo>
                    <a:pt x="5" y="3"/>
                    <a:pt x="4" y="0"/>
                    <a:pt x="2" y="1"/>
                  </a:cubicBezTo>
                  <a:cubicBezTo>
                    <a:pt x="0" y="2"/>
                    <a:pt x="1" y="5"/>
                    <a:pt x="1"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63"/>
            <p:cNvSpPr>
              <a:spLocks noEditPoints="1"/>
            </p:cNvSpPr>
            <p:nvPr/>
          </p:nvSpPr>
          <p:spPr bwMode="auto">
            <a:xfrm>
              <a:off x="3724" y="1533"/>
              <a:ext cx="96" cy="114"/>
            </a:xfrm>
            <a:custGeom>
              <a:avLst/>
              <a:gdLst>
                <a:gd name="T0" fmla="*/ 1 w 5"/>
                <a:gd name="T1" fmla="*/ 6 h 6"/>
                <a:gd name="T2" fmla="*/ 0 w 5"/>
                <a:gd name="T3" fmla="*/ 5 h 6"/>
                <a:gd name="T4" fmla="*/ 0 w 5"/>
                <a:gd name="T5" fmla="*/ 5 h 6"/>
                <a:gd name="T6" fmla="*/ 2 w 5"/>
                <a:gd name="T7" fmla="*/ 0 h 6"/>
                <a:gd name="T8" fmla="*/ 3 w 5"/>
                <a:gd name="T9" fmla="*/ 0 h 6"/>
                <a:gd name="T10" fmla="*/ 5 w 5"/>
                <a:gd name="T11" fmla="*/ 3 h 6"/>
                <a:gd name="T12" fmla="*/ 5 w 5"/>
                <a:gd name="T13" fmla="*/ 4 h 6"/>
                <a:gd name="T14" fmla="*/ 1 w 5"/>
                <a:gd name="T15" fmla="*/ 5 h 6"/>
                <a:gd name="T16" fmla="*/ 1 w 5"/>
                <a:gd name="T17" fmla="*/ 6 h 6"/>
                <a:gd name="T18" fmla="*/ 3 w 5"/>
                <a:gd name="T19" fmla="*/ 1 h 6"/>
                <a:gd name="T20" fmla="*/ 3 w 5"/>
                <a:gd name="T21" fmla="*/ 1 h 6"/>
                <a:gd name="T22" fmla="*/ 1 w 5"/>
                <a:gd name="T23" fmla="*/ 4 h 6"/>
                <a:gd name="T24" fmla="*/ 4 w 5"/>
                <a:gd name="T25" fmla="*/ 3 h 6"/>
                <a:gd name="T26" fmla="*/ 3 w 5"/>
                <a:gd name="T27"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 h="6">
                  <a:moveTo>
                    <a:pt x="1" y="6"/>
                  </a:moveTo>
                  <a:cubicBezTo>
                    <a:pt x="1" y="6"/>
                    <a:pt x="0" y="6"/>
                    <a:pt x="0" y="5"/>
                  </a:cubicBezTo>
                  <a:cubicBezTo>
                    <a:pt x="0" y="5"/>
                    <a:pt x="0" y="5"/>
                    <a:pt x="0" y="5"/>
                  </a:cubicBezTo>
                  <a:cubicBezTo>
                    <a:pt x="0" y="5"/>
                    <a:pt x="0" y="1"/>
                    <a:pt x="2" y="0"/>
                  </a:cubicBezTo>
                  <a:cubicBezTo>
                    <a:pt x="3" y="0"/>
                    <a:pt x="3" y="0"/>
                    <a:pt x="3" y="0"/>
                  </a:cubicBezTo>
                  <a:cubicBezTo>
                    <a:pt x="5" y="0"/>
                    <a:pt x="5" y="2"/>
                    <a:pt x="5" y="3"/>
                  </a:cubicBezTo>
                  <a:cubicBezTo>
                    <a:pt x="5" y="3"/>
                    <a:pt x="5" y="3"/>
                    <a:pt x="5" y="4"/>
                  </a:cubicBezTo>
                  <a:cubicBezTo>
                    <a:pt x="1" y="5"/>
                    <a:pt x="1" y="5"/>
                    <a:pt x="1" y="5"/>
                  </a:cubicBezTo>
                  <a:cubicBezTo>
                    <a:pt x="1" y="6"/>
                    <a:pt x="1" y="6"/>
                    <a:pt x="1" y="6"/>
                  </a:cubicBezTo>
                  <a:close/>
                  <a:moveTo>
                    <a:pt x="3" y="1"/>
                  </a:moveTo>
                  <a:cubicBezTo>
                    <a:pt x="3" y="1"/>
                    <a:pt x="3" y="1"/>
                    <a:pt x="3" y="1"/>
                  </a:cubicBezTo>
                  <a:cubicBezTo>
                    <a:pt x="2" y="2"/>
                    <a:pt x="1" y="3"/>
                    <a:pt x="1" y="4"/>
                  </a:cubicBezTo>
                  <a:cubicBezTo>
                    <a:pt x="4" y="3"/>
                    <a:pt x="4" y="3"/>
                    <a:pt x="4" y="3"/>
                  </a:cubicBezTo>
                  <a:cubicBezTo>
                    <a:pt x="4" y="2"/>
                    <a:pt x="4" y="1"/>
                    <a:pt x="3"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20" name="组合 219"/>
          <p:cNvGrpSpPr/>
          <p:nvPr/>
        </p:nvGrpSpPr>
        <p:grpSpPr>
          <a:xfrm>
            <a:off x="7988417" y="2133672"/>
            <a:ext cx="827578" cy="771561"/>
            <a:chOff x="6412067" y="1550410"/>
            <a:chExt cx="958850" cy="906462"/>
          </a:xfrm>
        </p:grpSpPr>
        <p:sp>
          <p:nvSpPr>
            <p:cNvPr id="221" name="Freeform 104"/>
            <p:cNvSpPr/>
            <p:nvPr/>
          </p:nvSpPr>
          <p:spPr bwMode="auto">
            <a:xfrm>
              <a:off x="6840692" y="1952047"/>
              <a:ext cx="428625" cy="479425"/>
            </a:xfrm>
            <a:custGeom>
              <a:avLst/>
              <a:gdLst>
                <a:gd name="T0" fmla="*/ 5 w 17"/>
                <a:gd name="T1" fmla="*/ 18 h 19"/>
                <a:gd name="T2" fmla="*/ 1 w 17"/>
                <a:gd name="T3" fmla="*/ 18 h 19"/>
                <a:gd name="T4" fmla="*/ 1 w 17"/>
                <a:gd name="T5" fmla="*/ 18 h 19"/>
                <a:gd name="T6" fmla="*/ 1 w 17"/>
                <a:gd name="T7" fmla="*/ 14 h 19"/>
                <a:gd name="T8" fmla="*/ 12 w 17"/>
                <a:gd name="T9" fmla="*/ 1 h 19"/>
                <a:gd name="T10" fmla="*/ 16 w 17"/>
                <a:gd name="T11" fmla="*/ 1 h 19"/>
                <a:gd name="T12" fmla="*/ 16 w 17"/>
                <a:gd name="T13" fmla="*/ 1 h 19"/>
                <a:gd name="T14" fmla="*/ 16 w 17"/>
                <a:gd name="T15" fmla="*/ 5 h 19"/>
                <a:gd name="T16" fmla="*/ 5 w 17"/>
                <a:gd name="T17"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9">
                  <a:moveTo>
                    <a:pt x="5" y="18"/>
                  </a:moveTo>
                  <a:cubicBezTo>
                    <a:pt x="4" y="19"/>
                    <a:pt x="3" y="19"/>
                    <a:pt x="1" y="18"/>
                  </a:cubicBezTo>
                  <a:cubicBezTo>
                    <a:pt x="1" y="18"/>
                    <a:pt x="1" y="18"/>
                    <a:pt x="1" y="18"/>
                  </a:cubicBezTo>
                  <a:cubicBezTo>
                    <a:pt x="0" y="17"/>
                    <a:pt x="0" y="15"/>
                    <a:pt x="1" y="14"/>
                  </a:cubicBezTo>
                  <a:cubicBezTo>
                    <a:pt x="12" y="1"/>
                    <a:pt x="12" y="1"/>
                    <a:pt x="12" y="1"/>
                  </a:cubicBezTo>
                  <a:cubicBezTo>
                    <a:pt x="13" y="0"/>
                    <a:pt x="15" y="0"/>
                    <a:pt x="16" y="1"/>
                  </a:cubicBezTo>
                  <a:cubicBezTo>
                    <a:pt x="16" y="1"/>
                    <a:pt x="16" y="1"/>
                    <a:pt x="16" y="1"/>
                  </a:cubicBezTo>
                  <a:cubicBezTo>
                    <a:pt x="17" y="2"/>
                    <a:pt x="17" y="4"/>
                    <a:pt x="16" y="5"/>
                  </a:cubicBezTo>
                  <a:lnTo>
                    <a:pt x="5" y="1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105"/>
            <p:cNvSpPr>
              <a:spLocks noEditPoints="1"/>
            </p:cNvSpPr>
            <p:nvPr/>
          </p:nvSpPr>
          <p:spPr bwMode="auto">
            <a:xfrm>
              <a:off x="6840692" y="1952047"/>
              <a:ext cx="454025" cy="504825"/>
            </a:xfrm>
            <a:custGeom>
              <a:avLst/>
              <a:gdLst>
                <a:gd name="T0" fmla="*/ 3 w 18"/>
                <a:gd name="T1" fmla="*/ 20 h 20"/>
                <a:gd name="T2" fmla="*/ 1 w 18"/>
                <a:gd name="T3" fmla="*/ 19 h 20"/>
                <a:gd name="T4" fmla="*/ 0 w 18"/>
                <a:gd name="T5" fmla="*/ 16 h 20"/>
                <a:gd name="T6" fmla="*/ 1 w 18"/>
                <a:gd name="T7" fmla="*/ 14 h 20"/>
                <a:gd name="T8" fmla="*/ 12 w 18"/>
                <a:gd name="T9" fmla="*/ 1 h 20"/>
                <a:gd name="T10" fmla="*/ 14 w 18"/>
                <a:gd name="T11" fmla="*/ 0 h 20"/>
                <a:gd name="T12" fmla="*/ 16 w 18"/>
                <a:gd name="T13" fmla="*/ 0 h 20"/>
                <a:gd name="T14" fmla="*/ 18 w 18"/>
                <a:gd name="T15" fmla="*/ 3 h 20"/>
                <a:gd name="T16" fmla="*/ 17 w 18"/>
                <a:gd name="T17" fmla="*/ 5 h 20"/>
                <a:gd name="T18" fmla="*/ 6 w 18"/>
                <a:gd name="T19" fmla="*/ 18 h 20"/>
                <a:gd name="T20" fmla="*/ 3 w 18"/>
                <a:gd name="T21" fmla="*/ 20 h 20"/>
                <a:gd name="T22" fmla="*/ 14 w 18"/>
                <a:gd name="T23" fmla="*/ 1 h 20"/>
                <a:gd name="T24" fmla="*/ 13 w 18"/>
                <a:gd name="T25" fmla="*/ 2 h 20"/>
                <a:gd name="T26" fmla="*/ 1 w 18"/>
                <a:gd name="T27" fmla="*/ 15 h 20"/>
                <a:gd name="T28" fmla="*/ 1 w 18"/>
                <a:gd name="T29" fmla="*/ 16 h 20"/>
                <a:gd name="T30" fmla="*/ 2 w 18"/>
                <a:gd name="T31" fmla="*/ 18 h 20"/>
                <a:gd name="T32" fmla="*/ 3 w 18"/>
                <a:gd name="T33" fmla="*/ 18 h 20"/>
                <a:gd name="T34" fmla="*/ 5 w 18"/>
                <a:gd name="T35" fmla="*/ 18 h 20"/>
                <a:gd name="T36" fmla="*/ 16 w 18"/>
                <a:gd name="T37" fmla="*/ 4 h 20"/>
                <a:gd name="T38" fmla="*/ 16 w 18"/>
                <a:gd name="T39" fmla="*/ 3 h 20"/>
                <a:gd name="T40" fmla="*/ 16 w 18"/>
                <a:gd name="T41" fmla="*/ 1 h 20"/>
                <a:gd name="T42" fmla="*/ 14 w 18"/>
                <a:gd name="T43"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 h="20">
                  <a:moveTo>
                    <a:pt x="3" y="20"/>
                  </a:moveTo>
                  <a:cubicBezTo>
                    <a:pt x="2" y="20"/>
                    <a:pt x="2" y="19"/>
                    <a:pt x="1" y="19"/>
                  </a:cubicBezTo>
                  <a:cubicBezTo>
                    <a:pt x="0" y="18"/>
                    <a:pt x="0" y="17"/>
                    <a:pt x="0" y="16"/>
                  </a:cubicBezTo>
                  <a:cubicBezTo>
                    <a:pt x="0" y="15"/>
                    <a:pt x="0" y="15"/>
                    <a:pt x="1" y="14"/>
                  </a:cubicBezTo>
                  <a:cubicBezTo>
                    <a:pt x="12" y="1"/>
                    <a:pt x="12" y="1"/>
                    <a:pt x="12" y="1"/>
                  </a:cubicBezTo>
                  <a:cubicBezTo>
                    <a:pt x="12" y="0"/>
                    <a:pt x="13" y="0"/>
                    <a:pt x="14" y="0"/>
                  </a:cubicBezTo>
                  <a:cubicBezTo>
                    <a:pt x="15" y="0"/>
                    <a:pt x="16" y="0"/>
                    <a:pt x="16" y="0"/>
                  </a:cubicBezTo>
                  <a:cubicBezTo>
                    <a:pt x="17" y="1"/>
                    <a:pt x="18" y="2"/>
                    <a:pt x="18" y="3"/>
                  </a:cubicBezTo>
                  <a:cubicBezTo>
                    <a:pt x="18" y="4"/>
                    <a:pt x="17" y="5"/>
                    <a:pt x="17" y="5"/>
                  </a:cubicBezTo>
                  <a:cubicBezTo>
                    <a:pt x="6" y="18"/>
                    <a:pt x="6" y="18"/>
                    <a:pt x="6" y="18"/>
                  </a:cubicBezTo>
                  <a:cubicBezTo>
                    <a:pt x="5" y="19"/>
                    <a:pt x="4" y="20"/>
                    <a:pt x="3" y="20"/>
                  </a:cubicBezTo>
                  <a:close/>
                  <a:moveTo>
                    <a:pt x="14" y="1"/>
                  </a:moveTo>
                  <a:cubicBezTo>
                    <a:pt x="14" y="1"/>
                    <a:pt x="13" y="1"/>
                    <a:pt x="13" y="2"/>
                  </a:cubicBezTo>
                  <a:cubicBezTo>
                    <a:pt x="1" y="15"/>
                    <a:pt x="1" y="15"/>
                    <a:pt x="1" y="15"/>
                  </a:cubicBezTo>
                  <a:cubicBezTo>
                    <a:pt x="1" y="15"/>
                    <a:pt x="1" y="16"/>
                    <a:pt x="1" y="16"/>
                  </a:cubicBezTo>
                  <a:cubicBezTo>
                    <a:pt x="1" y="17"/>
                    <a:pt x="1" y="17"/>
                    <a:pt x="2" y="18"/>
                  </a:cubicBezTo>
                  <a:cubicBezTo>
                    <a:pt x="2" y="18"/>
                    <a:pt x="3" y="18"/>
                    <a:pt x="3" y="18"/>
                  </a:cubicBezTo>
                  <a:cubicBezTo>
                    <a:pt x="4" y="18"/>
                    <a:pt x="4" y="18"/>
                    <a:pt x="5" y="18"/>
                  </a:cubicBezTo>
                  <a:cubicBezTo>
                    <a:pt x="16" y="4"/>
                    <a:pt x="16" y="4"/>
                    <a:pt x="16" y="4"/>
                  </a:cubicBezTo>
                  <a:cubicBezTo>
                    <a:pt x="16" y="4"/>
                    <a:pt x="16" y="3"/>
                    <a:pt x="16" y="3"/>
                  </a:cubicBezTo>
                  <a:cubicBezTo>
                    <a:pt x="16" y="2"/>
                    <a:pt x="16" y="2"/>
                    <a:pt x="16" y="1"/>
                  </a:cubicBezTo>
                  <a:cubicBezTo>
                    <a:pt x="15" y="1"/>
                    <a:pt x="15" y="1"/>
                    <a:pt x="14"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106"/>
            <p:cNvSpPr/>
            <p:nvPr/>
          </p:nvSpPr>
          <p:spPr bwMode="auto">
            <a:xfrm>
              <a:off x="7269317" y="1902835"/>
              <a:ext cx="101600" cy="125412"/>
            </a:xfrm>
            <a:custGeom>
              <a:avLst/>
              <a:gdLst>
                <a:gd name="T0" fmla="*/ 1 w 4"/>
                <a:gd name="T1" fmla="*/ 0 h 5"/>
                <a:gd name="T2" fmla="*/ 3 w 4"/>
                <a:gd name="T3" fmla="*/ 0 h 5"/>
                <a:gd name="T4" fmla="*/ 2 w 4"/>
                <a:gd name="T5" fmla="*/ 5 h 5"/>
                <a:gd name="T6" fmla="*/ 0 w 4"/>
                <a:gd name="T7" fmla="*/ 5 h 5"/>
                <a:gd name="T8" fmla="*/ 1 w 4"/>
                <a:gd name="T9" fmla="*/ 0 h 5"/>
              </a:gdLst>
              <a:ahLst/>
              <a:cxnLst>
                <a:cxn ang="0">
                  <a:pos x="T0" y="T1"/>
                </a:cxn>
                <a:cxn ang="0">
                  <a:pos x="T2" y="T3"/>
                </a:cxn>
                <a:cxn ang="0">
                  <a:pos x="T4" y="T5"/>
                </a:cxn>
                <a:cxn ang="0">
                  <a:pos x="T6" y="T7"/>
                </a:cxn>
                <a:cxn ang="0">
                  <a:pos x="T8" y="T9"/>
                </a:cxn>
              </a:cxnLst>
              <a:rect l="0" t="0" r="r" b="b"/>
              <a:pathLst>
                <a:path w="4" h="5">
                  <a:moveTo>
                    <a:pt x="1" y="0"/>
                  </a:moveTo>
                  <a:cubicBezTo>
                    <a:pt x="3" y="0"/>
                    <a:pt x="3" y="0"/>
                    <a:pt x="3" y="0"/>
                  </a:cubicBezTo>
                  <a:cubicBezTo>
                    <a:pt x="3" y="0"/>
                    <a:pt x="4" y="2"/>
                    <a:pt x="2" y="5"/>
                  </a:cubicBezTo>
                  <a:cubicBezTo>
                    <a:pt x="0" y="5"/>
                    <a:pt x="0" y="5"/>
                    <a:pt x="0" y="5"/>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107"/>
            <p:cNvSpPr>
              <a:spLocks noEditPoints="1"/>
            </p:cNvSpPr>
            <p:nvPr/>
          </p:nvSpPr>
          <p:spPr bwMode="auto">
            <a:xfrm>
              <a:off x="7269317" y="1877435"/>
              <a:ext cx="101600" cy="176212"/>
            </a:xfrm>
            <a:custGeom>
              <a:avLst/>
              <a:gdLst>
                <a:gd name="T0" fmla="*/ 2 w 4"/>
                <a:gd name="T1" fmla="*/ 7 h 7"/>
                <a:gd name="T2" fmla="*/ 2 w 4"/>
                <a:gd name="T3" fmla="*/ 7 h 7"/>
                <a:gd name="T4" fmla="*/ 0 w 4"/>
                <a:gd name="T5" fmla="*/ 7 h 7"/>
                <a:gd name="T6" fmla="*/ 0 w 4"/>
                <a:gd name="T7" fmla="*/ 6 h 7"/>
                <a:gd name="T8" fmla="*/ 0 w 4"/>
                <a:gd name="T9" fmla="*/ 6 h 7"/>
                <a:gd name="T10" fmla="*/ 1 w 4"/>
                <a:gd name="T11" fmla="*/ 1 h 7"/>
                <a:gd name="T12" fmla="*/ 1 w 4"/>
                <a:gd name="T13" fmla="*/ 0 h 7"/>
                <a:gd name="T14" fmla="*/ 1 w 4"/>
                <a:gd name="T15" fmla="*/ 0 h 7"/>
                <a:gd name="T16" fmla="*/ 3 w 4"/>
                <a:gd name="T17" fmla="*/ 1 h 7"/>
                <a:gd name="T18" fmla="*/ 4 w 4"/>
                <a:gd name="T19" fmla="*/ 1 h 7"/>
                <a:gd name="T20" fmla="*/ 3 w 4"/>
                <a:gd name="T21" fmla="*/ 6 h 7"/>
                <a:gd name="T22" fmla="*/ 2 w 4"/>
                <a:gd name="T23" fmla="*/ 7 h 7"/>
                <a:gd name="T24" fmla="*/ 1 w 4"/>
                <a:gd name="T25" fmla="*/ 5 h 7"/>
                <a:gd name="T26" fmla="*/ 2 w 4"/>
                <a:gd name="T27" fmla="*/ 5 h 7"/>
                <a:gd name="T28" fmla="*/ 3 w 4"/>
                <a:gd name="T29" fmla="*/ 2 h 7"/>
                <a:gd name="T30" fmla="*/ 2 w 4"/>
                <a:gd name="T31" fmla="*/ 2 h 7"/>
                <a:gd name="T32" fmla="*/ 1 w 4"/>
                <a:gd name="T33"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 h="7">
                  <a:moveTo>
                    <a:pt x="2" y="7"/>
                  </a:moveTo>
                  <a:cubicBezTo>
                    <a:pt x="2" y="7"/>
                    <a:pt x="2" y="7"/>
                    <a:pt x="2" y="7"/>
                  </a:cubicBezTo>
                  <a:cubicBezTo>
                    <a:pt x="0" y="7"/>
                    <a:pt x="0" y="7"/>
                    <a:pt x="0" y="7"/>
                  </a:cubicBezTo>
                  <a:cubicBezTo>
                    <a:pt x="0" y="7"/>
                    <a:pt x="0" y="7"/>
                    <a:pt x="0" y="6"/>
                  </a:cubicBezTo>
                  <a:cubicBezTo>
                    <a:pt x="0" y="6"/>
                    <a:pt x="0" y="6"/>
                    <a:pt x="0" y="6"/>
                  </a:cubicBezTo>
                  <a:cubicBezTo>
                    <a:pt x="1" y="1"/>
                    <a:pt x="1" y="1"/>
                    <a:pt x="1" y="1"/>
                  </a:cubicBezTo>
                  <a:cubicBezTo>
                    <a:pt x="1" y="1"/>
                    <a:pt x="1" y="1"/>
                    <a:pt x="1" y="0"/>
                  </a:cubicBezTo>
                  <a:cubicBezTo>
                    <a:pt x="1" y="0"/>
                    <a:pt x="1" y="0"/>
                    <a:pt x="1" y="0"/>
                  </a:cubicBezTo>
                  <a:cubicBezTo>
                    <a:pt x="3" y="1"/>
                    <a:pt x="3" y="1"/>
                    <a:pt x="3" y="1"/>
                  </a:cubicBezTo>
                  <a:cubicBezTo>
                    <a:pt x="4" y="1"/>
                    <a:pt x="4" y="1"/>
                    <a:pt x="4" y="1"/>
                  </a:cubicBezTo>
                  <a:cubicBezTo>
                    <a:pt x="4" y="1"/>
                    <a:pt x="4" y="4"/>
                    <a:pt x="3" y="6"/>
                  </a:cubicBezTo>
                  <a:cubicBezTo>
                    <a:pt x="3" y="7"/>
                    <a:pt x="3" y="7"/>
                    <a:pt x="2" y="7"/>
                  </a:cubicBezTo>
                  <a:close/>
                  <a:moveTo>
                    <a:pt x="1" y="5"/>
                  </a:moveTo>
                  <a:cubicBezTo>
                    <a:pt x="2" y="5"/>
                    <a:pt x="2" y="5"/>
                    <a:pt x="2" y="5"/>
                  </a:cubicBezTo>
                  <a:cubicBezTo>
                    <a:pt x="3" y="4"/>
                    <a:pt x="3" y="3"/>
                    <a:pt x="3" y="2"/>
                  </a:cubicBezTo>
                  <a:cubicBezTo>
                    <a:pt x="2" y="2"/>
                    <a:pt x="2" y="2"/>
                    <a:pt x="2" y="2"/>
                  </a:cubicBezTo>
                  <a:lnTo>
                    <a:pt x="1" y="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Freeform 108"/>
            <p:cNvSpPr/>
            <p:nvPr/>
          </p:nvSpPr>
          <p:spPr bwMode="auto">
            <a:xfrm>
              <a:off x="6766079" y="1675822"/>
              <a:ext cx="554038" cy="403225"/>
            </a:xfrm>
            <a:custGeom>
              <a:avLst/>
              <a:gdLst>
                <a:gd name="T0" fmla="*/ 19 w 22"/>
                <a:gd name="T1" fmla="*/ 16 h 16"/>
                <a:gd name="T2" fmla="*/ 0 w 22"/>
                <a:gd name="T3" fmla="*/ 16 h 16"/>
                <a:gd name="T4" fmla="*/ 2 w 22"/>
                <a:gd name="T5" fmla="*/ 0 h 16"/>
                <a:gd name="T6" fmla="*/ 21 w 22"/>
                <a:gd name="T7" fmla="*/ 7 h 16"/>
                <a:gd name="T8" fmla="*/ 21 w 22"/>
                <a:gd name="T9" fmla="*/ 11 h 16"/>
                <a:gd name="T10" fmla="*/ 19 w 22"/>
                <a:gd name="T11" fmla="*/ 16 h 16"/>
              </a:gdLst>
              <a:ahLst/>
              <a:cxnLst>
                <a:cxn ang="0">
                  <a:pos x="T0" y="T1"/>
                </a:cxn>
                <a:cxn ang="0">
                  <a:pos x="T2" y="T3"/>
                </a:cxn>
                <a:cxn ang="0">
                  <a:pos x="T4" y="T5"/>
                </a:cxn>
                <a:cxn ang="0">
                  <a:pos x="T6" y="T7"/>
                </a:cxn>
                <a:cxn ang="0">
                  <a:pos x="T8" y="T9"/>
                </a:cxn>
                <a:cxn ang="0">
                  <a:pos x="T10" y="T11"/>
                </a:cxn>
              </a:cxnLst>
              <a:rect l="0" t="0" r="r" b="b"/>
              <a:pathLst>
                <a:path w="22" h="16">
                  <a:moveTo>
                    <a:pt x="19" y="16"/>
                  </a:moveTo>
                  <a:cubicBezTo>
                    <a:pt x="0" y="16"/>
                    <a:pt x="0" y="16"/>
                    <a:pt x="0" y="16"/>
                  </a:cubicBezTo>
                  <a:cubicBezTo>
                    <a:pt x="2" y="0"/>
                    <a:pt x="2" y="0"/>
                    <a:pt x="2" y="0"/>
                  </a:cubicBezTo>
                  <a:cubicBezTo>
                    <a:pt x="21" y="7"/>
                    <a:pt x="21" y="7"/>
                    <a:pt x="21" y="7"/>
                  </a:cubicBezTo>
                  <a:cubicBezTo>
                    <a:pt x="21" y="7"/>
                    <a:pt x="22" y="9"/>
                    <a:pt x="21" y="11"/>
                  </a:cubicBezTo>
                  <a:cubicBezTo>
                    <a:pt x="21" y="14"/>
                    <a:pt x="19" y="16"/>
                    <a:pt x="19"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Freeform 109"/>
            <p:cNvSpPr>
              <a:spLocks noEditPoints="1"/>
            </p:cNvSpPr>
            <p:nvPr/>
          </p:nvSpPr>
          <p:spPr bwMode="auto">
            <a:xfrm>
              <a:off x="6740679" y="1650422"/>
              <a:ext cx="579438" cy="428625"/>
            </a:xfrm>
            <a:custGeom>
              <a:avLst/>
              <a:gdLst>
                <a:gd name="T0" fmla="*/ 20 w 23"/>
                <a:gd name="T1" fmla="*/ 17 h 17"/>
                <a:gd name="T2" fmla="*/ 20 w 23"/>
                <a:gd name="T3" fmla="*/ 17 h 17"/>
                <a:gd name="T4" fmla="*/ 1 w 23"/>
                <a:gd name="T5" fmla="*/ 17 h 17"/>
                <a:gd name="T6" fmla="*/ 0 w 23"/>
                <a:gd name="T7" fmla="*/ 17 h 17"/>
                <a:gd name="T8" fmla="*/ 0 w 23"/>
                <a:gd name="T9" fmla="*/ 17 h 17"/>
                <a:gd name="T10" fmla="*/ 3 w 23"/>
                <a:gd name="T11" fmla="*/ 1 h 17"/>
                <a:gd name="T12" fmla="*/ 3 w 23"/>
                <a:gd name="T13" fmla="*/ 1 h 17"/>
                <a:gd name="T14" fmla="*/ 4 w 23"/>
                <a:gd name="T15" fmla="*/ 0 h 17"/>
                <a:gd name="T16" fmla="*/ 22 w 23"/>
                <a:gd name="T17" fmla="*/ 7 h 17"/>
                <a:gd name="T18" fmla="*/ 23 w 23"/>
                <a:gd name="T19" fmla="*/ 8 h 17"/>
                <a:gd name="T20" fmla="*/ 23 w 23"/>
                <a:gd name="T21" fmla="*/ 12 h 17"/>
                <a:gd name="T22" fmla="*/ 21 w 23"/>
                <a:gd name="T23" fmla="*/ 17 h 17"/>
                <a:gd name="T24" fmla="*/ 20 w 23"/>
                <a:gd name="T25" fmla="*/ 17 h 17"/>
                <a:gd name="T26" fmla="*/ 1 w 23"/>
                <a:gd name="T27" fmla="*/ 16 h 17"/>
                <a:gd name="T28" fmla="*/ 20 w 23"/>
                <a:gd name="T29" fmla="*/ 16 h 17"/>
                <a:gd name="T30" fmla="*/ 22 w 23"/>
                <a:gd name="T31" fmla="*/ 12 h 17"/>
                <a:gd name="T32" fmla="*/ 21 w 23"/>
                <a:gd name="T33" fmla="*/ 8 h 17"/>
                <a:gd name="T34" fmla="*/ 4 w 23"/>
                <a:gd name="T35" fmla="*/ 2 h 17"/>
                <a:gd name="T36" fmla="*/ 1 w 23"/>
                <a:gd name="T37"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 h="17">
                  <a:moveTo>
                    <a:pt x="20" y="17"/>
                  </a:moveTo>
                  <a:cubicBezTo>
                    <a:pt x="20" y="17"/>
                    <a:pt x="20" y="17"/>
                    <a:pt x="20" y="17"/>
                  </a:cubicBezTo>
                  <a:cubicBezTo>
                    <a:pt x="1" y="17"/>
                    <a:pt x="1" y="17"/>
                    <a:pt x="1" y="17"/>
                  </a:cubicBezTo>
                  <a:cubicBezTo>
                    <a:pt x="0" y="17"/>
                    <a:pt x="0" y="17"/>
                    <a:pt x="0" y="17"/>
                  </a:cubicBezTo>
                  <a:cubicBezTo>
                    <a:pt x="0" y="17"/>
                    <a:pt x="0" y="17"/>
                    <a:pt x="0" y="17"/>
                  </a:cubicBezTo>
                  <a:cubicBezTo>
                    <a:pt x="3" y="1"/>
                    <a:pt x="3" y="1"/>
                    <a:pt x="3" y="1"/>
                  </a:cubicBezTo>
                  <a:cubicBezTo>
                    <a:pt x="3" y="1"/>
                    <a:pt x="3" y="1"/>
                    <a:pt x="3" y="1"/>
                  </a:cubicBezTo>
                  <a:cubicBezTo>
                    <a:pt x="3" y="0"/>
                    <a:pt x="3" y="0"/>
                    <a:pt x="4" y="0"/>
                  </a:cubicBezTo>
                  <a:cubicBezTo>
                    <a:pt x="22" y="7"/>
                    <a:pt x="22" y="7"/>
                    <a:pt x="22" y="7"/>
                  </a:cubicBezTo>
                  <a:cubicBezTo>
                    <a:pt x="22" y="7"/>
                    <a:pt x="23" y="7"/>
                    <a:pt x="23" y="8"/>
                  </a:cubicBezTo>
                  <a:cubicBezTo>
                    <a:pt x="23" y="8"/>
                    <a:pt x="23" y="10"/>
                    <a:pt x="23" y="12"/>
                  </a:cubicBezTo>
                  <a:cubicBezTo>
                    <a:pt x="22" y="15"/>
                    <a:pt x="21" y="17"/>
                    <a:pt x="21" y="17"/>
                  </a:cubicBezTo>
                  <a:cubicBezTo>
                    <a:pt x="21" y="17"/>
                    <a:pt x="21" y="17"/>
                    <a:pt x="20" y="17"/>
                  </a:cubicBezTo>
                  <a:close/>
                  <a:moveTo>
                    <a:pt x="1" y="16"/>
                  </a:moveTo>
                  <a:cubicBezTo>
                    <a:pt x="20" y="16"/>
                    <a:pt x="20" y="16"/>
                    <a:pt x="20" y="16"/>
                  </a:cubicBezTo>
                  <a:cubicBezTo>
                    <a:pt x="20" y="16"/>
                    <a:pt x="21" y="14"/>
                    <a:pt x="22" y="12"/>
                  </a:cubicBezTo>
                  <a:cubicBezTo>
                    <a:pt x="22" y="10"/>
                    <a:pt x="22" y="9"/>
                    <a:pt x="21" y="8"/>
                  </a:cubicBezTo>
                  <a:cubicBezTo>
                    <a:pt x="4" y="2"/>
                    <a:pt x="4" y="2"/>
                    <a:pt x="4" y="2"/>
                  </a:cubicBezTo>
                  <a:lnTo>
                    <a:pt x="1" y="16"/>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110"/>
            <p:cNvSpPr/>
            <p:nvPr/>
          </p:nvSpPr>
          <p:spPr bwMode="auto">
            <a:xfrm>
              <a:off x="6664479" y="1675822"/>
              <a:ext cx="252413" cy="403225"/>
            </a:xfrm>
            <a:custGeom>
              <a:avLst/>
              <a:gdLst>
                <a:gd name="T0" fmla="*/ 9 w 10"/>
                <a:gd name="T1" fmla="*/ 9 h 16"/>
                <a:gd name="T2" fmla="*/ 4 w 10"/>
                <a:gd name="T3" fmla="*/ 16 h 16"/>
                <a:gd name="T4" fmla="*/ 1 w 10"/>
                <a:gd name="T5" fmla="*/ 7 h 16"/>
                <a:gd name="T6" fmla="*/ 6 w 10"/>
                <a:gd name="T7" fmla="*/ 0 h 16"/>
                <a:gd name="T8" fmla="*/ 9 w 10"/>
                <a:gd name="T9" fmla="*/ 9 h 16"/>
              </a:gdLst>
              <a:ahLst/>
              <a:cxnLst>
                <a:cxn ang="0">
                  <a:pos x="T0" y="T1"/>
                </a:cxn>
                <a:cxn ang="0">
                  <a:pos x="T2" y="T3"/>
                </a:cxn>
                <a:cxn ang="0">
                  <a:pos x="T4" y="T5"/>
                </a:cxn>
                <a:cxn ang="0">
                  <a:pos x="T6" y="T7"/>
                </a:cxn>
                <a:cxn ang="0">
                  <a:pos x="T8" y="T9"/>
                </a:cxn>
              </a:cxnLst>
              <a:rect l="0" t="0" r="r" b="b"/>
              <a:pathLst>
                <a:path w="10" h="16">
                  <a:moveTo>
                    <a:pt x="9" y="9"/>
                  </a:moveTo>
                  <a:cubicBezTo>
                    <a:pt x="8" y="13"/>
                    <a:pt x="6" y="16"/>
                    <a:pt x="4" y="16"/>
                  </a:cubicBezTo>
                  <a:cubicBezTo>
                    <a:pt x="1" y="15"/>
                    <a:pt x="0" y="12"/>
                    <a:pt x="1" y="7"/>
                  </a:cubicBezTo>
                  <a:cubicBezTo>
                    <a:pt x="2" y="3"/>
                    <a:pt x="4" y="0"/>
                    <a:pt x="6" y="0"/>
                  </a:cubicBezTo>
                  <a:cubicBezTo>
                    <a:pt x="9" y="0"/>
                    <a:pt x="10" y="4"/>
                    <a:pt x="9"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Freeform 111"/>
            <p:cNvSpPr>
              <a:spLocks noEditPoints="1"/>
            </p:cNvSpPr>
            <p:nvPr/>
          </p:nvSpPr>
          <p:spPr bwMode="auto">
            <a:xfrm>
              <a:off x="6664479" y="1650422"/>
              <a:ext cx="252413" cy="428625"/>
            </a:xfrm>
            <a:custGeom>
              <a:avLst/>
              <a:gdLst>
                <a:gd name="T0" fmla="*/ 4 w 10"/>
                <a:gd name="T1" fmla="*/ 17 h 17"/>
                <a:gd name="T2" fmla="*/ 3 w 10"/>
                <a:gd name="T3" fmla="*/ 17 h 17"/>
                <a:gd name="T4" fmla="*/ 0 w 10"/>
                <a:gd name="T5" fmla="*/ 8 h 17"/>
                <a:gd name="T6" fmla="*/ 6 w 10"/>
                <a:gd name="T7" fmla="*/ 0 h 17"/>
                <a:gd name="T8" fmla="*/ 6 w 10"/>
                <a:gd name="T9" fmla="*/ 0 h 17"/>
                <a:gd name="T10" fmla="*/ 9 w 10"/>
                <a:gd name="T11" fmla="*/ 10 h 17"/>
                <a:gd name="T12" fmla="*/ 4 w 10"/>
                <a:gd name="T13" fmla="*/ 17 h 17"/>
                <a:gd name="T14" fmla="*/ 6 w 10"/>
                <a:gd name="T15" fmla="*/ 2 h 17"/>
                <a:gd name="T16" fmla="*/ 2 w 10"/>
                <a:gd name="T17" fmla="*/ 8 h 17"/>
                <a:gd name="T18" fmla="*/ 4 w 10"/>
                <a:gd name="T19" fmla="*/ 16 h 17"/>
                <a:gd name="T20" fmla="*/ 4 w 10"/>
                <a:gd name="T21" fmla="*/ 16 h 17"/>
                <a:gd name="T22" fmla="*/ 8 w 10"/>
                <a:gd name="T23" fmla="*/ 9 h 17"/>
                <a:gd name="T24" fmla="*/ 6 w 10"/>
                <a:gd name="T25" fmla="*/ 2 h 17"/>
                <a:gd name="T26" fmla="*/ 6 w 10"/>
                <a:gd name="T27"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17">
                  <a:moveTo>
                    <a:pt x="4" y="17"/>
                  </a:moveTo>
                  <a:cubicBezTo>
                    <a:pt x="4" y="17"/>
                    <a:pt x="4" y="17"/>
                    <a:pt x="3" y="17"/>
                  </a:cubicBezTo>
                  <a:cubicBezTo>
                    <a:pt x="1" y="17"/>
                    <a:pt x="0" y="13"/>
                    <a:pt x="0" y="8"/>
                  </a:cubicBezTo>
                  <a:cubicBezTo>
                    <a:pt x="1" y="4"/>
                    <a:pt x="4" y="0"/>
                    <a:pt x="6" y="0"/>
                  </a:cubicBezTo>
                  <a:cubicBezTo>
                    <a:pt x="6" y="0"/>
                    <a:pt x="6" y="0"/>
                    <a:pt x="6" y="0"/>
                  </a:cubicBezTo>
                  <a:cubicBezTo>
                    <a:pt x="9" y="1"/>
                    <a:pt x="10" y="5"/>
                    <a:pt x="9" y="10"/>
                  </a:cubicBezTo>
                  <a:cubicBezTo>
                    <a:pt x="9" y="14"/>
                    <a:pt x="6" y="17"/>
                    <a:pt x="4" y="17"/>
                  </a:cubicBezTo>
                  <a:close/>
                  <a:moveTo>
                    <a:pt x="6" y="2"/>
                  </a:moveTo>
                  <a:cubicBezTo>
                    <a:pt x="4" y="2"/>
                    <a:pt x="2" y="4"/>
                    <a:pt x="2" y="8"/>
                  </a:cubicBezTo>
                  <a:cubicBezTo>
                    <a:pt x="1" y="13"/>
                    <a:pt x="2" y="16"/>
                    <a:pt x="4" y="16"/>
                  </a:cubicBezTo>
                  <a:cubicBezTo>
                    <a:pt x="4" y="16"/>
                    <a:pt x="4" y="16"/>
                    <a:pt x="4" y="16"/>
                  </a:cubicBezTo>
                  <a:cubicBezTo>
                    <a:pt x="5" y="16"/>
                    <a:pt x="8" y="14"/>
                    <a:pt x="8" y="9"/>
                  </a:cubicBezTo>
                  <a:cubicBezTo>
                    <a:pt x="9" y="5"/>
                    <a:pt x="8" y="2"/>
                    <a:pt x="6" y="2"/>
                  </a:cubicBezTo>
                  <a:cubicBezTo>
                    <a:pt x="6" y="2"/>
                    <a:pt x="6" y="2"/>
                    <a:pt x="6"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112"/>
            <p:cNvSpPr/>
            <p:nvPr/>
          </p:nvSpPr>
          <p:spPr bwMode="auto">
            <a:xfrm>
              <a:off x="6740679" y="1726622"/>
              <a:ext cx="150813" cy="301625"/>
            </a:xfrm>
            <a:custGeom>
              <a:avLst/>
              <a:gdLst>
                <a:gd name="T0" fmla="*/ 3 w 6"/>
                <a:gd name="T1" fmla="*/ 12 h 12"/>
                <a:gd name="T2" fmla="*/ 3 w 6"/>
                <a:gd name="T3" fmla="*/ 12 h 12"/>
                <a:gd name="T4" fmla="*/ 1 w 6"/>
                <a:gd name="T5" fmla="*/ 10 h 12"/>
                <a:gd name="T6" fmla="*/ 0 w 6"/>
                <a:gd name="T7" fmla="*/ 6 h 12"/>
                <a:gd name="T8" fmla="*/ 2 w 6"/>
                <a:gd name="T9" fmla="*/ 2 h 12"/>
                <a:gd name="T10" fmla="*/ 5 w 6"/>
                <a:gd name="T11" fmla="*/ 0 h 12"/>
                <a:gd name="T12" fmla="*/ 6 w 6"/>
                <a:gd name="T13" fmla="*/ 0 h 12"/>
                <a:gd name="T14" fmla="*/ 6 w 6"/>
                <a:gd name="T15" fmla="*/ 1 h 12"/>
                <a:gd name="T16" fmla="*/ 5 w 6"/>
                <a:gd name="T17" fmla="*/ 1 h 12"/>
                <a:gd name="T18" fmla="*/ 5 w 6"/>
                <a:gd name="T19" fmla="*/ 1 h 12"/>
                <a:gd name="T20" fmla="*/ 3 w 6"/>
                <a:gd name="T21" fmla="*/ 2 h 12"/>
                <a:gd name="T22" fmla="*/ 2 w 6"/>
                <a:gd name="T23" fmla="*/ 6 h 12"/>
                <a:gd name="T24" fmla="*/ 2 w 6"/>
                <a:gd name="T25" fmla="*/ 10 h 12"/>
                <a:gd name="T26" fmla="*/ 3 w 6"/>
                <a:gd name="T27" fmla="*/ 11 h 12"/>
                <a:gd name="T28" fmla="*/ 4 w 6"/>
                <a:gd name="T29" fmla="*/ 11 h 12"/>
                <a:gd name="T30" fmla="*/ 4 w 6"/>
                <a:gd name="T31" fmla="*/ 12 h 12"/>
                <a:gd name="T32" fmla="*/ 4 w 6"/>
                <a:gd name="T33" fmla="*/ 12 h 12"/>
                <a:gd name="T34" fmla="*/ 3 w 6"/>
                <a:gd name="T3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 h="12">
                  <a:moveTo>
                    <a:pt x="3" y="12"/>
                  </a:moveTo>
                  <a:cubicBezTo>
                    <a:pt x="3" y="12"/>
                    <a:pt x="3" y="12"/>
                    <a:pt x="3" y="12"/>
                  </a:cubicBezTo>
                  <a:cubicBezTo>
                    <a:pt x="2" y="12"/>
                    <a:pt x="1" y="11"/>
                    <a:pt x="1" y="10"/>
                  </a:cubicBezTo>
                  <a:cubicBezTo>
                    <a:pt x="0" y="9"/>
                    <a:pt x="0" y="7"/>
                    <a:pt x="0" y="6"/>
                  </a:cubicBezTo>
                  <a:cubicBezTo>
                    <a:pt x="1" y="4"/>
                    <a:pt x="1" y="3"/>
                    <a:pt x="2" y="2"/>
                  </a:cubicBezTo>
                  <a:cubicBezTo>
                    <a:pt x="3" y="0"/>
                    <a:pt x="4" y="0"/>
                    <a:pt x="5" y="0"/>
                  </a:cubicBezTo>
                  <a:cubicBezTo>
                    <a:pt x="5" y="0"/>
                    <a:pt x="6" y="0"/>
                    <a:pt x="6" y="0"/>
                  </a:cubicBezTo>
                  <a:cubicBezTo>
                    <a:pt x="6" y="0"/>
                    <a:pt x="6" y="1"/>
                    <a:pt x="6" y="1"/>
                  </a:cubicBezTo>
                  <a:cubicBezTo>
                    <a:pt x="6" y="1"/>
                    <a:pt x="6" y="2"/>
                    <a:pt x="5" y="1"/>
                  </a:cubicBezTo>
                  <a:cubicBezTo>
                    <a:pt x="5" y="1"/>
                    <a:pt x="5" y="1"/>
                    <a:pt x="5" y="1"/>
                  </a:cubicBezTo>
                  <a:cubicBezTo>
                    <a:pt x="4" y="1"/>
                    <a:pt x="4" y="2"/>
                    <a:pt x="3" y="2"/>
                  </a:cubicBezTo>
                  <a:cubicBezTo>
                    <a:pt x="2" y="3"/>
                    <a:pt x="2" y="4"/>
                    <a:pt x="2" y="6"/>
                  </a:cubicBezTo>
                  <a:cubicBezTo>
                    <a:pt x="1" y="7"/>
                    <a:pt x="1" y="9"/>
                    <a:pt x="2" y="10"/>
                  </a:cubicBezTo>
                  <a:cubicBezTo>
                    <a:pt x="2" y="11"/>
                    <a:pt x="3" y="11"/>
                    <a:pt x="3" y="11"/>
                  </a:cubicBezTo>
                  <a:cubicBezTo>
                    <a:pt x="3" y="11"/>
                    <a:pt x="3" y="11"/>
                    <a:pt x="4" y="11"/>
                  </a:cubicBezTo>
                  <a:cubicBezTo>
                    <a:pt x="4" y="11"/>
                    <a:pt x="4" y="11"/>
                    <a:pt x="4" y="12"/>
                  </a:cubicBezTo>
                  <a:cubicBezTo>
                    <a:pt x="4" y="12"/>
                    <a:pt x="4" y="12"/>
                    <a:pt x="4" y="12"/>
                  </a:cubicBezTo>
                  <a:cubicBezTo>
                    <a:pt x="4" y="12"/>
                    <a:pt x="4" y="12"/>
                    <a:pt x="3" y="1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113"/>
            <p:cNvSpPr/>
            <p:nvPr/>
          </p:nvSpPr>
          <p:spPr bwMode="auto">
            <a:xfrm>
              <a:off x="6916892" y="2128260"/>
              <a:ext cx="150813" cy="127000"/>
            </a:xfrm>
            <a:custGeom>
              <a:avLst/>
              <a:gdLst>
                <a:gd name="T0" fmla="*/ 5 w 6"/>
                <a:gd name="T1" fmla="*/ 4 h 5"/>
                <a:gd name="T2" fmla="*/ 3 w 6"/>
                <a:gd name="T3" fmla="*/ 4 h 5"/>
                <a:gd name="T4" fmla="*/ 1 w 6"/>
                <a:gd name="T5" fmla="*/ 3 h 5"/>
                <a:gd name="T6" fmla="*/ 1 w 6"/>
                <a:gd name="T7" fmla="*/ 1 h 5"/>
                <a:gd name="T8" fmla="*/ 1 w 6"/>
                <a:gd name="T9" fmla="*/ 1 h 5"/>
                <a:gd name="T10" fmla="*/ 3 w 6"/>
                <a:gd name="T11" fmla="*/ 0 h 5"/>
                <a:gd name="T12" fmla="*/ 5 w 6"/>
                <a:gd name="T13" fmla="*/ 2 h 5"/>
                <a:gd name="T14" fmla="*/ 5 w 6"/>
                <a:gd name="T15" fmla="*/ 4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5">
                  <a:moveTo>
                    <a:pt x="5" y="4"/>
                  </a:moveTo>
                  <a:cubicBezTo>
                    <a:pt x="5" y="5"/>
                    <a:pt x="4" y="5"/>
                    <a:pt x="3" y="4"/>
                  </a:cubicBezTo>
                  <a:cubicBezTo>
                    <a:pt x="1" y="3"/>
                    <a:pt x="1" y="3"/>
                    <a:pt x="1" y="3"/>
                  </a:cubicBezTo>
                  <a:cubicBezTo>
                    <a:pt x="0" y="2"/>
                    <a:pt x="0" y="1"/>
                    <a:pt x="1" y="1"/>
                  </a:cubicBezTo>
                  <a:cubicBezTo>
                    <a:pt x="1" y="1"/>
                    <a:pt x="1" y="1"/>
                    <a:pt x="1" y="1"/>
                  </a:cubicBezTo>
                  <a:cubicBezTo>
                    <a:pt x="2" y="0"/>
                    <a:pt x="3" y="0"/>
                    <a:pt x="3" y="0"/>
                  </a:cubicBezTo>
                  <a:cubicBezTo>
                    <a:pt x="5" y="2"/>
                    <a:pt x="5" y="2"/>
                    <a:pt x="5" y="2"/>
                  </a:cubicBezTo>
                  <a:cubicBezTo>
                    <a:pt x="6" y="2"/>
                    <a:pt x="6" y="3"/>
                    <a:pt x="5"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114"/>
            <p:cNvSpPr>
              <a:spLocks noEditPoints="1"/>
            </p:cNvSpPr>
            <p:nvPr/>
          </p:nvSpPr>
          <p:spPr bwMode="auto">
            <a:xfrm>
              <a:off x="6916892" y="2104447"/>
              <a:ext cx="150813" cy="150812"/>
            </a:xfrm>
            <a:custGeom>
              <a:avLst/>
              <a:gdLst>
                <a:gd name="T0" fmla="*/ 4 w 6"/>
                <a:gd name="T1" fmla="*/ 6 h 6"/>
                <a:gd name="T2" fmla="*/ 3 w 6"/>
                <a:gd name="T3" fmla="*/ 6 h 6"/>
                <a:gd name="T4" fmla="*/ 1 w 6"/>
                <a:gd name="T5" fmla="*/ 4 h 6"/>
                <a:gd name="T6" fmla="*/ 0 w 6"/>
                <a:gd name="T7" fmla="*/ 3 h 6"/>
                <a:gd name="T8" fmla="*/ 1 w 6"/>
                <a:gd name="T9" fmla="*/ 1 h 6"/>
                <a:gd name="T10" fmla="*/ 2 w 6"/>
                <a:gd name="T11" fmla="*/ 0 h 6"/>
                <a:gd name="T12" fmla="*/ 4 w 6"/>
                <a:gd name="T13" fmla="*/ 1 h 6"/>
                <a:gd name="T14" fmla="*/ 5 w 6"/>
                <a:gd name="T15" fmla="*/ 2 h 6"/>
                <a:gd name="T16" fmla="*/ 6 w 6"/>
                <a:gd name="T17" fmla="*/ 4 h 6"/>
                <a:gd name="T18" fmla="*/ 6 w 6"/>
                <a:gd name="T19" fmla="*/ 6 h 6"/>
                <a:gd name="T20" fmla="*/ 4 w 6"/>
                <a:gd name="T21" fmla="*/ 6 h 6"/>
                <a:gd name="T22" fmla="*/ 2 w 6"/>
                <a:gd name="T23" fmla="*/ 2 h 6"/>
                <a:gd name="T24" fmla="*/ 1 w 6"/>
                <a:gd name="T25" fmla="*/ 2 h 6"/>
                <a:gd name="T26" fmla="*/ 1 w 6"/>
                <a:gd name="T27" fmla="*/ 3 h 6"/>
                <a:gd name="T28" fmla="*/ 2 w 6"/>
                <a:gd name="T29" fmla="*/ 3 h 6"/>
                <a:gd name="T30" fmla="*/ 3 w 6"/>
                <a:gd name="T31" fmla="*/ 5 h 6"/>
                <a:gd name="T32" fmla="*/ 5 w 6"/>
                <a:gd name="T33" fmla="*/ 5 h 6"/>
                <a:gd name="T34" fmla="*/ 5 w 6"/>
                <a:gd name="T35" fmla="*/ 4 h 6"/>
                <a:gd name="T36" fmla="*/ 5 w 6"/>
                <a:gd name="T37" fmla="*/ 3 h 6"/>
                <a:gd name="T38" fmla="*/ 3 w 6"/>
                <a:gd name="T39" fmla="*/ 2 h 6"/>
                <a:gd name="T40" fmla="*/ 2 w 6"/>
                <a:gd name="T4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 h="6">
                  <a:moveTo>
                    <a:pt x="4" y="6"/>
                  </a:moveTo>
                  <a:cubicBezTo>
                    <a:pt x="3" y="6"/>
                    <a:pt x="3" y="6"/>
                    <a:pt x="3" y="6"/>
                  </a:cubicBezTo>
                  <a:cubicBezTo>
                    <a:pt x="1" y="4"/>
                    <a:pt x="1" y="4"/>
                    <a:pt x="1" y="4"/>
                  </a:cubicBezTo>
                  <a:cubicBezTo>
                    <a:pt x="0" y="4"/>
                    <a:pt x="0" y="3"/>
                    <a:pt x="0" y="3"/>
                  </a:cubicBezTo>
                  <a:cubicBezTo>
                    <a:pt x="0" y="2"/>
                    <a:pt x="0" y="2"/>
                    <a:pt x="1" y="1"/>
                  </a:cubicBezTo>
                  <a:cubicBezTo>
                    <a:pt x="1" y="1"/>
                    <a:pt x="2" y="0"/>
                    <a:pt x="2" y="0"/>
                  </a:cubicBezTo>
                  <a:cubicBezTo>
                    <a:pt x="3" y="0"/>
                    <a:pt x="3" y="1"/>
                    <a:pt x="4" y="1"/>
                  </a:cubicBezTo>
                  <a:cubicBezTo>
                    <a:pt x="5" y="2"/>
                    <a:pt x="5" y="2"/>
                    <a:pt x="5" y="2"/>
                  </a:cubicBezTo>
                  <a:cubicBezTo>
                    <a:pt x="6" y="3"/>
                    <a:pt x="6" y="3"/>
                    <a:pt x="6" y="4"/>
                  </a:cubicBezTo>
                  <a:cubicBezTo>
                    <a:pt x="6" y="5"/>
                    <a:pt x="6" y="5"/>
                    <a:pt x="6" y="6"/>
                  </a:cubicBezTo>
                  <a:cubicBezTo>
                    <a:pt x="5" y="6"/>
                    <a:pt x="5" y="6"/>
                    <a:pt x="4" y="6"/>
                  </a:cubicBezTo>
                  <a:close/>
                  <a:moveTo>
                    <a:pt x="2" y="2"/>
                  </a:moveTo>
                  <a:cubicBezTo>
                    <a:pt x="2" y="2"/>
                    <a:pt x="2" y="2"/>
                    <a:pt x="1" y="2"/>
                  </a:cubicBezTo>
                  <a:cubicBezTo>
                    <a:pt x="1" y="2"/>
                    <a:pt x="1" y="2"/>
                    <a:pt x="1" y="3"/>
                  </a:cubicBezTo>
                  <a:cubicBezTo>
                    <a:pt x="1" y="3"/>
                    <a:pt x="1" y="3"/>
                    <a:pt x="2" y="3"/>
                  </a:cubicBezTo>
                  <a:cubicBezTo>
                    <a:pt x="3" y="5"/>
                    <a:pt x="3" y="5"/>
                    <a:pt x="3" y="5"/>
                  </a:cubicBezTo>
                  <a:cubicBezTo>
                    <a:pt x="4" y="5"/>
                    <a:pt x="4" y="5"/>
                    <a:pt x="5" y="5"/>
                  </a:cubicBezTo>
                  <a:cubicBezTo>
                    <a:pt x="5" y="5"/>
                    <a:pt x="5" y="4"/>
                    <a:pt x="5" y="4"/>
                  </a:cubicBezTo>
                  <a:cubicBezTo>
                    <a:pt x="5" y="4"/>
                    <a:pt x="5" y="4"/>
                    <a:pt x="5" y="3"/>
                  </a:cubicBezTo>
                  <a:cubicBezTo>
                    <a:pt x="3" y="2"/>
                    <a:pt x="3" y="2"/>
                    <a:pt x="3" y="2"/>
                  </a:cubicBezTo>
                  <a:cubicBezTo>
                    <a:pt x="3" y="2"/>
                    <a:pt x="2" y="2"/>
                    <a:pt x="2"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115"/>
            <p:cNvSpPr/>
            <p:nvPr/>
          </p:nvSpPr>
          <p:spPr bwMode="auto">
            <a:xfrm>
              <a:off x="6513667" y="1550410"/>
              <a:ext cx="227013" cy="125412"/>
            </a:xfrm>
            <a:custGeom>
              <a:avLst/>
              <a:gdLst>
                <a:gd name="T0" fmla="*/ 8 w 9"/>
                <a:gd name="T1" fmla="*/ 5 h 5"/>
                <a:gd name="T2" fmla="*/ 8 w 9"/>
                <a:gd name="T3" fmla="*/ 5 h 5"/>
                <a:gd name="T4" fmla="*/ 0 w 9"/>
                <a:gd name="T5" fmla="*/ 1 h 5"/>
                <a:gd name="T6" fmla="*/ 0 w 9"/>
                <a:gd name="T7" fmla="*/ 0 h 5"/>
                <a:gd name="T8" fmla="*/ 1 w 9"/>
                <a:gd name="T9" fmla="*/ 0 h 5"/>
                <a:gd name="T10" fmla="*/ 8 w 9"/>
                <a:gd name="T11" fmla="*/ 4 h 5"/>
                <a:gd name="T12" fmla="*/ 8 w 9"/>
                <a:gd name="T13" fmla="*/ 5 h 5"/>
                <a:gd name="T14" fmla="*/ 8 w 9"/>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5">
                  <a:moveTo>
                    <a:pt x="8" y="5"/>
                  </a:moveTo>
                  <a:cubicBezTo>
                    <a:pt x="8" y="5"/>
                    <a:pt x="8" y="5"/>
                    <a:pt x="8" y="5"/>
                  </a:cubicBezTo>
                  <a:cubicBezTo>
                    <a:pt x="0" y="1"/>
                    <a:pt x="0" y="1"/>
                    <a:pt x="0" y="1"/>
                  </a:cubicBezTo>
                  <a:cubicBezTo>
                    <a:pt x="0" y="1"/>
                    <a:pt x="0" y="1"/>
                    <a:pt x="0" y="0"/>
                  </a:cubicBezTo>
                  <a:cubicBezTo>
                    <a:pt x="0" y="0"/>
                    <a:pt x="0" y="0"/>
                    <a:pt x="1" y="0"/>
                  </a:cubicBezTo>
                  <a:cubicBezTo>
                    <a:pt x="8" y="4"/>
                    <a:pt x="8" y="4"/>
                    <a:pt x="8" y="4"/>
                  </a:cubicBezTo>
                  <a:cubicBezTo>
                    <a:pt x="8" y="4"/>
                    <a:pt x="9" y="4"/>
                    <a:pt x="8" y="5"/>
                  </a:cubicBezTo>
                  <a:cubicBezTo>
                    <a:pt x="8" y="5"/>
                    <a:pt x="8" y="5"/>
                    <a:pt x="8" y="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Freeform 116"/>
            <p:cNvSpPr/>
            <p:nvPr/>
          </p:nvSpPr>
          <p:spPr bwMode="auto">
            <a:xfrm>
              <a:off x="6412067" y="1801235"/>
              <a:ext cx="227013" cy="50800"/>
            </a:xfrm>
            <a:custGeom>
              <a:avLst/>
              <a:gdLst>
                <a:gd name="T0" fmla="*/ 8 w 9"/>
                <a:gd name="T1" fmla="*/ 2 h 2"/>
                <a:gd name="T2" fmla="*/ 8 w 9"/>
                <a:gd name="T3" fmla="*/ 2 h 2"/>
                <a:gd name="T4" fmla="*/ 1 w 9"/>
                <a:gd name="T5" fmla="*/ 1 h 2"/>
                <a:gd name="T6" fmla="*/ 0 w 9"/>
                <a:gd name="T7" fmla="*/ 0 h 2"/>
                <a:gd name="T8" fmla="*/ 1 w 9"/>
                <a:gd name="T9" fmla="*/ 0 h 2"/>
                <a:gd name="T10" fmla="*/ 9 w 9"/>
                <a:gd name="T11" fmla="*/ 1 h 2"/>
                <a:gd name="T12" fmla="*/ 9 w 9"/>
                <a:gd name="T13" fmla="*/ 2 h 2"/>
                <a:gd name="T14" fmla="*/ 8 w 9"/>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
                  <a:moveTo>
                    <a:pt x="8" y="2"/>
                  </a:moveTo>
                  <a:cubicBezTo>
                    <a:pt x="8" y="2"/>
                    <a:pt x="8" y="2"/>
                    <a:pt x="8" y="2"/>
                  </a:cubicBezTo>
                  <a:cubicBezTo>
                    <a:pt x="1" y="1"/>
                    <a:pt x="1" y="1"/>
                    <a:pt x="1" y="1"/>
                  </a:cubicBezTo>
                  <a:cubicBezTo>
                    <a:pt x="0" y="1"/>
                    <a:pt x="0" y="1"/>
                    <a:pt x="0" y="0"/>
                  </a:cubicBezTo>
                  <a:cubicBezTo>
                    <a:pt x="0" y="0"/>
                    <a:pt x="1" y="0"/>
                    <a:pt x="1" y="0"/>
                  </a:cubicBezTo>
                  <a:cubicBezTo>
                    <a:pt x="9" y="1"/>
                    <a:pt x="9" y="1"/>
                    <a:pt x="9" y="1"/>
                  </a:cubicBezTo>
                  <a:cubicBezTo>
                    <a:pt x="9" y="1"/>
                    <a:pt x="9" y="1"/>
                    <a:pt x="9" y="2"/>
                  </a:cubicBezTo>
                  <a:cubicBezTo>
                    <a:pt x="9" y="2"/>
                    <a:pt x="9" y="2"/>
                    <a:pt x="8"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 name="Freeform 117"/>
            <p:cNvSpPr/>
            <p:nvPr/>
          </p:nvSpPr>
          <p:spPr bwMode="auto">
            <a:xfrm>
              <a:off x="6412067" y="2028247"/>
              <a:ext cx="252413" cy="50800"/>
            </a:xfrm>
            <a:custGeom>
              <a:avLst/>
              <a:gdLst>
                <a:gd name="T0" fmla="*/ 1 w 10"/>
                <a:gd name="T1" fmla="*/ 2 h 2"/>
                <a:gd name="T2" fmla="*/ 0 w 10"/>
                <a:gd name="T3" fmla="*/ 1 h 2"/>
                <a:gd name="T4" fmla="*/ 1 w 10"/>
                <a:gd name="T5" fmla="*/ 1 h 2"/>
                <a:gd name="T6" fmla="*/ 9 w 10"/>
                <a:gd name="T7" fmla="*/ 0 h 2"/>
                <a:gd name="T8" fmla="*/ 10 w 10"/>
                <a:gd name="T9" fmla="*/ 1 h 2"/>
                <a:gd name="T10" fmla="*/ 9 w 10"/>
                <a:gd name="T11" fmla="*/ 1 h 2"/>
                <a:gd name="T12" fmla="*/ 1 w 10"/>
                <a:gd name="T13" fmla="*/ 2 h 2"/>
                <a:gd name="T14" fmla="*/ 1 w 10"/>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
                  <a:moveTo>
                    <a:pt x="1" y="2"/>
                  </a:moveTo>
                  <a:cubicBezTo>
                    <a:pt x="0" y="2"/>
                    <a:pt x="0" y="1"/>
                    <a:pt x="0" y="1"/>
                  </a:cubicBezTo>
                  <a:cubicBezTo>
                    <a:pt x="0" y="1"/>
                    <a:pt x="0" y="1"/>
                    <a:pt x="1" y="1"/>
                  </a:cubicBezTo>
                  <a:cubicBezTo>
                    <a:pt x="9" y="0"/>
                    <a:pt x="9" y="0"/>
                    <a:pt x="9" y="0"/>
                  </a:cubicBezTo>
                  <a:cubicBezTo>
                    <a:pt x="9" y="0"/>
                    <a:pt x="10" y="0"/>
                    <a:pt x="10" y="1"/>
                  </a:cubicBezTo>
                  <a:cubicBezTo>
                    <a:pt x="10" y="1"/>
                    <a:pt x="9" y="1"/>
                    <a:pt x="9" y="1"/>
                  </a:cubicBezTo>
                  <a:cubicBezTo>
                    <a:pt x="1" y="2"/>
                    <a:pt x="1" y="2"/>
                    <a:pt x="1" y="2"/>
                  </a:cubicBezTo>
                  <a:cubicBezTo>
                    <a:pt x="1" y="2"/>
                    <a:pt x="1" y="2"/>
                    <a:pt x="1"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250" name="图片 249"/>
          <p:cNvPicPr>
            <a:picLocks noChangeAspect="1"/>
          </p:cNvPicPr>
          <p:nvPr/>
        </p:nvPicPr>
        <p:blipFill>
          <a:blip r:embed="rId2"/>
          <a:stretch>
            <a:fillRect/>
          </a:stretch>
        </p:blipFill>
        <p:spPr>
          <a:xfrm>
            <a:off x="2110113" y="2556661"/>
            <a:ext cx="570850" cy="815500"/>
          </a:xfrm>
          <a:prstGeom prst="rect">
            <a:avLst/>
          </a:prstGeom>
        </p:spPr>
      </p:pic>
      <p:pic>
        <p:nvPicPr>
          <p:cNvPr id="251" name="图片 250"/>
          <p:cNvPicPr>
            <a:picLocks noChangeAspect="1"/>
          </p:cNvPicPr>
          <p:nvPr/>
        </p:nvPicPr>
        <p:blipFill>
          <a:blip r:embed="rId3"/>
          <a:stretch>
            <a:fillRect/>
          </a:stretch>
        </p:blipFill>
        <p:spPr>
          <a:xfrm>
            <a:off x="6008582" y="446609"/>
            <a:ext cx="719378" cy="667994"/>
          </a:xfrm>
          <a:prstGeom prst="rect">
            <a:avLst/>
          </a:prstGeom>
        </p:spPr>
      </p:pic>
      <p:pic>
        <p:nvPicPr>
          <p:cNvPr id="252" name="图片 251"/>
          <p:cNvPicPr>
            <a:picLocks noChangeAspect="1"/>
          </p:cNvPicPr>
          <p:nvPr/>
        </p:nvPicPr>
        <p:blipFill>
          <a:blip r:embed="rId4"/>
          <a:stretch>
            <a:fillRect/>
          </a:stretch>
        </p:blipFill>
        <p:spPr>
          <a:xfrm>
            <a:off x="10721646" y="3801380"/>
            <a:ext cx="706532" cy="652184"/>
          </a:xfrm>
          <a:prstGeom prst="rect">
            <a:avLst/>
          </a:prstGeom>
        </p:spPr>
      </p:pic>
      <p:pic>
        <p:nvPicPr>
          <p:cNvPr id="253" name="图片 252"/>
          <p:cNvPicPr>
            <a:picLocks noChangeAspect="1"/>
          </p:cNvPicPr>
          <p:nvPr/>
        </p:nvPicPr>
        <p:blipFill>
          <a:blip r:embed="rId5"/>
          <a:stretch>
            <a:fillRect/>
          </a:stretch>
        </p:blipFill>
        <p:spPr>
          <a:xfrm>
            <a:off x="8627248" y="610339"/>
            <a:ext cx="1361181" cy="1225063"/>
          </a:xfrm>
          <a:prstGeom prst="rect">
            <a:avLst/>
          </a:prstGeom>
        </p:spPr>
      </p:pic>
      <p:pic>
        <p:nvPicPr>
          <p:cNvPr id="254" name="图片 253"/>
          <p:cNvPicPr>
            <a:picLocks noChangeAspect="1"/>
          </p:cNvPicPr>
          <p:nvPr/>
        </p:nvPicPr>
        <p:blipFill>
          <a:blip r:embed="rId6"/>
          <a:stretch>
            <a:fillRect/>
          </a:stretch>
        </p:blipFill>
        <p:spPr>
          <a:xfrm>
            <a:off x="3388478" y="877177"/>
            <a:ext cx="1511535" cy="1679484"/>
          </a:xfrm>
          <a:prstGeom prst="rect">
            <a:avLst/>
          </a:prstGeom>
        </p:spPr>
      </p:pic>
      <p:pic>
        <p:nvPicPr>
          <p:cNvPr id="255" name="图片 254"/>
          <p:cNvPicPr>
            <a:picLocks noChangeAspect="1"/>
          </p:cNvPicPr>
          <p:nvPr/>
        </p:nvPicPr>
        <p:blipFill>
          <a:blip r:embed="rId7"/>
          <a:stretch>
            <a:fillRect/>
          </a:stretch>
        </p:blipFill>
        <p:spPr>
          <a:xfrm>
            <a:off x="1083182" y="4138030"/>
            <a:ext cx="1009710" cy="631069"/>
          </a:xfrm>
          <a:prstGeom prst="rect">
            <a:avLst/>
          </a:prstGeom>
        </p:spPr>
      </p:pic>
      <p:sp>
        <p:nvSpPr>
          <p:cNvPr id="261" name="椭圆 31"/>
          <p:cNvSpPr/>
          <p:nvPr/>
        </p:nvSpPr>
        <p:spPr>
          <a:xfrm>
            <a:off x="1660404" y="4866852"/>
            <a:ext cx="8975297" cy="145267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rgbClr val="F7F7F2"/>
          </a:solidFill>
          <a:ln w="22225" cap="rnd">
            <a:solidFill>
              <a:srgbClr val="34322F"/>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spc="-300"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256" name="文本框 255"/>
          <p:cNvSpPr txBox="1"/>
          <p:nvPr/>
        </p:nvSpPr>
        <p:spPr>
          <a:xfrm>
            <a:off x="1931858" y="4951400"/>
            <a:ext cx="8550644" cy="1200329"/>
          </a:xfrm>
          <a:prstGeom prst="rect">
            <a:avLst/>
          </a:prstGeom>
          <a:solidFill>
            <a:srgbClr val="F7F7F2"/>
          </a:solidFill>
        </p:spPr>
        <p:txBody>
          <a:bodyPr wrap="square" rtlCol="0">
            <a:spAutoFit/>
          </a:bodyPr>
          <a:lstStyle/>
          <a:p>
            <a:r>
              <a:rPr lang="zh-CN" altLang="en-US" sz="7200" b="1" dirty="0" smtClean="0">
                <a:solidFill>
                  <a:srgbClr val="34322F"/>
                </a:solidFill>
                <a:latin typeface="方正静蕾简体" panose="02000000000000000000" pitchFamily="2" charset="-122"/>
                <a:ea typeface="方正静蕾简体" panose="02000000000000000000" pitchFamily="2" charset="-122"/>
              </a:rPr>
              <a:t>感谢各位来宾的倾听</a:t>
            </a:r>
            <a:endParaRPr lang="zh-CN" altLang="en-US" sz="16600" b="1" dirty="0">
              <a:solidFill>
                <a:srgbClr val="34322F"/>
              </a:solidFill>
              <a:latin typeface="方正静蕾简体" panose="02000000000000000000" pitchFamily="2" charset="-122"/>
              <a:ea typeface="方正静蕾简体" panose="02000000000000000000" pitchFamily="2"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7F7F2"/>
        </a:solidFill>
        <a:effectLst/>
      </p:bgPr>
    </p:bg>
    <p:spTree>
      <p:nvGrpSpPr>
        <p:cNvPr id="1" name=""/>
        <p:cNvGrpSpPr/>
        <p:nvPr/>
      </p:nvGrpSpPr>
      <p:grpSpPr>
        <a:xfrm>
          <a:off x="0" y="0"/>
          <a:ext cx="0" cy="0"/>
          <a:chOff x="0" y="0"/>
          <a:chExt cx="0" cy="0"/>
        </a:xfrm>
      </p:grpSpPr>
      <p:sp>
        <p:nvSpPr>
          <p:cNvPr id="24" name="任意多边形 23"/>
          <p:cNvSpPr/>
          <p:nvPr/>
        </p:nvSpPr>
        <p:spPr>
          <a:xfrm flipH="1">
            <a:off x="10031246" y="5974416"/>
            <a:ext cx="1119154" cy="504881"/>
          </a:xfrm>
          <a:custGeom>
            <a:avLst/>
            <a:gdLst>
              <a:gd name="connsiteX0" fmla="*/ 0 w 1266825"/>
              <a:gd name="connsiteY0" fmla="*/ 609702 h 609702"/>
              <a:gd name="connsiteX1" fmla="*/ 581025 w 1266825"/>
              <a:gd name="connsiteY1" fmla="*/ 102 h 609702"/>
              <a:gd name="connsiteX2" fmla="*/ 1266825 w 1266825"/>
              <a:gd name="connsiteY2" fmla="*/ 571602 h 609702"/>
              <a:gd name="connsiteX0-1" fmla="*/ 0 w 1266825"/>
              <a:gd name="connsiteY0-2" fmla="*/ 609965 h 609965"/>
              <a:gd name="connsiteX1-3" fmla="*/ 581025 w 1266825"/>
              <a:gd name="connsiteY1-4" fmla="*/ 365 h 609965"/>
              <a:gd name="connsiteX2-5" fmla="*/ 1266825 w 1266825"/>
              <a:gd name="connsiteY2-6" fmla="*/ 571865 h 609965"/>
              <a:gd name="connsiteX0-7" fmla="*/ 0 w 1266825"/>
              <a:gd name="connsiteY0-8" fmla="*/ 611668 h 611668"/>
              <a:gd name="connsiteX1-9" fmla="*/ 581025 w 1266825"/>
              <a:gd name="connsiteY1-10" fmla="*/ 2068 h 611668"/>
              <a:gd name="connsiteX2-11" fmla="*/ 1266825 w 1266825"/>
              <a:gd name="connsiteY2-12" fmla="*/ 573568 h 611668"/>
              <a:gd name="connsiteX0-13" fmla="*/ 0 w 1266825"/>
              <a:gd name="connsiteY0-14" fmla="*/ 611900 h 611900"/>
              <a:gd name="connsiteX1-15" fmla="*/ 581025 w 1266825"/>
              <a:gd name="connsiteY1-16" fmla="*/ 2300 h 611900"/>
              <a:gd name="connsiteX2-17" fmla="*/ 1266825 w 1266825"/>
              <a:gd name="connsiteY2-18" fmla="*/ 573800 h 611900"/>
              <a:gd name="connsiteX0-19" fmla="*/ 0 w 1266825"/>
              <a:gd name="connsiteY0-20" fmla="*/ 611900 h 611900"/>
              <a:gd name="connsiteX1-21" fmla="*/ 581025 w 1266825"/>
              <a:gd name="connsiteY1-22" fmla="*/ 2300 h 611900"/>
              <a:gd name="connsiteX2-23" fmla="*/ 1266825 w 1266825"/>
              <a:gd name="connsiteY2-24" fmla="*/ 573800 h 611900"/>
              <a:gd name="connsiteX0-25" fmla="*/ 0 w 1266825"/>
              <a:gd name="connsiteY0-26" fmla="*/ 610174 h 610174"/>
              <a:gd name="connsiteX1-27" fmla="*/ 581025 w 1266825"/>
              <a:gd name="connsiteY1-28" fmla="*/ 574 h 610174"/>
              <a:gd name="connsiteX2-29" fmla="*/ 1266825 w 1266825"/>
              <a:gd name="connsiteY2-30" fmla="*/ 572074 h 610174"/>
            </a:gdLst>
            <a:ahLst/>
            <a:cxnLst>
              <a:cxn ang="0">
                <a:pos x="connsiteX0-1" y="connsiteY0-2"/>
              </a:cxn>
              <a:cxn ang="0">
                <a:pos x="connsiteX1-3" y="connsiteY1-4"/>
              </a:cxn>
              <a:cxn ang="0">
                <a:pos x="connsiteX2-5" y="connsiteY2-6"/>
              </a:cxn>
            </a:cxnLst>
            <a:rect l="l" t="t" r="r" b="b"/>
            <a:pathLst>
              <a:path w="1266825" h="610174">
                <a:moveTo>
                  <a:pt x="0" y="610174"/>
                </a:moveTo>
                <a:cubicBezTo>
                  <a:pt x="51594" y="270449"/>
                  <a:pt x="297579" y="13901"/>
                  <a:pt x="581025" y="574"/>
                </a:cubicBezTo>
                <a:cubicBezTo>
                  <a:pt x="864471" y="-12753"/>
                  <a:pt x="1210468" y="206949"/>
                  <a:pt x="1266825" y="572074"/>
                </a:cubicBezTo>
              </a:path>
            </a:pathLst>
          </a:custGeom>
          <a:noFill/>
          <a:ln w="31750" cap="rnd">
            <a:solidFill>
              <a:schemeClr val="bg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flipH="1">
            <a:off x="11280739" y="6198282"/>
            <a:ext cx="431440" cy="208394"/>
          </a:xfrm>
          <a:custGeom>
            <a:avLst/>
            <a:gdLst>
              <a:gd name="connsiteX0" fmla="*/ 0 w 1266825"/>
              <a:gd name="connsiteY0" fmla="*/ 609702 h 609702"/>
              <a:gd name="connsiteX1" fmla="*/ 581025 w 1266825"/>
              <a:gd name="connsiteY1" fmla="*/ 102 h 609702"/>
              <a:gd name="connsiteX2" fmla="*/ 1266825 w 1266825"/>
              <a:gd name="connsiteY2" fmla="*/ 571602 h 609702"/>
              <a:gd name="connsiteX0-1" fmla="*/ 0 w 1266825"/>
              <a:gd name="connsiteY0-2" fmla="*/ 609965 h 609965"/>
              <a:gd name="connsiteX1-3" fmla="*/ 581025 w 1266825"/>
              <a:gd name="connsiteY1-4" fmla="*/ 365 h 609965"/>
              <a:gd name="connsiteX2-5" fmla="*/ 1266825 w 1266825"/>
              <a:gd name="connsiteY2-6" fmla="*/ 571865 h 609965"/>
              <a:gd name="connsiteX0-7" fmla="*/ 0 w 1266825"/>
              <a:gd name="connsiteY0-8" fmla="*/ 611668 h 611668"/>
              <a:gd name="connsiteX1-9" fmla="*/ 581025 w 1266825"/>
              <a:gd name="connsiteY1-10" fmla="*/ 2068 h 611668"/>
              <a:gd name="connsiteX2-11" fmla="*/ 1266825 w 1266825"/>
              <a:gd name="connsiteY2-12" fmla="*/ 573568 h 611668"/>
              <a:gd name="connsiteX0-13" fmla="*/ 0 w 1266825"/>
              <a:gd name="connsiteY0-14" fmla="*/ 611900 h 611900"/>
              <a:gd name="connsiteX1-15" fmla="*/ 581025 w 1266825"/>
              <a:gd name="connsiteY1-16" fmla="*/ 2300 h 611900"/>
              <a:gd name="connsiteX2-17" fmla="*/ 1266825 w 1266825"/>
              <a:gd name="connsiteY2-18" fmla="*/ 573800 h 611900"/>
              <a:gd name="connsiteX0-19" fmla="*/ 0 w 1266825"/>
              <a:gd name="connsiteY0-20" fmla="*/ 611900 h 611900"/>
              <a:gd name="connsiteX1-21" fmla="*/ 581025 w 1266825"/>
              <a:gd name="connsiteY1-22" fmla="*/ 2300 h 611900"/>
              <a:gd name="connsiteX2-23" fmla="*/ 1266825 w 1266825"/>
              <a:gd name="connsiteY2-24" fmla="*/ 573800 h 611900"/>
            </a:gdLst>
            <a:ahLst/>
            <a:cxnLst>
              <a:cxn ang="0">
                <a:pos x="connsiteX0-1" y="connsiteY0-2"/>
              </a:cxn>
              <a:cxn ang="0">
                <a:pos x="connsiteX1-3" y="connsiteY1-4"/>
              </a:cxn>
              <a:cxn ang="0">
                <a:pos x="connsiteX2-5" y="connsiteY2-6"/>
              </a:cxn>
            </a:cxnLst>
            <a:rect l="l" t="t" r="r" b="b"/>
            <a:pathLst>
              <a:path w="1266825" h="611900">
                <a:moveTo>
                  <a:pt x="0" y="611900"/>
                </a:moveTo>
                <a:cubicBezTo>
                  <a:pt x="51594" y="272175"/>
                  <a:pt x="246063" y="-29450"/>
                  <a:pt x="581025" y="2300"/>
                </a:cubicBezTo>
                <a:cubicBezTo>
                  <a:pt x="915987" y="34050"/>
                  <a:pt x="1210468" y="208675"/>
                  <a:pt x="1266825" y="573800"/>
                </a:cubicBezTo>
              </a:path>
            </a:pathLst>
          </a:custGeom>
          <a:noFill/>
          <a:ln w="31750" cap="rnd">
            <a:solidFill>
              <a:schemeClr val="bg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flipH="1">
            <a:off x="10292711" y="757465"/>
            <a:ext cx="841778" cy="571400"/>
            <a:chOff x="1711856" y="2078071"/>
            <a:chExt cx="1196804" cy="757114"/>
          </a:xfrm>
        </p:grpSpPr>
        <p:sp>
          <p:nvSpPr>
            <p:cNvPr id="27" name="任意多边形 26"/>
            <p:cNvSpPr/>
            <p:nvPr/>
          </p:nvSpPr>
          <p:spPr>
            <a:xfrm>
              <a:off x="1920015" y="2078071"/>
              <a:ext cx="713347" cy="757114"/>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rgbClr val="F7F7F2"/>
            </a:solidFill>
            <a:ln w="28575"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1711856" y="2301388"/>
              <a:ext cx="1196804" cy="338300"/>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3" name="直接连接符 32"/>
          <p:cNvCxnSpPr/>
          <p:nvPr/>
        </p:nvCxnSpPr>
        <p:spPr>
          <a:xfrm>
            <a:off x="2428295" y="2698128"/>
            <a:ext cx="3528000" cy="0"/>
          </a:xfrm>
          <a:prstGeom prst="line">
            <a:avLst/>
          </a:prstGeom>
          <a:ln w="38100" cap="rnd">
            <a:solidFill>
              <a:srgbClr val="34322F"/>
            </a:solidFill>
            <a:round/>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2428295" y="4166823"/>
            <a:ext cx="3528000" cy="0"/>
          </a:xfrm>
          <a:prstGeom prst="line">
            <a:avLst/>
          </a:prstGeom>
          <a:ln w="38100" cap="rnd">
            <a:solidFill>
              <a:srgbClr val="34322F"/>
            </a:solidFill>
            <a:round/>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2428295" y="5635518"/>
            <a:ext cx="3528000" cy="0"/>
          </a:xfrm>
          <a:prstGeom prst="line">
            <a:avLst/>
          </a:prstGeom>
          <a:ln w="38100" cap="rnd">
            <a:solidFill>
              <a:srgbClr val="34322F"/>
            </a:solidFill>
            <a:round/>
          </a:ln>
        </p:spPr>
        <p:style>
          <a:lnRef idx="1">
            <a:schemeClr val="accent1"/>
          </a:lnRef>
          <a:fillRef idx="0">
            <a:schemeClr val="accent1"/>
          </a:fillRef>
          <a:effectRef idx="0">
            <a:schemeClr val="accent1"/>
          </a:effectRef>
          <a:fontRef idx="minor">
            <a:schemeClr val="tx1"/>
          </a:fontRef>
        </p:style>
      </p:cxnSp>
      <p:sp>
        <p:nvSpPr>
          <p:cNvPr id="36" name="文本框 104"/>
          <p:cNvSpPr txBox="1"/>
          <p:nvPr/>
        </p:nvSpPr>
        <p:spPr>
          <a:xfrm>
            <a:off x="2385549" y="2171984"/>
            <a:ext cx="906017" cy="52322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solidFill>
                  <a:srgbClr val="34322F"/>
                </a:solidFill>
                <a:latin typeface="汉仪乐喵体W" panose="00020600040101010101" pitchFamily="18" charset="-122"/>
                <a:ea typeface="汉仪乐喵体W" panose="00020600040101010101" pitchFamily="18" charset="-122"/>
              </a:rPr>
              <a:t>字体</a:t>
            </a:r>
            <a:endParaRPr lang="zh-CN" altLang="en-US" sz="2800" dirty="0">
              <a:solidFill>
                <a:srgbClr val="34322F"/>
              </a:solidFill>
              <a:latin typeface="汉仪乐喵体W" panose="00020600040101010101" pitchFamily="18" charset="-122"/>
              <a:ea typeface="汉仪乐喵体W" panose="00020600040101010101" pitchFamily="18" charset="-122"/>
            </a:endParaRPr>
          </a:p>
        </p:txBody>
      </p:sp>
      <p:sp>
        <p:nvSpPr>
          <p:cNvPr id="37" name="文本框 105"/>
          <p:cNvSpPr txBox="1"/>
          <p:nvPr/>
        </p:nvSpPr>
        <p:spPr>
          <a:xfrm>
            <a:off x="2385549" y="3656877"/>
            <a:ext cx="906017" cy="52322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smtClean="0">
                <a:solidFill>
                  <a:srgbClr val="34322F"/>
                </a:solidFill>
                <a:latin typeface="汉仪乐喵体W" panose="00020600040101010101" pitchFamily="18" charset="-122"/>
                <a:ea typeface="汉仪乐喵体W" panose="00020600040101010101" pitchFamily="18" charset="-122"/>
              </a:rPr>
              <a:t>图表</a:t>
            </a:r>
            <a:endParaRPr lang="zh-CN" altLang="en-US" sz="2800" dirty="0">
              <a:solidFill>
                <a:srgbClr val="34322F"/>
              </a:solidFill>
              <a:latin typeface="汉仪乐喵体W" panose="00020600040101010101" pitchFamily="18" charset="-122"/>
              <a:ea typeface="汉仪乐喵体W" panose="00020600040101010101" pitchFamily="18" charset="-122"/>
            </a:endParaRPr>
          </a:p>
        </p:txBody>
      </p:sp>
      <p:sp>
        <p:nvSpPr>
          <p:cNvPr id="38" name="文本框 106"/>
          <p:cNvSpPr txBox="1"/>
          <p:nvPr/>
        </p:nvSpPr>
        <p:spPr>
          <a:xfrm>
            <a:off x="2385549" y="5133838"/>
            <a:ext cx="1620957" cy="52322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smtClean="0">
                <a:solidFill>
                  <a:srgbClr val="34322F"/>
                </a:solidFill>
                <a:latin typeface="汉仪乐喵体W" panose="00020600040101010101" pitchFamily="18" charset="-122"/>
                <a:ea typeface="汉仪乐喵体W" panose="00020600040101010101" pitchFamily="18" charset="-122"/>
              </a:rPr>
              <a:t>关于作者</a:t>
            </a:r>
            <a:endParaRPr lang="zh-CN" altLang="en-US" sz="2800" dirty="0">
              <a:solidFill>
                <a:srgbClr val="34322F"/>
              </a:solidFill>
              <a:latin typeface="汉仪乐喵体W" panose="00020600040101010101" pitchFamily="18" charset="-122"/>
              <a:ea typeface="汉仪乐喵体W" panose="00020600040101010101" pitchFamily="18" charset="-122"/>
            </a:endParaRPr>
          </a:p>
        </p:txBody>
      </p:sp>
      <p:sp>
        <p:nvSpPr>
          <p:cNvPr id="39" name="文本框 107"/>
          <p:cNvSpPr txBox="1"/>
          <p:nvPr/>
        </p:nvSpPr>
        <p:spPr>
          <a:xfrm>
            <a:off x="2385549" y="2821362"/>
            <a:ext cx="6840912" cy="307777"/>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b="1" dirty="0" smtClean="0">
                <a:solidFill>
                  <a:srgbClr val="34322F"/>
                </a:solidFill>
                <a:latin typeface="微软雅黑" panose="020B0503020204020204" pitchFamily="34" charset="-122"/>
                <a:ea typeface="微软雅黑" panose="020B0503020204020204" pitchFamily="34" charset="-122"/>
              </a:rPr>
              <a:t>模板实用的字体为方正静蕾字体，下载地址：</a:t>
            </a:r>
            <a:r>
              <a:rPr lang="en-US" altLang="zh-CN" sz="1400" b="1" dirty="0">
                <a:solidFill>
                  <a:srgbClr val="34322F"/>
                </a:solidFill>
                <a:latin typeface="微软雅黑" panose="020B0503020204020204" pitchFamily="34" charset="-122"/>
                <a:ea typeface="微软雅黑" panose="020B0503020204020204" pitchFamily="34" charset="-122"/>
              </a:rPr>
              <a:t>http://pan.baidu.com/s/1jI8MWjc</a:t>
            </a:r>
            <a:endParaRPr lang="zh-CN" altLang="en-US" sz="1400" b="1" dirty="0">
              <a:solidFill>
                <a:srgbClr val="34322F"/>
              </a:solidFill>
              <a:latin typeface="微软雅黑" panose="020B0503020204020204" pitchFamily="34" charset="-122"/>
              <a:ea typeface="微软雅黑" panose="020B0503020204020204" pitchFamily="34" charset="-122"/>
            </a:endParaRPr>
          </a:p>
        </p:txBody>
      </p:sp>
      <p:sp>
        <p:nvSpPr>
          <p:cNvPr id="40" name="文本框 108"/>
          <p:cNvSpPr txBox="1"/>
          <p:nvPr/>
        </p:nvSpPr>
        <p:spPr>
          <a:xfrm>
            <a:off x="2385549" y="4311044"/>
            <a:ext cx="7555851" cy="307777"/>
          </a:xfrm>
          <a:prstGeom prst="rect">
            <a:avLst/>
          </a:prstGeom>
          <a:noFill/>
        </p:spPr>
        <p:txBody>
          <a:bodyPr wrap="none" rtlCol="0">
            <a:spAutoFit/>
          </a:bodyPr>
          <a:lstStyle>
            <a:defPPr>
              <a:defRPr lang="zh-CN"/>
            </a:defPPr>
            <a:lvl1pPr>
              <a:defRPr sz="1600">
                <a:solidFill>
                  <a:schemeClr val="tx1">
                    <a:lumMod val="75000"/>
                    <a:lumOff val="25000"/>
                  </a:schemeClr>
                </a:solidFill>
                <a:latin typeface="华文细黑" panose="02010600040101010101" pitchFamily="2" charset="-122"/>
                <a:ea typeface="华文细黑" panose="02010600040101010101" pitchFamily="2" charset="-122"/>
              </a:defRPr>
            </a:lvl1pPr>
          </a:lstStyle>
          <a:p>
            <a:r>
              <a:rPr lang="zh-CN" altLang="en-US" sz="1400" b="1" dirty="0">
                <a:solidFill>
                  <a:srgbClr val="34322F"/>
                </a:solidFill>
                <a:latin typeface="微软雅黑" panose="020B0503020204020204" pitchFamily="34" charset="-122"/>
                <a:ea typeface="微软雅黑" panose="020B0503020204020204" pitchFamily="34" charset="-122"/>
              </a:rPr>
              <a:t>本模板中的图表和图表均可编辑。右键点击图表，单击“编辑数据”即可显示图对应</a:t>
            </a:r>
            <a:r>
              <a:rPr lang="en-US" altLang="zh-CN" sz="1400" b="1" dirty="0">
                <a:solidFill>
                  <a:srgbClr val="34322F"/>
                </a:solidFill>
                <a:latin typeface="微软雅黑" panose="020B0503020204020204" pitchFamily="34" charset="-122"/>
                <a:ea typeface="微软雅黑" panose="020B0503020204020204" pitchFamily="34" charset="-122"/>
              </a:rPr>
              <a:t>EXCEL</a:t>
            </a:r>
            <a:r>
              <a:rPr lang="zh-CN" altLang="en-US" sz="1400" b="1" dirty="0" smtClean="0">
                <a:solidFill>
                  <a:srgbClr val="34322F"/>
                </a:solidFill>
                <a:latin typeface="微软雅黑" panose="020B0503020204020204" pitchFamily="34" charset="-122"/>
                <a:ea typeface="微软雅黑" panose="020B0503020204020204" pitchFamily="34" charset="-122"/>
              </a:rPr>
              <a:t>。</a:t>
            </a:r>
            <a:endParaRPr lang="zh-CN" altLang="en-US" sz="1400" b="1" dirty="0">
              <a:solidFill>
                <a:srgbClr val="34322F"/>
              </a:solidFill>
              <a:latin typeface="微软雅黑" panose="020B0503020204020204" pitchFamily="34" charset="-122"/>
              <a:ea typeface="微软雅黑" panose="020B0503020204020204" pitchFamily="34" charset="-122"/>
            </a:endParaRPr>
          </a:p>
        </p:txBody>
      </p:sp>
      <p:sp>
        <p:nvSpPr>
          <p:cNvPr id="41" name="文本框 109"/>
          <p:cNvSpPr txBox="1"/>
          <p:nvPr/>
        </p:nvSpPr>
        <p:spPr>
          <a:xfrm>
            <a:off x="2385549" y="5740728"/>
            <a:ext cx="894080" cy="306705"/>
          </a:xfrm>
          <a:prstGeom prst="rect">
            <a:avLst/>
          </a:prstGeom>
          <a:noFill/>
        </p:spPr>
        <p:txBody>
          <a:bodyPr wrap="none" rtlCol="0">
            <a:spAutoFit/>
          </a:bodyPr>
          <a:lstStyle>
            <a:defPPr>
              <a:defRPr lang="zh-CN"/>
            </a:defPPr>
            <a:lvl1pPr>
              <a:defRPr sz="1600">
                <a:solidFill>
                  <a:schemeClr val="tx1">
                    <a:lumMod val="75000"/>
                    <a:lumOff val="25000"/>
                  </a:schemeClr>
                </a:solidFill>
                <a:latin typeface="华文细黑" panose="02010600040101010101" pitchFamily="2" charset="-122"/>
                <a:ea typeface="华文细黑" panose="02010600040101010101" pitchFamily="2" charset="-122"/>
              </a:defRPr>
            </a:lvl1pPr>
          </a:lstStyle>
          <a:p>
            <a:r>
              <a:rPr lang="zh-CN" altLang="en-US" sz="1400" b="1" dirty="0">
                <a:solidFill>
                  <a:srgbClr val="34322F"/>
                </a:solidFill>
                <a:latin typeface="微软雅黑" panose="020B0503020204020204" pitchFamily="34" charset="-122"/>
                <a:ea typeface="微软雅黑" panose="020B0503020204020204" pitchFamily="34" charset="-122"/>
              </a:rPr>
              <a:t>得心视觉</a:t>
            </a:r>
            <a:endParaRPr lang="zh-CN" altLang="en-US" sz="1400" b="1" dirty="0">
              <a:solidFill>
                <a:srgbClr val="34322F"/>
              </a:solidFill>
              <a:latin typeface="微软雅黑" panose="020B0503020204020204" pitchFamily="34" charset="-122"/>
              <a:ea typeface="微软雅黑" panose="020B0503020204020204" pitchFamily="34" charset="-122"/>
            </a:endParaRPr>
          </a:p>
        </p:txBody>
      </p:sp>
      <p:sp>
        <p:nvSpPr>
          <p:cNvPr id="42" name="文本框 107"/>
          <p:cNvSpPr txBox="1"/>
          <p:nvPr/>
        </p:nvSpPr>
        <p:spPr>
          <a:xfrm>
            <a:off x="4243163" y="2821362"/>
            <a:ext cx="184731" cy="307777"/>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400" dirty="0">
              <a:solidFill>
                <a:srgbClr val="34322F"/>
              </a:solidFill>
              <a:latin typeface="微软雅黑" panose="020B0503020204020204" pitchFamily="34" charset="-122"/>
              <a:ea typeface="微软雅黑" panose="020B0503020204020204" pitchFamily="34" charset="-122"/>
            </a:endParaRPr>
          </a:p>
        </p:txBody>
      </p:sp>
      <p:sp>
        <p:nvSpPr>
          <p:cNvPr id="43" name="Freeform 8"/>
          <p:cNvSpPr>
            <a:spLocks noEditPoints="1"/>
          </p:cNvSpPr>
          <p:nvPr/>
        </p:nvSpPr>
        <p:spPr bwMode="auto">
          <a:xfrm rot="20043660">
            <a:off x="1945870" y="2172752"/>
            <a:ext cx="366661" cy="418304"/>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rgbClr val="34322F"/>
          </a:solidFill>
          <a:ln>
            <a:noFill/>
          </a:ln>
        </p:spPr>
        <p:txBody>
          <a:bodyPr vert="horz" wrap="square" lIns="91440" tIns="45720" rIns="91440" bIns="45720" numCol="1" anchor="t" anchorCtr="0" compatLnSpc="1"/>
          <a:lstStyle/>
          <a:p>
            <a:endParaRPr lang="zh-CN" altLang="en-US">
              <a:solidFill>
                <a:srgbClr val="34322F"/>
              </a:solidFill>
            </a:endParaRPr>
          </a:p>
        </p:txBody>
      </p:sp>
      <p:sp>
        <p:nvSpPr>
          <p:cNvPr id="44" name="Freeform 8"/>
          <p:cNvSpPr>
            <a:spLocks noEditPoints="1"/>
          </p:cNvSpPr>
          <p:nvPr/>
        </p:nvSpPr>
        <p:spPr bwMode="auto">
          <a:xfrm rot="20043660">
            <a:off x="1945869" y="3682855"/>
            <a:ext cx="366661" cy="418304"/>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rgbClr val="34322F"/>
          </a:solidFill>
          <a:ln>
            <a:noFill/>
          </a:ln>
        </p:spPr>
        <p:txBody>
          <a:bodyPr vert="horz" wrap="square" lIns="91440" tIns="45720" rIns="91440" bIns="45720" numCol="1" anchor="t" anchorCtr="0" compatLnSpc="1"/>
          <a:lstStyle/>
          <a:p>
            <a:endParaRPr lang="zh-CN" altLang="en-US">
              <a:solidFill>
                <a:srgbClr val="34322F"/>
              </a:solidFill>
            </a:endParaRPr>
          </a:p>
        </p:txBody>
      </p:sp>
      <p:sp>
        <p:nvSpPr>
          <p:cNvPr id="45" name="Freeform 8"/>
          <p:cNvSpPr>
            <a:spLocks noEditPoints="1"/>
          </p:cNvSpPr>
          <p:nvPr/>
        </p:nvSpPr>
        <p:spPr bwMode="auto">
          <a:xfrm rot="20043660">
            <a:off x="1945868" y="5140097"/>
            <a:ext cx="366661" cy="418304"/>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rgbClr val="34322F"/>
          </a:solidFill>
          <a:ln>
            <a:noFill/>
          </a:ln>
        </p:spPr>
        <p:txBody>
          <a:bodyPr vert="horz" wrap="square" lIns="91440" tIns="45720" rIns="91440" bIns="45720" numCol="1" anchor="t" anchorCtr="0" compatLnSpc="1"/>
          <a:lstStyle/>
          <a:p>
            <a:endParaRPr lang="zh-CN" altLang="en-US">
              <a:solidFill>
                <a:srgbClr val="34322F"/>
              </a:solidFill>
            </a:endParaRPr>
          </a:p>
        </p:txBody>
      </p:sp>
      <p:sp>
        <p:nvSpPr>
          <p:cNvPr id="47" name="文本框 46"/>
          <p:cNvSpPr txBox="1"/>
          <p:nvPr/>
        </p:nvSpPr>
        <p:spPr>
          <a:xfrm>
            <a:off x="4485895" y="323505"/>
            <a:ext cx="2874497" cy="584775"/>
          </a:xfrm>
          <a:prstGeom prst="rect">
            <a:avLst/>
          </a:prstGeom>
          <a:noFill/>
        </p:spPr>
        <p:txBody>
          <a:bodyPr wrap="square" rtlCol="0">
            <a:spAutoFit/>
          </a:bodyPr>
          <a:lstStyle/>
          <a:p>
            <a:pPr algn="ctr"/>
            <a:r>
              <a:rPr lang="zh-CN" altLang="en-US" sz="3200" dirty="0" smtClean="0">
                <a:solidFill>
                  <a:srgbClr val="34322F"/>
                </a:solidFill>
                <a:latin typeface="汉仪乐喵体W" panose="00020600040101010101" pitchFamily="18" charset="-122"/>
                <a:ea typeface="汉仪乐喵体W" panose="00020600040101010101" pitchFamily="18" charset="-122"/>
              </a:rPr>
              <a:t>设计说明</a:t>
            </a:r>
            <a:endParaRPr lang="zh-CN" altLang="en-US" sz="6000" b="1" dirty="0">
              <a:solidFill>
                <a:srgbClr val="34322F"/>
              </a:solidFill>
              <a:latin typeface="汉仪乐喵体W" panose="00020600040101010101" pitchFamily="18" charset="-122"/>
              <a:ea typeface="汉仪乐喵体W" panose="00020600040101010101" pitchFamily="18" charset="-122"/>
            </a:endParaRPr>
          </a:p>
        </p:txBody>
      </p:sp>
      <p:sp>
        <p:nvSpPr>
          <p:cNvPr id="48" name="Freeform 34"/>
          <p:cNvSpPr>
            <a:spLocks noEditPoints="1"/>
          </p:cNvSpPr>
          <p:nvPr/>
        </p:nvSpPr>
        <p:spPr bwMode="auto">
          <a:xfrm>
            <a:off x="7910706" y="541754"/>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rgbClr val="34322F"/>
          </a:solidFill>
          <a:ln>
            <a:solidFill>
              <a:srgbClr val="34322F"/>
            </a:solidFill>
          </a:ln>
        </p:spPr>
        <p:txBody>
          <a:bodyPr vert="horz" wrap="square" lIns="91440" tIns="45720" rIns="91440" bIns="45720" numCol="1" anchor="t" anchorCtr="0" compatLnSpc="1"/>
          <a:lstStyle/>
          <a:p>
            <a:endParaRPr lang="zh-CN" altLang="en-US">
              <a:solidFill>
                <a:srgbClr val="34322F"/>
              </a:solidFill>
            </a:endParaRPr>
          </a:p>
        </p:txBody>
      </p:sp>
      <p:sp>
        <p:nvSpPr>
          <p:cNvPr id="49" name="任意多边形 48"/>
          <p:cNvSpPr/>
          <p:nvPr/>
        </p:nvSpPr>
        <p:spPr>
          <a:xfrm>
            <a:off x="4096928" y="600001"/>
            <a:ext cx="3677179" cy="40111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Lst>
            <a:ahLst/>
            <a:cxnLst>
              <a:cxn ang="0">
                <a:pos x="connsiteX0-1" y="connsiteY0-2"/>
              </a:cxn>
              <a:cxn ang="0">
                <a:pos x="connsiteX1-3" y="connsiteY1-4"/>
              </a:cxn>
              <a:cxn ang="0">
                <a:pos x="connsiteX2-5" y="connsiteY2-6"/>
              </a:cxn>
            </a:cxnLst>
            <a:rect l="l" t="t" r="r" b="b"/>
            <a:pathLst>
              <a:path w="4592594" h="401116">
                <a:moveTo>
                  <a:pt x="424068" y="0"/>
                </a:moveTo>
                <a:cubicBezTo>
                  <a:pt x="-193412" y="38897"/>
                  <a:pt x="-131844" y="411428"/>
                  <a:pt x="577907" y="400898"/>
                </a:cubicBezTo>
                <a:lnTo>
                  <a:pt x="4592594" y="338266"/>
                </a:lnTo>
              </a:path>
            </a:pathLst>
          </a:custGeom>
          <a:noFill/>
          <a:ln w="25400" cap="rnd">
            <a:solidFill>
              <a:srgbClr val="34322F"/>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4322F"/>
              </a:solidFill>
            </a:endParaRPr>
          </a:p>
        </p:txBody>
      </p:sp>
      <p:sp>
        <p:nvSpPr>
          <p:cNvPr id="50" name="任意多边形 49"/>
          <p:cNvSpPr/>
          <p:nvPr/>
        </p:nvSpPr>
        <p:spPr>
          <a:xfrm>
            <a:off x="2971454" y="592309"/>
            <a:ext cx="988875" cy="416499"/>
          </a:xfrm>
          <a:custGeom>
            <a:avLst/>
            <a:gdLst>
              <a:gd name="connsiteX0" fmla="*/ 755361 w 755361"/>
              <a:gd name="connsiteY0" fmla="*/ 383586 h 416878"/>
              <a:gd name="connsiteX1" fmla="*/ 1599 w 755361"/>
              <a:gd name="connsiteY1" fmla="*/ 383586 h 416878"/>
              <a:gd name="connsiteX2" fmla="*/ 557653 w 755361"/>
              <a:gd name="connsiteY2" fmla="*/ 37597 h 416878"/>
              <a:gd name="connsiteX3" fmla="*/ 619437 w 755361"/>
              <a:gd name="connsiteY3" fmla="*/ 25240 h 416878"/>
              <a:gd name="connsiteX0-1" fmla="*/ 754492 w 754492"/>
              <a:gd name="connsiteY0-2" fmla="*/ 358346 h 392510"/>
              <a:gd name="connsiteX1-3" fmla="*/ 730 w 754492"/>
              <a:gd name="connsiteY1-4" fmla="*/ 358346 h 392510"/>
              <a:gd name="connsiteX2-5" fmla="*/ 618568 w 754492"/>
              <a:gd name="connsiteY2-6" fmla="*/ 0 h 392510"/>
              <a:gd name="connsiteX0-7" fmla="*/ 1458409 w 1458409"/>
              <a:gd name="connsiteY0-8" fmla="*/ 358346 h 379568"/>
              <a:gd name="connsiteX1-9" fmla="*/ 312 w 1458409"/>
              <a:gd name="connsiteY1-10" fmla="*/ 333633 h 379568"/>
              <a:gd name="connsiteX2-11" fmla="*/ 1322485 w 1458409"/>
              <a:gd name="connsiteY2-12" fmla="*/ 0 h 379568"/>
              <a:gd name="connsiteX0-13" fmla="*/ 1483885 w 1483885"/>
              <a:gd name="connsiteY0-14" fmla="*/ 457200 h 484234"/>
              <a:gd name="connsiteX1-15" fmla="*/ 25788 w 1483885"/>
              <a:gd name="connsiteY1-16" fmla="*/ 432487 h 484234"/>
              <a:gd name="connsiteX2-17" fmla="*/ 569485 w 1483885"/>
              <a:gd name="connsiteY2-18" fmla="*/ 0 h 484234"/>
              <a:gd name="connsiteX0-19" fmla="*/ 1475175 w 1475175"/>
              <a:gd name="connsiteY0-20" fmla="*/ 469557 h 497359"/>
              <a:gd name="connsiteX1-21" fmla="*/ 17078 w 1475175"/>
              <a:gd name="connsiteY1-22" fmla="*/ 444844 h 497359"/>
              <a:gd name="connsiteX2-23" fmla="*/ 684342 w 1475175"/>
              <a:gd name="connsiteY2-24" fmla="*/ 0 h 497359"/>
              <a:gd name="connsiteX0-25" fmla="*/ 1482176 w 1482176"/>
              <a:gd name="connsiteY0-26" fmla="*/ 469557 h 497359"/>
              <a:gd name="connsiteX1-27" fmla="*/ 24079 w 1482176"/>
              <a:gd name="connsiteY1-28" fmla="*/ 444844 h 497359"/>
              <a:gd name="connsiteX2-29" fmla="*/ 691343 w 1482176"/>
              <a:gd name="connsiteY2-30" fmla="*/ 0 h 497359"/>
              <a:gd name="connsiteX0-31" fmla="*/ 1496003 w 1496003"/>
              <a:gd name="connsiteY0-32" fmla="*/ 383060 h 405670"/>
              <a:gd name="connsiteX1-33" fmla="*/ 37906 w 1496003"/>
              <a:gd name="connsiteY1-34" fmla="*/ 358347 h 405670"/>
              <a:gd name="connsiteX2-35" fmla="*/ 581603 w 1496003"/>
              <a:gd name="connsiteY2-36" fmla="*/ 0 h 405670"/>
              <a:gd name="connsiteX0-37" fmla="*/ 1498863 w 1498863"/>
              <a:gd name="connsiteY0-38" fmla="*/ 383060 h 405670"/>
              <a:gd name="connsiteX1-39" fmla="*/ 40766 w 1498863"/>
              <a:gd name="connsiteY1-40" fmla="*/ 358347 h 405670"/>
              <a:gd name="connsiteX2-41" fmla="*/ 584463 w 1498863"/>
              <a:gd name="connsiteY2-42" fmla="*/ 0 h 405670"/>
              <a:gd name="connsiteX0-43" fmla="*/ 1473706 w 1473706"/>
              <a:gd name="connsiteY0-44" fmla="*/ 383060 h 440354"/>
              <a:gd name="connsiteX1-45" fmla="*/ 15609 w 1473706"/>
              <a:gd name="connsiteY1-46" fmla="*/ 358347 h 440354"/>
              <a:gd name="connsiteX2-47" fmla="*/ 559306 w 1473706"/>
              <a:gd name="connsiteY2-48" fmla="*/ 0 h 440354"/>
              <a:gd name="connsiteX0-49" fmla="*/ 1682620 w 1682620"/>
              <a:gd name="connsiteY0-50" fmla="*/ 383060 h 405670"/>
              <a:gd name="connsiteX1-51" fmla="*/ 51528 w 1682620"/>
              <a:gd name="connsiteY1-52" fmla="*/ 358347 h 405670"/>
              <a:gd name="connsiteX2-53" fmla="*/ 595225 w 1682620"/>
              <a:gd name="connsiteY2-54" fmla="*/ 0 h 405670"/>
              <a:gd name="connsiteX0-55" fmla="*/ 1653020 w 1653020"/>
              <a:gd name="connsiteY0-56" fmla="*/ 320540 h 339742"/>
              <a:gd name="connsiteX1-57" fmla="*/ 21928 w 1653020"/>
              <a:gd name="connsiteY1-58" fmla="*/ 295827 h 339742"/>
              <a:gd name="connsiteX2-59" fmla="*/ 825980 w 1653020"/>
              <a:gd name="connsiteY2-60" fmla="*/ 0 h 339742"/>
              <a:gd name="connsiteX0-61" fmla="*/ 1717144 w 1717144"/>
              <a:gd name="connsiteY0-62" fmla="*/ 381397 h 403200"/>
              <a:gd name="connsiteX1-63" fmla="*/ 86052 w 1717144"/>
              <a:gd name="connsiteY1-64" fmla="*/ 356684 h 403200"/>
              <a:gd name="connsiteX2-65" fmla="*/ 296123 w 1717144"/>
              <a:gd name="connsiteY2-66" fmla="*/ 12588 h 403200"/>
              <a:gd name="connsiteX3-67" fmla="*/ 890104 w 1717144"/>
              <a:gd name="connsiteY3-68" fmla="*/ 60857 h 403200"/>
              <a:gd name="connsiteX0-69" fmla="*/ 1717144 w 1717144"/>
              <a:gd name="connsiteY0-70" fmla="*/ 376649 h 398452"/>
              <a:gd name="connsiteX1-71" fmla="*/ 86052 w 1717144"/>
              <a:gd name="connsiteY1-72" fmla="*/ 351936 h 398452"/>
              <a:gd name="connsiteX2-73" fmla="*/ 296123 w 1717144"/>
              <a:gd name="connsiteY2-74" fmla="*/ 7840 h 398452"/>
              <a:gd name="connsiteX3-75" fmla="*/ 651445 w 1717144"/>
              <a:gd name="connsiteY3-76" fmla="*/ 143636 h 398452"/>
              <a:gd name="connsiteX0-77" fmla="*/ 1717144 w 1717144"/>
              <a:gd name="connsiteY0-78" fmla="*/ 384043 h 405846"/>
              <a:gd name="connsiteX1-79" fmla="*/ 86052 w 1717144"/>
              <a:gd name="connsiteY1-80" fmla="*/ 359330 h 405846"/>
              <a:gd name="connsiteX2-81" fmla="*/ 296123 w 1717144"/>
              <a:gd name="connsiteY2-82" fmla="*/ 15234 h 405846"/>
              <a:gd name="connsiteX3-83" fmla="*/ 1237241 w 1717144"/>
              <a:gd name="connsiteY3-84" fmla="*/ 38495 h 405846"/>
              <a:gd name="connsiteX0-85" fmla="*/ 1717144 w 1717144"/>
              <a:gd name="connsiteY0-86" fmla="*/ 377444 h 399247"/>
              <a:gd name="connsiteX1-87" fmla="*/ 86052 w 1717144"/>
              <a:gd name="connsiteY1-88" fmla="*/ 352731 h 399247"/>
              <a:gd name="connsiteX2-89" fmla="*/ 296123 w 1717144"/>
              <a:gd name="connsiteY2-90" fmla="*/ 8635 h 399247"/>
              <a:gd name="connsiteX3-91" fmla="*/ 1237241 w 1717144"/>
              <a:gd name="connsiteY3-92" fmla="*/ 31896 h 399247"/>
              <a:gd name="connsiteX0-93" fmla="*/ 1717144 w 1717144"/>
              <a:gd name="connsiteY0-94" fmla="*/ 416694 h 438497"/>
              <a:gd name="connsiteX1-95" fmla="*/ 86052 w 1717144"/>
              <a:gd name="connsiteY1-96" fmla="*/ 391981 h 438497"/>
              <a:gd name="connsiteX2-97" fmla="*/ 296123 w 1717144"/>
              <a:gd name="connsiteY2-98" fmla="*/ 47885 h 438497"/>
              <a:gd name="connsiteX3-99" fmla="*/ 1237241 w 1717144"/>
              <a:gd name="connsiteY3-100" fmla="*/ 71146 h 438497"/>
              <a:gd name="connsiteX0-101" fmla="*/ 1717144 w 1717144"/>
              <a:gd name="connsiteY0-102" fmla="*/ 385519 h 407322"/>
              <a:gd name="connsiteX1-103" fmla="*/ 86052 w 1717144"/>
              <a:gd name="connsiteY1-104" fmla="*/ 360806 h 407322"/>
              <a:gd name="connsiteX2-105" fmla="*/ 296123 w 1717144"/>
              <a:gd name="connsiteY2-106" fmla="*/ 16710 h 407322"/>
              <a:gd name="connsiteX3-107" fmla="*/ 751724 w 1717144"/>
              <a:gd name="connsiteY3-108" fmla="*/ 141722 h 407322"/>
              <a:gd name="connsiteX0-109" fmla="*/ 1717144 w 1717144"/>
              <a:gd name="connsiteY0-110" fmla="*/ 385132 h 406935"/>
              <a:gd name="connsiteX1-111" fmla="*/ 86052 w 1717144"/>
              <a:gd name="connsiteY1-112" fmla="*/ 360419 h 406935"/>
              <a:gd name="connsiteX2-113" fmla="*/ 296123 w 1717144"/>
              <a:gd name="connsiteY2-114" fmla="*/ 16323 h 406935"/>
              <a:gd name="connsiteX3-115" fmla="*/ 751724 w 1717144"/>
              <a:gd name="connsiteY3-116" fmla="*/ 141335 h 406935"/>
              <a:gd name="connsiteX0-117" fmla="*/ 1717144 w 1717144"/>
              <a:gd name="connsiteY0-118" fmla="*/ 402465 h 424268"/>
              <a:gd name="connsiteX1-119" fmla="*/ 86052 w 1717144"/>
              <a:gd name="connsiteY1-120" fmla="*/ 377752 h 424268"/>
              <a:gd name="connsiteX2-121" fmla="*/ 296123 w 1717144"/>
              <a:gd name="connsiteY2-122" fmla="*/ 33656 h 424268"/>
              <a:gd name="connsiteX3-123" fmla="*/ 751724 w 1717144"/>
              <a:gd name="connsiteY3-124" fmla="*/ 158668 h 424268"/>
              <a:gd name="connsiteX0-125" fmla="*/ 1703068 w 1703068"/>
              <a:gd name="connsiteY0-126" fmla="*/ 402465 h 433569"/>
              <a:gd name="connsiteX1-127" fmla="*/ 71976 w 1703068"/>
              <a:gd name="connsiteY1-128" fmla="*/ 377752 h 433569"/>
              <a:gd name="connsiteX2-129" fmla="*/ 282047 w 1703068"/>
              <a:gd name="connsiteY2-130" fmla="*/ 33656 h 433569"/>
              <a:gd name="connsiteX3-131" fmla="*/ 737648 w 1703068"/>
              <a:gd name="connsiteY3-132" fmla="*/ 158668 h 433569"/>
              <a:gd name="connsiteX0-133" fmla="*/ 1703068 w 1703068"/>
              <a:gd name="connsiteY0-134" fmla="*/ 402465 h 433569"/>
              <a:gd name="connsiteX1-135" fmla="*/ 71976 w 1703068"/>
              <a:gd name="connsiteY1-136" fmla="*/ 377752 h 433569"/>
              <a:gd name="connsiteX2-137" fmla="*/ 282047 w 1703068"/>
              <a:gd name="connsiteY2-138" fmla="*/ 33656 h 433569"/>
              <a:gd name="connsiteX3-139" fmla="*/ 737648 w 1703068"/>
              <a:gd name="connsiteY3-140" fmla="*/ 158668 h 433569"/>
              <a:gd name="connsiteX0-141" fmla="*/ 1736283 w 1736283"/>
              <a:gd name="connsiteY0-142" fmla="*/ 399831 h 421458"/>
              <a:gd name="connsiteX1-143" fmla="*/ 105191 w 1736283"/>
              <a:gd name="connsiteY1-144" fmla="*/ 375118 h 421458"/>
              <a:gd name="connsiteX2-145" fmla="*/ 243539 w 1736283"/>
              <a:gd name="connsiteY2-146" fmla="*/ 34201 h 421458"/>
              <a:gd name="connsiteX3-147" fmla="*/ 770863 w 1736283"/>
              <a:gd name="connsiteY3-148" fmla="*/ 156034 h 421458"/>
            </a:gdLst>
            <a:ahLst/>
            <a:cxnLst>
              <a:cxn ang="0">
                <a:pos x="connsiteX0-1" y="connsiteY0-2"/>
              </a:cxn>
              <a:cxn ang="0">
                <a:pos x="connsiteX1-3" y="connsiteY1-4"/>
              </a:cxn>
              <a:cxn ang="0">
                <a:pos x="connsiteX2-5" y="connsiteY2-6"/>
              </a:cxn>
              <a:cxn ang="0">
                <a:pos x="connsiteX3-67" y="connsiteY3-68"/>
              </a:cxn>
            </a:cxnLst>
            <a:rect l="l" t="t" r="r" b="b"/>
            <a:pathLst>
              <a:path w="1736283" h="421458">
                <a:moveTo>
                  <a:pt x="1736283" y="399831"/>
                </a:moveTo>
                <a:cubicBezTo>
                  <a:pt x="1375877" y="428663"/>
                  <a:pt x="353982" y="436056"/>
                  <a:pt x="105191" y="375118"/>
                </a:cubicBezTo>
                <a:cubicBezTo>
                  <a:pt x="-143600" y="314180"/>
                  <a:pt x="109530" y="83505"/>
                  <a:pt x="243539" y="34201"/>
                </a:cubicBezTo>
                <a:cubicBezTo>
                  <a:pt x="438239" y="-56438"/>
                  <a:pt x="1137030" y="50085"/>
                  <a:pt x="770863" y="156034"/>
                </a:cubicBezTo>
              </a:path>
            </a:pathLst>
          </a:custGeom>
          <a:noFill/>
          <a:ln w="25400" cap="rnd">
            <a:solidFill>
              <a:srgbClr val="34322F"/>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4322F"/>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7F7F2"/>
        </a:solidFill>
        <a:effectLst/>
      </p:bgPr>
    </p:bg>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8643130" y="2171700"/>
            <a:ext cx="1339911" cy="1258888"/>
            <a:chOff x="3314" y="1219"/>
            <a:chExt cx="1108" cy="1041"/>
          </a:xfrm>
        </p:grpSpPr>
        <p:sp>
          <p:nvSpPr>
            <p:cNvPr id="5" name="Freeform 5"/>
            <p:cNvSpPr/>
            <p:nvPr/>
          </p:nvSpPr>
          <p:spPr bwMode="auto">
            <a:xfrm>
              <a:off x="3352" y="1219"/>
              <a:ext cx="1070" cy="1041"/>
            </a:xfrm>
            <a:custGeom>
              <a:avLst/>
              <a:gdLst>
                <a:gd name="T0" fmla="*/ 37 w 56"/>
                <a:gd name="T1" fmla="*/ 4 h 54"/>
                <a:gd name="T2" fmla="*/ 6 w 56"/>
                <a:gd name="T3" fmla="*/ 18 h 54"/>
                <a:gd name="T4" fmla="*/ 8 w 56"/>
                <a:gd name="T5" fmla="*/ 38 h 54"/>
                <a:gd name="T6" fmla="*/ 0 w 56"/>
                <a:gd name="T7" fmla="*/ 52 h 54"/>
                <a:gd name="T8" fmla="*/ 15 w 56"/>
                <a:gd name="T9" fmla="*/ 46 h 54"/>
                <a:gd name="T10" fmla="*/ 21 w 56"/>
                <a:gd name="T11" fmla="*/ 49 h 54"/>
                <a:gd name="T12" fmla="*/ 51 w 56"/>
                <a:gd name="T13" fmla="*/ 35 h 54"/>
                <a:gd name="T14" fmla="*/ 37 w 56"/>
                <a:gd name="T15" fmla="*/ 4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54">
                  <a:moveTo>
                    <a:pt x="37" y="4"/>
                  </a:moveTo>
                  <a:cubicBezTo>
                    <a:pt x="25" y="0"/>
                    <a:pt x="11" y="6"/>
                    <a:pt x="6" y="18"/>
                  </a:cubicBezTo>
                  <a:cubicBezTo>
                    <a:pt x="4" y="25"/>
                    <a:pt x="5" y="32"/>
                    <a:pt x="8" y="38"/>
                  </a:cubicBezTo>
                  <a:cubicBezTo>
                    <a:pt x="0" y="52"/>
                    <a:pt x="0" y="52"/>
                    <a:pt x="0" y="52"/>
                  </a:cubicBezTo>
                  <a:cubicBezTo>
                    <a:pt x="15" y="46"/>
                    <a:pt x="15" y="46"/>
                    <a:pt x="15" y="46"/>
                  </a:cubicBezTo>
                  <a:cubicBezTo>
                    <a:pt x="16" y="47"/>
                    <a:pt x="18" y="48"/>
                    <a:pt x="21" y="49"/>
                  </a:cubicBezTo>
                  <a:cubicBezTo>
                    <a:pt x="33" y="54"/>
                    <a:pt x="47" y="47"/>
                    <a:pt x="51" y="35"/>
                  </a:cubicBezTo>
                  <a:cubicBezTo>
                    <a:pt x="56" y="22"/>
                    <a:pt x="49" y="9"/>
                    <a:pt x="37" y="4"/>
                  </a:cubicBezTo>
                  <a:close/>
                </a:path>
              </a:pathLst>
            </a:custGeom>
            <a:solidFill>
              <a:srgbClr val="EC6D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6"/>
            <p:cNvSpPr>
              <a:spLocks noEditPoints="1"/>
            </p:cNvSpPr>
            <p:nvPr/>
          </p:nvSpPr>
          <p:spPr bwMode="auto">
            <a:xfrm>
              <a:off x="3314" y="1258"/>
              <a:ext cx="1070" cy="982"/>
            </a:xfrm>
            <a:custGeom>
              <a:avLst/>
              <a:gdLst>
                <a:gd name="T0" fmla="*/ 0 w 56"/>
                <a:gd name="T1" fmla="*/ 51 h 51"/>
                <a:gd name="T2" fmla="*/ 9 w 56"/>
                <a:gd name="T3" fmla="*/ 36 h 51"/>
                <a:gd name="T4" fmla="*/ 8 w 56"/>
                <a:gd name="T5" fmla="*/ 16 h 51"/>
                <a:gd name="T6" fmla="*/ 31 w 56"/>
                <a:gd name="T7" fmla="*/ 0 h 51"/>
                <a:gd name="T8" fmla="*/ 39 w 56"/>
                <a:gd name="T9" fmla="*/ 2 h 51"/>
                <a:gd name="T10" fmla="*/ 53 w 56"/>
                <a:gd name="T11" fmla="*/ 14 h 51"/>
                <a:gd name="T12" fmla="*/ 54 w 56"/>
                <a:gd name="T13" fmla="*/ 33 h 51"/>
                <a:gd name="T14" fmla="*/ 31 w 56"/>
                <a:gd name="T15" fmla="*/ 49 h 51"/>
                <a:gd name="T16" fmla="*/ 31 w 56"/>
                <a:gd name="T17" fmla="*/ 49 h 51"/>
                <a:gd name="T18" fmla="*/ 22 w 56"/>
                <a:gd name="T19" fmla="*/ 48 h 51"/>
                <a:gd name="T20" fmla="*/ 17 w 56"/>
                <a:gd name="T21" fmla="*/ 45 h 51"/>
                <a:gd name="T22" fmla="*/ 0 w 56"/>
                <a:gd name="T23" fmla="*/ 51 h 51"/>
                <a:gd name="T24" fmla="*/ 31 w 56"/>
                <a:gd name="T25" fmla="*/ 1 h 51"/>
                <a:gd name="T26" fmla="*/ 9 w 56"/>
                <a:gd name="T27" fmla="*/ 17 h 51"/>
                <a:gd name="T28" fmla="*/ 10 w 56"/>
                <a:gd name="T29" fmla="*/ 36 h 51"/>
                <a:gd name="T30" fmla="*/ 10 w 56"/>
                <a:gd name="T31" fmla="*/ 36 h 51"/>
                <a:gd name="T32" fmla="*/ 3 w 56"/>
                <a:gd name="T33" fmla="*/ 48 h 51"/>
                <a:gd name="T34" fmla="*/ 17 w 56"/>
                <a:gd name="T35" fmla="*/ 43 h 51"/>
                <a:gd name="T36" fmla="*/ 17 w 56"/>
                <a:gd name="T37" fmla="*/ 44 h 51"/>
                <a:gd name="T38" fmla="*/ 23 w 56"/>
                <a:gd name="T39" fmla="*/ 47 h 51"/>
                <a:gd name="T40" fmla="*/ 31 w 56"/>
                <a:gd name="T41" fmla="*/ 48 h 51"/>
                <a:gd name="T42" fmla="*/ 31 w 56"/>
                <a:gd name="T43" fmla="*/ 48 h 51"/>
                <a:gd name="T44" fmla="*/ 53 w 56"/>
                <a:gd name="T45" fmla="*/ 33 h 51"/>
                <a:gd name="T46" fmla="*/ 52 w 56"/>
                <a:gd name="T47" fmla="*/ 15 h 51"/>
                <a:gd name="T48" fmla="*/ 39 w 56"/>
                <a:gd name="T49" fmla="*/ 3 h 51"/>
                <a:gd name="T50" fmla="*/ 31 w 56"/>
                <a:gd name="T51" fmla="*/ 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6" h="51">
                  <a:moveTo>
                    <a:pt x="0" y="51"/>
                  </a:moveTo>
                  <a:cubicBezTo>
                    <a:pt x="9" y="36"/>
                    <a:pt x="9" y="36"/>
                    <a:pt x="9" y="36"/>
                  </a:cubicBezTo>
                  <a:cubicBezTo>
                    <a:pt x="6" y="30"/>
                    <a:pt x="5" y="23"/>
                    <a:pt x="8" y="16"/>
                  </a:cubicBezTo>
                  <a:cubicBezTo>
                    <a:pt x="11" y="7"/>
                    <a:pt x="20" y="0"/>
                    <a:pt x="31" y="0"/>
                  </a:cubicBezTo>
                  <a:cubicBezTo>
                    <a:pt x="34" y="0"/>
                    <a:pt x="36" y="1"/>
                    <a:pt x="39" y="2"/>
                  </a:cubicBezTo>
                  <a:cubicBezTo>
                    <a:pt x="45" y="4"/>
                    <a:pt x="50" y="8"/>
                    <a:pt x="53" y="14"/>
                  </a:cubicBezTo>
                  <a:cubicBezTo>
                    <a:pt x="56" y="20"/>
                    <a:pt x="56" y="27"/>
                    <a:pt x="54" y="33"/>
                  </a:cubicBezTo>
                  <a:cubicBezTo>
                    <a:pt x="50" y="43"/>
                    <a:pt x="41" y="49"/>
                    <a:pt x="31" y="49"/>
                  </a:cubicBezTo>
                  <a:cubicBezTo>
                    <a:pt x="31" y="49"/>
                    <a:pt x="31" y="49"/>
                    <a:pt x="31" y="49"/>
                  </a:cubicBezTo>
                  <a:cubicBezTo>
                    <a:pt x="28" y="49"/>
                    <a:pt x="25" y="49"/>
                    <a:pt x="22" y="48"/>
                  </a:cubicBezTo>
                  <a:cubicBezTo>
                    <a:pt x="20" y="47"/>
                    <a:pt x="18" y="46"/>
                    <a:pt x="17" y="45"/>
                  </a:cubicBezTo>
                  <a:lnTo>
                    <a:pt x="0" y="51"/>
                  </a:lnTo>
                  <a:close/>
                  <a:moveTo>
                    <a:pt x="31" y="1"/>
                  </a:moveTo>
                  <a:cubicBezTo>
                    <a:pt x="21" y="1"/>
                    <a:pt x="12" y="7"/>
                    <a:pt x="9" y="17"/>
                  </a:cubicBezTo>
                  <a:cubicBezTo>
                    <a:pt x="7" y="23"/>
                    <a:pt x="7" y="30"/>
                    <a:pt x="10" y="36"/>
                  </a:cubicBezTo>
                  <a:cubicBezTo>
                    <a:pt x="10" y="36"/>
                    <a:pt x="10" y="36"/>
                    <a:pt x="10" y="36"/>
                  </a:cubicBezTo>
                  <a:cubicBezTo>
                    <a:pt x="3" y="48"/>
                    <a:pt x="3" y="48"/>
                    <a:pt x="3" y="48"/>
                  </a:cubicBezTo>
                  <a:cubicBezTo>
                    <a:pt x="17" y="43"/>
                    <a:pt x="17" y="43"/>
                    <a:pt x="17" y="43"/>
                  </a:cubicBezTo>
                  <a:cubicBezTo>
                    <a:pt x="17" y="44"/>
                    <a:pt x="17" y="44"/>
                    <a:pt x="17" y="44"/>
                  </a:cubicBezTo>
                  <a:cubicBezTo>
                    <a:pt x="19" y="45"/>
                    <a:pt x="21" y="46"/>
                    <a:pt x="23" y="47"/>
                  </a:cubicBezTo>
                  <a:cubicBezTo>
                    <a:pt x="25" y="48"/>
                    <a:pt x="28" y="48"/>
                    <a:pt x="31" y="48"/>
                  </a:cubicBezTo>
                  <a:cubicBezTo>
                    <a:pt x="31" y="48"/>
                    <a:pt x="31" y="48"/>
                    <a:pt x="31" y="48"/>
                  </a:cubicBezTo>
                  <a:cubicBezTo>
                    <a:pt x="41" y="48"/>
                    <a:pt x="49" y="42"/>
                    <a:pt x="53" y="33"/>
                  </a:cubicBezTo>
                  <a:cubicBezTo>
                    <a:pt x="55" y="27"/>
                    <a:pt x="55" y="20"/>
                    <a:pt x="52" y="15"/>
                  </a:cubicBezTo>
                  <a:cubicBezTo>
                    <a:pt x="49" y="9"/>
                    <a:pt x="45" y="5"/>
                    <a:pt x="39" y="3"/>
                  </a:cubicBezTo>
                  <a:cubicBezTo>
                    <a:pt x="36" y="2"/>
                    <a:pt x="34" y="1"/>
                    <a:pt x="31"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7"/>
            <p:cNvSpPr>
              <a:spLocks noEditPoints="1"/>
            </p:cNvSpPr>
            <p:nvPr/>
          </p:nvSpPr>
          <p:spPr bwMode="auto">
            <a:xfrm>
              <a:off x="3677" y="1412"/>
              <a:ext cx="440" cy="616"/>
            </a:xfrm>
            <a:custGeom>
              <a:avLst/>
              <a:gdLst>
                <a:gd name="T0" fmla="*/ 1 w 23"/>
                <a:gd name="T1" fmla="*/ 23 h 32"/>
                <a:gd name="T2" fmla="*/ 10 w 23"/>
                <a:gd name="T3" fmla="*/ 28 h 32"/>
                <a:gd name="T4" fmla="*/ 11 w 23"/>
                <a:gd name="T5" fmla="*/ 28 h 32"/>
                <a:gd name="T6" fmla="*/ 11 w 23"/>
                <a:gd name="T7" fmla="*/ 17 h 32"/>
                <a:gd name="T8" fmla="*/ 1 w 23"/>
                <a:gd name="T9" fmla="*/ 10 h 32"/>
                <a:gd name="T10" fmla="*/ 8 w 23"/>
                <a:gd name="T11" fmla="*/ 4 h 32"/>
                <a:gd name="T12" fmla="*/ 11 w 23"/>
                <a:gd name="T13" fmla="*/ 3 h 32"/>
                <a:gd name="T14" fmla="*/ 11 w 23"/>
                <a:gd name="T15" fmla="*/ 1 h 32"/>
                <a:gd name="T16" fmla="*/ 12 w 23"/>
                <a:gd name="T17" fmla="*/ 1 h 32"/>
                <a:gd name="T18" fmla="*/ 12 w 23"/>
                <a:gd name="T19" fmla="*/ 3 h 32"/>
                <a:gd name="T20" fmla="*/ 22 w 23"/>
                <a:gd name="T21" fmla="*/ 8 h 32"/>
                <a:gd name="T22" fmla="*/ 21 w 23"/>
                <a:gd name="T23" fmla="*/ 9 h 32"/>
                <a:gd name="T24" fmla="*/ 12 w 23"/>
                <a:gd name="T25" fmla="*/ 5 h 32"/>
                <a:gd name="T26" fmla="*/ 12 w 23"/>
                <a:gd name="T27" fmla="*/ 16 h 32"/>
                <a:gd name="T28" fmla="*/ 23 w 23"/>
                <a:gd name="T29" fmla="*/ 22 h 32"/>
                <a:gd name="T30" fmla="*/ 12 w 23"/>
                <a:gd name="T31" fmla="*/ 29 h 32"/>
                <a:gd name="T32" fmla="*/ 12 w 23"/>
                <a:gd name="T33" fmla="*/ 32 h 32"/>
                <a:gd name="T34" fmla="*/ 11 w 23"/>
                <a:gd name="T35" fmla="*/ 32 h 32"/>
                <a:gd name="T36" fmla="*/ 11 w 23"/>
                <a:gd name="T37" fmla="*/ 29 h 32"/>
                <a:gd name="T38" fmla="*/ 0 w 23"/>
                <a:gd name="T39" fmla="*/ 24 h 32"/>
                <a:gd name="T40" fmla="*/ 1 w 23"/>
                <a:gd name="T41" fmla="*/ 23 h 32"/>
                <a:gd name="T42" fmla="*/ 11 w 23"/>
                <a:gd name="T43" fmla="*/ 5 h 32"/>
                <a:gd name="T44" fmla="*/ 10 w 23"/>
                <a:gd name="T45" fmla="*/ 5 h 32"/>
                <a:gd name="T46" fmla="*/ 2 w 23"/>
                <a:gd name="T47" fmla="*/ 9 h 32"/>
                <a:gd name="T48" fmla="*/ 2 w 23"/>
                <a:gd name="T49" fmla="*/ 10 h 32"/>
                <a:gd name="T50" fmla="*/ 11 w 23"/>
                <a:gd name="T51" fmla="*/ 15 h 32"/>
                <a:gd name="T52" fmla="*/ 11 w 23"/>
                <a:gd name="T53" fmla="*/ 5 h 32"/>
                <a:gd name="T54" fmla="*/ 12 w 23"/>
                <a:gd name="T55" fmla="*/ 28 h 32"/>
                <a:gd name="T56" fmla="*/ 22 w 23"/>
                <a:gd name="T57" fmla="*/ 22 h 32"/>
                <a:gd name="T58" fmla="*/ 12 w 23"/>
                <a:gd name="T59" fmla="*/ 17 h 32"/>
                <a:gd name="T60" fmla="*/ 12 w 23"/>
                <a:gd name="T61"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32">
                  <a:moveTo>
                    <a:pt x="1" y="23"/>
                  </a:moveTo>
                  <a:cubicBezTo>
                    <a:pt x="2" y="27"/>
                    <a:pt x="7" y="28"/>
                    <a:pt x="10" y="28"/>
                  </a:cubicBezTo>
                  <a:cubicBezTo>
                    <a:pt x="10" y="28"/>
                    <a:pt x="11" y="28"/>
                    <a:pt x="11" y="28"/>
                  </a:cubicBezTo>
                  <a:cubicBezTo>
                    <a:pt x="11" y="17"/>
                    <a:pt x="11" y="17"/>
                    <a:pt x="11" y="17"/>
                  </a:cubicBezTo>
                  <a:cubicBezTo>
                    <a:pt x="6" y="16"/>
                    <a:pt x="1" y="16"/>
                    <a:pt x="1" y="10"/>
                  </a:cubicBezTo>
                  <a:cubicBezTo>
                    <a:pt x="1" y="6"/>
                    <a:pt x="5" y="4"/>
                    <a:pt x="8" y="4"/>
                  </a:cubicBezTo>
                  <a:cubicBezTo>
                    <a:pt x="9" y="4"/>
                    <a:pt x="10" y="3"/>
                    <a:pt x="11" y="3"/>
                  </a:cubicBezTo>
                  <a:cubicBezTo>
                    <a:pt x="11" y="1"/>
                    <a:pt x="11" y="1"/>
                    <a:pt x="11" y="1"/>
                  </a:cubicBezTo>
                  <a:cubicBezTo>
                    <a:pt x="11" y="0"/>
                    <a:pt x="12" y="0"/>
                    <a:pt x="12" y="1"/>
                  </a:cubicBezTo>
                  <a:cubicBezTo>
                    <a:pt x="12" y="3"/>
                    <a:pt x="12" y="3"/>
                    <a:pt x="12" y="3"/>
                  </a:cubicBezTo>
                  <a:cubicBezTo>
                    <a:pt x="16" y="4"/>
                    <a:pt x="21" y="5"/>
                    <a:pt x="22" y="8"/>
                  </a:cubicBezTo>
                  <a:cubicBezTo>
                    <a:pt x="22" y="9"/>
                    <a:pt x="21" y="10"/>
                    <a:pt x="21" y="9"/>
                  </a:cubicBezTo>
                  <a:cubicBezTo>
                    <a:pt x="20" y="5"/>
                    <a:pt x="15" y="5"/>
                    <a:pt x="12" y="5"/>
                  </a:cubicBezTo>
                  <a:cubicBezTo>
                    <a:pt x="12" y="16"/>
                    <a:pt x="12" y="16"/>
                    <a:pt x="12" y="16"/>
                  </a:cubicBezTo>
                  <a:cubicBezTo>
                    <a:pt x="17" y="16"/>
                    <a:pt x="23" y="17"/>
                    <a:pt x="23" y="22"/>
                  </a:cubicBezTo>
                  <a:cubicBezTo>
                    <a:pt x="23" y="28"/>
                    <a:pt x="17" y="29"/>
                    <a:pt x="12" y="29"/>
                  </a:cubicBezTo>
                  <a:cubicBezTo>
                    <a:pt x="12" y="32"/>
                    <a:pt x="12" y="32"/>
                    <a:pt x="12" y="32"/>
                  </a:cubicBezTo>
                  <a:cubicBezTo>
                    <a:pt x="12" y="32"/>
                    <a:pt x="11" y="32"/>
                    <a:pt x="11" y="32"/>
                  </a:cubicBezTo>
                  <a:cubicBezTo>
                    <a:pt x="11" y="29"/>
                    <a:pt x="11" y="29"/>
                    <a:pt x="11" y="29"/>
                  </a:cubicBezTo>
                  <a:cubicBezTo>
                    <a:pt x="7" y="29"/>
                    <a:pt x="1" y="28"/>
                    <a:pt x="0" y="24"/>
                  </a:cubicBezTo>
                  <a:cubicBezTo>
                    <a:pt x="0" y="23"/>
                    <a:pt x="1" y="22"/>
                    <a:pt x="1" y="23"/>
                  </a:cubicBezTo>
                  <a:close/>
                  <a:moveTo>
                    <a:pt x="11" y="5"/>
                  </a:moveTo>
                  <a:cubicBezTo>
                    <a:pt x="11" y="5"/>
                    <a:pt x="11" y="5"/>
                    <a:pt x="10" y="5"/>
                  </a:cubicBezTo>
                  <a:cubicBezTo>
                    <a:pt x="7" y="5"/>
                    <a:pt x="3" y="6"/>
                    <a:pt x="2" y="9"/>
                  </a:cubicBezTo>
                  <a:cubicBezTo>
                    <a:pt x="2" y="9"/>
                    <a:pt x="2" y="10"/>
                    <a:pt x="2" y="10"/>
                  </a:cubicBezTo>
                  <a:cubicBezTo>
                    <a:pt x="2" y="14"/>
                    <a:pt x="6" y="15"/>
                    <a:pt x="11" y="15"/>
                  </a:cubicBezTo>
                  <a:lnTo>
                    <a:pt x="11" y="5"/>
                  </a:lnTo>
                  <a:close/>
                  <a:moveTo>
                    <a:pt x="12" y="28"/>
                  </a:moveTo>
                  <a:cubicBezTo>
                    <a:pt x="16" y="28"/>
                    <a:pt x="22" y="27"/>
                    <a:pt x="22" y="22"/>
                  </a:cubicBezTo>
                  <a:cubicBezTo>
                    <a:pt x="22" y="18"/>
                    <a:pt x="17" y="17"/>
                    <a:pt x="12" y="17"/>
                  </a:cubicBezTo>
                  <a:lnTo>
                    <a:pt x="12" y="2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96" name="文本框 95"/>
          <p:cNvSpPr txBox="1"/>
          <p:nvPr/>
        </p:nvSpPr>
        <p:spPr>
          <a:xfrm>
            <a:off x="3301800" y="3150029"/>
            <a:ext cx="5588400" cy="1015663"/>
          </a:xfrm>
          <a:prstGeom prst="rect">
            <a:avLst/>
          </a:prstGeom>
          <a:noFill/>
        </p:spPr>
        <p:txBody>
          <a:bodyPr wrap="square" rtlCol="0">
            <a:spAutoFit/>
          </a:bodyPr>
          <a:lstStyle/>
          <a:p>
            <a:r>
              <a:rPr lang="zh-CN" altLang="en-US" sz="6000" b="1" dirty="0" smtClean="0">
                <a:solidFill>
                  <a:srgbClr val="34322F"/>
                </a:solidFill>
                <a:latin typeface="方正静蕾简体" panose="02000000000000000000" pitchFamily="2" charset="-122"/>
                <a:ea typeface="方正静蕾简体" panose="02000000000000000000" pitchFamily="2" charset="-122"/>
              </a:rPr>
              <a:t>互联网营销概述</a:t>
            </a:r>
            <a:endParaRPr lang="zh-CN" altLang="en-US" sz="11500" b="1" dirty="0">
              <a:solidFill>
                <a:srgbClr val="34322F"/>
              </a:solidFill>
              <a:latin typeface="方正静蕾简体" panose="02000000000000000000" pitchFamily="2" charset="-122"/>
              <a:ea typeface="方正静蕾简体" panose="02000000000000000000" pitchFamily="2" charset="-122"/>
            </a:endParaRPr>
          </a:p>
        </p:txBody>
      </p:sp>
      <p:grpSp>
        <p:nvGrpSpPr>
          <p:cNvPr id="99" name="组合 98"/>
          <p:cNvGrpSpPr/>
          <p:nvPr/>
        </p:nvGrpSpPr>
        <p:grpSpPr>
          <a:xfrm flipH="1">
            <a:off x="10560904" y="1212743"/>
            <a:ext cx="841778" cy="571400"/>
            <a:chOff x="1711856" y="2078071"/>
            <a:chExt cx="1196804" cy="757114"/>
          </a:xfrm>
        </p:grpSpPr>
        <p:sp>
          <p:nvSpPr>
            <p:cNvPr id="104" name="任意多边形 103"/>
            <p:cNvSpPr/>
            <p:nvPr/>
          </p:nvSpPr>
          <p:spPr>
            <a:xfrm>
              <a:off x="1920015" y="2078071"/>
              <a:ext cx="713347" cy="757114"/>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chemeClr val="bg1"/>
            </a:solidFill>
            <a:ln w="28575"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任意多边形 120"/>
            <p:cNvSpPr/>
            <p:nvPr/>
          </p:nvSpPr>
          <p:spPr>
            <a:xfrm>
              <a:off x="1711856" y="2301388"/>
              <a:ext cx="1196804" cy="338300"/>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2" name="组合 121"/>
          <p:cNvGrpSpPr/>
          <p:nvPr/>
        </p:nvGrpSpPr>
        <p:grpSpPr>
          <a:xfrm rot="1383041">
            <a:off x="438396" y="4668796"/>
            <a:ext cx="638297" cy="403795"/>
            <a:chOff x="1711856" y="2078071"/>
            <a:chExt cx="1196804" cy="757114"/>
          </a:xfrm>
        </p:grpSpPr>
        <p:sp>
          <p:nvSpPr>
            <p:cNvPr id="123" name="任意多边形 122"/>
            <p:cNvSpPr/>
            <p:nvPr/>
          </p:nvSpPr>
          <p:spPr>
            <a:xfrm>
              <a:off x="1920015" y="2078071"/>
              <a:ext cx="713347" cy="757114"/>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chemeClr val="bg1"/>
            </a:solidFill>
            <a:ln w="28575"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任意多边形 123"/>
            <p:cNvSpPr/>
            <p:nvPr/>
          </p:nvSpPr>
          <p:spPr>
            <a:xfrm>
              <a:off x="1711856" y="2301388"/>
              <a:ext cx="1196804" cy="338300"/>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5" name="任意多边形 124"/>
          <p:cNvSpPr/>
          <p:nvPr/>
        </p:nvSpPr>
        <p:spPr>
          <a:xfrm flipH="1">
            <a:off x="2182646" y="4164666"/>
            <a:ext cx="1119154" cy="504881"/>
          </a:xfrm>
          <a:custGeom>
            <a:avLst/>
            <a:gdLst>
              <a:gd name="connsiteX0" fmla="*/ 0 w 1266825"/>
              <a:gd name="connsiteY0" fmla="*/ 609702 h 609702"/>
              <a:gd name="connsiteX1" fmla="*/ 581025 w 1266825"/>
              <a:gd name="connsiteY1" fmla="*/ 102 h 609702"/>
              <a:gd name="connsiteX2" fmla="*/ 1266825 w 1266825"/>
              <a:gd name="connsiteY2" fmla="*/ 571602 h 609702"/>
              <a:gd name="connsiteX0-1" fmla="*/ 0 w 1266825"/>
              <a:gd name="connsiteY0-2" fmla="*/ 609965 h 609965"/>
              <a:gd name="connsiteX1-3" fmla="*/ 581025 w 1266825"/>
              <a:gd name="connsiteY1-4" fmla="*/ 365 h 609965"/>
              <a:gd name="connsiteX2-5" fmla="*/ 1266825 w 1266825"/>
              <a:gd name="connsiteY2-6" fmla="*/ 571865 h 609965"/>
              <a:gd name="connsiteX0-7" fmla="*/ 0 w 1266825"/>
              <a:gd name="connsiteY0-8" fmla="*/ 611668 h 611668"/>
              <a:gd name="connsiteX1-9" fmla="*/ 581025 w 1266825"/>
              <a:gd name="connsiteY1-10" fmla="*/ 2068 h 611668"/>
              <a:gd name="connsiteX2-11" fmla="*/ 1266825 w 1266825"/>
              <a:gd name="connsiteY2-12" fmla="*/ 573568 h 611668"/>
              <a:gd name="connsiteX0-13" fmla="*/ 0 w 1266825"/>
              <a:gd name="connsiteY0-14" fmla="*/ 611900 h 611900"/>
              <a:gd name="connsiteX1-15" fmla="*/ 581025 w 1266825"/>
              <a:gd name="connsiteY1-16" fmla="*/ 2300 h 611900"/>
              <a:gd name="connsiteX2-17" fmla="*/ 1266825 w 1266825"/>
              <a:gd name="connsiteY2-18" fmla="*/ 573800 h 611900"/>
              <a:gd name="connsiteX0-19" fmla="*/ 0 w 1266825"/>
              <a:gd name="connsiteY0-20" fmla="*/ 611900 h 611900"/>
              <a:gd name="connsiteX1-21" fmla="*/ 581025 w 1266825"/>
              <a:gd name="connsiteY1-22" fmla="*/ 2300 h 611900"/>
              <a:gd name="connsiteX2-23" fmla="*/ 1266825 w 1266825"/>
              <a:gd name="connsiteY2-24" fmla="*/ 573800 h 611900"/>
              <a:gd name="connsiteX0-25" fmla="*/ 0 w 1266825"/>
              <a:gd name="connsiteY0-26" fmla="*/ 610174 h 610174"/>
              <a:gd name="connsiteX1-27" fmla="*/ 581025 w 1266825"/>
              <a:gd name="connsiteY1-28" fmla="*/ 574 h 610174"/>
              <a:gd name="connsiteX2-29" fmla="*/ 1266825 w 1266825"/>
              <a:gd name="connsiteY2-30" fmla="*/ 572074 h 610174"/>
            </a:gdLst>
            <a:ahLst/>
            <a:cxnLst>
              <a:cxn ang="0">
                <a:pos x="connsiteX0-1" y="connsiteY0-2"/>
              </a:cxn>
              <a:cxn ang="0">
                <a:pos x="connsiteX1-3" y="connsiteY1-4"/>
              </a:cxn>
              <a:cxn ang="0">
                <a:pos x="connsiteX2-5" y="connsiteY2-6"/>
              </a:cxn>
            </a:cxnLst>
            <a:rect l="l" t="t" r="r" b="b"/>
            <a:pathLst>
              <a:path w="1266825" h="610174">
                <a:moveTo>
                  <a:pt x="0" y="610174"/>
                </a:moveTo>
                <a:cubicBezTo>
                  <a:pt x="51594" y="270449"/>
                  <a:pt x="297579" y="13901"/>
                  <a:pt x="581025" y="574"/>
                </a:cubicBezTo>
                <a:cubicBezTo>
                  <a:pt x="864471" y="-12753"/>
                  <a:pt x="1210468" y="206949"/>
                  <a:pt x="1266825" y="572074"/>
                </a:cubicBezTo>
              </a:path>
            </a:pathLst>
          </a:custGeom>
          <a:noFill/>
          <a:ln w="31750" cap="rnd">
            <a:solidFill>
              <a:schemeClr val="bg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任意多边形 125"/>
          <p:cNvSpPr/>
          <p:nvPr/>
        </p:nvSpPr>
        <p:spPr>
          <a:xfrm flipH="1">
            <a:off x="3432139" y="4388532"/>
            <a:ext cx="431440" cy="208394"/>
          </a:xfrm>
          <a:custGeom>
            <a:avLst/>
            <a:gdLst>
              <a:gd name="connsiteX0" fmla="*/ 0 w 1266825"/>
              <a:gd name="connsiteY0" fmla="*/ 609702 h 609702"/>
              <a:gd name="connsiteX1" fmla="*/ 581025 w 1266825"/>
              <a:gd name="connsiteY1" fmla="*/ 102 h 609702"/>
              <a:gd name="connsiteX2" fmla="*/ 1266825 w 1266825"/>
              <a:gd name="connsiteY2" fmla="*/ 571602 h 609702"/>
              <a:gd name="connsiteX0-1" fmla="*/ 0 w 1266825"/>
              <a:gd name="connsiteY0-2" fmla="*/ 609965 h 609965"/>
              <a:gd name="connsiteX1-3" fmla="*/ 581025 w 1266825"/>
              <a:gd name="connsiteY1-4" fmla="*/ 365 h 609965"/>
              <a:gd name="connsiteX2-5" fmla="*/ 1266825 w 1266825"/>
              <a:gd name="connsiteY2-6" fmla="*/ 571865 h 609965"/>
              <a:gd name="connsiteX0-7" fmla="*/ 0 w 1266825"/>
              <a:gd name="connsiteY0-8" fmla="*/ 611668 h 611668"/>
              <a:gd name="connsiteX1-9" fmla="*/ 581025 w 1266825"/>
              <a:gd name="connsiteY1-10" fmla="*/ 2068 h 611668"/>
              <a:gd name="connsiteX2-11" fmla="*/ 1266825 w 1266825"/>
              <a:gd name="connsiteY2-12" fmla="*/ 573568 h 611668"/>
              <a:gd name="connsiteX0-13" fmla="*/ 0 w 1266825"/>
              <a:gd name="connsiteY0-14" fmla="*/ 611900 h 611900"/>
              <a:gd name="connsiteX1-15" fmla="*/ 581025 w 1266825"/>
              <a:gd name="connsiteY1-16" fmla="*/ 2300 h 611900"/>
              <a:gd name="connsiteX2-17" fmla="*/ 1266825 w 1266825"/>
              <a:gd name="connsiteY2-18" fmla="*/ 573800 h 611900"/>
              <a:gd name="connsiteX0-19" fmla="*/ 0 w 1266825"/>
              <a:gd name="connsiteY0-20" fmla="*/ 611900 h 611900"/>
              <a:gd name="connsiteX1-21" fmla="*/ 581025 w 1266825"/>
              <a:gd name="connsiteY1-22" fmla="*/ 2300 h 611900"/>
              <a:gd name="connsiteX2-23" fmla="*/ 1266825 w 1266825"/>
              <a:gd name="connsiteY2-24" fmla="*/ 573800 h 611900"/>
            </a:gdLst>
            <a:ahLst/>
            <a:cxnLst>
              <a:cxn ang="0">
                <a:pos x="connsiteX0-1" y="connsiteY0-2"/>
              </a:cxn>
              <a:cxn ang="0">
                <a:pos x="connsiteX1-3" y="connsiteY1-4"/>
              </a:cxn>
              <a:cxn ang="0">
                <a:pos x="connsiteX2-5" y="connsiteY2-6"/>
              </a:cxn>
            </a:cxnLst>
            <a:rect l="l" t="t" r="r" b="b"/>
            <a:pathLst>
              <a:path w="1266825" h="611900">
                <a:moveTo>
                  <a:pt x="0" y="611900"/>
                </a:moveTo>
                <a:cubicBezTo>
                  <a:pt x="51594" y="272175"/>
                  <a:pt x="246063" y="-29450"/>
                  <a:pt x="581025" y="2300"/>
                </a:cubicBezTo>
                <a:cubicBezTo>
                  <a:pt x="915987" y="34050"/>
                  <a:pt x="1210468" y="208675"/>
                  <a:pt x="1266825" y="573800"/>
                </a:cubicBezTo>
              </a:path>
            </a:pathLst>
          </a:custGeom>
          <a:noFill/>
          <a:ln w="31750" cap="rnd">
            <a:solidFill>
              <a:schemeClr val="bg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7" name="组合 126"/>
          <p:cNvGrpSpPr/>
          <p:nvPr/>
        </p:nvGrpSpPr>
        <p:grpSpPr>
          <a:xfrm flipH="1">
            <a:off x="9009844" y="4770420"/>
            <a:ext cx="1946394" cy="630144"/>
            <a:chOff x="8990558" y="5480837"/>
            <a:chExt cx="1946394" cy="630144"/>
          </a:xfrm>
        </p:grpSpPr>
        <p:sp>
          <p:nvSpPr>
            <p:cNvPr id="128" name="任意多边形 127"/>
            <p:cNvSpPr/>
            <p:nvPr/>
          </p:nvSpPr>
          <p:spPr>
            <a:xfrm>
              <a:off x="8990558" y="5480837"/>
              <a:ext cx="1528023" cy="630144"/>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rgbClr val="F7F7F2"/>
            </a:solidFill>
            <a:ln w="25400">
              <a:solidFill>
                <a:srgbClr val="34322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29" name="任意多边形 128"/>
            <p:cNvSpPr/>
            <p:nvPr/>
          </p:nvSpPr>
          <p:spPr>
            <a:xfrm>
              <a:off x="10166930" y="5775851"/>
              <a:ext cx="770022" cy="278233"/>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rgbClr val="34322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145" name="Group 72"/>
          <p:cNvGrpSpPr>
            <a:grpSpLocks noChangeAspect="1"/>
          </p:cNvGrpSpPr>
          <p:nvPr/>
        </p:nvGrpSpPr>
        <p:grpSpPr bwMode="auto">
          <a:xfrm>
            <a:off x="2208959" y="3675446"/>
            <a:ext cx="430068" cy="601643"/>
            <a:chOff x="1821" y="664"/>
            <a:chExt cx="381" cy="533"/>
          </a:xfrm>
        </p:grpSpPr>
        <p:sp>
          <p:nvSpPr>
            <p:cNvPr id="146" name="Freeform 73"/>
            <p:cNvSpPr/>
            <p:nvPr/>
          </p:nvSpPr>
          <p:spPr bwMode="auto">
            <a:xfrm>
              <a:off x="1821" y="664"/>
              <a:ext cx="361" cy="514"/>
            </a:xfrm>
            <a:custGeom>
              <a:avLst/>
              <a:gdLst>
                <a:gd name="T0" fmla="*/ 18 w 18"/>
                <a:gd name="T1" fmla="*/ 9 h 27"/>
                <a:gd name="T2" fmla="*/ 9 w 18"/>
                <a:gd name="T3" fmla="*/ 27 h 27"/>
                <a:gd name="T4" fmla="*/ 0 w 18"/>
                <a:gd name="T5" fmla="*/ 9 h 27"/>
                <a:gd name="T6" fmla="*/ 9 w 18"/>
                <a:gd name="T7" fmla="*/ 0 h 27"/>
                <a:gd name="T8" fmla="*/ 18 w 18"/>
                <a:gd name="T9" fmla="*/ 9 h 27"/>
              </a:gdLst>
              <a:ahLst/>
              <a:cxnLst>
                <a:cxn ang="0">
                  <a:pos x="T0" y="T1"/>
                </a:cxn>
                <a:cxn ang="0">
                  <a:pos x="T2" y="T3"/>
                </a:cxn>
                <a:cxn ang="0">
                  <a:pos x="T4" y="T5"/>
                </a:cxn>
                <a:cxn ang="0">
                  <a:pos x="T6" y="T7"/>
                </a:cxn>
                <a:cxn ang="0">
                  <a:pos x="T8" y="T9"/>
                </a:cxn>
              </a:cxnLst>
              <a:rect l="0" t="0" r="r" b="b"/>
              <a:pathLst>
                <a:path w="18" h="27">
                  <a:moveTo>
                    <a:pt x="18" y="9"/>
                  </a:moveTo>
                  <a:cubicBezTo>
                    <a:pt x="18" y="14"/>
                    <a:pt x="9" y="27"/>
                    <a:pt x="9" y="27"/>
                  </a:cubicBezTo>
                  <a:cubicBezTo>
                    <a:pt x="9" y="27"/>
                    <a:pt x="0" y="14"/>
                    <a:pt x="0" y="9"/>
                  </a:cubicBezTo>
                  <a:cubicBezTo>
                    <a:pt x="0" y="4"/>
                    <a:pt x="4" y="0"/>
                    <a:pt x="9" y="0"/>
                  </a:cubicBezTo>
                  <a:cubicBezTo>
                    <a:pt x="14" y="0"/>
                    <a:pt x="18" y="4"/>
                    <a:pt x="18"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74"/>
            <p:cNvSpPr>
              <a:spLocks noEditPoints="1"/>
            </p:cNvSpPr>
            <p:nvPr/>
          </p:nvSpPr>
          <p:spPr bwMode="auto">
            <a:xfrm>
              <a:off x="1821" y="664"/>
              <a:ext cx="381" cy="533"/>
            </a:xfrm>
            <a:custGeom>
              <a:avLst/>
              <a:gdLst>
                <a:gd name="T0" fmla="*/ 9 w 19"/>
                <a:gd name="T1" fmla="*/ 28 h 28"/>
                <a:gd name="T2" fmla="*/ 9 w 19"/>
                <a:gd name="T3" fmla="*/ 27 h 28"/>
                <a:gd name="T4" fmla="*/ 0 w 19"/>
                <a:gd name="T5" fmla="*/ 9 h 28"/>
                <a:gd name="T6" fmla="*/ 9 w 19"/>
                <a:gd name="T7" fmla="*/ 0 h 28"/>
                <a:gd name="T8" fmla="*/ 9 w 19"/>
                <a:gd name="T9" fmla="*/ 0 h 28"/>
                <a:gd name="T10" fmla="*/ 16 w 19"/>
                <a:gd name="T11" fmla="*/ 2 h 28"/>
                <a:gd name="T12" fmla="*/ 19 w 19"/>
                <a:gd name="T13" fmla="*/ 9 h 28"/>
                <a:gd name="T14" fmla="*/ 10 w 19"/>
                <a:gd name="T15" fmla="*/ 27 h 28"/>
                <a:gd name="T16" fmla="*/ 9 w 19"/>
                <a:gd name="T17" fmla="*/ 28 h 28"/>
                <a:gd name="T18" fmla="*/ 9 w 19"/>
                <a:gd name="T19" fmla="*/ 1 h 28"/>
                <a:gd name="T20" fmla="*/ 9 w 19"/>
                <a:gd name="T21" fmla="*/ 1 h 28"/>
                <a:gd name="T22" fmla="*/ 1 w 19"/>
                <a:gd name="T23" fmla="*/ 9 h 28"/>
                <a:gd name="T24" fmla="*/ 9 w 19"/>
                <a:gd name="T25" fmla="*/ 26 h 28"/>
                <a:gd name="T26" fmla="*/ 18 w 19"/>
                <a:gd name="T27" fmla="*/ 9 h 28"/>
                <a:gd name="T28" fmla="*/ 15 w 19"/>
                <a:gd name="T29" fmla="*/ 3 h 28"/>
                <a:gd name="T30" fmla="*/ 9 w 19"/>
                <a:gd name="T31" fmla="*/ 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8">
                  <a:moveTo>
                    <a:pt x="9" y="28"/>
                  </a:moveTo>
                  <a:cubicBezTo>
                    <a:pt x="9" y="28"/>
                    <a:pt x="9" y="28"/>
                    <a:pt x="9" y="27"/>
                  </a:cubicBezTo>
                  <a:cubicBezTo>
                    <a:pt x="8" y="27"/>
                    <a:pt x="0" y="14"/>
                    <a:pt x="0" y="9"/>
                  </a:cubicBezTo>
                  <a:cubicBezTo>
                    <a:pt x="0" y="4"/>
                    <a:pt x="4" y="0"/>
                    <a:pt x="9" y="0"/>
                  </a:cubicBezTo>
                  <a:cubicBezTo>
                    <a:pt x="9" y="0"/>
                    <a:pt x="9" y="0"/>
                    <a:pt x="9" y="0"/>
                  </a:cubicBezTo>
                  <a:cubicBezTo>
                    <a:pt x="12" y="0"/>
                    <a:pt x="14" y="1"/>
                    <a:pt x="16" y="2"/>
                  </a:cubicBezTo>
                  <a:cubicBezTo>
                    <a:pt x="18" y="4"/>
                    <a:pt x="19" y="7"/>
                    <a:pt x="19" y="9"/>
                  </a:cubicBezTo>
                  <a:cubicBezTo>
                    <a:pt x="19" y="14"/>
                    <a:pt x="10" y="27"/>
                    <a:pt x="10" y="27"/>
                  </a:cubicBezTo>
                  <a:cubicBezTo>
                    <a:pt x="10" y="28"/>
                    <a:pt x="10" y="28"/>
                    <a:pt x="9" y="28"/>
                  </a:cubicBezTo>
                  <a:close/>
                  <a:moveTo>
                    <a:pt x="9" y="1"/>
                  </a:moveTo>
                  <a:cubicBezTo>
                    <a:pt x="9" y="1"/>
                    <a:pt x="9" y="1"/>
                    <a:pt x="9" y="1"/>
                  </a:cubicBezTo>
                  <a:cubicBezTo>
                    <a:pt x="5" y="1"/>
                    <a:pt x="1" y="5"/>
                    <a:pt x="1" y="9"/>
                  </a:cubicBezTo>
                  <a:cubicBezTo>
                    <a:pt x="1" y="13"/>
                    <a:pt x="7" y="23"/>
                    <a:pt x="9" y="26"/>
                  </a:cubicBezTo>
                  <a:cubicBezTo>
                    <a:pt x="11" y="23"/>
                    <a:pt x="18" y="13"/>
                    <a:pt x="18" y="9"/>
                  </a:cubicBezTo>
                  <a:cubicBezTo>
                    <a:pt x="18" y="7"/>
                    <a:pt x="17" y="5"/>
                    <a:pt x="15" y="3"/>
                  </a:cubicBezTo>
                  <a:cubicBezTo>
                    <a:pt x="14" y="2"/>
                    <a:pt x="12" y="1"/>
                    <a:pt x="9"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Oval 75"/>
            <p:cNvSpPr>
              <a:spLocks noChangeArrowheads="1"/>
            </p:cNvSpPr>
            <p:nvPr/>
          </p:nvSpPr>
          <p:spPr bwMode="auto">
            <a:xfrm>
              <a:off x="1921" y="740"/>
              <a:ext cx="181" cy="19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76"/>
            <p:cNvSpPr>
              <a:spLocks noEditPoints="1"/>
            </p:cNvSpPr>
            <p:nvPr/>
          </p:nvSpPr>
          <p:spPr bwMode="auto">
            <a:xfrm>
              <a:off x="1901" y="740"/>
              <a:ext cx="221" cy="209"/>
            </a:xfrm>
            <a:custGeom>
              <a:avLst/>
              <a:gdLst>
                <a:gd name="T0" fmla="*/ 5 w 11"/>
                <a:gd name="T1" fmla="*/ 11 h 11"/>
                <a:gd name="T2" fmla="*/ 0 w 11"/>
                <a:gd name="T3" fmla="*/ 5 h 11"/>
                <a:gd name="T4" fmla="*/ 5 w 11"/>
                <a:gd name="T5" fmla="*/ 0 h 11"/>
                <a:gd name="T6" fmla="*/ 11 w 11"/>
                <a:gd name="T7" fmla="*/ 5 h 11"/>
                <a:gd name="T8" fmla="*/ 5 w 11"/>
                <a:gd name="T9" fmla="*/ 11 h 11"/>
                <a:gd name="T10" fmla="*/ 5 w 11"/>
                <a:gd name="T11" fmla="*/ 1 h 11"/>
                <a:gd name="T12" fmla="*/ 1 w 11"/>
                <a:gd name="T13" fmla="*/ 5 h 11"/>
                <a:gd name="T14" fmla="*/ 5 w 11"/>
                <a:gd name="T15" fmla="*/ 9 h 11"/>
                <a:gd name="T16" fmla="*/ 9 w 11"/>
                <a:gd name="T17" fmla="*/ 5 h 11"/>
                <a:gd name="T18" fmla="*/ 5 w 11"/>
                <a:gd name="T19"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11">
                  <a:moveTo>
                    <a:pt x="5" y="11"/>
                  </a:moveTo>
                  <a:cubicBezTo>
                    <a:pt x="2" y="11"/>
                    <a:pt x="0" y="8"/>
                    <a:pt x="0" y="5"/>
                  </a:cubicBezTo>
                  <a:cubicBezTo>
                    <a:pt x="0" y="2"/>
                    <a:pt x="2" y="0"/>
                    <a:pt x="5" y="0"/>
                  </a:cubicBezTo>
                  <a:cubicBezTo>
                    <a:pt x="8" y="0"/>
                    <a:pt x="11" y="2"/>
                    <a:pt x="11" y="5"/>
                  </a:cubicBezTo>
                  <a:cubicBezTo>
                    <a:pt x="11" y="8"/>
                    <a:pt x="8" y="11"/>
                    <a:pt x="5" y="11"/>
                  </a:cubicBezTo>
                  <a:close/>
                  <a:moveTo>
                    <a:pt x="5" y="1"/>
                  </a:moveTo>
                  <a:cubicBezTo>
                    <a:pt x="3" y="1"/>
                    <a:pt x="1" y="3"/>
                    <a:pt x="1" y="5"/>
                  </a:cubicBezTo>
                  <a:cubicBezTo>
                    <a:pt x="1" y="7"/>
                    <a:pt x="3" y="9"/>
                    <a:pt x="5" y="9"/>
                  </a:cubicBezTo>
                  <a:cubicBezTo>
                    <a:pt x="8" y="9"/>
                    <a:pt x="9" y="7"/>
                    <a:pt x="9" y="5"/>
                  </a:cubicBezTo>
                  <a:cubicBezTo>
                    <a:pt x="9" y="3"/>
                    <a:pt x="8" y="1"/>
                    <a:pt x="5"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150" name="图片 149"/>
          <p:cNvPicPr>
            <a:picLocks noChangeAspect="1"/>
          </p:cNvPicPr>
          <p:nvPr/>
        </p:nvPicPr>
        <p:blipFill>
          <a:blip r:embed="rId1"/>
          <a:stretch>
            <a:fillRect/>
          </a:stretch>
        </p:blipFill>
        <p:spPr>
          <a:xfrm>
            <a:off x="5093247" y="1544979"/>
            <a:ext cx="2005506" cy="1253441"/>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7F7F2"/>
        </a:solidFill>
        <a:effectLst/>
      </p:bgPr>
    </p:bg>
    <p:spTree>
      <p:nvGrpSpPr>
        <p:cNvPr id="1" name=""/>
        <p:cNvGrpSpPr/>
        <p:nvPr/>
      </p:nvGrpSpPr>
      <p:grpSpPr>
        <a:xfrm>
          <a:off x="0" y="0"/>
          <a:ext cx="0" cy="0"/>
          <a:chOff x="0" y="0"/>
          <a:chExt cx="0" cy="0"/>
        </a:xfrm>
      </p:grpSpPr>
      <p:sp>
        <p:nvSpPr>
          <p:cNvPr id="96" name="文本框 95"/>
          <p:cNvSpPr txBox="1"/>
          <p:nvPr/>
        </p:nvSpPr>
        <p:spPr>
          <a:xfrm>
            <a:off x="1114744" y="349293"/>
            <a:ext cx="4032450" cy="646331"/>
          </a:xfrm>
          <a:prstGeom prst="rect">
            <a:avLst/>
          </a:prstGeom>
          <a:noFill/>
        </p:spPr>
        <p:txBody>
          <a:bodyPr wrap="square" rtlCol="0">
            <a:spAutoFit/>
          </a:bodyPr>
          <a:lstStyle/>
          <a:p>
            <a:r>
              <a:rPr lang="zh-CN" altLang="en-US" sz="3600" b="1" dirty="0" smtClean="0">
                <a:solidFill>
                  <a:srgbClr val="34322F"/>
                </a:solidFill>
                <a:latin typeface="方正静蕾简体" panose="02000000000000000000" pitchFamily="2" charset="-122"/>
                <a:ea typeface="方正静蕾简体" panose="02000000000000000000" pitchFamily="2" charset="-122"/>
              </a:rPr>
              <a:t>请在此处添加文本</a:t>
            </a:r>
            <a:endParaRPr lang="zh-CN" altLang="en-US" sz="6600" b="1" dirty="0">
              <a:solidFill>
                <a:srgbClr val="34322F"/>
              </a:solidFill>
              <a:latin typeface="方正静蕾简体" panose="02000000000000000000" pitchFamily="2" charset="-122"/>
              <a:ea typeface="方正静蕾简体" panose="02000000000000000000" pitchFamily="2" charset="-122"/>
            </a:endParaRPr>
          </a:p>
        </p:txBody>
      </p:sp>
      <p:grpSp>
        <p:nvGrpSpPr>
          <p:cNvPr id="145" name="Group 72"/>
          <p:cNvGrpSpPr>
            <a:grpSpLocks noChangeAspect="1"/>
          </p:cNvGrpSpPr>
          <p:nvPr/>
        </p:nvGrpSpPr>
        <p:grpSpPr bwMode="auto">
          <a:xfrm>
            <a:off x="425648" y="246446"/>
            <a:ext cx="569513" cy="796719"/>
            <a:chOff x="1821" y="664"/>
            <a:chExt cx="381" cy="533"/>
          </a:xfrm>
        </p:grpSpPr>
        <p:sp>
          <p:nvSpPr>
            <p:cNvPr id="146" name="Freeform 73"/>
            <p:cNvSpPr/>
            <p:nvPr/>
          </p:nvSpPr>
          <p:spPr bwMode="auto">
            <a:xfrm>
              <a:off x="1821" y="664"/>
              <a:ext cx="361" cy="514"/>
            </a:xfrm>
            <a:custGeom>
              <a:avLst/>
              <a:gdLst>
                <a:gd name="T0" fmla="*/ 18 w 18"/>
                <a:gd name="T1" fmla="*/ 9 h 27"/>
                <a:gd name="T2" fmla="*/ 9 w 18"/>
                <a:gd name="T3" fmla="*/ 27 h 27"/>
                <a:gd name="T4" fmla="*/ 0 w 18"/>
                <a:gd name="T5" fmla="*/ 9 h 27"/>
                <a:gd name="T6" fmla="*/ 9 w 18"/>
                <a:gd name="T7" fmla="*/ 0 h 27"/>
                <a:gd name="T8" fmla="*/ 18 w 18"/>
                <a:gd name="T9" fmla="*/ 9 h 27"/>
              </a:gdLst>
              <a:ahLst/>
              <a:cxnLst>
                <a:cxn ang="0">
                  <a:pos x="T0" y="T1"/>
                </a:cxn>
                <a:cxn ang="0">
                  <a:pos x="T2" y="T3"/>
                </a:cxn>
                <a:cxn ang="0">
                  <a:pos x="T4" y="T5"/>
                </a:cxn>
                <a:cxn ang="0">
                  <a:pos x="T6" y="T7"/>
                </a:cxn>
                <a:cxn ang="0">
                  <a:pos x="T8" y="T9"/>
                </a:cxn>
              </a:cxnLst>
              <a:rect l="0" t="0" r="r" b="b"/>
              <a:pathLst>
                <a:path w="18" h="27">
                  <a:moveTo>
                    <a:pt x="18" y="9"/>
                  </a:moveTo>
                  <a:cubicBezTo>
                    <a:pt x="18" y="14"/>
                    <a:pt x="9" y="27"/>
                    <a:pt x="9" y="27"/>
                  </a:cubicBezTo>
                  <a:cubicBezTo>
                    <a:pt x="9" y="27"/>
                    <a:pt x="0" y="14"/>
                    <a:pt x="0" y="9"/>
                  </a:cubicBezTo>
                  <a:cubicBezTo>
                    <a:pt x="0" y="4"/>
                    <a:pt x="4" y="0"/>
                    <a:pt x="9" y="0"/>
                  </a:cubicBezTo>
                  <a:cubicBezTo>
                    <a:pt x="14" y="0"/>
                    <a:pt x="18" y="4"/>
                    <a:pt x="18"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74"/>
            <p:cNvSpPr>
              <a:spLocks noEditPoints="1"/>
            </p:cNvSpPr>
            <p:nvPr/>
          </p:nvSpPr>
          <p:spPr bwMode="auto">
            <a:xfrm>
              <a:off x="1821" y="664"/>
              <a:ext cx="381" cy="533"/>
            </a:xfrm>
            <a:custGeom>
              <a:avLst/>
              <a:gdLst>
                <a:gd name="T0" fmla="*/ 9 w 19"/>
                <a:gd name="T1" fmla="*/ 28 h 28"/>
                <a:gd name="T2" fmla="*/ 9 w 19"/>
                <a:gd name="T3" fmla="*/ 27 h 28"/>
                <a:gd name="T4" fmla="*/ 0 w 19"/>
                <a:gd name="T5" fmla="*/ 9 h 28"/>
                <a:gd name="T6" fmla="*/ 9 w 19"/>
                <a:gd name="T7" fmla="*/ 0 h 28"/>
                <a:gd name="T8" fmla="*/ 9 w 19"/>
                <a:gd name="T9" fmla="*/ 0 h 28"/>
                <a:gd name="T10" fmla="*/ 16 w 19"/>
                <a:gd name="T11" fmla="*/ 2 h 28"/>
                <a:gd name="T12" fmla="*/ 19 w 19"/>
                <a:gd name="T13" fmla="*/ 9 h 28"/>
                <a:gd name="T14" fmla="*/ 10 w 19"/>
                <a:gd name="T15" fmla="*/ 27 h 28"/>
                <a:gd name="T16" fmla="*/ 9 w 19"/>
                <a:gd name="T17" fmla="*/ 28 h 28"/>
                <a:gd name="T18" fmla="*/ 9 w 19"/>
                <a:gd name="T19" fmla="*/ 1 h 28"/>
                <a:gd name="T20" fmla="*/ 9 w 19"/>
                <a:gd name="T21" fmla="*/ 1 h 28"/>
                <a:gd name="T22" fmla="*/ 1 w 19"/>
                <a:gd name="T23" fmla="*/ 9 h 28"/>
                <a:gd name="T24" fmla="*/ 9 w 19"/>
                <a:gd name="T25" fmla="*/ 26 h 28"/>
                <a:gd name="T26" fmla="*/ 18 w 19"/>
                <a:gd name="T27" fmla="*/ 9 h 28"/>
                <a:gd name="T28" fmla="*/ 15 w 19"/>
                <a:gd name="T29" fmla="*/ 3 h 28"/>
                <a:gd name="T30" fmla="*/ 9 w 19"/>
                <a:gd name="T31" fmla="*/ 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8">
                  <a:moveTo>
                    <a:pt x="9" y="28"/>
                  </a:moveTo>
                  <a:cubicBezTo>
                    <a:pt x="9" y="28"/>
                    <a:pt x="9" y="28"/>
                    <a:pt x="9" y="27"/>
                  </a:cubicBezTo>
                  <a:cubicBezTo>
                    <a:pt x="8" y="27"/>
                    <a:pt x="0" y="14"/>
                    <a:pt x="0" y="9"/>
                  </a:cubicBezTo>
                  <a:cubicBezTo>
                    <a:pt x="0" y="4"/>
                    <a:pt x="4" y="0"/>
                    <a:pt x="9" y="0"/>
                  </a:cubicBezTo>
                  <a:cubicBezTo>
                    <a:pt x="9" y="0"/>
                    <a:pt x="9" y="0"/>
                    <a:pt x="9" y="0"/>
                  </a:cubicBezTo>
                  <a:cubicBezTo>
                    <a:pt x="12" y="0"/>
                    <a:pt x="14" y="1"/>
                    <a:pt x="16" y="2"/>
                  </a:cubicBezTo>
                  <a:cubicBezTo>
                    <a:pt x="18" y="4"/>
                    <a:pt x="19" y="7"/>
                    <a:pt x="19" y="9"/>
                  </a:cubicBezTo>
                  <a:cubicBezTo>
                    <a:pt x="19" y="14"/>
                    <a:pt x="10" y="27"/>
                    <a:pt x="10" y="27"/>
                  </a:cubicBezTo>
                  <a:cubicBezTo>
                    <a:pt x="10" y="28"/>
                    <a:pt x="10" y="28"/>
                    <a:pt x="9" y="28"/>
                  </a:cubicBezTo>
                  <a:close/>
                  <a:moveTo>
                    <a:pt x="9" y="1"/>
                  </a:moveTo>
                  <a:cubicBezTo>
                    <a:pt x="9" y="1"/>
                    <a:pt x="9" y="1"/>
                    <a:pt x="9" y="1"/>
                  </a:cubicBezTo>
                  <a:cubicBezTo>
                    <a:pt x="5" y="1"/>
                    <a:pt x="1" y="5"/>
                    <a:pt x="1" y="9"/>
                  </a:cubicBezTo>
                  <a:cubicBezTo>
                    <a:pt x="1" y="13"/>
                    <a:pt x="7" y="23"/>
                    <a:pt x="9" y="26"/>
                  </a:cubicBezTo>
                  <a:cubicBezTo>
                    <a:pt x="11" y="23"/>
                    <a:pt x="18" y="13"/>
                    <a:pt x="18" y="9"/>
                  </a:cubicBezTo>
                  <a:cubicBezTo>
                    <a:pt x="18" y="7"/>
                    <a:pt x="17" y="5"/>
                    <a:pt x="15" y="3"/>
                  </a:cubicBezTo>
                  <a:cubicBezTo>
                    <a:pt x="14" y="2"/>
                    <a:pt x="12" y="1"/>
                    <a:pt x="9"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Oval 75"/>
            <p:cNvSpPr>
              <a:spLocks noChangeArrowheads="1"/>
            </p:cNvSpPr>
            <p:nvPr/>
          </p:nvSpPr>
          <p:spPr bwMode="auto">
            <a:xfrm>
              <a:off x="1921" y="740"/>
              <a:ext cx="181" cy="19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76"/>
            <p:cNvSpPr>
              <a:spLocks noEditPoints="1"/>
            </p:cNvSpPr>
            <p:nvPr/>
          </p:nvSpPr>
          <p:spPr bwMode="auto">
            <a:xfrm>
              <a:off x="1901" y="740"/>
              <a:ext cx="221" cy="209"/>
            </a:xfrm>
            <a:custGeom>
              <a:avLst/>
              <a:gdLst>
                <a:gd name="T0" fmla="*/ 5 w 11"/>
                <a:gd name="T1" fmla="*/ 11 h 11"/>
                <a:gd name="T2" fmla="*/ 0 w 11"/>
                <a:gd name="T3" fmla="*/ 5 h 11"/>
                <a:gd name="T4" fmla="*/ 5 w 11"/>
                <a:gd name="T5" fmla="*/ 0 h 11"/>
                <a:gd name="T6" fmla="*/ 11 w 11"/>
                <a:gd name="T7" fmla="*/ 5 h 11"/>
                <a:gd name="T8" fmla="*/ 5 w 11"/>
                <a:gd name="T9" fmla="*/ 11 h 11"/>
                <a:gd name="T10" fmla="*/ 5 w 11"/>
                <a:gd name="T11" fmla="*/ 1 h 11"/>
                <a:gd name="T12" fmla="*/ 1 w 11"/>
                <a:gd name="T13" fmla="*/ 5 h 11"/>
                <a:gd name="T14" fmla="*/ 5 w 11"/>
                <a:gd name="T15" fmla="*/ 9 h 11"/>
                <a:gd name="T16" fmla="*/ 9 w 11"/>
                <a:gd name="T17" fmla="*/ 5 h 11"/>
                <a:gd name="T18" fmla="*/ 5 w 11"/>
                <a:gd name="T19"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11">
                  <a:moveTo>
                    <a:pt x="5" y="11"/>
                  </a:moveTo>
                  <a:cubicBezTo>
                    <a:pt x="2" y="11"/>
                    <a:pt x="0" y="8"/>
                    <a:pt x="0" y="5"/>
                  </a:cubicBezTo>
                  <a:cubicBezTo>
                    <a:pt x="0" y="2"/>
                    <a:pt x="2" y="0"/>
                    <a:pt x="5" y="0"/>
                  </a:cubicBezTo>
                  <a:cubicBezTo>
                    <a:pt x="8" y="0"/>
                    <a:pt x="11" y="2"/>
                    <a:pt x="11" y="5"/>
                  </a:cubicBezTo>
                  <a:cubicBezTo>
                    <a:pt x="11" y="8"/>
                    <a:pt x="8" y="11"/>
                    <a:pt x="5" y="11"/>
                  </a:cubicBezTo>
                  <a:close/>
                  <a:moveTo>
                    <a:pt x="5" y="1"/>
                  </a:moveTo>
                  <a:cubicBezTo>
                    <a:pt x="3" y="1"/>
                    <a:pt x="1" y="3"/>
                    <a:pt x="1" y="5"/>
                  </a:cubicBezTo>
                  <a:cubicBezTo>
                    <a:pt x="1" y="7"/>
                    <a:pt x="3" y="9"/>
                    <a:pt x="5" y="9"/>
                  </a:cubicBezTo>
                  <a:cubicBezTo>
                    <a:pt x="8" y="9"/>
                    <a:pt x="9" y="7"/>
                    <a:pt x="9" y="5"/>
                  </a:cubicBezTo>
                  <a:cubicBezTo>
                    <a:pt x="9" y="3"/>
                    <a:pt x="8" y="1"/>
                    <a:pt x="5"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4" name="任意多边形 23"/>
          <p:cNvSpPr/>
          <p:nvPr/>
        </p:nvSpPr>
        <p:spPr>
          <a:xfrm flipH="1">
            <a:off x="10031246" y="5974416"/>
            <a:ext cx="1119154" cy="504881"/>
          </a:xfrm>
          <a:custGeom>
            <a:avLst/>
            <a:gdLst>
              <a:gd name="connsiteX0" fmla="*/ 0 w 1266825"/>
              <a:gd name="connsiteY0" fmla="*/ 609702 h 609702"/>
              <a:gd name="connsiteX1" fmla="*/ 581025 w 1266825"/>
              <a:gd name="connsiteY1" fmla="*/ 102 h 609702"/>
              <a:gd name="connsiteX2" fmla="*/ 1266825 w 1266825"/>
              <a:gd name="connsiteY2" fmla="*/ 571602 h 609702"/>
              <a:gd name="connsiteX0-1" fmla="*/ 0 w 1266825"/>
              <a:gd name="connsiteY0-2" fmla="*/ 609965 h 609965"/>
              <a:gd name="connsiteX1-3" fmla="*/ 581025 w 1266825"/>
              <a:gd name="connsiteY1-4" fmla="*/ 365 h 609965"/>
              <a:gd name="connsiteX2-5" fmla="*/ 1266825 w 1266825"/>
              <a:gd name="connsiteY2-6" fmla="*/ 571865 h 609965"/>
              <a:gd name="connsiteX0-7" fmla="*/ 0 w 1266825"/>
              <a:gd name="connsiteY0-8" fmla="*/ 611668 h 611668"/>
              <a:gd name="connsiteX1-9" fmla="*/ 581025 w 1266825"/>
              <a:gd name="connsiteY1-10" fmla="*/ 2068 h 611668"/>
              <a:gd name="connsiteX2-11" fmla="*/ 1266825 w 1266825"/>
              <a:gd name="connsiteY2-12" fmla="*/ 573568 h 611668"/>
              <a:gd name="connsiteX0-13" fmla="*/ 0 w 1266825"/>
              <a:gd name="connsiteY0-14" fmla="*/ 611900 h 611900"/>
              <a:gd name="connsiteX1-15" fmla="*/ 581025 w 1266825"/>
              <a:gd name="connsiteY1-16" fmla="*/ 2300 h 611900"/>
              <a:gd name="connsiteX2-17" fmla="*/ 1266825 w 1266825"/>
              <a:gd name="connsiteY2-18" fmla="*/ 573800 h 611900"/>
              <a:gd name="connsiteX0-19" fmla="*/ 0 w 1266825"/>
              <a:gd name="connsiteY0-20" fmla="*/ 611900 h 611900"/>
              <a:gd name="connsiteX1-21" fmla="*/ 581025 w 1266825"/>
              <a:gd name="connsiteY1-22" fmla="*/ 2300 h 611900"/>
              <a:gd name="connsiteX2-23" fmla="*/ 1266825 w 1266825"/>
              <a:gd name="connsiteY2-24" fmla="*/ 573800 h 611900"/>
              <a:gd name="connsiteX0-25" fmla="*/ 0 w 1266825"/>
              <a:gd name="connsiteY0-26" fmla="*/ 610174 h 610174"/>
              <a:gd name="connsiteX1-27" fmla="*/ 581025 w 1266825"/>
              <a:gd name="connsiteY1-28" fmla="*/ 574 h 610174"/>
              <a:gd name="connsiteX2-29" fmla="*/ 1266825 w 1266825"/>
              <a:gd name="connsiteY2-30" fmla="*/ 572074 h 610174"/>
            </a:gdLst>
            <a:ahLst/>
            <a:cxnLst>
              <a:cxn ang="0">
                <a:pos x="connsiteX0-1" y="connsiteY0-2"/>
              </a:cxn>
              <a:cxn ang="0">
                <a:pos x="connsiteX1-3" y="connsiteY1-4"/>
              </a:cxn>
              <a:cxn ang="0">
                <a:pos x="connsiteX2-5" y="connsiteY2-6"/>
              </a:cxn>
            </a:cxnLst>
            <a:rect l="l" t="t" r="r" b="b"/>
            <a:pathLst>
              <a:path w="1266825" h="610174">
                <a:moveTo>
                  <a:pt x="0" y="610174"/>
                </a:moveTo>
                <a:cubicBezTo>
                  <a:pt x="51594" y="270449"/>
                  <a:pt x="297579" y="13901"/>
                  <a:pt x="581025" y="574"/>
                </a:cubicBezTo>
                <a:cubicBezTo>
                  <a:pt x="864471" y="-12753"/>
                  <a:pt x="1210468" y="206949"/>
                  <a:pt x="1266825" y="572074"/>
                </a:cubicBezTo>
              </a:path>
            </a:pathLst>
          </a:custGeom>
          <a:noFill/>
          <a:ln w="31750" cap="rnd">
            <a:solidFill>
              <a:schemeClr val="bg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flipH="1">
            <a:off x="11280739" y="6198282"/>
            <a:ext cx="431440" cy="208394"/>
          </a:xfrm>
          <a:custGeom>
            <a:avLst/>
            <a:gdLst>
              <a:gd name="connsiteX0" fmla="*/ 0 w 1266825"/>
              <a:gd name="connsiteY0" fmla="*/ 609702 h 609702"/>
              <a:gd name="connsiteX1" fmla="*/ 581025 w 1266825"/>
              <a:gd name="connsiteY1" fmla="*/ 102 h 609702"/>
              <a:gd name="connsiteX2" fmla="*/ 1266825 w 1266825"/>
              <a:gd name="connsiteY2" fmla="*/ 571602 h 609702"/>
              <a:gd name="connsiteX0-1" fmla="*/ 0 w 1266825"/>
              <a:gd name="connsiteY0-2" fmla="*/ 609965 h 609965"/>
              <a:gd name="connsiteX1-3" fmla="*/ 581025 w 1266825"/>
              <a:gd name="connsiteY1-4" fmla="*/ 365 h 609965"/>
              <a:gd name="connsiteX2-5" fmla="*/ 1266825 w 1266825"/>
              <a:gd name="connsiteY2-6" fmla="*/ 571865 h 609965"/>
              <a:gd name="connsiteX0-7" fmla="*/ 0 w 1266825"/>
              <a:gd name="connsiteY0-8" fmla="*/ 611668 h 611668"/>
              <a:gd name="connsiteX1-9" fmla="*/ 581025 w 1266825"/>
              <a:gd name="connsiteY1-10" fmla="*/ 2068 h 611668"/>
              <a:gd name="connsiteX2-11" fmla="*/ 1266825 w 1266825"/>
              <a:gd name="connsiteY2-12" fmla="*/ 573568 h 611668"/>
              <a:gd name="connsiteX0-13" fmla="*/ 0 w 1266825"/>
              <a:gd name="connsiteY0-14" fmla="*/ 611900 h 611900"/>
              <a:gd name="connsiteX1-15" fmla="*/ 581025 w 1266825"/>
              <a:gd name="connsiteY1-16" fmla="*/ 2300 h 611900"/>
              <a:gd name="connsiteX2-17" fmla="*/ 1266825 w 1266825"/>
              <a:gd name="connsiteY2-18" fmla="*/ 573800 h 611900"/>
              <a:gd name="connsiteX0-19" fmla="*/ 0 w 1266825"/>
              <a:gd name="connsiteY0-20" fmla="*/ 611900 h 611900"/>
              <a:gd name="connsiteX1-21" fmla="*/ 581025 w 1266825"/>
              <a:gd name="connsiteY1-22" fmla="*/ 2300 h 611900"/>
              <a:gd name="connsiteX2-23" fmla="*/ 1266825 w 1266825"/>
              <a:gd name="connsiteY2-24" fmla="*/ 573800 h 611900"/>
            </a:gdLst>
            <a:ahLst/>
            <a:cxnLst>
              <a:cxn ang="0">
                <a:pos x="connsiteX0-1" y="connsiteY0-2"/>
              </a:cxn>
              <a:cxn ang="0">
                <a:pos x="connsiteX1-3" y="connsiteY1-4"/>
              </a:cxn>
              <a:cxn ang="0">
                <a:pos x="connsiteX2-5" y="connsiteY2-6"/>
              </a:cxn>
            </a:cxnLst>
            <a:rect l="l" t="t" r="r" b="b"/>
            <a:pathLst>
              <a:path w="1266825" h="611900">
                <a:moveTo>
                  <a:pt x="0" y="611900"/>
                </a:moveTo>
                <a:cubicBezTo>
                  <a:pt x="51594" y="272175"/>
                  <a:pt x="246063" y="-29450"/>
                  <a:pt x="581025" y="2300"/>
                </a:cubicBezTo>
                <a:cubicBezTo>
                  <a:pt x="915987" y="34050"/>
                  <a:pt x="1210468" y="208675"/>
                  <a:pt x="1266825" y="573800"/>
                </a:cubicBezTo>
              </a:path>
            </a:pathLst>
          </a:custGeom>
          <a:noFill/>
          <a:ln w="31750" cap="rnd">
            <a:solidFill>
              <a:schemeClr val="bg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flipH="1">
            <a:off x="10292711" y="757465"/>
            <a:ext cx="841778" cy="571400"/>
            <a:chOff x="1711856" y="2078071"/>
            <a:chExt cx="1196804" cy="757114"/>
          </a:xfrm>
        </p:grpSpPr>
        <p:sp>
          <p:nvSpPr>
            <p:cNvPr id="27" name="任意多边形 26"/>
            <p:cNvSpPr/>
            <p:nvPr/>
          </p:nvSpPr>
          <p:spPr>
            <a:xfrm>
              <a:off x="1920015" y="2078071"/>
              <a:ext cx="713347" cy="757114"/>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rgbClr val="F7F7F2"/>
            </a:solidFill>
            <a:ln w="28575"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1711856" y="2301388"/>
              <a:ext cx="1196804" cy="338300"/>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5239592" y="2196489"/>
            <a:ext cx="1712815" cy="2503066"/>
            <a:chOff x="5602385" y="2883278"/>
            <a:chExt cx="1219200" cy="1781709"/>
          </a:xfrm>
        </p:grpSpPr>
        <p:grpSp>
          <p:nvGrpSpPr>
            <p:cNvPr id="14" name="组合 13"/>
            <p:cNvGrpSpPr/>
            <p:nvPr/>
          </p:nvGrpSpPr>
          <p:grpSpPr>
            <a:xfrm>
              <a:off x="5602385" y="2883278"/>
              <a:ext cx="1219200" cy="1781709"/>
              <a:chOff x="5931414" y="4272953"/>
              <a:chExt cx="502658" cy="734572"/>
            </a:xfrm>
          </p:grpSpPr>
          <p:sp>
            <p:nvSpPr>
              <p:cNvPr id="38" name="任意多边形 37"/>
              <p:cNvSpPr/>
              <p:nvPr/>
            </p:nvSpPr>
            <p:spPr>
              <a:xfrm>
                <a:off x="6036451" y="4272953"/>
                <a:ext cx="292584" cy="685994"/>
              </a:xfrm>
              <a:custGeom>
                <a:avLst/>
                <a:gdLst>
                  <a:gd name="connsiteX0" fmla="*/ 3857 w 201098"/>
                  <a:gd name="connsiteY0" fmla="*/ 700296 h 786721"/>
                  <a:gd name="connsiteX1" fmla="*/ 79685 w 201098"/>
                  <a:gd name="connsiteY1" fmla="*/ 0 h 786721"/>
                  <a:gd name="connsiteX2" fmla="*/ 200118 w 201098"/>
                  <a:gd name="connsiteY2" fmla="*/ 700296 h 786721"/>
                  <a:gd name="connsiteX3" fmla="*/ 3857 w 201098"/>
                  <a:gd name="connsiteY3" fmla="*/ 700296 h 786721"/>
                  <a:gd name="connsiteX0-1" fmla="*/ 3857 w 241954"/>
                  <a:gd name="connsiteY0-2" fmla="*/ 700296 h 786721"/>
                  <a:gd name="connsiteX1-3" fmla="*/ 79685 w 241954"/>
                  <a:gd name="connsiteY1-4" fmla="*/ 0 h 786721"/>
                  <a:gd name="connsiteX2-5" fmla="*/ 200118 w 241954"/>
                  <a:gd name="connsiteY2-6" fmla="*/ 700296 h 786721"/>
                  <a:gd name="connsiteX3-7" fmla="*/ 3857 w 241954"/>
                  <a:gd name="connsiteY3-8" fmla="*/ 700296 h 786721"/>
                  <a:gd name="connsiteX0-9" fmla="*/ 42294 w 280391"/>
                  <a:gd name="connsiteY0-10" fmla="*/ 700517 h 786942"/>
                  <a:gd name="connsiteX1-11" fmla="*/ 118122 w 280391"/>
                  <a:gd name="connsiteY1-12" fmla="*/ 221 h 786942"/>
                  <a:gd name="connsiteX2-13" fmla="*/ 238555 w 280391"/>
                  <a:gd name="connsiteY2-14" fmla="*/ 700517 h 786942"/>
                  <a:gd name="connsiteX3-15" fmla="*/ 42294 w 280391"/>
                  <a:gd name="connsiteY3-16" fmla="*/ 700517 h 786942"/>
                  <a:gd name="connsiteX0-17" fmla="*/ 34573 w 280778"/>
                  <a:gd name="connsiteY0-18" fmla="*/ 678222 h 762971"/>
                  <a:gd name="connsiteX1-19" fmla="*/ 123783 w 280778"/>
                  <a:gd name="connsiteY1-20" fmla="*/ 229 h 762971"/>
                  <a:gd name="connsiteX2-21" fmla="*/ 230834 w 280778"/>
                  <a:gd name="connsiteY2-22" fmla="*/ 678222 h 762971"/>
                  <a:gd name="connsiteX3-23" fmla="*/ 34573 w 280778"/>
                  <a:gd name="connsiteY3-24" fmla="*/ 678222 h 762971"/>
                  <a:gd name="connsiteX0-25" fmla="*/ 43194 w 289399"/>
                  <a:gd name="connsiteY0-26" fmla="*/ 678188 h 730803"/>
                  <a:gd name="connsiteX1-27" fmla="*/ 132404 w 289399"/>
                  <a:gd name="connsiteY1-28" fmla="*/ 195 h 730803"/>
                  <a:gd name="connsiteX2-29" fmla="*/ 239455 w 289399"/>
                  <a:gd name="connsiteY2-30" fmla="*/ 678188 h 730803"/>
                  <a:gd name="connsiteX3-31" fmla="*/ 43194 w 289399"/>
                  <a:gd name="connsiteY3-32" fmla="*/ 678188 h 730803"/>
                  <a:gd name="connsiteX0-33" fmla="*/ 43194 w 292584"/>
                  <a:gd name="connsiteY0-34" fmla="*/ 678188 h 685994"/>
                  <a:gd name="connsiteX1-35" fmla="*/ 132404 w 292584"/>
                  <a:gd name="connsiteY1-36" fmla="*/ 195 h 685994"/>
                  <a:gd name="connsiteX2-37" fmla="*/ 239455 w 292584"/>
                  <a:gd name="connsiteY2-38" fmla="*/ 678188 h 685994"/>
                  <a:gd name="connsiteX3-39" fmla="*/ 43194 w 292584"/>
                  <a:gd name="connsiteY3-40" fmla="*/ 678188 h 685994"/>
                </a:gdLst>
                <a:ahLst/>
                <a:cxnLst>
                  <a:cxn ang="0">
                    <a:pos x="connsiteX0-1" y="connsiteY0-2"/>
                  </a:cxn>
                  <a:cxn ang="0">
                    <a:pos x="connsiteX1-3" y="connsiteY1-4"/>
                  </a:cxn>
                  <a:cxn ang="0">
                    <a:pos x="connsiteX2-5" y="connsiteY2-6"/>
                  </a:cxn>
                  <a:cxn ang="0">
                    <a:pos x="connsiteX3-7" y="connsiteY3-8"/>
                  </a:cxn>
                </a:cxnLst>
                <a:rect l="l" t="t" r="r" b="b"/>
                <a:pathLst>
                  <a:path w="292584" h="685994">
                    <a:moveTo>
                      <a:pt x="43194" y="678188"/>
                    </a:moveTo>
                    <a:cubicBezTo>
                      <a:pt x="3049" y="667780"/>
                      <a:pt x="-60883" y="-13187"/>
                      <a:pt x="132404" y="195"/>
                    </a:cubicBezTo>
                    <a:cubicBezTo>
                      <a:pt x="392599" y="62642"/>
                      <a:pt x="263244" y="667780"/>
                      <a:pt x="239455" y="678188"/>
                    </a:cubicBezTo>
                    <a:cubicBezTo>
                      <a:pt x="215666" y="688596"/>
                      <a:pt x="83339" y="688596"/>
                      <a:pt x="43194" y="678188"/>
                    </a:cubicBezTo>
                    <a:close/>
                  </a:path>
                </a:pathLst>
              </a:custGeom>
              <a:noFill/>
              <a:ln w="381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5931414" y="4679053"/>
                <a:ext cx="117007" cy="328472"/>
              </a:xfrm>
              <a:custGeom>
                <a:avLst/>
                <a:gdLst>
                  <a:gd name="connsiteX0" fmla="*/ 109145 w 109145"/>
                  <a:gd name="connsiteY0" fmla="*/ 249787 h 325615"/>
                  <a:gd name="connsiteX1" fmla="*/ 33317 w 109145"/>
                  <a:gd name="connsiteY1" fmla="*/ 325615 h 325615"/>
                  <a:gd name="connsiteX2" fmla="*/ 2094 w 109145"/>
                  <a:gd name="connsiteY2" fmla="*/ 115972 h 325615"/>
                  <a:gd name="connsiteX3" fmla="*/ 95764 w 109145"/>
                  <a:gd name="connsiteY3" fmla="*/ 0 h 325615"/>
                  <a:gd name="connsiteX0-1" fmla="*/ 117007 w 117007"/>
                  <a:gd name="connsiteY0-2" fmla="*/ 249787 h 328472"/>
                  <a:gd name="connsiteX1-3" fmla="*/ 9747 w 117007"/>
                  <a:gd name="connsiteY1-4" fmla="*/ 328472 h 328472"/>
                  <a:gd name="connsiteX2-5" fmla="*/ 9956 w 117007"/>
                  <a:gd name="connsiteY2-6" fmla="*/ 115972 h 328472"/>
                  <a:gd name="connsiteX3-7" fmla="*/ 103626 w 117007"/>
                  <a:gd name="connsiteY3-8" fmla="*/ 0 h 328472"/>
                </a:gdLst>
                <a:ahLst/>
                <a:cxnLst>
                  <a:cxn ang="0">
                    <a:pos x="connsiteX0-1" y="connsiteY0-2"/>
                  </a:cxn>
                  <a:cxn ang="0">
                    <a:pos x="connsiteX1-3" y="connsiteY1-4"/>
                  </a:cxn>
                  <a:cxn ang="0">
                    <a:pos x="connsiteX2-5" y="connsiteY2-6"/>
                  </a:cxn>
                  <a:cxn ang="0">
                    <a:pos x="connsiteX3-7" y="connsiteY3-8"/>
                  </a:cxn>
                </a:cxnLst>
                <a:rect l="l" t="t" r="r" b="b"/>
                <a:pathLst>
                  <a:path w="117007" h="328472">
                    <a:moveTo>
                      <a:pt x="117007" y="249787"/>
                    </a:moveTo>
                    <a:lnTo>
                      <a:pt x="9747" y="328472"/>
                    </a:lnTo>
                    <a:cubicBezTo>
                      <a:pt x="-661" y="258591"/>
                      <a:pt x="-5690" y="170717"/>
                      <a:pt x="9956" y="115972"/>
                    </a:cubicBezTo>
                    <a:cubicBezTo>
                      <a:pt x="25602" y="61227"/>
                      <a:pt x="61995" y="30851"/>
                      <a:pt x="103626" y="0"/>
                    </a:cubicBezTo>
                  </a:path>
                </a:pathLst>
              </a:custGeom>
              <a:noFill/>
              <a:ln w="381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flipH="1">
                <a:off x="6317065" y="4679053"/>
                <a:ext cx="117007" cy="328472"/>
              </a:xfrm>
              <a:custGeom>
                <a:avLst/>
                <a:gdLst>
                  <a:gd name="connsiteX0" fmla="*/ 109145 w 109145"/>
                  <a:gd name="connsiteY0" fmla="*/ 249787 h 325615"/>
                  <a:gd name="connsiteX1" fmla="*/ 33317 w 109145"/>
                  <a:gd name="connsiteY1" fmla="*/ 325615 h 325615"/>
                  <a:gd name="connsiteX2" fmla="*/ 2094 w 109145"/>
                  <a:gd name="connsiteY2" fmla="*/ 115972 h 325615"/>
                  <a:gd name="connsiteX3" fmla="*/ 95764 w 109145"/>
                  <a:gd name="connsiteY3" fmla="*/ 0 h 325615"/>
                  <a:gd name="connsiteX0-1" fmla="*/ 117007 w 117007"/>
                  <a:gd name="connsiteY0-2" fmla="*/ 249787 h 328472"/>
                  <a:gd name="connsiteX1-3" fmla="*/ 9747 w 117007"/>
                  <a:gd name="connsiteY1-4" fmla="*/ 328472 h 328472"/>
                  <a:gd name="connsiteX2-5" fmla="*/ 9956 w 117007"/>
                  <a:gd name="connsiteY2-6" fmla="*/ 115972 h 328472"/>
                  <a:gd name="connsiteX3-7" fmla="*/ 103626 w 117007"/>
                  <a:gd name="connsiteY3-8" fmla="*/ 0 h 328472"/>
                </a:gdLst>
                <a:ahLst/>
                <a:cxnLst>
                  <a:cxn ang="0">
                    <a:pos x="connsiteX0-1" y="connsiteY0-2"/>
                  </a:cxn>
                  <a:cxn ang="0">
                    <a:pos x="connsiteX1-3" y="connsiteY1-4"/>
                  </a:cxn>
                  <a:cxn ang="0">
                    <a:pos x="connsiteX2-5" y="connsiteY2-6"/>
                  </a:cxn>
                  <a:cxn ang="0">
                    <a:pos x="connsiteX3-7" y="connsiteY3-8"/>
                  </a:cxn>
                </a:cxnLst>
                <a:rect l="l" t="t" r="r" b="b"/>
                <a:pathLst>
                  <a:path w="117007" h="328472">
                    <a:moveTo>
                      <a:pt x="117007" y="249787"/>
                    </a:moveTo>
                    <a:lnTo>
                      <a:pt x="9747" y="328472"/>
                    </a:lnTo>
                    <a:cubicBezTo>
                      <a:pt x="-661" y="258591"/>
                      <a:pt x="-5690" y="170717"/>
                      <a:pt x="9956" y="115972"/>
                    </a:cubicBezTo>
                    <a:cubicBezTo>
                      <a:pt x="25602" y="61227"/>
                      <a:pt x="61995" y="30851"/>
                      <a:pt x="103626" y="0"/>
                    </a:cubicBezTo>
                  </a:path>
                </a:pathLst>
              </a:custGeom>
              <a:noFill/>
              <a:ln w="381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a:off x="6100754" y="4523408"/>
                <a:ext cx="140173" cy="148862"/>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173" h="148862">
                    <a:moveTo>
                      <a:pt x="9" y="71451"/>
                    </a:moveTo>
                    <a:cubicBezTo>
                      <a:pt x="-467" y="46686"/>
                      <a:pt x="19535" y="-938"/>
                      <a:pt x="71446" y="14"/>
                    </a:cubicBezTo>
                    <a:cubicBezTo>
                      <a:pt x="123357" y="966"/>
                      <a:pt x="138121" y="34304"/>
                      <a:pt x="140026" y="77166"/>
                    </a:cubicBezTo>
                    <a:cubicBezTo>
                      <a:pt x="141931" y="102883"/>
                      <a:pt x="125739" y="152890"/>
                      <a:pt x="74304" y="148604"/>
                    </a:cubicBezTo>
                    <a:cubicBezTo>
                      <a:pt x="22869" y="144318"/>
                      <a:pt x="485" y="96216"/>
                      <a:pt x="9" y="71451"/>
                    </a:cubicBezTo>
                    <a:close/>
                  </a:path>
                </a:pathLst>
              </a:custGeom>
              <a:noFill/>
              <a:ln w="381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6145696" y="4712110"/>
                <a:ext cx="64972" cy="68999"/>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173" h="148862">
                    <a:moveTo>
                      <a:pt x="9" y="71451"/>
                    </a:moveTo>
                    <a:cubicBezTo>
                      <a:pt x="-467" y="46686"/>
                      <a:pt x="19535" y="-938"/>
                      <a:pt x="71446" y="14"/>
                    </a:cubicBezTo>
                    <a:cubicBezTo>
                      <a:pt x="123357" y="966"/>
                      <a:pt x="138121" y="34304"/>
                      <a:pt x="140026" y="77166"/>
                    </a:cubicBezTo>
                    <a:cubicBezTo>
                      <a:pt x="141931" y="102883"/>
                      <a:pt x="125739" y="152890"/>
                      <a:pt x="74304" y="148604"/>
                    </a:cubicBezTo>
                    <a:cubicBezTo>
                      <a:pt x="22869" y="144318"/>
                      <a:pt x="485" y="96216"/>
                      <a:pt x="9" y="71451"/>
                    </a:cubicBezTo>
                    <a:close/>
                  </a:path>
                </a:pathLst>
              </a:custGeom>
              <a:noFill/>
              <a:ln w="381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5765207" y="2980780"/>
              <a:ext cx="949333" cy="1524550"/>
              <a:chOff x="1025410" y="4742194"/>
              <a:chExt cx="1608079" cy="2582444"/>
            </a:xfrm>
          </p:grpSpPr>
          <p:sp>
            <p:nvSpPr>
              <p:cNvPr id="16" name="任意多边形 15"/>
              <p:cNvSpPr/>
              <p:nvPr/>
            </p:nvSpPr>
            <p:spPr>
              <a:xfrm rot="20279529">
                <a:off x="1981829" y="5453055"/>
                <a:ext cx="415118" cy="19496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rot="20279529">
                <a:off x="1145366" y="4881950"/>
                <a:ext cx="984775" cy="523818"/>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20279529">
                <a:off x="1227053" y="6049190"/>
                <a:ext cx="316962" cy="22183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rot="20279529">
                <a:off x="1860549" y="5244956"/>
                <a:ext cx="472244" cy="261268"/>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20279529">
                <a:off x="1198815" y="6314389"/>
                <a:ext cx="1434674" cy="796838"/>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rot="20279529">
                <a:off x="1570041" y="5091104"/>
                <a:ext cx="770611" cy="389820"/>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rot="20279529">
                <a:off x="1025410" y="5057896"/>
                <a:ext cx="1265601" cy="76480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rot="20279529">
                <a:off x="1240988" y="4810190"/>
                <a:ext cx="676809" cy="35241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20279529">
                <a:off x="1684303" y="6840667"/>
                <a:ext cx="790039" cy="432400"/>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rot="20279529">
                <a:off x="1220013" y="6768008"/>
                <a:ext cx="569392" cy="31014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rot="20279529">
                <a:off x="1178382" y="6346033"/>
                <a:ext cx="836409" cy="42993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rot="20279529">
                <a:off x="2015404" y="5610006"/>
                <a:ext cx="462573" cy="269908"/>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rot="20279529">
                <a:off x="1146912" y="6253029"/>
                <a:ext cx="579869" cy="32270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rot="20279529">
                <a:off x="1222399" y="4742194"/>
                <a:ext cx="579869" cy="32270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rot="20279529">
                <a:off x="1852689" y="5981128"/>
                <a:ext cx="659913" cy="34479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rot="20279529">
                <a:off x="1448254" y="6571381"/>
                <a:ext cx="1126077" cy="61350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rot="20279529">
                <a:off x="1949521" y="7081773"/>
                <a:ext cx="477939" cy="24286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3" name="组合 42"/>
          <p:cNvGrpSpPr/>
          <p:nvPr/>
        </p:nvGrpSpPr>
        <p:grpSpPr>
          <a:xfrm>
            <a:off x="8013124" y="2010707"/>
            <a:ext cx="2918185" cy="1410309"/>
            <a:chOff x="8339245" y="3941903"/>
            <a:chExt cx="2918185" cy="1410309"/>
          </a:xfrm>
        </p:grpSpPr>
        <p:sp>
          <p:nvSpPr>
            <p:cNvPr id="44" name="文本框 43"/>
            <p:cNvSpPr txBox="1"/>
            <p:nvPr/>
          </p:nvSpPr>
          <p:spPr>
            <a:xfrm>
              <a:off x="8339245" y="4451966"/>
              <a:ext cx="2918185" cy="900246"/>
            </a:xfrm>
            <a:prstGeom prst="rect">
              <a:avLst/>
            </a:prstGeom>
            <a:noFill/>
          </p:spPr>
          <p:txBody>
            <a:bodyPr wrap="square" rtlCol="0">
              <a:spAutoFit/>
            </a:bodyPr>
            <a:lstStyle/>
            <a:p>
              <a:pPr>
                <a:lnSpc>
                  <a:spcPct val="125000"/>
                </a:lnSpc>
              </a:pPr>
              <a:r>
                <a:rPr lang="zh-CN" altLang="en-US" sz="1400" dirty="0">
                  <a:solidFill>
                    <a:schemeClr val="tx2"/>
                  </a:solidFill>
                  <a:latin typeface="华文细黑" panose="02010600040101010101" pitchFamily="2" charset="-122"/>
                  <a:ea typeface="华文细黑" panose="02010600040101010101" pitchFamily="2" charset="-122"/>
                </a:rPr>
                <a:t>请在这里输入文字请在这里输入文字请在这里输入文字请在这里输入文字请在这里输入文字请在这里</a:t>
              </a:r>
              <a:r>
                <a:rPr lang="zh-CN" altLang="en-US" sz="1400" dirty="0" smtClean="0">
                  <a:solidFill>
                    <a:schemeClr val="tx2"/>
                  </a:solidFill>
                  <a:latin typeface="华文细黑" panose="02010600040101010101" pitchFamily="2" charset="-122"/>
                  <a:ea typeface="华文细黑" panose="02010600040101010101" pitchFamily="2" charset="-122"/>
                </a:rPr>
                <a:t>输</a:t>
              </a:r>
              <a:endParaRPr lang="en-US" altLang="zh-CN" sz="1400" dirty="0" smtClean="0">
                <a:solidFill>
                  <a:schemeClr val="tx2"/>
                </a:solidFill>
                <a:latin typeface="华文细黑" panose="02010600040101010101" pitchFamily="2" charset="-122"/>
                <a:ea typeface="华文细黑" panose="02010600040101010101" pitchFamily="2" charset="-122"/>
              </a:endParaRPr>
            </a:p>
          </p:txBody>
        </p:sp>
        <p:sp>
          <p:nvSpPr>
            <p:cNvPr id="45" name="文本框 44"/>
            <p:cNvSpPr txBox="1"/>
            <p:nvPr/>
          </p:nvSpPr>
          <p:spPr>
            <a:xfrm>
              <a:off x="8343928" y="3941903"/>
              <a:ext cx="1085554" cy="584775"/>
            </a:xfrm>
            <a:prstGeom prst="rect">
              <a:avLst/>
            </a:prstGeom>
            <a:noFill/>
            <a:effectLst/>
          </p:spPr>
          <p:txBody>
            <a:bodyPr wrap="none" rtlCol="0">
              <a:spAutoFit/>
            </a:bodyPr>
            <a:lstStyle/>
            <a:p>
              <a:pPr algn="ctr"/>
              <a:r>
                <a:rPr lang="en-US" altLang="zh-CN" sz="3200" b="1" dirty="0">
                  <a:solidFill>
                    <a:srgbClr val="34322F"/>
                  </a:solidFill>
                  <a:latin typeface="方正静蕾简体" panose="02000000000000000000" pitchFamily="2" charset="-122"/>
                  <a:ea typeface="方正静蕾简体" panose="02000000000000000000" pitchFamily="2" charset="-122"/>
                </a:rPr>
                <a:t>PLAN B</a:t>
              </a:r>
              <a:endParaRPr lang="zh-CN" altLang="en-US" sz="3200" b="1" dirty="0">
                <a:solidFill>
                  <a:srgbClr val="34322F"/>
                </a:solidFill>
                <a:latin typeface="方正静蕾简体" panose="02000000000000000000" pitchFamily="2" charset="-122"/>
                <a:ea typeface="方正静蕾简体" panose="02000000000000000000" pitchFamily="2" charset="-122"/>
              </a:endParaRPr>
            </a:p>
          </p:txBody>
        </p:sp>
      </p:grpSp>
      <p:grpSp>
        <p:nvGrpSpPr>
          <p:cNvPr id="46" name="组合 45"/>
          <p:cNvGrpSpPr/>
          <p:nvPr/>
        </p:nvGrpSpPr>
        <p:grpSpPr>
          <a:xfrm>
            <a:off x="1577388" y="3218378"/>
            <a:ext cx="2918185" cy="1419319"/>
            <a:chOff x="8339245" y="3932893"/>
            <a:chExt cx="2918185" cy="1419319"/>
          </a:xfrm>
        </p:grpSpPr>
        <p:sp>
          <p:nvSpPr>
            <p:cNvPr id="47" name="文本框 46"/>
            <p:cNvSpPr txBox="1"/>
            <p:nvPr/>
          </p:nvSpPr>
          <p:spPr>
            <a:xfrm>
              <a:off x="8339245" y="4451966"/>
              <a:ext cx="2918185" cy="900246"/>
            </a:xfrm>
            <a:prstGeom prst="rect">
              <a:avLst/>
            </a:prstGeom>
            <a:noFill/>
          </p:spPr>
          <p:txBody>
            <a:bodyPr wrap="square" rtlCol="0">
              <a:spAutoFit/>
            </a:bodyPr>
            <a:lstStyle/>
            <a:p>
              <a:pPr>
                <a:lnSpc>
                  <a:spcPct val="125000"/>
                </a:lnSpc>
              </a:pPr>
              <a:r>
                <a:rPr lang="zh-CN" altLang="en-US" sz="1400" dirty="0">
                  <a:solidFill>
                    <a:schemeClr val="tx2"/>
                  </a:solidFill>
                  <a:latin typeface="华文细黑" panose="02010600040101010101" pitchFamily="2" charset="-122"/>
                  <a:ea typeface="华文细黑" panose="02010600040101010101" pitchFamily="2" charset="-122"/>
                </a:rPr>
                <a:t>请在这里输入文字请在这里输入文字请在这里输入文字请在这里输入文字请在这里输入文字请在这里</a:t>
              </a:r>
              <a:r>
                <a:rPr lang="zh-CN" altLang="en-US" sz="1400" dirty="0" smtClean="0">
                  <a:solidFill>
                    <a:schemeClr val="tx2"/>
                  </a:solidFill>
                  <a:latin typeface="华文细黑" panose="02010600040101010101" pitchFamily="2" charset="-122"/>
                  <a:ea typeface="华文细黑" panose="02010600040101010101" pitchFamily="2" charset="-122"/>
                </a:rPr>
                <a:t>输</a:t>
              </a:r>
              <a:endParaRPr lang="en-US" altLang="zh-CN" sz="1400" dirty="0" smtClean="0">
                <a:solidFill>
                  <a:schemeClr val="tx2"/>
                </a:solidFill>
                <a:latin typeface="华文细黑" panose="02010600040101010101" pitchFamily="2" charset="-122"/>
                <a:ea typeface="华文细黑" panose="02010600040101010101" pitchFamily="2" charset="-122"/>
              </a:endParaRPr>
            </a:p>
          </p:txBody>
        </p:sp>
        <p:sp>
          <p:nvSpPr>
            <p:cNvPr id="48" name="文本框 47"/>
            <p:cNvSpPr txBox="1"/>
            <p:nvPr/>
          </p:nvSpPr>
          <p:spPr>
            <a:xfrm>
              <a:off x="10084219" y="3932893"/>
              <a:ext cx="1096775" cy="584775"/>
            </a:xfrm>
            <a:prstGeom prst="rect">
              <a:avLst/>
            </a:prstGeom>
            <a:noFill/>
            <a:effectLst/>
          </p:spPr>
          <p:txBody>
            <a:bodyPr wrap="none" rtlCol="0">
              <a:spAutoFit/>
            </a:bodyPr>
            <a:lstStyle/>
            <a:p>
              <a:pPr algn="ctr"/>
              <a:r>
                <a:rPr lang="en-US" altLang="zh-CN" sz="3200" b="1" dirty="0">
                  <a:solidFill>
                    <a:srgbClr val="34322F"/>
                  </a:solidFill>
                  <a:latin typeface="方正静蕾简体" panose="02000000000000000000" pitchFamily="2" charset="-122"/>
                  <a:ea typeface="方正静蕾简体" panose="02000000000000000000" pitchFamily="2" charset="-122"/>
                </a:rPr>
                <a:t>PLAN A</a:t>
              </a:r>
              <a:endParaRPr lang="zh-CN" altLang="en-US" sz="3200" b="1" dirty="0">
                <a:solidFill>
                  <a:srgbClr val="34322F"/>
                </a:solidFill>
                <a:latin typeface="方正静蕾简体" panose="02000000000000000000" pitchFamily="2" charset="-122"/>
                <a:ea typeface="方正静蕾简体" panose="02000000000000000000" pitchFamily="2" charset="-122"/>
              </a:endParaRPr>
            </a:p>
          </p:txBody>
        </p:sp>
      </p:grpSp>
      <p:sp>
        <p:nvSpPr>
          <p:cNvPr id="49" name="任意多边形 48"/>
          <p:cNvSpPr/>
          <p:nvPr/>
        </p:nvSpPr>
        <p:spPr>
          <a:xfrm>
            <a:off x="6662566" y="2303094"/>
            <a:ext cx="1272814" cy="717920"/>
          </a:xfrm>
          <a:custGeom>
            <a:avLst/>
            <a:gdLst>
              <a:gd name="connsiteX0" fmla="*/ 836909 w 836909"/>
              <a:gd name="connsiteY0" fmla="*/ 0 h 852407"/>
              <a:gd name="connsiteX1" fmla="*/ 635431 w 836909"/>
              <a:gd name="connsiteY1" fmla="*/ 0 h 852407"/>
              <a:gd name="connsiteX2" fmla="*/ 635431 w 836909"/>
              <a:gd name="connsiteY2" fmla="*/ 852407 h 852407"/>
              <a:gd name="connsiteX3" fmla="*/ 0 w 836909"/>
              <a:gd name="connsiteY3" fmla="*/ 852407 h 852407"/>
            </a:gdLst>
            <a:ahLst/>
            <a:cxnLst>
              <a:cxn ang="0">
                <a:pos x="connsiteX0" y="connsiteY0"/>
              </a:cxn>
              <a:cxn ang="0">
                <a:pos x="connsiteX1" y="connsiteY1"/>
              </a:cxn>
              <a:cxn ang="0">
                <a:pos x="connsiteX2" y="connsiteY2"/>
              </a:cxn>
              <a:cxn ang="0">
                <a:pos x="connsiteX3" y="connsiteY3"/>
              </a:cxn>
            </a:cxnLst>
            <a:rect l="l" t="t" r="r" b="b"/>
            <a:pathLst>
              <a:path w="836909" h="852407">
                <a:moveTo>
                  <a:pt x="836909" y="0"/>
                </a:moveTo>
                <a:lnTo>
                  <a:pt x="635431" y="0"/>
                </a:lnTo>
                <a:lnTo>
                  <a:pt x="635431" y="852407"/>
                </a:lnTo>
                <a:lnTo>
                  <a:pt x="0" y="852407"/>
                </a:lnTo>
              </a:path>
            </a:pathLst>
          </a:custGeom>
          <a:noFill/>
          <a:ln w="127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flipH="1">
            <a:off x="4534440" y="3474856"/>
            <a:ext cx="900059" cy="553562"/>
          </a:xfrm>
          <a:custGeom>
            <a:avLst/>
            <a:gdLst>
              <a:gd name="connsiteX0" fmla="*/ 836909 w 836909"/>
              <a:gd name="connsiteY0" fmla="*/ 0 h 852407"/>
              <a:gd name="connsiteX1" fmla="*/ 635431 w 836909"/>
              <a:gd name="connsiteY1" fmla="*/ 0 h 852407"/>
              <a:gd name="connsiteX2" fmla="*/ 635431 w 836909"/>
              <a:gd name="connsiteY2" fmla="*/ 852407 h 852407"/>
              <a:gd name="connsiteX3" fmla="*/ 0 w 836909"/>
              <a:gd name="connsiteY3" fmla="*/ 852407 h 852407"/>
            </a:gdLst>
            <a:ahLst/>
            <a:cxnLst>
              <a:cxn ang="0">
                <a:pos x="connsiteX0" y="connsiteY0"/>
              </a:cxn>
              <a:cxn ang="0">
                <a:pos x="connsiteX1" y="connsiteY1"/>
              </a:cxn>
              <a:cxn ang="0">
                <a:pos x="connsiteX2" y="connsiteY2"/>
              </a:cxn>
              <a:cxn ang="0">
                <a:pos x="connsiteX3" y="connsiteY3"/>
              </a:cxn>
            </a:cxnLst>
            <a:rect l="l" t="t" r="r" b="b"/>
            <a:pathLst>
              <a:path w="836909" h="852407">
                <a:moveTo>
                  <a:pt x="836909" y="0"/>
                </a:moveTo>
                <a:lnTo>
                  <a:pt x="635431" y="0"/>
                </a:lnTo>
                <a:lnTo>
                  <a:pt x="635431" y="852407"/>
                </a:lnTo>
                <a:lnTo>
                  <a:pt x="0" y="852407"/>
                </a:lnTo>
              </a:path>
            </a:pathLst>
          </a:custGeom>
          <a:noFill/>
          <a:ln w="127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a:off x="8005785" y="4324909"/>
            <a:ext cx="2925524" cy="1410309"/>
            <a:chOff x="8331906" y="3941903"/>
            <a:chExt cx="2925524" cy="1410309"/>
          </a:xfrm>
        </p:grpSpPr>
        <p:sp>
          <p:nvSpPr>
            <p:cNvPr id="52" name="文本框 51"/>
            <p:cNvSpPr txBox="1"/>
            <p:nvPr/>
          </p:nvSpPr>
          <p:spPr>
            <a:xfrm>
              <a:off x="8339245" y="4451966"/>
              <a:ext cx="2918185" cy="900246"/>
            </a:xfrm>
            <a:prstGeom prst="rect">
              <a:avLst/>
            </a:prstGeom>
            <a:noFill/>
          </p:spPr>
          <p:txBody>
            <a:bodyPr wrap="square" rtlCol="0">
              <a:spAutoFit/>
            </a:bodyPr>
            <a:lstStyle/>
            <a:p>
              <a:pPr>
                <a:lnSpc>
                  <a:spcPct val="125000"/>
                </a:lnSpc>
              </a:pPr>
              <a:r>
                <a:rPr lang="zh-CN" altLang="en-US" sz="1400" dirty="0">
                  <a:solidFill>
                    <a:schemeClr val="tx2"/>
                  </a:solidFill>
                  <a:latin typeface="华文细黑" panose="02010600040101010101" pitchFamily="2" charset="-122"/>
                  <a:ea typeface="华文细黑" panose="02010600040101010101" pitchFamily="2" charset="-122"/>
                </a:rPr>
                <a:t>请在这里输入文字请在这里输入文字请在这里输入文字请在这里输入文字请在这里输入文字请在这里</a:t>
              </a:r>
              <a:r>
                <a:rPr lang="zh-CN" altLang="en-US" sz="1400" dirty="0" smtClean="0">
                  <a:solidFill>
                    <a:schemeClr val="tx2"/>
                  </a:solidFill>
                  <a:latin typeface="华文细黑" panose="02010600040101010101" pitchFamily="2" charset="-122"/>
                  <a:ea typeface="华文细黑" panose="02010600040101010101" pitchFamily="2" charset="-122"/>
                </a:rPr>
                <a:t>输</a:t>
              </a:r>
              <a:endParaRPr lang="en-US" altLang="zh-CN" sz="1400" dirty="0" smtClean="0">
                <a:solidFill>
                  <a:schemeClr val="tx2"/>
                </a:solidFill>
                <a:latin typeface="华文细黑" panose="02010600040101010101" pitchFamily="2" charset="-122"/>
                <a:ea typeface="华文细黑" panose="02010600040101010101" pitchFamily="2" charset="-122"/>
              </a:endParaRPr>
            </a:p>
          </p:txBody>
        </p:sp>
        <p:sp>
          <p:nvSpPr>
            <p:cNvPr id="53" name="文本框 52"/>
            <p:cNvSpPr txBox="1"/>
            <p:nvPr/>
          </p:nvSpPr>
          <p:spPr>
            <a:xfrm>
              <a:off x="8331906" y="3941903"/>
              <a:ext cx="1109599" cy="584775"/>
            </a:xfrm>
            <a:prstGeom prst="rect">
              <a:avLst/>
            </a:prstGeom>
            <a:noFill/>
            <a:effectLst/>
          </p:spPr>
          <p:txBody>
            <a:bodyPr wrap="none" rtlCol="0">
              <a:spAutoFit/>
            </a:bodyPr>
            <a:lstStyle/>
            <a:p>
              <a:pPr algn="ctr"/>
              <a:r>
                <a:rPr lang="en-US" altLang="zh-CN" sz="3200" b="1" dirty="0">
                  <a:solidFill>
                    <a:srgbClr val="34322F"/>
                  </a:solidFill>
                  <a:latin typeface="方正静蕾简体" panose="02000000000000000000" pitchFamily="2" charset="-122"/>
                  <a:ea typeface="方正静蕾简体" panose="02000000000000000000" pitchFamily="2" charset="-122"/>
                </a:rPr>
                <a:t>PLAN </a:t>
              </a:r>
              <a:r>
                <a:rPr lang="en-US" altLang="zh-CN" sz="3200" b="1" dirty="0" smtClean="0">
                  <a:solidFill>
                    <a:srgbClr val="34322F"/>
                  </a:solidFill>
                  <a:latin typeface="方正静蕾简体" panose="02000000000000000000" pitchFamily="2" charset="-122"/>
                  <a:ea typeface="方正静蕾简体" panose="02000000000000000000" pitchFamily="2" charset="-122"/>
                </a:rPr>
                <a:t>C</a:t>
              </a:r>
              <a:endParaRPr lang="zh-CN" altLang="en-US" sz="3200" b="1" dirty="0">
                <a:solidFill>
                  <a:srgbClr val="34322F"/>
                </a:solidFill>
                <a:latin typeface="方正静蕾简体" panose="02000000000000000000" pitchFamily="2" charset="-122"/>
                <a:ea typeface="方正静蕾简体" panose="02000000000000000000" pitchFamily="2" charset="-122"/>
              </a:endParaRPr>
            </a:p>
          </p:txBody>
        </p:sp>
      </p:grpSp>
      <p:sp>
        <p:nvSpPr>
          <p:cNvPr id="54" name="任意多边形 53"/>
          <p:cNvSpPr/>
          <p:nvPr/>
        </p:nvSpPr>
        <p:spPr>
          <a:xfrm>
            <a:off x="6372767" y="4610926"/>
            <a:ext cx="1562613" cy="408569"/>
          </a:xfrm>
          <a:custGeom>
            <a:avLst/>
            <a:gdLst>
              <a:gd name="connsiteX0" fmla="*/ 836909 w 836909"/>
              <a:gd name="connsiteY0" fmla="*/ 0 h 852407"/>
              <a:gd name="connsiteX1" fmla="*/ 635431 w 836909"/>
              <a:gd name="connsiteY1" fmla="*/ 0 h 852407"/>
              <a:gd name="connsiteX2" fmla="*/ 635431 w 836909"/>
              <a:gd name="connsiteY2" fmla="*/ 852407 h 852407"/>
              <a:gd name="connsiteX3" fmla="*/ 0 w 836909"/>
              <a:gd name="connsiteY3" fmla="*/ 852407 h 852407"/>
              <a:gd name="connsiteX0-1" fmla="*/ 836909 w 836909"/>
              <a:gd name="connsiteY0-2" fmla="*/ 0 h 852407"/>
              <a:gd name="connsiteX1-3" fmla="*/ 635431 w 836909"/>
              <a:gd name="connsiteY1-4" fmla="*/ 0 h 852407"/>
              <a:gd name="connsiteX2-5" fmla="*/ 528032 w 836909"/>
              <a:gd name="connsiteY2-6" fmla="*/ 852407 h 852407"/>
              <a:gd name="connsiteX3-7" fmla="*/ 0 w 836909"/>
              <a:gd name="connsiteY3-8" fmla="*/ 852407 h 852407"/>
              <a:gd name="connsiteX0-9" fmla="*/ 836909 w 836909"/>
              <a:gd name="connsiteY0-10" fmla="*/ 4254 h 856661"/>
              <a:gd name="connsiteX1-11" fmla="*/ 530181 w 836909"/>
              <a:gd name="connsiteY1-12" fmla="*/ 0 h 856661"/>
              <a:gd name="connsiteX2-13" fmla="*/ 528032 w 836909"/>
              <a:gd name="connsiteY2-14" fmla="*/ 856661 h 856661"/>
              <a:gd name="connsiteX3-15" fmla="*/ 0 w 836909"/>
              <a:gd name="connsiteY3-16" fmla="*/ 856661 h 856661"/>
            </a:gdLst>
            <a:ahLst/>
            <a:cxnLst>
              <a:cxn ang="0">
                <a:pos x="connsiteX0-1" y="connsiteY0-2"/>
              </a:cxn>
              <a:cxn ang="0">
                <a:pos x="connsiteX1-3" y="connsiteY1-4"/>
              </a:cxn>
              <a:cxn ang="0">
                <a:pos x="connsiteX2-5" y="connsiteY2-6"/>
              </a:cxn>
              <a:cxn ang="0">
                <a:pos x="connsiteX3-7" y="connsiteY3-8"/>
              </a:cxn>
            </a:cxnLst>
            <a:rect l="l" t="t" r="r" b="b"/>
            <a:pathLst>
              <a:path w="836909" h="856661">
                <a:moveTo>
                  <a:pt x="836909" y="4254"/>
                </a:moveTo>
                <a:lnTo>
                  <a:pt x="530181" y="0"/>
                </a:lnTo>
                <a:cubicBezTo>
                  <a:pt x="529465" y="285554"/>
                  <a:pt x="528748" y="571107"/>
                  <a:pt x="528032" y="856661"/>
                </a:cubicBezTo>
                <a:lnTo>
                  <a:pt x="0" y="856661"/>
                </a:lnTo>
              </a:path>
            </a:pathLst>
          </a:custGeom>
          <a:noFill/>
          <a:ln w="127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5" name="组合 54"/>
          <p:cNvGrpSpPr/>
          <p:nvPr/>
        </p:nvGrpSpPr>
        <p:grpSpPr>
          <a:xfrm>
            <a:off x="5862821" y="4789580"/>
            <a:ext cx="435271" cy="595355"/>
            <a:chOff x="5765799" y="3407688"/>
            <a:chExt cx="476532" cy="651791"/>
          </a:xfrm>
        </p:grpSpPr>
        <p:sp>
          <p:nvSpPr>
            <p:cNvPr id="56" name="任意多边形 55"/>
            <p:cNvSpPr/>
            <p:nvPr/>
          </p:nvSpPr>
          <p:spPr>
            <a:xfrm>
              <a:off x="5765799" y="3407688"/>
              <a:ext cx="441346" cy="651791"/>
            </a:xfrm>
            <a:custGeom>
              <a:avLst/>
              <a:gdLst>
                <a:gd name="connsiteX0" fmla="*/ 77768 w 149233"/>
                <a:gd name="connsiteY0" fmla="*/ 205852 h 205992"/>
                <a:gd name="connsiteX1" fmla="*/ 37763 w 149233"/>
                <a:gd name="connsiteY1" fmla="*/ 88695 h 205992"/>
                <a:gd name="connsiteX2" fmla="*/ 616 w 149233"/>
                <a:gd name="connsiteY2" fmla="*/ 48690 h 205992"/>
                <a:gd name="connsiteX3" fmla="*/ 69196 w 149233"/>
                <a:gd name="connsiteY3" fmla="*/ 112 h 205992"/>
                <a:gd name="connsiteX4" fmla="*/ 149206 w 149233"/>
                <a:gd name="connsiteY4" fmla="*/ 62977 h 205992"/>
                <a:gd name="connsiteX5" fmla="*/ 77768 w 149233"/>
                <a:gd name="connsiteY5" fmla="*/ 205852 h 205992"/>
                <a:gd name="connsiteX0-1" fmla="*/ 77633 w 149098"/>
                <a:gd name="connsiteY0-2" fmla="*/ 205867 h 206653"/>
                <a:gd name="connsiteX1-3" fmla="*/ 40486 w 149098"/>
                <a:gd name="connsiteY1-4" fmla="*/ 117285 h 206653"/>
                <a:gd name="connsiteX2-5" fmla="*/ 481 w 149098"/>
                <a:gd name="connsiteY2-6" fmla="*/ 48705 h 206653"/>
                <a:gd name="connsiteX3-7" fmla="*/ 69061 w 149098"/>
                <a:gd name="connsiteY3-8" fmla="*/ 127 h 206653"/>
                <a:gd name="connsiteX4-9" fmla="*/ 149071 w 149098"/>
                <a:gd name="connsiteY4-10" fmla="*/ 62992 h 206653"/>
                <a:gd name="connsiteX5-11" fmla="*/ 77633 w 149098"/>
                <a:gd name="connsiteY5-12" fmla="*/ 205867 h 206653"/>
                <a:gd name="connsiteX0-13" fmla="*/ 77633 w 149098"/>
                <a:gd name="connsiteY0-14" fmla="*/ 205867 h 206653"/>
                <a:gd name="connsiteX1-15" fmla="*/ 40486 w 149098"/>
                <a:gd name="connsiteY1-16" fmla="*/ 117285 h 206653"/>
                <a:gd name="connsiteX2-17" fmla="*/ 481 w 149098"/>
                <a:gd name="connsiteY2-18" fmla="*/ 48705 h 206653"/>
                <a:gd name="connsiteX3-19" fmla="*/ 69061 w 149098"/>
                <a:gd name="connsiteY3-20" fmla="*/ 127 h 206653"/>
                <a:gd name="connsiteX4-21" fmla="*/ 149071 w 149098"/>
                <a:gd name="connsiteY4-22" fmla="*/ 62992 h 206653"/>
                <a:gd name="connsiteX5-23" fmla="*/ 77633 w 149098"/>
                <a:gd name="connsiteY5-24" fmla="*/ 205867 h 206653"/>
                <a:gd name="connsiteX0-25" fmla="*/ 78231 w 149696"/>
                <a:gd name="connsiteY0-26" fmla="*/ 205993 h 206779"/>
                <a:gd name="connsiteX1-27" fmla="*/ 41084 w 149696"/>
                <a:gd name="connsiteY1-28" fmla="*/ 117411 h 206779"/>
                <a:gd name="connsiteX2-29" fmla="*/ 1079 w 149696"/>
                <a:gd name="connsiteY2-30" fmla="*/ 48831 h 206779"/>
                <a:gd name="connsiteX3-31" fmla="*/ 69659 w 149696"/>
                <a:gd name="connsiteY3-32" fmla="*/ 253 h 206779"/>
                <a:gd name="connsiteX4-33" fmla="*/ 149669 w 149696"/>
                <a:gd name="connsiteY4-34" fmla="*/ 63118 h 206779"/>
                <a:gd name="connsiteX5-35" fmla="*/ 78231 w 149696"/>
                <a:gd name="connsiteY5-36" fmla="*/ 205993 h 206779"/>
                <a:gd name="connsiteX0-37" fmla="*/ 77769 w 149234"/>
                <a:gd name="connsiteY0-38" fmla="*/ 205882 h 207678"/>
                <a:gd name="connsiteX1-39" fmla="*/ 37765 w 149234"/>
                <a:gd name="connsiteY1-40" fmla="*/ 137302 h 207678"/>
                <a:gd name="connsiteX2-41" fmla="*/ 617 w 149234"/>
                <a:gd name="connsiteY2-42" fmla="*/ 48720 h 207678"/>
                <a:gd name="connsiteX3-43" fmla="*/ 69197 w 149234"/>
                <a:gd name="connsiteY3-44" fmla="*/ 142 h 207678"/>
                <a:gd name="connsiteX4-45" fmla="*/ 149207 w 149234"/>
                <a:gd name="connsiteY4-46" fmla="*/ 63007 h 207678"/>
                <a:gd name="connsiteX5-47" fmla="*/ 77769 w 149234"/>
                <a:gd name="connsiteY5-48" fmla="*/ 205882 h 207678"/>
                <a:gd name="connsiteX0-49" fmla="*/ 77633 w 149098"/>
                <a:gd name="connsiteY0-50" fmla="*/ 205872 h 206885"/>
                <a:gd name="connsiteX1-51" fmla="*/ 40486 w 149098"/>
                <a:gd name="connsiteY1-52" fmla="*/ 123004 h 206885"/>
                <a:gd name="connsiteX2-53" fmla="*/ 481 w 149098"/>
                <a:gd name="connsiteY2-54" fmla="*/ 48710 h 206885"/>
                <a:gd name="connsiteX3-55" fmla="*/ 69061 w 149098"/>
                <a:gd name="connsiteY3-56" fmla="*/ 132 h 206885"/>
                <a:gd name="connsiteX4-57" fmla="*/ 149071 w 149098"/>
                <a:gd name="connsiteY4-58" fmla="*/ 62997 h 206885"/>
                <a:gd name="connsiteX5-59" fmla="*/ 77633 w 149098"/>
                <a:gd name="connsiteY5-60" fmla="*/ 205872 h 206885"/>
                <a:gd name="connsiteX0-61" fmla="*/ 77633 w 149095"/>
                <a:gd name="connsiteY0-62" fmla="*/ 205872 h 207708"/>
                <a:gd name="connsiteX1-63" fmla="*/ 40486 w 149095"/>
                <a:gd name="connsiteY1-64" fmla="*/ 123004 h 207708"/>
                <a:gd name="connsiteX2-65" fmla="*/ 481 w 149095"/>
                <a:gd name="connsiteY2-66" fmla="*/ 48710 h 207708"/>
                <a:gd name="connsiteX3-67" fmla="*/ 69061 w 149095"/>
                <a:gd name="connsiteY3-68" fmla="*/ 132 h 207708"/>
                <a:gd name="connsiteX4-69" fmla="*/ 149071 w 149095"/>
                <a:gd name="connsiteY4-70" fmla="*/ 62997 h 207708"/>
                <a:gd name="connsiteX5-71" fmla="*/ 77633 w 149095"/>
                <a:gd name="connsiteY5-72" fmla="*/ 205872 h 207708"/>
                <a:gd name="connsiteX0-73" fmla="*/ 77633 w 149091"/>
                <a:gd name="connsiteY0-74" fmla="*/ 205872 h 207708"/>
                <a:gd name="connsiteX1-75" fmla="*/ 40486 w 149091"/>
                <a:gd name="connsiteY1-76" fmla="*/ 123004 h 207708"/>
                <a:gd name="connsiteX2-77" fmla="*/ 481 w 149091"/>
                <a:gd name="connsiteY2-78" fmla="*/ 48710 h 207708"/>
                <a:gd name="connsiteX3-79" fmla="*/ 69061 w 149091"/>
                <a:gd name="connsiteY3-80" fmla="*/ 132 h 207708"/>
                <a:gd name="connsiteX4-81" fmla="*/ 149071 w 149091"/>
                <a:gd name="connsiteY4-82" fmla="*/ 62997 h 207708"/>
                <a:gd name="connsiteX5-83" fmla="*/ 77633 w 149091"/>
                <a:gd name="connsiteY5-84" fmla="*/ 205872 h 2077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49091" h="207708">
                  <a:moveTo>
                    <a:pt x="77633" y="205872"/>
                  </a:moveTo>
                  <a:cubicBezTo>
                    <a:pt x="79539" y="187298"/>
                    <a:pt x="53345" y="149198"/>
                    <a:pt x="40486" y="123004"/>
                  </a:cubicBezTo>
                  <a:cubicBezTo>
                    <a:pt x="27627" y="96810"/>
                    <a:pt x="-4281" y="69189"/>
                    <a:pt x="481" y="48710"/>
                  </a:cubicBezTo>
                  <a:cubicBezTo>
                    <a:pt x="5243" y="28231"/>
                    <a:pt x="44296" y="-2249"/>
                    <a:pt x="69061" y="132"/>
                  </a:cubicBezTo>
                  <a:cubicBezTo>
                    <a:pt x="93826" y="2513"/>
                    <a:pt x="147642" y="29183"/>
                    <a:pt x="149071" y="62997"/>
                  </a:cubicBezTo>
                  <a:cubicBezTo>
                    <a:pt x="150500" y="96811"/>
                    <a:pt x="75727" y="224446"/>
                    <a:pt x="77633" y="205872"/>
                  </a:cubicBezTo>
                  <a:close/>
                </a:path>
              </a:pathLst>
            </a:custGeom>
            <a:noFill/>
            <a:ln w="38100" cap="rnd">
              <a:solidFill>
                <a:srgbClr val="5DC2D0"/>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a:off x="5771194" y="3451489"/>
              <a:ext cx="471137" cy="462364"/>
              <a:chOff x="10050600" y="805581"/>
              <a:chExt cx="310461" cy="304681"/>
            </a:xfrm>
          </p:grpSpPr>
          <p:sp>
            <p:nvSpPr>
              <p:cNvPr id="58" name="任意多边形 57"/>
              <p:cNvSpPr/>
              <p:nvPr/>
            </p:nvSpPr>
            <p:spPr>
              <a:xfrm rot="20279529">
                <a:off x="10107126" y="904789"/>
                <a:ext cx="253935" cy="10747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5DC2D0"/>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rot="20279529">
                <a:off x="10178670" y="1042909"/>
                <a:ext cx="148789" cy="6735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5DC2D0"/>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rot="20279529">
                <a:off x="10092241" y="877189"/>
                <a:ext cx="213272" cy="8744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5DC2D0"/>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nvSpPr>
            <p:spPr>
              <a:xfrm rot="20279529">
                <a:off x="10065285" y="842709"/>
                <a:ext cx="190971" cy="92711"/>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5DC2D0"/>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rot="20279529">
                <a:off x="10050600" y="805581"/>
                <a:ext cx="142706" cy="8878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5DC2D0"/>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62"/>
              <p:cNvSpPr/>
              <p:nvPr/>
            </p:nvSpPr>
            <p:spPr>
              <a:xfrm rot="20279529">
                <a:off x="10141920" y="965166"/>
                <a:ext cx="204503" cy="8507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5DC2D0"/>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7F7F2"/>
        </a:solidFill>
        <a:effectLst/>
      </p:bgPr>
    </p:bg>
    <p:spTree>
      <p:nvGrpSpPr>
        <p:cNvPr id="1" name=""/>
        <p:cNvGrpSpPr/>
        <p:nvPr/>
      </p:nvGrpSpPr>
      <p:grpSpPr>
        <a:xfrm>
          <a:off x="0" y="0"/>
          <a:ext cx="0" cy="0"/>
          <a:chOff x="0" y="0"/>
          <a:chExt cx="0" cy="0"/>
        </a:xfrm>
      </p:grpSpPr>
      <p:sp>
        <p:nvSpPr>
          <p:cNvPr id="96" name="文本框 95"/>
          <p:cNvSpPr txBox="1"/>
          <p:nvPr/>
        </p:nvSpPr>
        <p:spPr>
          <a:xfrm>
            <a:off x="1114744" y="349293"/>
            <a:ext cx="4032450" cy="646331"/>
          </a:xfrm>
          <a:prstGeom prst="rect">
            <a:avLst/>
          </a:prstGeom>
          <a:noFill/>
        </p:spPr>
        <p:txBody>
          <a:bodyPr wrap="square" rtlCol="0">
            <a:spAutoFit/>
          </a:bodyPr>
          <a:lstStyle/>
          <a:p>
            <a:r>
              <a:rPr lang="zh-CN" altLang="en-US" sz="3600" b="1" dirty="0" smtClean="0">
                <a:solidFill>
                  <a:srgbClr val="34322F"/>
                </a:solidFill>
                <a:latin typeface="方正静蕾简体" panose="02000000000000000000" pitchFamily="2" charset="-122"/>
                <a:ea typeface="方正静蕾简体" panose="02000000000000000000" pitchFamily="2" charset="-122"/>
              </a:rPr>
              <a:t>请在此处添加文本</a:t>
            </a:r>
            <a:endParaRPr lang="zh-CN" altLang="en-US" sz="6600" b="1" dirty="0">
              <a:solidFill>
                <a:srgbClr val="34322F"/>
              </a:solidFill>
              <a:latin typeface="方正静蕾简体" panose="02000000000000000000" pitchFamily="2" charset="-122"/>
              <a:ea typeface="方正静蕾简体" panose="02000000000000000000" pitchFamily="2" charset="-122"/>
            </a:endParaRPr>
          </a:p>
        </p:txBody>
      </p:sp>
      <p:grpSp>
        <p:nvGrpSpPr>
          <p:cNvPr id="145" name="Group 72"/>
          <p:cNvGrpSpPr>
            <a:grpSpLocks noChangeAspect="1"/>
          </p:cNvGrpSpPr>
          <p:nvPr/>
        </p:nvGrpSpPr>
        <p:grpSpPr bwMode="auto">
          <a:xfrm>
            <a:off x="425648" y="246446"/>
            <a:ext cx="569513" cy="796719"/>
            <a:chOff x="1821" y="664"/>
            <a:chExt cx="381" cy="533"/>
          </a:xfrm>
        </p:grpSpPr>
        <p:sp>
          <p:nvSpPr>
            <p:cNvPr id="146" name="Freeform 73"/>
            <p:cNvSpPr/>
            <p:nvPr/>
          </p:nvSpPr>
          <p:spPr bwMode="auto">
            <a:xfrm>
              <a:off x="1821" y="664"/>
              <a:ext cx="361" cy="514"/>
            </a:xfrm>
            <a:custGeom>
              <a:avLst/>
              <a:gdLst>
                <a:gd name="T0" fmla="*/ 18 w 18"/>
                <a:gd name="T1" fmla="*/ 9 h 27"/>
                <a:gd name="T2" fmla="*/ 9 w 18"/>
                <a:gd name="T3" fmla="*/ 27 h 27"/>
                <a:gd name="T4" fmla="*/ 0 w 18"/>
                <a:gd name="T5" fmla="*/ 9 h 27"/>
                <a:gd name="T6" fmla="*/ 9 w 18"/>
                <a:gd name="T7" fmla="*/ 0 h 27"/>
                <a:gd name="T8" fmla="*/ 18 w 18"/>
                <a:gd name="T9" fmla="*/ 9 h 27"/>
              </a:gdLst>
              <a:ahLst/>
              <a:cxnLst>
                <a:cxn ang="0">
                  <a:pos x="T0" y="T1"/>
                </a:cxn>
                <a:cxn ang="0">
                  <a:pos x="T2" y="T3"/>
                </a:cxn>
                <a:cxn ang="0">
                  <a:pos x="T4" y="T5"/>
                </a:cxn>
                <a:cxn ang="0">
                  <a:pos x="T6" y="T7"/>
                </a:cxn>
                <a:cxn ang="0">
                  <a:pos x="T8" y="T9"/>
                </a:cxn>
              </a:cxnLst>
              <a:rect l="0" t="0" r="r" b="b"/>
              <a:pathLst>
                <a:path w="18" h="27">
                  <a:moveTo>
                    <a:pt x="18" y="9"/>
                  </a:moveTo>
                  <a:cubicBezTo>
                    <a:pt x="18" y="14"/>
                    <a:pt x="9" y="27"/>
                    <a:pt x="9" y="27"/>
                  </a:cubicBezTo>
                  <a:cubicBezTo>
                    <a:pt x="9" y="27"/>
                    <a:pt x="0" y="14"/>
                    <a:pt x="0" y="9"/>
                  </a:cubicBezTo>
                  <a:cubicBezTo>
                    <a:pt x="0" y="4"/>
                    <a:pt x="4" y="0"/>
                    <a:pt x="9" y="0"/>
                  </a:cubicBezTo>
                  <a:cubicBezTo>
                    <a:pt x="14" y="0"/>
                    <a:pt x="18" y="4"/>
                    <a:pt x="18"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74"/>
            <p:cNvSpPr>
              <a:spLocks noEditPoints="1"/>
            </p:cNvSpPr>
            <p:nvPr/>
          </p:nvSpPr>
          <p:spPr bwMode="auto">
            <a:xfrm>
              <a:off x="1821" y="664"/>
              <a:ext cx="381" cy="533"/>
            </a:xfrm>
            <a:custGeom>
              <a:avLst/>
              <a:gdLst>
                <a:gd name="T0" fmla="*/ 9 w 19"/>
                <a:gd name="T1" fmla="*/ 28 h 28"/>
                <a:gd name="T2" fmla="*/ 9 w 19"/>
                <a:gd name="T3" fmla="*/ 27 h 28"/>
                <a:gd name="T4" fmla="*/ 0 w 19"/>
                <a:gd name="T5" fmla="*/ 9 h 28"/>
                <a:gd name="T6" fmla="*/ 9 w 19"/>
                <a:gd name="T7" fmla="*/ 0 h 28"/>
                <a:gd name="T8" fmla="*/ 9 w 19"/>
                <a:gd name="T9" fmla="*/ 0 h 28"/>
                <a:gd name="T10" fmla="*/ 16 w 19"/>
                <a:gd name="T11" fmla="*/ 2 h 28"/>
                <a:gd name="T12" fmla="*/ 19 w 19"/>
                <a:gd name="T13" fmla="*/ 9 h 28"/>
                <a:gd name="T14" fmla="*/ 10 w 19"/>
                <a:gd name="T15" fmla="*/ 27 h 28"/>
                <a:gd name="T16" fmla="*/ 9 w 19"/>
                <a:gd name="T17" fmla="*/ 28 h 28"/>
                <a:gd name="T18" fmla="*/ 9 w 19"/>
                <a:gd name="T19" fmla="*/ 1 h 28"/>
                <a:gd name="T20" fmla="*/ 9 w 19"/>
                <a:gd name="T21" fmla="*/ 1 h 28"/>
                <a:gd name="T22" fmla="*/ 1 w 19"/>
                <a:gd name="T23" fmla="*/ 9 h 28"/>
                <a:gd name="T24" fmla="*/ 9 w 19"/>
                <a:gd name="T25" fmla="*/ 26 h 28"/>
                <a:gd name="T26" fmla="*/ 18 w 19"/>
                <a:gd name="T27" fmla="*/ 9 h 28"/>
                <a:gd name="T28" fmla="*/ 15 w 19"/>
                <a:gd name="T29" fmla="*/ 3 h 28"/>
                <a:gd name="T30" fmla="*/ 9 w 19"/>
                <a:gd name="T31" fmla="*/ 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8">
                  <a:moveTo>
                    <a:pt x="9" y="28"/>
                  </a:moveTo>
                  <a:cubicBezTo>
                    <a:pt x="9" y="28"/>
                    <a:pt x="9" y="28"/>
                    <a:pt x="9" y="27"/>
                  </a:cubicBezTo>
                  <a:cubicBezTo>
                    <a:pt x="8" y="27"/>
                    <a:pt x="0" y="14"/>
                    <a:pt x="0" y="9"/>
                  </a:cubicBezTo>
                  <a:cubicBezTo>
                    <a:pt x="0" y="4"/>
                    <a:pt x="4" y="0"/>
                    <a:pt x="9" y="0"/>
                  </a:cubicBezTo>
                  <a:cubicBezTo>
                    <a:pt x="9" y="0"/>
                    <a:pt x="9" y="0"/>
                    <a:pt x="9" y="0"/>
                  </a:cubicBezTo>
                  <a:cubicBezTo>
                    <a:pt x="12" y="0"/>
                    <a:pt x="14" y="1"/>
                    <a:pt x="16" y="2"/>
                  </a:cubicBezTo>
                  <a:cubicBezTo>
                    <a:pt x="18" y="4"/>
                    <a:pt x="19" y="7"/>
                    <a:pt x="19" y="9"/>
                  </a:cubicBezTo>
                  <a:cubicBezTo>
                    <a:pt x="19" y="14"/>
                    <a:pt x="10" y="27"/>
                    <a:pt x="10" y="27"/>
                  </a:cubicBezTo>
                  <a:cubicBezTo>
                    <a:pt x="10" y="28"/>
                    <a:pt x="10" y="28"/>
                    <a:pt x="9" y="28"/>
                  </a:cubicBezTo>
                  <a:close/>
                  <a:moveTo>
                    <a:pt x="9" y="1"/>
                  </a:moveTo>
                  <a:cubicBezTo>
                    <a:pt x="9" y="1"/>
                    <a:pt x="9" y="1"/>
                    <a:pt x="9" y="1"/>
                  </a:cubicBezTo>
                  <a:cubicBezTo>
                    <a:pt x="5" y="1"/>
                    <a:pt x="1" y="5"/>
                    <a:pt x="1" y="9"/>
                  </a:cubicBezTo>
                  <a:cubicBezTo>
                    <a:pt x="1" y="13"/>
                    <a:pt x="7" y="23"/>
                    <a:pt x="9" y="26"/>
                  </a:cubicBezTo>
                  <a:cubicBezTo>
                    <a:pt x="11" y="23"/>
                    <a:pt x="18" y="13"/>
                    <a:pt x="18" y="9"/>
                  </a:cubicBezTo>
                  <a:cubicBezTo>
                    <a:pt x="18" y="7"/>
                    <a:pt x="17" y="5"/>
                    <a:pt x="15" y="3"/>
                  </a:cubicBezTo>
                  <a:cubicBezTo>
                    <a:pt x="14" y="2"/>
                    <a:pt x="12" y="1"/>
                    <a:pt x="9"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Oval 75"/>
            <p:cNvSpPr>
              <a:spLocks noChangeArrowheads="1"/>
            </p:cNvSpPr>
            <p:nvPr/>
          </p:nvSpPr>
          <p:spPr bwMode="auto">
            <a:xfrm>
              <a:off x="1921" y="740"/>
              <a:ext cx="181" cy="19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76"/>
            <p:cNvSpPr>
              <a:spLocks noEditPoints="1"/>
            </p:cNvSpPr>
            <p:nvPr/>
          </p:nvSpPr>
          <p:spPr bwMode="auto">
            <a:xfrm>
              <a:off x="1901" y="740"/>
              <a:ext cx="221" cy="209"/>
            </a:xfrm>
            <a:custGeom>
              <a:avLst/>
              <a:gdLst>
                <a:gd name="T0" fmla="*/ 5 w 11"/>
                <a:gd name="T1" fmla="*/ 11 h 11"/>
                <a:gd name="T2" fmla="*/ 0 w 11"/>
                <a:gd name="T3" fmla="*/ 5 h 11"/>
                <a:gd name="T4" fmla="*/ 5 w 11"/>
                <a:gd name="T5" fmla="*/ 0 h 11"/>
                <a:gd name="T6" fmla="*/ 11 w 11"/>
                <a:gd name="T7" fmla="*/ 5 h 11"/>
                <a:gd name="T8" fmla="*/ 5 w 11"/>
                <a:gd name="T9" fmla="*/ 11 h 11"/>
                <a:gd name="T10" fmla="*/ 5 w 11"/>
                <a:gd name="T11" fmla="*/ 1 h 11"/>
                <a:gd name="T12" fmla="*/ 1 w 11"/>
                <a:gd name="T13" fmla="*/ 5 h 11"/>
                <a:gd name="T14" fmla="*/ 5 w 11"/>
                <a:gd name="T15" fmla="*/ 9 h 11"/>
                <a:gd name="T16" fmla="*/ 9 w 11"/>
                <a:gd name="T17" fmla="*/ 5 h 11"/>
                <a:gd name="T18" fmla="*/ 5 w 11"/>
                <a:gd name="T19"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11">
                  <a:moveTo>
                    <a:pt x="5" y="11"/>
                  </a:moveTo>
                  <a:cubicBezTo>
                    <a:pt x="2" y="11"/>
                    <a:pt x="0" y="8"/>
                    <a:pt x="0" y="5"/>
                  </a:cubicBezTo>
                  <a:cubicBezTo>
                    <a:pt x="0" y="2"/>
                    <a:pt x="2" y="0"/>
                    <a:pt x="5" y="0"/>
                  </a:cubicBezTo>
                  <a:cubicBezTo>
                    <a:pt x="8" y="0"/>
                    <a:pt x="11" y="2"/>
                    <a:pt x="11" y="5"/>
                  </a:cubicBezTo>
                  <a:cubicBezTo>
                    <a:pt x="11" y="8"/>
                    <a:pt x="8" y="11"/>
                    <a:pt x="5" y="11"/>
                  </a:cubicBezTo>
                  <a:close/>
                  <a:moveTo>
                    <a:pt x="5" y="1"/>
                  </a:moveTo>
                  <a:cubicBezTo>
                    <a:pt x="3" y="1"/>
                    <a:pt x="1" y="3"/>
                    <a:pt x="1" y="5"/>
                  </a:cubicBezTo>
                  <a:cubicBezTo>
                    <a:pt x="1" y="7"/>
                    <a:pt x="3" y="9"/>
                    <a:pt x="5" y="9"/>
                  </a:cubicBezTo>
                  <a:cubicBezTo>
                    <a:pt x="8" y="9"/>
                    <a:pt x="9" y="7"/>
                    <a:pt x="9" y="5"/>
                  </a:cubicBezTo>
                  <a:cubicBezTo>
                    <a:pt x="9" y="3"/>
                    <a:pt x="8" y="1"/>
                    <a:pt x="5"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4" name="任意多边形 23"/>
          <p:cNvSpPr/>
          <p:nvPr/>
        </p:nvSpPr>
        <p:spPr>
          <a:xfrm flipH="1">
            <a:off x="10031246" y="5974416"/>
            <a:ext cx="1119154" cy="504881"/>
          </a:xfrm>
          <a:custGeom>
            <a:avLst/>
            <a:gdLst>
              <a:gd name="connsiteX0" fmla="*/ 0 w 1266825"/>
              <a:gd name="connsiteY0" fmla="*/ 609702 h 609702"/>
              <a:gd name="connsiteX1" fmla="*/ 581025 w 1266825"/>
              <a:gd name="connsiteY1" fmla="*/ 102 h 609702"/>
              <a:gd name="connsiteX2" fmla="*/ 1266825 w 1266825"/>
              <a:gd name="connsiteY2" fmla="*/ 571602 h 609702"/>
              <a:gd name="connsiteX0-1" fmla="*/ 0 w 1266825"/>
              <a:gd name="connsiteY0-2" fmla="*/ 609965 h 609965"/>
              <a:gd name="connsiteX1-3" fmla="*/ 581025 w 1266825"/>
              <a:gd name="connsiteY1-4" fmla="*/ 365 h 609965"/>
              <a:gd name="connsiteX2-5" fmla="*/ 1266825 w 1266825"/>
              <a:gd name="connsiteY2-6" fmla="*/ 571865 h 609965"/>
              <a:gd name="connsiteX0-7" fmla="*/ 0 w 1266825"/>
              <a:gd name="connsiteY0-8" fmla="*/ 611668 h 611668"/>
              <a:gd name="connsiteX1-9" fmla="*/ 581025 w 1266825"/>
              <a:gd name="connsiteY1-10" fmla="*/ 2068 h 611668"/>
              <a:gd name="connsiteX2-11" fmla="*/ 1266825 w 1266825"/>
              <a:gd name="connsiteY2-12" fmla="*/ 573568 h 611668"/>
              <a:gd name="connsiteX0-13" fmla="*/ 0 w 1266825"/>
              <a:gd name="connsiteY0-14" fmla="*/ 611900 h 611900"/>
              <a:gd name="connsiteX1-15" fmla="*/ 581025 w 1266825"/>
              <a:gd name="connsiteY1-16" fmla="*/ 2300 h 611900"/>
              <a:gd name="connsiteX2-17" fmla="*/ 1266825 w 1266825"/>
              <a:gd name="connsiteY2-18" fmla="*/ 573800 h 611900"/>
              <a:gd name="connsiteX0-19" fmla="*/ 0 w 1266825"/>
              <a:gd name="connsiteY0-20" fmla="*/ 611900 h 611900"/>
              <a:gd name="connsiteX1-21" fmla="*/ 581025 w 1266825"/>
              <a:gd name="connsiteY1-22" fmla="*/ 2300 h 611900"/>
              <a:gd name="connsiteX2-23" fmla="*/ 1266825 w 1266825"/>
              <a:gd name="connsiteY2-24" fmla="*/ 573800 h 611900"/>
              <a:gd name="connsiteX0-25" fmla="*/ 0 w 1266825"/>
              <a:gd name="connsiteY0-26" fmla="*/ 610174 h 610174"/>
              <a:gd name="connsiteX1-27" fmla="*/ 581025 w 1266825"/>
              <a:gd name="connsiteY1-28" fmla="*/ 574 h 610174"/>
              <a:gd name="connsiteX2-29" fmla="*/ 1266825 w 1266825"/>
              <a:gd name="connsiteY2-30" fmla="*/ 572074 h 610174"/>
            </a:gdLst>
            <a:ahLst/>
            <a:cxnLst>
              <a:cxn ang="0">
                <a:pos x="connsiteX0-1" y="connsiteY0-2"/>
              </a:cxn>
              <a:cxn ang="0">
                <a:pos x="connsiteX1-3" y="connsiteY1-4"/>
              </a:cxn>
              <a:cxn ang="0">
                <a:pos x="connsiteX2-5" y="connsiteY2-6"/>
              </a:cxn>
            </a:cxnLst>
            <a:rect l="l" t="t" r="r" b="b"/>
            <a:pathLst>
              <a:path w="1266825" h="610174">
                <a:moveTo>
                  <a:pt x="0" y="610174"/>
                </a:moveTo>
                <a:cubicBezTo>
                  <a:pt x="51594" y="270449"/>
                  <a:pt x="297579" y="13901"/>
                  <a:pt x="581025" y="574"/>
                </a:cubicBezTo>
                <a:cubicBezTo>
                  <a:pt x="864471" y="-12753"/>
                  <a:pt x="1210468" y="206949"/>
                  <a:pt x="1266825" y="572074"/>
                </a:cubicBezTo>
              </a:path>
            </a:pathLst>
          </a:custGeom>
          <a:noFill/>
          <a:ln w="31750" cap="rnd">
            <a:solidFill>
              <a:schemeClr val="bg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flipH="1">
            <a:off x="11280739" y="6198282"/>
            <a:ext cx="431440" cy="208394"/>
          </a:xfrm>
          <a:custGeom>
            <a:avLst/>
            <a:gdLst>
              <a:gd name="connsiteX0" fmla="*/ 0 w 1266825"/>
              <a:gd name="connsiteY0" fmla="*/ 609702 h 609702"/>
              <a:gd name="connsiteX1" fmla="*/ 581025 w 1266825"/>
              <a:gd name="connsiteY1" fmla="*/ 102 h 609702"/>
              <a:gd name="connsiteX2" fmla="*/ 1266825 w 1266825"/>
              <a:gd name="connsiteY2" fmla="*/ 571602 h 609702"/>
              <a:gd name="connsiteX0-1" fmla="*/ 0 w 1266825"/>
              <a:gd name="connsiteY0-2" fmla="*/ 609965 h 609965"/>
              <a:gd name="connsiteX1-3" fmla="*/ 581025 w 1266825"/>
              <a:gd name="connsiteY1-4" fmla="*/ 365 h 609965"/>
              <a:gd name="connsiteX2-5" fmla="*/ 1266825 w 1266825"/>
              <a:gd name="connsiteY2-6" fmla="*/ 571865 h 609965"/>
              <a:gd name="connsiteX0-7" fmla="*/ 0 w 1266825"/>
              <a:gd name="connsiteY0-8" fmla="*/ 611668 h 611668"/>
              <a:gd name="connsiteX1-9" fmla="*/ 581025 w 1266825"/>
              <a:gd name="connsiteY1-10" fmla="*/ 2068 h 611668"/>
              <a:gd name="connsiteX2-11" fmla="*/ 1266825 w 1266825"/>
              <a:gd name="connsiteY2-12" fmla="*/ 573568 h 611668"/>
              <a:gd name="connsiteX0-13" fmla="*/ 0 w 1266825"/>
              <a:gd name="connsiteY0-14" fmla="*/ 611900 h 611900"/>
              <a:gd name="connsiteX1-15" fmla="*/ 581025 w 1266825"/>
              <a:gd name="connsiteY1-16" fmla="*/ 2300 h 611900"/>
              <a:gd name="connsiteX2-17" fmla="*/ 1266825 w 1266825"/>
              <a:gd name="connsiteY2-18" fmla="*/ 573800 h 611900"/>
              <a:gd name="connsiteX0-19" fmla="*/ 0 w 1266825"/>
              <a:gd name="connsiteY0-20" fmla="*/ 611900 h 611900"/>
              <a:gd name="connsiteX1-21" fmla="*/ 581025 w 1266825"/>
              <a:gd name="connsiteY1-22" fmla="*/ 2300 h 611900"/>
              <a:gd name="connsiteX2-23" fmla="*/ 1266825 w 1266825"/>
              <a:gd name="connsiteY2-24" fmla="*/ 573800 h 611900"/>
            </a:gdLst>
            <a:ahLst/>
            <a:cxnLst>
              <a:cxn ang="0">
                <a:pos x="connsiteX0-1" y="connsiteY0-2"/>
              </a:cxn>
              <a:cxn ang="0">
                <a:pos x="connsiteX1-3" y="connsiteY1-4"/>
              </a:cxn>
              <a:cxn ang="0">
                <a:pos x="connsiteX2-5" y="connsiteY2-6"/>
              </a:cxn>
            </a:cxnLst>
            <a:rect l="l" t="t" r="r" b="b"/>
            <a:pathLst>
              <a:path w="1266825" h="611900">
                <a:moveTo>
                  <a:pt x="0" y="611900"/>
                </a:moveTo>
                <a:cubicBezTo>
                  <a:pt x="51594" y="272175"/>
                  <a:pt x="246063" y="-29450"/>
                  <a:pt x="581025" y="2300"/>
                </a:cubicBezTo>
                <a:cubicBezTo>
                  <a:pt x="915987" y="34050"/>
                  <a:pt x="1210468" y="208675"/>
                  <a:pt x="1266825" y="573800"/>
                </a:cubicBezTo>
              </a:path>
            </a:pathLst>
          </a:custGeom>
          <a:noFill/>
          <a:ln w="31750" cap="rnd">
            <a:solidFill>
              <a:schemeClr val="bg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flipH="1">
            <a:off x="10292711" y="757465"/>
            <a:ext cx="841778" cy="571400"/>
            <a:chOff x="1711856" y="2078071"/>
            <a:chExt cx="1196804" cy="757114"/>
          </a:xfrm>
        </p:grpSpPr>
        <p:sp>
          <p:nvSpPr>
            <p:cNvPr id="27" name="任意多边形 26"/>
            <p:cNvSpPr/>
            <p:nvPr/>
          </p:nvSpPr>
          <p:spPr>
            <a:xfrm>
              <a:off x="1920015" y="2078071"/>
              <a:ext cx="713347" cy="757114"/>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rgbClr val="F7F7F2"/>
            </a:solidFill>
            <a:ln w="28575"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1711856" y="2301388"/>
              <a:ext cx="1196804" cy="338300"/>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p:cNvGrpSpPr/>
          <p:nvPr/>
        </p:nvGrpSpPr>
        <p:grpSpPr>
          <a:xfrm>
            <a:off x="2804544" y="4137248"/>
            <a:ext cx="5760727" cy="1553028"/>
            <a:chOff x="2804544" y="4137248"/>
            <a:chExt cx="5760727" cy="1553028"/>
          </a:xfrm>
        </p:grpSpPr>
        <p:sp>
          <p:nvSpPr>
            <p:cNvPr id="65" name="任意多边形 64"/>
            <p:cNvSpPr/>
            <p:nvPr/>
          </p:nvSpPr>
          <p:spPr>
            <a:xfrm rot="16200000" flipV="1">
              <a:off x="4021514" y="3494604"/>
              <a:ext cx="978702" cy="3412642"/>
            </a:xfrm>
            <a:custGeom>
              <a:avLst/>
              <a:gdLst>
                <a:gd name="connsiteX0" fmla="*/ 0 w 1238483"/>
                <a:gd name="connsiteY0" fmla="*/ 3242792 h 3242792"/>
                <a:gd name="connsiteX1" fmla="*/ 250196 w 1238483"/>
                <a:gd name="connsiteY1" fmla="*/ 2065096 h 3242792"/>
                <a:gd name="connsiteX2" fmla="*/ 1030402 w 1238483"/>
                <a:gd name="connsiteY2" fmla="*/ 426796 h 3242792"/>
                <a:gd name="connsiteX3" fmla="*/ 1187773 w 1238483"/>
                <a:gd name="connsiteY3" fmla="*/ 101557 h 3242792"/>
                <a:gd name="connsiteX4" fmla="*/ 1238483 w 1238483"/>
                <a:gd name="connsiteY4" fmla="*/ 0 h 3242792"/>
                <a:gd name="connsiteX5" fmla="*/ 1238483 w 1238483"/>
                <a:gd name="connsiteY5" fmla="*/ 3242792 h 3242792"/>
                <a:gd name="connsiteX0-1" fmla="*/ 1 w 1238484"/>
                <a:gd name="connsiteY0-2" fmla="*/ 3242792 h 3242792"/>
                <a:gd name="connsiteX1-3" fmla="*/ 250197 w 1238484"/>
                <a:gd name="connsiteY1-4" fmla="*/ 2065096 h 3242792"/>
                <a:gd name="connsiteX2-5" fmla="*/ 1030403 w 1238484"/>
                <a:gd name="connsiteY2-6" fmla="*/ 426796 h 3242792"/>
                <a:gd name="connsiteX3-7" fmla="*/ 1187774 w 1238484"/>
                <a:gd name="connsiteY3-8" fmla="*/ 101557 h 3242792"/>
                <a:gd name="connsiteX4-9" fmla="*/ 1238484 w 1238484"/>
                <a:gd name="connsiteY4-10" fmla="*/ 0 h 3242792"/>
                <a:gd name="connsiteX5-11" fmla="*/ 1238484 w 1238484"/>
                <a:gd name="connsiteY5-12" fmla="*/ 3242792 h 3242792"/>
                <a:gd name="connsiteX6" fmla="*/ 1 w 1238484"/>
                <a:gd name="connsiteY6" fmla="*/ 3242792 h 3242792"/>
                <a:gd name="connsiteX0-13" fmla="*/ 1 w 1238484"/>
                <a:gd name="connsiteY0-14" fmla="*/ 3242792 h 3242792"/>
                <a:gd name="connsiteX1-15" fmla="*/ 250197 w 1238484"/>
                <a:gd name="connsiteY1-16" fmla="*/ 2065096 h 3242792"/>
                <a:gd name="connsiteX2-17" fmla="*/ 1030403 w 1238484"/>
                <a:gd name="connsiteY2-18" fmla="*/ 426796 h 3242792"/>
                <a:gd name="connsiteX3-19" fmla="*/ 1187774 w 1238484"/>
                <a:gd name="connsiteY3-20" fmla="*/ 101557 h 3242792"/>
                <a:gd name="connsiteX4-21" fmla="*/ 1238484 w 1238484"/>
                <a:gd name="connsiteY4-22" fmla="*/ 0 h 3242792"/>
                <a:gd name="connsiteX5-23" fmla="*/ 1238484 w 1238484"/>
                <a:gd name="connsiteY5-24" fmla="*/ 3242792 h 3242792"/>
                <a:gd name="connsiteX6-25" fmla="*/ 1 w 1238484"/>
                <a:gd name="connsiteY6-26" fmla="*/ 3242792 h 3242792"/>
                <a:gd name="connsiteX0-27" fmla="*/ 1238484 w 1344035"/>
                <a:gd name="connsiteY0-28" fmla="*/ 3242792 h 3348343"/>
                <a:gd name="connsiteX1-29" fmla="*/ 1 w 1344035"/>
                <a:gd name="connsiteY1-30" fmla="*/ 3242792 h 3348343"/>
                <a:gd name="connsiteX2-31" fmla="*/ 250197 w 1344035"/>
                <a:gd name="connsiteY2-32" fmla="*/ 2065096 h 3348343"/>
                <a:gd name="connsiteX3-33" fmla="*/ 1030403 w 1344035"/>
                <a:gd name="connsiteY3-34" fmla="*/ 426796 h 3348343"/>
                <a:gd name="connsiteX4-35" fmla="*/ 1187774 w 1344035"/>
                <a:gd name="connsiteY4-36" fmla="*/ 101557 h 3348343"/>
                <a:gd name="connsiteX5-37" fmla="*/ 1238484 w 1344035"/>
                <a:gd name="connsiteY5-38" fmla="*/ 0 h 3348343"/>
                <a:gd name="connsiteX6-39" fmla="*/ 1344035 w 1344035"/>
                <a:gd name="connsiteY6-40" fmla="*/ 3348343 h 3348343"/>
                <a:gd name="connsiteX0-41" fmla="*/ 1 w 1344035"/>
                <a:gd name="connsiteY0-42" fmla="*/ 3242792 h 3348343"/>
                <a:gd name="connsiteX1-43" fmla="*/ 250197 w 1344035"/>
                <a:gd name="connsiteY1-44" fmla="*/ 2065096 h 3348343"/>
                <a:gd name="connsiteX2-45" fmla="*/ 1030403 w 1344035"/>
                <a:gd name="connsiteY2-46" fmla="*/ 426796 h 3348343"/>
                <a:gd name="connsiteX3-47" fmla="*/ 1187774 w 1344035"/>
                <a:gd name="connsiteY3-48" fmla="*/ 101557 h 3348343"/>
                <a:gd name="connsiteX4-49" fmla="*/ 1238484 w 1344035"/>
                <a:gd name="connsiteY4-50" fmla="*/ 0 h 3348343"/>
                <a:gd name="connsiteX5-51" fmla="*/ 1344035 w 1344035"/>
                <a:gd name="connsiteY5-52" fmla="*/ 3348343 h 3348343"/>
                <a:gd name="connsiteX0-53" fmla="*/ 1 w 1295319"/>
                <a:gd name="connsiteY0-54" fmla="*/ 3242792 h 3242792"/>
                <a:gd name="connsiteX1-55" fmla="*/ 250197 w 1295319"/>
                <a:gd name="connsiteY1-56" fmla="*/ 2065096 h 3242792"/>
                <a:gd name="connsiteX2-57" fmla="*/ 1030403 w 1295319"/>
                <a:gd name="connsiteY2-58" fmla="*/ 426796 h 3242792"/>
                <a:gd name="connsiteX3-59" fmla="*/ 1187774 w 1295319"/>
                <a:gd name="connsiteY3-60" fmla="*/ 101557 h 3242792"/>
                <a:gd name="connsiteX4-61" fmla="*/ 1238484 w 1295319"/>
                <a:gd name="connsiteY4-62" fmla="*/ 0 h 3242792"/>
                <a:gd name="connsiteX5-63" fmla="*/ 1295319 w 1295319"/>
                <a:gd name="connsiteY5-64" fmla="*/ 3234673 h 3242792"/>
                <a:gd name="connsiteX0-65" fmla="*/ 1 w 1238484"/>
                <a:gd name="connsiteY0-66" fmla="*/ 3242792 h 3242792"/>
                <a:gd name="connsiteX1-67" fmla="*/ 250197 w 1238484"/>
                <a:gd name="connsiteY1-68" fmla="*/ 2065096 h 3242792"/>
                <a:gd name="connsiteX2-69" fmla="*/ 1030403 w 1238484"/>
                <a:gd name="connsiteY2-70" fmla="*/ 426796 h 3242792"/>
                <a:gd name="connsiteX3-71" fmla="*/ 1187774 w 1238484"/>
                <a:gd name="connsiteY3-72" fmla="*/ 101557 h 3242792"/>
                <a:gd name="connsiteX4-73" fmla="*/ 1238484 w 1238484"/>
                <a:gd name="connsiteY4-74" fmla="*/ 0 h 324279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38484" h="3242792">
                  <a:moveTo>
                    <a:pt x="1" y="3242792"/>
                  </a:moveTo>
                  <a:cubicBezTo>
                    <a:pt x="-418" y="2819747"/>
                    <a:pt x="95870" y="2444961"/>
                    <a:pt x="250197" y="2065096"/>
                  </a:cubicBezTo>
                  <a:cubicBezTo>
                    <a:pt x="498444" y="1468196"/>
                    <a:pt x="770334" y="972896"/>
                    <a:pt x="1030403" y="426796"/>
                  </a:cubicBezTo>
                  <a:cubicBezTo>
                    <a:pt x="1080644" y="317788"/>
                    <a:pt x="1133839" y="209573"/>
                    <a:pt x="1187774" y="101557"/>
                  </a:cubicBezTo>
                  <a:lnTo>
                    <a:pt x="1238484" y="0"/>
                  </a:lnTo>
                </a:path>
              </a:pathLst>
            </a:custGeom>
            <a:solidFill>
              <a:schemeClr val="bg1"/>
            </a:solidFill>
            <a:ln w="25400">
              <a:solidFill>
                <a:srgbClr val="EC6D7B"/>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 name="任意多边形 65"/>
            <p:cNvSpPr/>
            <p:nvPr/>
          </p:nvSpPr>
          <p:spPr>
            <a:xfrm rot="16200000" flipV="1">
              <a:off x="7077518" y="3238616"/>
              <a:ext cx="589121" cy="2386385"/>
            </a:xfrm>
            <a:custGeom>
              <a:avLst/>
              <a:gdLst>
                <a:gd name="connsiteX0" fmla="*/ 0 w 1239009"/>
                <a:gd name="connsiteY0" fmla="*/ 5472891 h 5472891"/>
                <a:gd name="connsiteX1" fmla="*/ 0 w 1239009"/>
                <a:gd name="connsiteY1" fmla="*/ 2274755 h 5472891"/>
                <a:gd name="connsiteX2" fmla="*/ 133392 w 1239009"/>
                <a:gd name="connsiteY2" fmla="*/ 2007608 h 5472891"/>
                <a:gd name="connsiteX3" fmla="*/ 417104 w 1239009"/>
                <a:gd name="connsiteY3" fmla="*/ 1348795 h 5472891"/>
                <a:gd name="connsiteX4" fmla="*/ 745494 w 1239009"/>
                <a:gd name="connsiteY4" fmla="*/ 0 h 5472891"/>
                <a:gd name="connsiteX5" fmla="*/ 1239009 w 1239009"/>
                <a:gd name="connsiteY5" fmla="*/ 0 h 5472891"/>
                <a:gd name="connsiteX6" fmla="*/ 1239009 w 1239009"/>
                <a:gd name="connsiteY6" fmla="*/ 5472891 h 5472891"/>
                <a:gd name="connsiteX0-1" fmla="*/ 0 w 1239009"/>
                <a:gd name="connsiteY0-2" fmla="*/ 5472891 h 5472891"/>
                <a:gd name="connsiteX1-3" fmla="*/ 0 w 1239009"/>
                <a:gd name="connsiteY1-4" fmla="*/ 2274755 h 5472891"/>
                <a:gd name="connsiteX2-5" fmla="*/ 133392 w 1239009"/>
                <a:gd name="connsiteY2-6" fmla="*/ 2007608 h 5472891"/>
                <a:gd name="connsiteX3-7" fmla="*/ 417104 w 1239009"/>
                <a:gd name="connsiteY3-8" fmla="*/ 1348795 h 5472891"/>
                <a:gd name="connsiteX4-9" fmla="*/ 745494 w 1239009"/>
                <a:gd name="connsiteY4-10" fmla="*/ 0 h 5472891"/>
                <a:gd name="connsiteX5-11" fmla="*/ 1239009 w 1239009"/>
                <a:gd name="connsiteY5-12" fmla="*/ 0 h 5472891"/>
                <a:gd name="connsiteX6-13" fmla="*/ 1239009 w 1239009"/>
                <a:gd name="connsiteY6-14" fmla="*/ 5472891 h 5472891"/>
                <a:gd name="connsiteX7" fmla="*/ 0 w 1239009"/>
                <a:gd name="connsiteY7" fmla="*/ 5472891 h 5472891"/>
                <a:gd name="connsiteX0-15" fmla="*/ 0 w 1239009"/>
                <a:gd name="connsiteY0-16" fmla="*/ 5472891 h 5472891"/>
                <a:gd name="connsiteX1-17" fmla="*/ 0 w 1239009"/>
                <a:gd name="connsiteY1-18" fmla="*/ 2274755 h 5472891"/>
                <a:gd name="connsiteX2-19" fmla="*/ 133392 w 1239009"/>
                <a:gd name="connsiteY2-20" fmla="*/ 2007608 h 5472891"/>
                <a:gd name="connsiteX3-21" fmla="*/ 417104 w 1239009"/>
                <a:gd name="connsiteY3-22" fmla="*/ 1348795 h 5472891"/>
                <a:gd name="connsiteX4-23" fmla="*/ 745494 w 1239009"/>
                <a:gd name="connsiteY4-24" fmla="*/ 0 h 5472891"/>
                <a:gd name="connsiteX5-25" fmla="*/ 1239009 w 1239009"/>
                <a:gd name="connsiteY5-26" fmla="*/ 0 h 5472891"/>
                <a:gd name="connsiteX6-27" fmla="*/ 1239009 w 1239009"/>
                <a:gd name="connsiteY6-28" fmla="*/ 5472891 h 5472891"/>
                <a:gd name="connsiteX7-29" fmla="*/ 0 w 1239009"/>
                <a:gd name="connsiteY7-30" fmla="*/ 5472891 h 5472891"/>
                <a:gd name="connsiteX0-31" fmla="*/ 0 w 1239009"/>
                <a:gd name="connsiteY0-32" fmla="*/ 5472891 h 5472891"/>
                <a:gd name="connsiteX1-33" fmla="*/ 0 w 1239009"/>
                <a:gd name="connsiteY1-34" fmla="*/ 2274755 h 5472891"/>
                <a:gd name="connsiteX2-35" fmla="*/ 133392 w 1239009"/>
                <a:gd name="connsiteY2-36" fmla="*/ 2007608 h 5472891"/>
                <a:gd name="connsiteX3-37" fmla="*/ 417104 w 1239009"/>
                <a:gd name="connsiteY3-38" fmla="*/ 1348795 h 5472891"/>
                <a:gd name="connsiteX4-39" fmla="*/ 745494 w 1239009"/>
                <a:gd name="connsiteY4-40" fmla="*/ 0 h 5472891"/>
                <a:gd name="connsiteX5-41" fmla="*/ 1239009 w 1239009"/>
                <a:gd name="connsiteY5-42" fmla="*/ 0 h 5472891"/>
                <a:gd name="connsiteX6-43" fmla="*/ 1239009 w 1239009"/>
                <a:gd name="connsiteY6-44" fmla="*/ 5472891 h 5472891"/>
                <a:gd name="connsiteX7-45" fmla="*/ 0 w 1239009"/>
                <a:gd name="connsiteY7-46" fmla="*/ 5472891 h 5472891"/>
                <a:gd name="connsiteX0-47" fmla="*/ 0 w 1239009"/>
                <a:gd name="connsiteY0-48" fmla="*/ 5472891 h 5472891"/>
                <a:gd name="connsiteX1-49" fmla="*/ 0 w 1239009"/>
                <a:gd name="connsiteY1-50" fmla="*/ 2274755 h 5472891"/>
                <a:gd name="connsiteX2-51" fmla="*/ 133392 w 1239009"/>
                <a:gd name="connsiteY2-52" fmla="*/ 2007608 h 5472891"/>
                <a:gd name="connsiteX3-53" fmla="*/ 417104 w 1239009"/>
                <a:gd name="connsiteY3-54" fmla="*/ 1348795 h 5472891"/>
                <a:gd name="connsiteX4-55" fmla="*/ 745494 w 1239009"/>
                <a:gd name="connsiteY4-56" fmla="*/ 0 h 5472891"/>
                <a:gd name="connsiteX5-57" fmla="*/ 1239009 w 1239009"/>
                <a:gd name="connsiteY5-58" fmla="*/ 0 h 5472891"/>
                <a:gd name="connsiteX6-59" fmla="*/ 1239009 w 1239009"/>
                <a:gd name="connsiteY6-60" fmla="*/ 5472891 h 5472891"/>
                <a:gd name="connsiteX7-61" fmla="*/ 0 w 1239009"/>
                <a:gd name="connsiteY7-62" fmla="*/ 5472891 h 5472891"/>
                <a:gd name="connsiteX0-63" fmla="*/ 0 w 1239009"/>
                <a:gd name="connsiteY0-64" fmla="*/ 5472891 h 5472891"/>
                <a:gd name="connsiteX1-65" fmla="*/ 0 w 1239009"/>
                <a:gd name="connsiteY1-66" fmla="*/ 2274755 h 5472891"/>
                <a:gd name="connsiteX2-67" fmla="*/ 133392 w 1239009"/>
                <a:gd name="connsiteY2-68" fmla="*/ 2007608 h 5472891"/>
                <a:gd name="connsiteX3-69" fmla="*/ 417104 w 1239009"/>
                <a:gd name="connsiteY3-70" fmla="*/ 1348795 h 5472891"/>
                <a:gd name="connsiteX4-71" fmla="*/ 745494 w 1239009"/>
                <a:gd name="connsiteY4-72" fmla="*/ 0 h 5472891"/>
                <a:gd name="connsiteX5-73" fmla="*/ 1239009 w 1239009"/>
                <a:gd name="connsiteY5-74" fmla="*/ 0 h 5472891"/>
                <a:gd name="connsiteX6-75" fmla="*/ 1239009 w 1239009"/>
                <a:gd name="connsiteY6-76" fmla="*/ 5472891 h 5472891"/>
                <a:gd name="connsiteX7-77" fmla="*/ 0 w 1239009"/>
                <a:gd name="connsiteY7-78" fmla="*/ 5472891 h 5472891"/>
                <a:gd name="connsiteX0-79" fmla="*/ 0 w 1239009"/>
                <a:gd name="connsiteY0-80" fmla="*/ 5472891 h 5472891"/>
                <a:gd name="connsiteX1-81" fmla="*/ 0 w 1239009"/>
                <a:gd name="connsiteY1-82" fmla="*/ 2274755 h 5472891"/>
                <a:gd name="connsiteX2-83" fmla="*/ 133392 w 1239009"/>
                <a:gd name="connsiteY2-84" fmla="*/ 2007608 h 5472891"/>
                <a:gd name="connsiteX3-85" fmla="*/ 417104 w 1239009"/>
                <a:gd name="connsiteY3-86" fmla="*/ 1348795 h 5472891"/>
                <a:gd name="connsiteX4-87" fmla="*/ 745494 w 1239009"/>
                <a:gd name="connsiteY4-88" fmla="*/ 0 h 5472891"/>
                <a:gd name="connsiteX5-89" fmla="*/ 1239009 w 1239009"/>
                <a:gd name="connsiteY5-90" fmla="*/ 0 h 5472891"/>
                <a:gd name="connsiteX6-91" fmla="*/ 1239009 w 1239009"/>
                <a:gd name="connsiteY6-92" fmla="*/ 5472891 h 5472891"/>
                <a:gd name="connsiteX7-93" fmla="*/ 0 w 1239009"/>
                <a:gd name="connsiteY7-94" fmla="*/ 5472891 h 5472891"/>
                <a:gd name="connsiteX0-95" fmla="*/ 0 w 1239009"/>
                <a:gd name="connsiteY0-96" fmla="*/ 5472891 h 5472891"/>
                <a:gd name="connsiteX1-97" fmla="*/ 0 w 1239009"/>
                <a:gd name="connsiteY1-98" fmla="*/ 2274755 h 5472891"/>
                <a:gd name="connsiteX2-99" fmla="*/ 133392 w 1239009"/>
                <a:gd name="connsiteY2-100" fmla="*/ 2007608 h 5472891"/>
                <a:gd name="connsiteX3-101" fmla="*/ 417104 w 1239009"/>
                <a:gd name="connsiteY3-102" fmla="*/ 1348795 h 5472891"/>
                <a:gd name="connsiteX4-103" fmla="*/ 745494 w 1239009"/>
                <a:gd name="connsiteY4-104" fmla="*/ 0 h 5472891"/>
                <a:gd name="connsiteX5-105" fmla="*/ 1239009 w 1239009"/>
                <a:gd name="connsiteY5-106" fmla="*/ 0 h 5472891"/>
                <a:gd name="connsiteX6-107" fmla="*/ 1239009 w 1239009"/>
                <a:gd name="connsiteY6-108" fmla="*/ 5472891 h 5472891"/>
                <a:gd name="connsiteX7-109" fmla="*/ 0 w 1239009"/>
                <a:gd name="connsiteY7-110" fmla="*/ 5472891 h 5472891"/>
                <a:gd name="connsiteX0-111" fmla="*/ 0 w 1239009"/>
                <a:gd name="connsiteY0-112" fmla="*/ 5472891 h 5472891"/>
                <a:gd name="connsiteX1-113" fmla="*/ 0 w 1239009"/>
                <a:gd name="connsiteY1-114" fmla="*/ 2274755 h 5472891"/>
                <a:gd name="connsiteX2-115" fmla="*/ 133392 w 1239009"/>
                <a:gd name="connsiteY2-116" fmla="*/ 2007608 h 5472891"/>
                <a:gd name="connsiteX3-117" fmla="*/ 417104 w 1239009"/>
                <a:gd name="connsiteY3-118" fmla="*/ 1348795 h 5472891"/>
                <a:gd name="connsiteX4-119" fmla="*/ 745494 w 1239009"/>
                <a:gd name="connsiteY4-120" fmla="*/ 0 h 5472891"/>
                <a:gd name="connsiteX5-121" fmla="*/ 1239009 w 1239009"/>
                <a:gd name="connsiteY5-122" fmla="*/ 0 h 5472891"/>
                <a:gd name="connsiteX6-123" fmla="*/ 1239009 w 1239009"/>
                <a:gd name="connsiteY6-124" fmla="*/ 5472891 h 5472891"/>
                <a:gd name="connsiteX7-125" fmla="*/ 0 w 1239009"/>
                <a:gd name="connsiteY7-126" fmla="*/ 5472891 h 5472891"/>
                <a:gd name="connsiteX0-127" fmla="*/ 0 w 1239009"/>
                <a:gd name="connsiteY0-128" fmla="*/ 5472891 h 5472891"/>
                <a:gd name="connsiteX1-129" fmla="*/ 0 w 1239009"/>
                <a:gd name="connsiteY1-130" fmla="*/ 2274755 h 5472891"/>
                <a:gd name="connsiteX2-131" fmla="*/ 133392 w 1239009"/>
                <a:gd name="connsiteY2-132" fmla="*/ 2007608 h 5472891"/>
                <a:gd name="connsiteX3-133" fmla="*/ 417104 w 1239009"/>
                <a:gd name="connsiteY3-134" fmla="*/ 1348795 h 5472891"/>
                <a:gd name="connsiteX4-135" fmla="*/ 745494 w 1239009"/>
                <a:gd name="connsiteY4-136" fmla="*/ 0 h 5472891"/>
                <a:gd name="connsiteX5-137" fmla="*/ 1239009 w 1239009"/>
                <a:gd name="connsiteY5-138" fmla="*/ 0 h 5472891"/>
                <a:gd name="connsiteX6-139" fmla="*/ 1239009 w 1239009"/>
                <a:gd name="connsiteY6-140" fmla="*/ 5472891 h 5472891"/>
                <a:gd name="connsiteX7-141" fmla="*/ 0 w 1239009"/>
                <a:gd name="connsiteY7-142" fmla="*/ 5472891 h 5472891"/>
                <a:gd name="connsiteX0-143" fmla="*/ 0 w 1239009"/>
                <a:gd name="connsiteY0-144" fmla="*/ 5472891 h 5472891"/>
                <a:gd name="connsiteX1-145" fmla="*/ 0 w 1239009"/>
                <a:gd name="connsiteY1-146" fmla="*/ 2274755 h 5472891"/>
                <a:gd name="connsiteX2-147" fmla="*/ 133392 w 1239009"/>
                <a:gd name="connsiteY2-148" fmla="*/ 2007608 h 5472891"/>
                <a:gd name="connsiteX3-149" fmla="*/ 417104 w 1239009"/>
                <a:gd name="connsiteY3-150" fmla="*/ 1348795 h 5472891"/>
                <a:gd name="connsiteX4-151" fmla="*/ 745494 w 1239009"/>
                <a:gd name="connsiteY4-152" fmla="*/ 0 h 5472891"/>
                <a:gd name="connsiteX5-153" fmla="*/ 1239009 w 1239009"/>
                <a:gd name="connsiteY5-154" fmla="*/ 0 h 5472891"/>
                <a:gd name="connsiteX6-155" fmla="*/ 1239009 w 1239009"/>
                <a:gd name="connsiteY6-156" fmla="*/ 5472891 h 5472891"/>
                <a:gd name="connsiteX7-157" fmla="*/ 0 w 1239009"/>
                <a:gd name="connsiteY7-158" fmla="*/ 5472891 h 5472891"/>
                <a:gd name="connsiteX0-159" fmla="*/ 0 w 1239009"/>
                <a:gd name="connsiteY0-160" fmla="*/ 5472891 h 5472891"/>
                <a:gd name="connsiteX1-161" fmla="*/ 0 w 1239009"/>
                <a:gd name="connsiteY1-162" fmla="*/ 2274755 h 5472891"/>
                <a:gd name="connsiteX2-163" fmla="*/ 133392 w 1239009"/>
                <a:gd name="connsiteY2-164" fmla="*/ 2007608 h 5472891"/>
                <a:gd name="connsiteX3-165" fmla="*/ 417104 w 1239009"/>
                <a:gd name="connsiteY3-166" fmla="*/ 1348795 h 5472891"/>
                <a:gd name="connsiteX4-167" fmla="*/ 745494 w 1239009"/>
                <a:gd name="connsiteY4-168" fmla="*/ 0 h 5472891"/>
                <a:gd name="connsiteX5-169" fmla="*/ 1239009 w 1239009"/>
                <a:gd name="connsiteY5-170" fmla="*/ 0 h 5472891"/>
                <a:gd name="connsiteX6-171" fmla="*/ 1239009 w 1239009"/>
                <a:gd name="connsiteY6-172" fmla="*/ 5472891 h 5472891"/>
                <a:gd name="connsiteX7-173" fmla="*/ 0 w 1239009"/>
                <a:gd name="connsiteY7-174" fmla="*/ 5472891 h 5472891"/>
                <a:gd name="connsiteX0-175" fmla="*/ 0 w 1239009"/>
                <a:gd name="connsiteY0-176" fmla="*/ 5472891 h 5472891"/>
                <a:gd name="connsiteX1-177" fmla="*/ 0 w 1239009"/>
                <a:gd name="connsiteY1-178" fmla="*/ 2267612 h 5472891"/>
                <a:gd name="connsiteX2-179" fmla="*/ 133392 w 1239009"/>
                <a:gd name="connsiteY2-180" fmla="*/ 2007608 h 5472891"/>
                <a:gd name="connsiteX3-181" fmla="*/ 417104 w 1239009"/>
                <a:gd name="connsiteY3-182" fmla="*/ 1348795 h 5472891"/>
                <a:gd name="connsiteX4-183" fmla="*/ 745494 w 1239009"/>
                <a:gd name="connsiteY4-184" fmla="*/ 0 h 5472891"/>
                <a:gd name="connsiteX5-185" fmla="*/ 1239009 w 1239009"/>
                <a:gd name="connsiteY5-186" fmla="*/ 0 h 5472891"/>
                <a:gd name="connsiteX6-187" fmla="*/ 1239009 w 1239009"/>
                <a:gd name="connsiteY6-188" fmla="*/ 5472891 h 5472891"/>
                <a:gd name="connsiteX7-189" fmla="*/ 0 w 1239009"/>
                <a:gd name="connsiteY7-190" fmla="*/ 5472891 h 5472891"/>
                <a:gd name="connsiteX0-191" fmla="*/ 0 w 1239009"/>
                <a:gd name="connsiteY0-192" fmla="*/ 5472891 h 5472891"/>
                <a:gd name="connsiteX1-193" fmla="*/ 0 w 1239009"/>
                <a:gd name="connsiteY1-194" fmla="*/ 2267612 h 5472891"/>
                <a:gd name="connsiteX2-195" fmla="*/ 133392 w 1239009"/>
                <a:gd name="connsiteY2-196" fmla="*/ 2007608 h 5472891"/>
                <a:gd name="connsiteX3-197" fmla="*/ 417104 w 1239009"/>
                <a:gd name="connsiteY3-198" fmla="*/ 1348795 h 5472891"/>
                <a:gd name="connsiteX4-199" fmla="*/ 745494 w 1239009"/>
                <a:gd name="connsiteY4-200" fmla="*/ 0 h 5472891"/>
                <a:gd name="connsiteX5-201" fmla="*/ 1239009 w 1239009"/>
                <a:gd name="connsiteY5-202" fmla="*/ 0 h 5472891"/>
                <a:gd name="connsiteX6-203" fmla="*/ 1239009 w 1239009"/>
                <a:gd name="connsiteY6-204" fmla="*/ 5472891 h 5472891"/>
                <a:gd name="connsiteX7-205" fmla="*/ 0 w 1239009"/>
                <a:gd name="connsiteY7-206" fmla="*/ 5472891 h 5472891"/>
                <a:gd name="connsiteX0-207" fmla="*/ 0 w 1239009"/>
                <a:gd name="connsiteY0-208" fmla="*/ 5472891 h 5472891"/>
                <a:gd name="connsiteX1-209" fmla="*/ 0 w 1239009"/>
                <a:gd name="connsiteY1-210" fmla="*/ 2267612 h 5472891"/>
                <a:gd name="connsiteX2-211" fmla="*/ 133392 w 1239009"/>
                <a:gd name="connsiteY2-212" fmla="*/ 2007608 h 5472891"/>
                <a:gd name="connsiteX3-213" fmla="*/ 417104 w 1239009"/>
                <a:gd name="connsiteY3-214" fmla="*/ 1348795 h 5472891"/>
                <a:gd name="connsiteX4-215" fmla="*/ 745494 w 1239009"/>
                <a:gd name="connsiteY4-216" fmla="*/ 0 h 5472891"/>
                <a:gd name="connsiteX5-217" fmla="*/ 1239009 w 1239009"/>
                <a:gd name="connsiteY5-218" fmla="*/ 0 h 5472891"/>
                <a:gd name="connsiteX6-219" fmla="*/ 1239009 w 1239009"/>
                <a:gd name="connsiteY6-220" fmla="*/ 5472891 h 5472891"/>
                <a:gd name="connsiteX7-221" fmla="*/ 0 w 1239009"/>
                <a:gd name="connsiteY7-222" fmla="*/ 5472891 h 5472891"/>
                <a:gd name="connsiteX0-223" fmla="*/ 1239009 w 1344560"/>
                <a:gd name="connsiteY0-224" fmla="*/ 5472891 h 5578442"/>
                <a:gd name="connsiteX1-225" fmla="*/ 0 w 1344560"/>
                <a:gd name="connsiteY1-226" fmla="*/ 5472891 h 5578442"/>
                <a:gd name="connsiteX2-227" fmla="*/ 0 w 1344560"/>
                <a:gd name="connsiteY2-228" fmla="*/ 2267612 h 5578442"/>
                <a:gd name="connsiteX3-229" fmla="*/ 133392 w 1344560"/>
                <a:gd name="connsiteY3-230" fmla="*/ 2007608 h 5578442"/>
                <a:gd name="connsiteX4-231" fmla="*/ 417104 w 1344560"/>
                <a:gd name="connsiteY4-232" fmla="*/ 1348795 h 5578442"/>
                <a:gd name="connsiteX5-233" fmla="*/ 745494 w 1344560"/>
                <a:gd name="connsiteY5-234" fmla="*/ 0 h 5578442"/>
                <a:gd name="connsiteX6-235" fmla="*/ 1239009 w 1344560"/>
                <a:gd name="connsiteY6-236" fmla="*/ 0 h 5578442"/>
                <a:gd name="connsiteX7-237" fmla="*/ 1344560 w 1344560"/>
                <a:gd name="connsiteY7-238" fmla="*/ 5578442 h 5578442"/>
                <a:gd name="connsiteX0-239" fmla="*/ 0 w 1344560"/>
                <a:gd name="connsiteY0-240" fmla="*/ 5472891 h 5578442"/>
                <a:gd name="connsiteX1-241" fmla="*/ 0 w 1344560"/>
                <a:gd name="connsiteY1-242" fmla="*/ 2267612 h 5578442"/>
                <a:gd name="connsiteX2-243" fmla="*/ 133392 w 1344560"/>
                <a:gd name="connsiteY2-244" fmla="*/ 2007608 h 5578442"/>
                <a:gd name="connsiteX3-245" fmla="*/ 417104 w 1344560"/>
                <a:gd name="connsiteY3-246" fmla="*/ 1348795 h 5578442"/>
                <a:gd name="connsiteX4-247" fmla="*/ 745494 w 1344560"/>
                <a:gd name="connsiteY4-248" fmla="*/ 0 h 5578442"/>
                <a:gd name="connsiteX5-249" fmla="*/ 1239009 w 1344560"/>
                <a:gd name="connsiteY5-250" fmla="*/ 0 h 5578442"/>
                <a:gd name="connsiteX6-251" fmla="*/ 1344560 w 1344560"/>
                <a:gd name="connsiteY6-252" fmla="*/ 5578442 h 5578442"/>
                <a:gd name="connsiteX0-253" fmla="*/ 0 w 1239009"/>
                <a:gd name="connsiteY0-254" fmla="*/ 5472891 h 5497249"/>
                <a:gd name="connsiteX1-255" fmla="*/ 0 w 1239009"/>
                <a:gd name="connsiteY1-256" fmla="*/ 2267612 h 5497249"/>
                <a:gd name="connsiteX2-257" fmla="*/ 133392 w 1239009"/>
                <a:gd name="connsiteY2-258" fmla="*/ 2007608 h 5497249"/>
                <a:gd name="connsiteX3-259" fmla="*/ 417104 w 1239009"/>
                <a:gd name="connsiteY3-260" fmla="*/ 1348795 h 5497249"/>
                <a:gd name="connsiteX4-261" fmla="*/ 745494 w 1239009"/>
                <a:gd name="connsiteY4-262" fmla="*/ 0 h 5497249"/>
                <a:gd name="connsiteX5-263" fmla="*/ 1239009 w 1239009"/>
                <a:gd name="connsiteY5-264" fmla="*/ 0 h 5497249"/>
                <a:gd name="connsiteX6-265" fmla="*/ 1230889 w 1239009"/>
                <a:gd name="connsiteY6-266" fmla="*/ 5497249 h 5497249"/>
                <a:gd name="connsiteX0-267" fmla="*/ 0 w 1239009"/>
                <a:gd name="connsiteY0-268" fmla="*/ 2267612 h 5497249"/>
                <a:gd name="connsiteX1-269" fmla="*/ 133392 w 1239009"/>
                <a:gd name="connsiteY1-270" fmla="*/ 2007608 h 5497249"/>
                <a:gd name="connsiteX2-271" fmla="*/ 417104 w 1239009"/>
                <a:gd name="connsiteY2-272" fmla="*/ 1348795 h 5497249"/>
                <a:gd name="connsiteX3-273" fmla="*/ 745494 w 1239009"/>
                <a:gd name="connsiteY3-274" fmla="*/ 0 h 5497249"/>
                <a:gd name="connsiteX4-275" fmla="*/ 1239009 w 1239009"/>
                <a:gd name="connsiteY4-276" fmla="*/ 0 h 5497249"/>
                <a:gd name="connsiteX5-277" fmla="*/ 1230889 w 1239009"/>
                <a:gd name="connsiteY5-278" fmla="*/ 5497249 h 5497249"/>
                <a:gd name="connsiteX0-279" fmla="*/ 0 w 1239009"/>
                <a:gd name="connsiteY0-280" fmla="*/ 2267612 h 2267612"/>
                <a:gd name="connsiteX1-281" fmla="*/ 133392 w 1239009"/>
                <a:gd name="connsiteY1-282" fmla="*/ 2007608 h 2267612"/>
                <a:gd name="connsiteX2-283" fmla="*/ 417104 w 1239009"/>
                <a:gd name="connsiteY2-284" fmla="*/ 1348795 h 2267612"/>
                <a:gd name="connsiteX3-285" fmla="*/ 745494 w 1239009"/>
                <a:gd name="connsiteY3-286" fmla="*/ 0 h 2267612"/>
                <a:gd name="connsiteX4-287" fmla="*/ 1239009 w 1239009"/>
                <a:gd name="connsiteY4-288" fmla="*/ 0 h 2267612"/>
                <a:gd name="connsiteX0-289" fmla="*/ 0 w 745494"/>
                <a:gd name="connsiteY0-290" fmla="*/ 2267612 h 2267612"/>
                <a:gd name="connsiteX1-291" fmla="*/ 133392 w 745494"/>
                <a:gd name="connsiteY1-292" fmla="*/ 2007608 h 2267612"/>
                <a:gd name="connsiteX2-293" fmla="*/ 417104 w 745494"/>
                <a:gd name="connsiteY2-294" fmla="*/ 1348795 h 2267612"/>
                <a:gd name="connsiteX3-295" fmla="*/ 745494 w 745494"/>
                <a:gd name="connsiteY3-296" fmla="*/ 0 h 2267612"/>
              </a:gdLst>
              <a:ahLst/>
              <a:cxnLst>
                <a:cxn ang="0">
                  <a:pos x="connsiteX0-1" y="connsiteY0-2"/>
                </a:cxn>
                <a:cxn ang="0">
                  <a:pos x="connsiteX1-3" y="connsiteY1-4"/>
                </a:cxn>
                <a:cxn ang="0">
                  <a:pos x="connsiteX2-5" y="connsiteY2-6"/>
                </a:cxn>
                <a:cxn ang="0">
                  <a:pos x="connsiteX3-7" y="connsiteY3-8"/>
                </a:cxn>
              </a:cxnLst>
              <a:rect l="l" t="t" r="r" b="b"/>
              <a:pathLst>
                <a:path w="745494" h="2267612">
                  <a:moveTo>
                    <a:pt x="0" y="2267612"/>
                  </a:moveTo>
                  <a:cubicBezTo>
                    <a:pt x="73039" y="2135701"/>
                    <a:pt x="74641" y="2129995"/>
                    <a:pt x="133392" y="2007608"/>
                  </a:cubicBezTo>
                  <a:cubicBezTo>
                    <a:pt x="282647" y="1700692"/>
                    <a:pt x="298990" y="1670000"/>
                    <a:pt x="417104" y="1348795"/>
                  </a:cubicBezTo>
                  <a:cubicBezTo>
                    <a:pt x="586552" y="788072"/>
                    <a:pt x="612218" y="682960"/>
                    <a:pt x="745494" y="0"/>
                  </a:cubicBezTo>
                </a:path>
              </a:pathLst>
            </a:custGeom>
            <a:solidFill>
              <a:schemeClr val="bg1"/>
            </a:solidFill>
            <a:ln w="25400">
              <a:solidFill>
                <a:srgbClr val="EC6D7B"/>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7" name="组合 66"/>
          <p:cNvGrpSpPr/>
          <p:nvPr/>
        </p:nvGrpSpPr>
        <p:grpSpPr>
          <a:xfrm>
            <a:off x="2805722" y="1805139"/>
            <a:ext cx="5759550" cy="1552472"/>
            <a:chOff x="2805722" y="1805139"/>
            <a:chExt cx="5759550" cy="1552472"/>
          </a:xfrm>
        </p:grpSpPr>
        <p:sp>
          <p:nvSpPr>
            <p:cNvPr id="68" name="任意多边形 67"/>
            <p:cNvSpPr/>
            <p:nvPr/>
          </p:nvSpPr>
          <p:spPr>
            <a:xfrm rot="5400000">
              <a:off x="7077519" y="1869858"/>
              <a:ext cx="589121" cy="2386385"/>
            </a:xfrm>
            <a:custGeom>
              <a:avLst/>
              <a:gdLst>
                <a:gd name="connsiteX0" fmla="*/ 0 w 1239009"/>
                <a:gd name="connsiteY0" fmla="*/ 5472891 h 5472891"/>
                <a:gd name="connsiteX1" fmla="*/ 0 w 1239009"/>
                <a:gd name="connsiteY1" fmla="*/ 2274755 h 5472891"/>
                <a:gd name="connsiteX2" fmla="*/ 133392 w 1239009"/>
                <a:gd name="connsiteY2" fmla="*/ 2007608 h 5472891"/>
                <a:gd name="connsiteX3" fmla="*/ 417104 w 1239009"/>
                <a:gd name="connsiteY3" fmla="*/ 1348795 h 5472891"/>
                <a:gd name="connsiteX4" fmla="*/ 745494 w 1239009"/>
                <a:gd name="connsiteY4" fmla="*/ 0 h 5472891"/>
                <a:gd name="connsiteX5" fmla="*/ 1239009 w 1239009"/>
                <a:gd name="connsiteY5" fmla="*/ 0 h 5472891"/>
                <a:gd name="connsiteX6" fmla="*/ 1239009 w 1239009"/>
                <a:gd name="connsiteY6" fmla="*/ 5472891 h 5472891"/>
                <a:gd name="connsiteX0-1" fmla="*/ 0 w 1239009"/>
                <a:gd name="connsiteY0-2" fmla="*/ 5472891 h 5472891"/>
                <a:gd name="connsiteX1-3" fmla="*/ 0 w 1239009"/>
                <a:gd name="connsiteY1-4" fmla="*/ 2274755 h 5472891"/>
                <a:gd name="connsiteX2-5" fmla="*/ 133392 w 1239009"/>
                <a:gd name="connsiteY2-6" fmla="*/ 2007608 h 5472891"/>
                <a:gd name="connsiteX3-7" fmla="*/ 417104 w 1239009"/>
                <a:gd name="connsiteY3-8" fmla="*/ 1348795 h 5472891"/>
                <a:gd name="connsiteX4-9" fmla="*/ 745494 w 1239009"/>
                <a:gd name="connsiteY4-10" fmla="*/ 0 h 5472891"/>
                <a:gd name="connsiteX5-11" fmla="*/ 1239009 w 1239009"/>
                <a:gd name="connsiteY5-12" fmla="*/ 0 h 5472891"/>
                <a:gd name="connsiteX6-13" fmla="*/ 1239009 w 1239009"/>
                <a:gd name="connsiteY6-14" fmla="*/ 5472891 h 5472891"/>
                <a:gd name="connsiteX7" fmla="*/ 0 w 1239009"/>
                <a:gd name="connsiteY7" fmla="*/ 5472891 h 5472891"/>
                <a:gd name="connsiteX0-15" fmla="*/ 0 w 1239009"/>
                <a:gd name="connsiteY0-16" fmla="*/ 5472891 h 5472891"/>
                <a:gd name="connsiteX1-17" fmla="*/ 0 w 1239009"/>
                <a:gd name="connsiteY1-18" fmla="*/ 2274755 h 5472891"/>
                <a:gd name="connsiteX2-19" fmla="*/ 133392 w 1239009"/>
                <a:gd name="connsiteY2-20" fmla="*/ 2007608 h 5472891"/>
                <a:gd name="connsiteX3-21" fmla="*/ 417104 w 1239009"/>
                <a:gd name="connsiteY3-22" fmla="*/ 1348795 h 5472891"/>
                <a:gd name="connsiteX4-23" fmla="*/ 745494 w 1239009"/>
                <a:gd name="connsiteY4-24" fmla="*/ 0 h 5472891"/>
                <a:gd name="connsiteX5-25" fmla="*/ 1239009 w 1239009"/>
                <a:gd name="connsiteY5-26" fmla="*/ 0 h 5472891"/>
                <a:gd name="connsiteX6-27" fmla="*/ 1239009 w 1239009"/>
                <a:gd name="connsiteY6-28" fmla="*/ 5472891 h 5472891"/>
                <a:gd name="connsiteX7-29" fmla="*/ 0 w 1239009"/>
                <a:gd name="connsiteY7-30" fmla="*/ 5472891 h 5472891"/>
                <a:gd name="connsiteX0-31" fmla="*/ 0 w 1239009"/>
                <a:gd name="connsiteY0-32" fmla="*/ 5472891 h 5472891"/>
                <a:gd name="connsiteX1-33" fmla="*/ 0 w 1239009"/>
                <a:gd name="connsiteY1-34" fmla="*/ 2274755 h 5472891"/>
                <a:gd name="connsiteX2-35" fmla="*/ 133392 w 1239009"/>
                <a:gd name="connsiteY2-36" fmla="*/ 2007608 h 5472891"/>
                <a:gd name="connsiteX3-37" fmla="*/ 417104 w 1239009"/>
                <a:gd name="connsiteY3-38" fmla="*/ 1348795 h 5472891"/>
                <a:gd name="connsiteX4-39" fmla="*/ 745494 w 1239009"/>
                <a:gd name="connsiteY4-40" fmla="*/ 0 h 5472891"/>
                <a:gd name="connsiteX5-41" fmla="*/ 1239009 w 1239009"/>
                <a:gd name="connsiteY5-42" fmla="*/ 0 h 5472891"/>
                <a:gd name="connsiteX6-43" fmla="*/ 1239009 w 1239009"/>
                <a:gd name="connsiteY6-44" fmla="*/ 5472891 h 5472891"/>
                <a:gd name="connsiteX7-45" fmla="*/ 0 w 1239009"/>
                <a:gd name="connsiteY7-46" fmla="*/ 5472891 h 5472891"/>
                <a:gd name="connsiteX0-47" fmla="*/ 0 w 1239009"/>
                <a:gd name="connsiteY0-48" fmla="*/ 5472891 h 5472891"/>
                <a:gd name="connsiteX1-49" fmla="*/ 0 w 1239009"/>
                <a:gd name="connsiteY1-50" fmla="*/ 2274755 h 5472891"/>
                <a:gd name="connsiteX2-51" fmla="*/ 133392 w 1239009"/>
                <a:gd name="connsiteY2-52" fmla="*/ 2007608 h 5472891"/>
                <a:gd name="connsiteX3-53" fmla="*/ 417104 w 1239009"/>
                <a:gd name="connsiteY3-54" fmla="*/ 1348795 h 5472891"/>
                <a:gd name="connsiteX4-55" fmla="*/ 745494 w 1239009"/>
                <a:gd name="connsiteY4-56" fmla="*/ 0 h 5472891"/>
                <a:gd name="connsiteX5-57" fmla="*/ 1239009 w 1239009"/>
                <a:gd name="connsiteY5-58" fmla="*/ 0 h 5472891"/>
                <a:gd name="connsiteX6-59" fmla="*/ 1239009 w 1239009"/>
                <a:gd name="connsiteY6-60" fmla="*/ 5472891 h 5472891"/>
                <a:gd name="connsiteX7-61" fmla="*/ 0 w 1239009"/>
                <a:gd name="connsiteY7-62" fmla="*/ 5472891 h 5472891"/>
                <a:gd name="connsiteX0-63" fmla="*/ 0 w 1239009"/>
                <a:gd name="connsiteY0-64" fmla="*/ 5472891 h 5472891"/>
                <a:gd name="connsiteX1-65" fmla="*/ 0 w 1239009"/>
                <a:gd name="connsiteY1-66" fmla="*/ 2274755 h 5472891"/>
                <a:gd name="connsiteX2-67" fmla="*/ 133392 w 1239009"/>
                <a:gd name="connsiteY2-68" fmla="*/ 2007608 h 5472891"/>
                <a:gd name="connsiteX3-69" fmla="*/ 417104 w 1239009"/>
                <a:gd name="connsiteY3-70" fmla="*/ 1348795 h 5472891"/>
                <a:gd name="connsiteX4-71" fmla="*/ 745494 w 1239009"/>
                <a:gd name="connsiteY4-72" fmla="*/ 0 h 5472891"/>
                <a:gd name="connsiteX5-73" fmla="*/ 1239009 w 1239009"/>
                <a:gd name="connsiteY5-74" fmla="*/ 0 h 5472891"/>
                <a:gd name="connsiteX6-75" fmla="*/ 1239009 w 1239009"/>
                <a:gd name="connsiteY6-76" fmla="*/ 5472891 h 5472891"/>
                <a:gd name="connsiteX7-77" fmla="*/ 0 w 1239009"/>
                <a:gd name="connsiteY7-78" fmla="*/ 5472891 h 5472891"/>
                <a:gd name="connsiteX0-79" fmla="*/ 0 w 1239009"/>
                <a:gd name="connsiteY0-80" fmla="*/ 5472891 h 5472891"/>
                <a:gd name="connsiteX1-81" fmla="*/ 0 w 1239009"/>
                <a:gd name="connsiteY1-82" fmla="*/ 2274755 h 5472891"/>
                <a:gd name="connsiteX2-83" fmla="*/ 133392 w 1239009"/>
                <a:gd name="connsiteY2-84" fmla="*/ 2007608 h 5472891"/>
                <a:gd name="connsiteX3-85" fmla="*/ 417104 w 1239009"/>
                <a:gd name="connsiteY3-86" fmla="*/ 1348795 h 5472891"/>
                <a:gd name="connsiteX4-87" fmla="*/ 745494 w 1239009"/>
                <a:gd name="connsiteY4-88" fmla="*/ 0 h 5472891"/>
                <a:gd name="connsiteX5-89" fmla="*/ 1239009 w 1239009"/>
                <a:gd name="connsiteY5-90" fmla="*/ 0 h 5472891"/>
                <a:gd name="connsiteX6-91" fmla="*/ 1239009 w 1239009"/>
                <a:gd name="connsiteY6-92" fmla="*/ 5472891 h 5472891"/>
                <a:gd name="connsiteX7-93" fmla="*/ 0 w 1239009"/>
                <a:gd name="connsiteY7-94" fmla="*/ 5472891 h 5472891"/>
                <a:gd name="connsiteX0-95" fmla="*/ 0 w 1239009"/>
                <a:gd name="connsiteY0-96" fmla="*/ 5472891 h 5472891"/>
                <a:gd name="connsiteX1-97" fmla="*/ 0 w 1239009"/>
                <a:gd name="connsiteY1-98" fmla="*/ 2274755 h 5472891"/>
                <a:gd name="connsiteX2-99" fmla="*/ 133392 w 1239009"/>
                <a:gd name="connsiteY2-100" fmla="*/ 2007608 h 5472891"/>
                <a:gd name="connsiteX3-101" fmla="*/ 417104 w 1239009"/>
                <a:gd name="connsiteY3-102" fmla="*/ 1348795 h 5472891"/>
                <a:gd name="connsiteX4-103" fmla="*/ 745494 w 1239009"/>
                <a:gd name="connsiteY4-104" fmla="*/ 0 h 5472891"/>
                <a:gd name="connsiteX5-105" fmla="*/ 1239009 w 1239009"/>
                <a:gd name="connsiteY5-106" fmla="*/ 0 h 5472891"/>
                <a:gd name="connsiteX6-107" fmla="*/ 1239009 w 1239009"/>
                <a:gd name="connsiteY6-108" fmla="*/ 5472891 h 5472891"/>
                <a:gd name="connsiteX7-109" fmla="*/ 0 w 1239009"/>
                <a:gd name="connsiteY7-110" fmla="*/ 5472891 h 5472891"/>
                <a:gd name="connsiteX0-111" fmla="*/ 0 w 1239009"/>
                <a:gd name="connsiteY0-112" fmla="*/ 5472891 h 5472891"/>
                <a:gd name="connsiteX1-113" fmla="*/ 0 w 1239009"/>
                <a:gd name="connsiteY1-114" fmla="*/ 2274755 h 5472891"/>
                <a:gd name="connsiteX2-115" fmla="*/ 133392 w 1239009"/>
                <a:gd name="connsiteY2-116" fmla="*/ 2007608 h 5472891"/>
                <a:gd name="connsiteX3-117" fmla="*/ 417104 w 1239009"/>
                <a:gd name="connsiteY3-118" fmla="*/ 1348795 h 5472891"/>
                <a:gd name="connsiteX4-119" fmla="*/ 745494 w 1239009"/>
                <a:gd name="connsiteY4-120" fmla="*/ 0 h 5472891"/>
                <a:gd name="connsiteX5-121" fmla="*/ 1239009 w 1239009"/>
                <a:gd name="connsiteY5-122" fmla="*/ 0 h 5472891"/>
                <a:gd name="connsiteX6-123" fmla="*/ 1239009 w 1239009"/>
                <a:gd name="connsiteY6-124" fmla="*/ 5472891 h 5472891"/>
                <a:gd name="connsiteX7-125" fmla="*/ 0 w 1239009"/>
                <a:gd name="connsiteY7-126" fmla="*/ 5472891 h 5472891"/>
                <a:gd name="connsiteX0-127" fmla="*/ 0 w 1239009"/>
                <a:gd name="connsiteY0-128" fmla="*/ 5472891 h 5472891"/>
                <a:gd name="connsiteX1-129" fmla="*/ 0 w 1239009"/>
                <a:gd name="connsiteY1-130" fmla="*/ 2274755 h 5472891"/>
                <a:gd name="connsiteX2-131" fmla="*/ 133392 w 1239009"/>
                <a:gd name="connsiteY2-132" fmla="*/ 2007608 h 5472891"/>
                <a:gd name="connsiteX3-133" fmla="*/ 417104 w 1239009"/>
                <a:gd name="connsiteY3-134" fmla="*/ 1348795 h 5472891"/>
                <a:gd name="connsiteX4-135" fmla="*/ 745494 w 1239009"/>
                <a:gd name="connsiteY4-136" fmla="*/ 0 h 5472891"/>
                <a:gd name="connsiteX5-137" fmla="*/ 1239009 w 1239009"/>
                <a:gd name="connsiteY5-138" fmla="*/ 0 h 5472891"/>
                <a:gd name="connsiteX6-139" fmla="*/ 1239009 w 1239009"/>
                <a:gd name="connsiteY6-140" fmla="*/ 5472891 h 5472891"/>
                <a:gd name="connsiteX7-141" fmla="*/ 0 w 1239009"/>
                <a:gd name="connsiteY7-142" fmla="*/ 5472891 h 5472891"/>
                <a:gd name="connsiteX0-143" fmla="*/ 0 w 1239009"/>
                <a:gd name="connsiteY0-144" fmla="*/ 5472891 h 5472891"/>
                <a:gd name="connsiteX1-145" fmla="*/ 0 w 1239009"/>
                <a:gd name="connsiteY1-146" fmla="*/ 2274755 h 5472891"/>
                <a:gd name="connsiteX2-147" fmla="*/ 133392 w 1239009"/>
                <a:gd name="connsiteY2-148" fmla="*/ 2007608 h 5472891"/>
                <a:gd name="connsiteX3-149" fmla="*/ 417104 w 1239009"/>
                <a:gd name="connsiteY3-150" fmla="*/ 1348795 h 5472891"/>
                <a:gd name="connsiteX4-151" fmla="*/ 745494 w 1239009"/>
                <a:gd name="connsiteY4-152" fmla="*/ 0 h 5472891"/>
                <a:gd name="connsiteX5-153" fmla="*/ 1239009 w 1239009"/>
                <a:gd name="connsiteY5-154" fmla="*/ 0 h 5472891"/>
                <a:gd name="connsiteX6-155" fmla="*/ 1239009 w 1239009"/>
                <a:gd name="connsiteY6-156" fmla="*/ 5472891 h 5472891"/>
                <a:gd name="connsiteX7-157" fmla="*/ 0 w 1239009"/>
                <a:gd name="connsiteY7-158" fmla="*/ 5472891 h 5472891"/>
                <a:gd name="connsiteX0-159" fmla="*/ 0 w 1239009"/>
                <a:gd name="connsiteY0-160" fmla="*/ 5472891 h 5472891"/>
                <a:gd name="connsiteX1-161" fmla="*/ 0 w 1239009"/>
                <a:gd name="connsiteY1-162" fmla="*/ 2274755 h 5472891"/>
                <a:gd name="connsiteX2-163" fmla="*/ 133392 w 1239009"/>
                <a:gd name="connsiteY2-164" fmla="*/ 2007608 h 5472891"/>
                <a:gd name="connsiteX3-165" fmla="*/ 417104 w 1239009"/>
                <a:gd name="connsiteY3-166" fmla="*/ 1348795 h 5472891"/>
                <a:gd name="connsiteX4-167" fmla="*/ 745494 w 1239009"/>
                <a:gd name="connsiteY4-168" fmla="*/ 0 h 5472891"/>
                <a:gd name="connsiteX5-169" fmla="*/ 1239009 w 1239009"/>
                <a:gd name="connsiteY5-170" fmla="*/ 0 h 5472891"/>
                <a:gd name="connsiteX6-171" fmla="*/ 1239009 w 1239009"/>
                <a:gd name="connsiteY6-172" fmla="*/ 5472891 h 5472891"/>
                <a:gd name="connsiteX7-173" fmla="*/ 0 w 1239009"/>
                <a:gd name="connsiteY7-174" fmla="*/ 5472891 h 5472891"/>
                <a:gd name="connsiteX0-175" fmla="*/ 0 w 1239009"/>
                <a:gd name="connsiteY0-176" fmla="*/ 5472891 h 5472891"/>
                <a:gd name="connsiteX1-177" fmla="*/ 0 w 1239009"/>
                <a:gd name="connsiteY1-178" fmla="*/ 2267612 h 5472891"/>
                <a:gd name="connsiteX2-179" fmla="*/ 133392 w 1239009"/>
                <a:gd name="connsiteY2-180" fmla="*/ 2007608 h 5472891"/>
                <a:gd name="connsiteX3-181" fmla="*/ 417104 w 1239009"/>
                <a:gd name="connsiteY3-182" fmla="*/ 1348795 h 5472891"/>
                <a:gd name="connsiteX4-183" fmla="*/ 745494 w 1239009"/>
                <a:gd name="connsiteY4-184" fmla="*/ 0 h 5472891"/>
                <a:gd name="connsiteX5-185" fmla="*/ 1239009 w 1239009"/>
                <a:gd name="connsiteY5-186" fmla="*/ 0 h 5472891"/>
                <a:gd name="connsiteX6-187" fmla="*/ 1239009 w 1239009"/>
                <a:gd name="connsiteY6-188" fmla="*/ 5472891 h 5472891"/>
                <a:gd name="connsiteX7-189" fmla="*/ 0 w 1239009"/>
                <a:gd name="connsiteY7-190" fmla="*/ 5472891 h 5472891"/>
                <a:gd name="connsiteX0-191" fmla="*/ 0 w 1239009"/>
                <a:gd name="connsiteY0-192" fmla="*/ 5472891 h 5472891"/>
                <a:gd name="connsiteX1-193" fmla="*/ 0 w 1239009"/>
                <a:gd name="connsiteY1-194" fmla="*/ 2267612 h 5472891"/>
                <a:gd name="connsiteX2-195" fmla="*/ 133392 w 1239009"/>
                <a:gd name="connsiteY2-196" fmla="*/ 2007608 h 5472891"/>
                <a:gd name="connsiteX3-197" fmla="*/ 417104 w 1239009"/>
                <a:gd name="connsiteY3-198" fmla="*/ 1348795 h 5472891"/>
                <a:gd name="connsiteX4-199" fmla="*/ 745494 w 1239009"/>
                <a:gd name="connsiteY4-200" fmla="*/ 0 h 5472891"/>
                <a:gd name="connsiteX5-201" fmla="*/ 1239009 w 1239009"/>
                <a:gd name="connsiteY5-202" fmla="*/ 0 h 5472891"/>
                <a:gd name="connsiteX6-203" fmla="*/ 1239009 w 1239009"/>
                <a:gd name="connsiteY6-204" fmla="*/ 5472891 h 5472891"/>
                <a:gd name="connsiteX7-205" fmla="*/ 0 w 1239009"/>
                <a:gd name="connsiteY7-206" fmla="*/ 5472891 h 5472891"/>
                <a:gd name="connsiteX0-207" fmla="*/ 0 w 1239009"/>
                <a:gd name="connsiteY0-208" fmla="*/ 5472891 h 5472891"/>
                <a:gd name="connsiteX1-209" fmla="*/ 0 w 1239009"/>
                <a:gd name="connsiteY1-210" fmla="*/ 2267612 h 5472891"/>
                <a:gd name="connsiteX2-211" fmla="*/ 133392 w 1239009"/>
                <a:gd name="connsiteY2-212" fmla="*/ 2007608 h 5472891"/>
                <a:gd name="connsiteX3-213" fmla="*/ 417104 w 1239009"/>
                <a:gd name="connsiteY3-214" fmla="*/ 1348795 h 5472891"/>
                <a:gd name="connsiteX4-215" fmla="*/ 745494 w 1239009"/>
                <a:gd name="connsiteY4-216" fmla="*/ 0 h 5472891"/>
                <a:gd name="connsiteX5-217" fmla="*/ 1239009 w 1239009"/>
                <a:gd name="connsiteY5-218" fmla="*/ 0 h 5472891"/>
                <a:gd name="connsiteX6-219" fmla="*/ 1239009 w 1239009"/>
                <a:gd name="connsiteY6-220" fmla="*/ 5472891 h 5472891"/>
                <a:gd name="connsiteX7-221" fmla="*/ 0 w 1239009"/>
                <a:gd name="connsiteY7-222" fmla="*/ 5472891 h 5472891"/>
                <a:gd name="connsiteX0-223" fmla="*/ 0 w 1239009"/>
                <a:gd name="connsiteY0-224" fmla="*/ 5472891 h 5578442"/>
                <a:gd name="connsiteX1-225" fmla="*/ 0 w 1239009"/>
                <a:gd name="connsiteY1-226" fmla="*/ 2267612 h 5578442"/>
                <a:gd name="connsiteX2-227" fmla="*/ 133392 w 1239009"/>
                <a:gd name="connsiteY2-228" fmla="*/ 2007608 h 5578442"/>
                <a:gd name="connsiteX3-229" fmla="*/ 417104 w 1239009"/>
                <a:gd name="connsiteY3-230" fmla="*/ 1348795 h 5578442"/>
                <a:gd name="connsiteX4-231" fmla="*/ 745494 w 1239009"/>
                <a:gd name="connsiteY4-232" fmla="*/ 0 h 5578442"/>
                <a:gd name="connsiteX5-233" fmla="*/ 1239009 w 1239009"/>
                <a:gd name="connsiteY5-234" fmla="*/ 0 h 5578442"/>
                <a:gd name="connsiteX6-235" fmla="*/ 1239009 w 1239009"/>
                <a:gd name="connsiteY6-236" fmla="*/ 5472891 h 5578442"/>
                <a:gd name="connsiteX7-237" fmla="*/ 105551 w 1239009"/>
                <a:gd name="connsiteY7-238" fmla="*/ 5578442 h 5578442"/>
                <a:gd name="connsiteX0-239" fmla="*/ 0 w 1239009"/>
                <a:gd name="connsiteY0-240" fmla="*/ 5472891 h 5472891"/>
                <a:gd name="connsiteX1-241" fmla="*/ 0 w 1239009"/>
                <a:gd name="connsiteY1-242" fmla="*/ 2267612 h 5472891"/>
                <a:gd name="connsiteX2-243" fmla="*/ 133392 w 1239009"/>
                <a:gd name="connsiteY2-244" fmla="*/ 2007608 h 5472891"/>
                <a:gd name="connsiteX3-245" fmla="*/ 417104 w 1239009"/>
                <a:gd name="connsiteY3-246" fmla="*/ 1348795 h 5472891"/>
                <a:gd name="connsiteX4-247" fmla="*/ 745494 w 1239009"/>
                <a:gd name="connsiteY4-248" fmla="*/ 0 h 5472891"/>
                <a:gd name="connsiteX5-249" fmla="*/ 1239009 w 1239009"/>
                <a:gd name="connsiteY5-250" fmla="*/ 0 h 5472891"/>
                <a:gd name="connsiteX6-251" fmla="*/ 1239009 w 1239009"/>
                <a:gd name="connsiteY6-252" fmla="*/ 5472891 h 5472891"/>
                <a:gd name="connsiteX0-253" fmla="*/ 0 w 1239009"/>
                <a:gd name="connsiteY0-254" fmla="*/ 2267612 h 5472891"/>
                <a:gd name="connsiteX1-255" fmla="*/ 133392 w 1239009"/>
                <a:gd name="connsiteY1-256" fmla="*/ 2007608 h 5472891"/>
                <a:gd name="connsiteX2-257" fmla="*/ 417104 w 1239009"/>
                <a:gd name="connsiteY2-258" fmla="*/ 1348795 h 5472891"/>
                <a:gd name="connsiteX3-259" fmla="*/ 745494 w 1239009"/>
                <a:gd name="connsiteY3-260" fmla="*/ 0 h 5472891"/>
                <a:gd name="connsiteX4-261" fmla="*/ 1239009 w 1239009"/>
                <a:gd name="connsiteY4-262" fmla="*/ 0 h 5472891"/>
                <a:gd name="connsiteX5-263" fmla="*/ 1239009 w 1239009"/>
                <a:gd name="connsiteY5-264" fmla="*/ 5472891 h 5472891"/>
                <a:gd name="connsiteX0-265" fmla="*/ 0 w 1239009"/>
                <a:gd name="connsiteY0-266" fmla="*/ 2267612 h 2267612"/>
                <a:gd name="connsiteX1-267" fmla="*/ 133392 w 1239009"/>
                <a:gd name="connsiteY1-268" fmla="*/ 2007608 h 2267612"/>
                <a:gd name="connsiteX2-269" fmla="*/ 417104 w 1239009"/>
                <a:gd name="connsiteY2-270" fmla="*/ 1348795 h 2267612"/>
                <a:gd name="connsiteX3-271" fmla="*/ 745494 w 1239009"/>
                <a:gd name="connsiteY3-272" fmla="*/ 0 h 2267612"/>
                <a:gd name="connsiteX4-273" fmla="*/ 1239009 w 1239009"/>
                <a:gd name="connsiteY4-274" fmla="*/ 0 h 2267612"/>
                <a:gd name="connsiteX0-275" fmla="*/ 0 w 745494"/>
                <a:gd name="connsiteY0-276" fmla="*/ 2267612 h 2267612"/>
                <a:gd name="connsiteX1-277" fmla="*/ 133392 w 745494"/>
                <a:gd name="connsiteY1-278" fmla="*/ 2007608 h 2267612"/>
                <a:gd name="connsiteX2-279" fmla="*/ 417104 w 745494"/>
                <a:gd name="connsiteY2-280" fmla="*/ 1348795 h 2267612"/>
                <a:gd name="connsiteX3-281" fmla="*/ 745494 w 745494"/>
                <a:gd name="connsiteY3-282" fmla="*/ 0 h 2267612"/>
              </a:gdLst>
              <a:ahLst/>
              <a:cxnLst>
                <a:cxn ang="0">
                  <a:pos x="connsiteX0-1" y="connsiteY0-2"/>
                </a:cxn>
                <a:cxn ang="0">
                  <a:pos x="connsiteX1-3" y="connsiteY1-4"/>
                </a:cxn>
                <a:cxn ang="0">
                  <a:pos x="connsiteX2-5" y="connsiteY2-6"/>
                </a:cxn>
                <a:cxn ang="0">
                  <a:pos x="connsiteX3-7" y="connsiteY3-8"/>
                </a:cxn>
              </a:cxnLst>
              <a:rect l="l" t="t" r="r" b="b"/>
              <a:pathLst>
                <a:path w="745494" h="2267612">
                  <a:moveTo>
                    <a:pt x="0" y="2267612"/>
                  </a:moveTo>
                  <a:cubicBezTo>
                    <a:pt x="73039" y="2135701"/>
                    <a:pt x="74641" y="2129995"/>
                    <a:pt x="133392" y="2007608"/>
                  </a:cubicBezTo>
                  <a:cubicBezTo>
                    <a:pt x="282647" y="1700692"/>
                    <a:pt x="298990" y="1670000"/>
                    <a:pt x="417104" y="1348795"/>
                  </a:cubicBezTo>
                  <a:cubicBezTo>
                    <a:pt x="586552" y="788072"/>
                    <a:pt x="612218" y="682960"/>
                    <a:pt x="745494" y="0"/>
                  </a:cubicBezTo>
                </a:path>
              </a:pathLst>
            </a:custGeom>
            <a:solidFill>
              <a:schemeClr val="bg1"/>
            </a:solidFill>
            <a:ln w="25400">
              <a:solidFill>
                <a:srgbClr val="EC6D7B"/>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9" name="任意多边形 68"/>
            <p:cNvSpPr/>
            <p:nvPr/>
          </p:nvSpPr>
          <p:spPr>
            <a:xfrm rot="5400000">
              <a:off x="4022692" y="588169"/>
              <a:ext cx="978702" cy="3412642"/>
            </a:xfrm>
            <a:custGeom>
              <a:avLst/>
              <a:gdLst>
                <a:gd name="connsiteX0" fmla="*/ 0 w 1238483"/>
                <a:gd name="connsiteY0" fmla="*/ 3242792 h 3242792"/>
                <a:gd name="connsiteX1" fmla="*/ 250196 w 1238483"/>
                <a:gd name="connsiteY1" fmla="*/ 2065096 h 3242792"/>
                <a:gd name="connsiteX2" fmla="*/ 1030402 w 1238483"/>
                <a:gd name="connsiteY2" fmla="*/ 426796 h 3242792"/>
                <a:gd name="connsiteX3" fmla="*/ 1187773 w 1238483"/>
                <a:gd name="connsiteY3" fmla="*/ 101557 h 3242792"/>
                <a:gd name="connsiteX4" fmla="*/ 1238483 w 1238483"/>
                <a:gd name="connsiteY4" fmla="*/ 0 h 3242792"/>
                <a:gd name="connsiteX5" fmla="*/ 1238483 w 1238483"/>
                <a:gd name="connsiteY5" fmla="*/ 3242792 h 3242792"/>
                <a:gd name="connsiteX0-1" fmla="*/ 1 w 1238484"/>
                <a:gd name="connsiteY0-2" fmla="*/ 3242792 h 3242792"/>
                <a:gd name="connsiteX1-3" fmla="*/ 250197 w 1238484"/>
                <a:gd name="connsiteY1-4" fmla="*/ 2065096 h 3242792"/>
                <a:gd name="connsiteX2-5" fmla="*/ 1030403 w 1238484"/>
                <a:gd name="connsiteY2-6" fmla="*/ 426796 h 3242792"/>
                <a:gd name="connsiteX3-7" fmla="*/ 1187774 w 1238484"/>
                <a:gd name="connsiteY3-8" fmla="*/ 101557 h 3242792"/>
                <a:gd name="connsiteX4-9" fmla="*/ 1238484 w 1238484"/>
                <a:gd name="connsiteY4-10" fmla="*/ 0 h 3242792"/>
                <a:gd name="connsiteX5-11" fmla="*/ 1238484 w 1238484"/>
                <a:gd name="connsiteY5-12" fmla="*/ 3242792 h 3242792"/>
                <a:gd name="connsiteX6" fmla="*/ 1 w 1238484"/>
                <a:gd name="connsiteY6" fmla="*/ 3242792 h 3242792"/>
                <a:gd name="connsiteX0-13" fmla="*/ 1 w 1238484"/>
                <a:gd name="connsiteY0-14" fmla="*/ 3242792 h 3242792"/>
                <a:gd name="connsiteX1-15" fmla="*/ 250197 w 1238484"/>
                <a:gd name="connsiteY1-16" fmla="*/ 2065096 h 3242792"/>
                <a:gd name="connsiteX2-17" fmla="*/ 1030403 w 1238484"/>
                <a:gd name="connsiteY2-18" fmla="*/ 426796 h 3242792"/>
                <a:gd name="connsiteX3-19" fmla="*/ 1187774 w 1238484"/>
                <a:gd name="connsiteY3-20" fmla="*/ 101557 h 3242792"/>
                <a:gd name="connsiteX4-21" fmla="*/ 1238484 w 1238484"/>
                <a:gd name="connsiteY4-22" fmla="*/ 0 h 3242792"/>
                <a:gd name="connsiteX5-23" fmla="*/ 1238484 w 1238484"/>
                <a:gd name="connsiteY5-24" fmla="*/ 3242792 h 3242792"/>
                <a:gd name="connsiteX6-25" fmla="*/ 1 w 1238484"/>
                <a:gd name="connsiteY6-26" fmla="*/ 3242792 h 3242792"/>
                <a:gd name="connsiteX0-27" fmla="*/ 1 w 1238484"/>
                <a:gd name="connsiteY0-28" fmla="*/ 3242792 h 3348343"/>
                <a:gd name="connsiteX1-29" fmla="*/ 250197 w 1238484"/>
                <a:gd name="connsiteY1-30" fmla="*/ 2065096 h 3348343"/>
                <a:gd name="connsiteX2-31" fmla="*/ 1030403 w 1238484"/>
                <a:gd name="connsiteY2-32" fmla="*/ 426796 h 3348343"/>
                <a:gd name="connsiteX3-33" fmla="*/ 1187774 w 1238484"/>
                <a:gd name="connsiteY3-34" fmla="*/ 101557 h 3348343"/>
                <a:gd name="connsiteX4-35" fmla="*/ 1238484 w 1238484"/>
                <a:gd name="connsiteY4-36" fmla="*/ 0 h 3348343"/>
                <a:gd name="connsiteX5-37" fmla="*/ 1238484 w 1238484"/>
                <a:gd name="connsiteY5-38" fmla="*/ 3242792 h 3348343"/>
                <a:gd name="connsiteX6-39" fmla="*/ 105552 w 1238484"/>
                <a:gd name="connsiteY6-40" fmla="*/ 3348343 h 3348343"/>
                <a:gd name="connsiteX0-41" fmla="*/ 1 w 1238484"/>
                <a:gd name="connsiteY0-42" fmla="*/ 3242792 h 3242792"/>
                <a:gd name="connsiteX1-43" fmla="*/ 250197 w 1238484"/>
                <a:gd name="connsiteY1-44" fmla="*/ 2065096 h 3242792"/>
                <a:gd name="connsiteX2-45" fmla="*/ 1030403 w 1238484"/>
                <a:gd name="connsiteY2-46" fmla="*/ 426796 h 3242792"/>
                <a:gd name="connsiteX3-47" fmla="*/ 1187774 w 1238484"/>
                <a:gd name="connsiteY3-48" fmla="*/ 101557 h 3242792"/>
                <a:gd name="connsiteX4-49" fmla="*/ 1238484 w 1238484"/>
                <a:gd name="connsiteY4-50" fmla="*/ 0 h 3242792"/>
                <a:gd name="connsiteX5-51" fmla="*/ 1238484 w 1238484"/>
                <a:gd name="connsiteY5-52" fmla="*/ 3242792 h 3242792"/>
                <a:gd name="connsiteX0-53" fmla="*/ 1 w 1238484"/>
                <a:gd name="connsiteY0-54" fmla="*/ 3242792 h 3242792"/>
                <a:gd name="connsiteX1-55" fmla="*/ 250197 w 1238484"/>
                <a:gd name="connsiteY1-56" fmla="*/ 2065096 h 3242792"/>
                <a:gd name="connsiteX2-57" fmla="*/ 1030403 w 1238484"/>
                <a:gd name="connsiteY2-58" fmla="*/ 426796 h 3242792"/>
                <a:gd name="connsiteX3-59" fmla="*/ 1187774 w 1238484"/>
                <a:gd name="connsiteY3-60" fmla="*/ 101557 h 3242792"/>
                <a:gd name="connsiteX4-61" fmla="*/ 1238484 w 1238484"/>
                <a:gd name="connsiteY4-62" fmla="*/ 0 h 324279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38484" h="3242792">
                  <a:moveTo>
                    <a:pt x="1" y="3242792"/>
                  </a:moveTo>
                  <a:cubicBezTo>
                    <a:pt x="-418" y="2819747"/>
                    <a:pt x="95870" y="2444961"/>
                    <a:pt x="250197" y="2065096"/>
                  </a:cubicBezTo>
                  <a:cubicBezTo>
                    <a:pt x="498444" y="1468196"/>
                    <a:pt x="770334" y="972896"/>
                    <a:pt x="1030403" y="426796"/>
                  </a:cubicBezTo>
                  <a:cubicBezTo>
                    <a:pt x="1080644" y="317788"/>
                    <a:pt x="1133839" y="209573"/>
                    <a:pt x="1187774" y="101557"/>
                  </a:cubicBezTo>
                  <a:lnTo>
                    <a:pt x="1238484" y="0"/>
                  </a:lnTo>
                </a:path>
              </a:pathLst>
            </a:custGeom>
            <a:solidFill>
              <a:schemeClr val="bg1"/>
            </a:solidFill>
            <a:ln w="25400">
              <a:solidFill>
                <a:srgbClr val="EC6D7B"/>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0" name="任意多边形 69"/>
          <p:cNvSpPr/>
          <p:nvPr/>
        </p:nvSpPr>
        <p:spPr>
          <a:xfrm>
            <a:off x="2805271" y="3699565"/>
            <a:ext cx="5760000" cy="36850"/>
          </a:xfrm>
          <a:custGeom>
            <a:avLst/>
            <a:gdLst>
              <a:gd name="connsiteX0" fmla="*/ 0 w 5662863"/>
              <a:gd name="connsiteY0" fmla="*/ 0 h 32085"/>
              <a:gd name="connsiteX1" fmla="*/ 5662863 w 5662863"/>
              <a:gd name="connsiteY1" fmla="*/ 32085 h 32085"/>
            </a:gdLst>
            <a:ahLst/>
            <a:cxnLst>
              <a:cxn ang="0">
                <a:pos x="connsiteX0" y="connsiteY0"/>
              </a:cxn>
              <a:cxn ang="0">
                <a:pos x="connsiteX1" y="connsiteY1"/>
              </a:cxn>
            </a:cxnLst>
            <a:rect l="l" t="t" r="r" b="b"/>
            <a:pathLst>
              <a:path w="5662863" h="32085">
                <a:moveTo>
                  <a:pt x="0" y="0"/>
                </a:moveTo>
                <a:lnTo>
                  <a:pt x="5662863" y="32085"/>
                </a:lnTo>
              </a:path>
            </a:pathLst>
          </a:custGeom>
          <a:noFill/>
          <a:ln w="25400" cap="rnd">
            <a:solidFill>
              <a:srgbClr val="EC6D7B"/>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1" name="组合 70"/>
          <p:cNvGrpSpPr/>
          <p:nvPr/>
        </p:nvGrpSpPr>
        <p:grpSpPr>
          <a:xfrm rot="5400000">
            <a:off x="9171066" y="2782281"/>
            <a:ext cx="963352" cy="1805895"/>
            <a:chOff x="5602385" y="2883278"/>
            <a:chExt cx="1219200" cy="2285506"/>
          </a:xfrm>
        </p:grpSpPr>
        <p:grpSp>
          <p:nvGrpSpPr>
            <p:cNvPr id="72" name="组合 71"/>
            <p:cNvGrpSpPr/>
            <p:nvPr/>
          </p:nvGrpSpPr>
          <p:grpSpPr>
            <a:xfrm>
              <a:off x="5602385" y="2883278"/>
              <a:ext cx="1219200" cy="2285506"/>
              <a:chOff x="5931414" y="4272953"/>
              <a:chExt cx="502658" cy="942280"/>
            </a:xfrm>
          </p:grpSpPr>
          <p:sp>
            <p:nvSpPr>
              <p:cNvPr id="91" name="任意多边形 90"/>
              <p:cNvSpPr/>
              <p:nvPr/>
            </p:nvSpPr>
            <p:spPr>
              <a:xfrm>
                <a:off x="6036451" y="4272953"/>
                <a:ext cx="292584" cy="685994"/>
              </a:xfrm>
              <a:custGeom>
                <a:avLst/>
                <a:gdLst>
                  <a:gd name="connsiteX0" fmla="*/ 3857 w 201098"/>
                  <a:gd name="connsiteY0" fmla="*/ 700296 h 786721"/>
                  <a:gd name="connsiteX1" fmla="*/ 79685 w 201098"/>
                  <a:gd name="connsiteY1" fmla="*/ 0 h 786721"/>
                  <a:gd name="connsiteX2" fmla="*/ 200118 w 201098"/>
                  <a:gd name="connsiteY2" fmla="*/ 700296 h 786721"/>
                  <a:gd name="connsiteX3" fmla="*/ 3857 w 201098"/>
                  <a:gd name="connsiteY3" fmla="*/ 700296 h 786721"/>
                  <a:gd name="connsiteX0-1" fmla="*/ 3857 w 241954"/>
                  <a:gd name="connsiteY0-2" fmla="*/ 700296 h 786721"/>
                  <a:gd name="connsiteX1-3" fmla="*/ 79685 w 241954"/>
                  <a:gd name="connsiteY1-4" fmla="*/ 0 h 786721"/>
                  <a:gd name="connsiteX2-5" fmla="*/ 200118 w 241954"/>
                  <a:gd name="connsiteY2-6" fmla="*/ 700296 h 786721"/>
                  <a:gd name="connsiteX3-7" fmla="*/ 3857 w 241954"/>
                  <a:gd name="connsiteY3-8" fmla="*/ 700296 h 786721"/>
                  <a:gd name="connsiteX0-9" fmla="*/ 42294 w 280391"/>
                  <a:gd name="connsiteY0-10" fmla="*/ 700517 h 786942"/>
                  <a:gd name="connsiteX1-11" fmla="*/ 118122 w 280391"/>
                  <a:gd name="connsiteY1-12" fmla="*/ 221 h 786942"/>
                  <a:gd name="connsiteX2-13" fmla="*/ 238555 w 280391"/>
                  <a:gd name="connsiteY2-14" fmla="*/ 700517 h 786942"/>
                  <a:gd name="connsiteX3-15" fmla="*/ 42294 w 280391"/>
                  <a:gd name="connsiteY3-16" fmla="*/ 700517 h 786942"/>
                  <a:gd name="connsiteX0-17" fmla="*/ 34573 w 280778"/>
                  <a:gd name="connsiteY0-18" fmla="*/ 678222 h 762971"/>
                  <a:gd name="connsiteX1-19" fmla="*/ 123783 w 280778"/>
                  <a:gd name="connsiteY1-20" fmla="*/ 229 h 762971"/>
                  <a:gd name="connsiteX2-21" fmla="*/ 230834 w 280778"/>
                  <a:gd name="connsiteY2-22" fmla="*/ 678222 h 762971"/>
                  <a:gd name="connsiteX3-23" fmla="*/ 34573 w 280778"/>
                  <a:gd name="connsiteY3-24" fmla="*/ 678222 h 762971"/>
                  <a:gd name="connsiteX0-25" fmla="*/ 43194 w 289399"/>
                  <a:gd name="connsiteY0-26" fmla="*/ 678188 h 730803"/>
                  <a:gd name="connsiteX1-27" fmla="*/ 132404 w 289399"/>
                  <a:gd name="connsiteY1-28" fmla="*/ 195 h 730803"/>
                  <a:gd name="connsiteX2-29" fmla="*/ 239455 w 289399"/>
                  <a:gd name="connsiteY2-30" fmla="*/ 678188 h 730803"/>
                  <a:gd name="connsiteX3-31" fmla="*/ 43194 w 289399"/>
                  <a:gd name="connsiteY3-32" fmla="*/ 678188 h 730803"/>
                  <a:gd name="connsiteX0-33" fmla="*/ 43194 w 292584"/>
                  <a:gd name="connsiteY0-34" fmla="*/ 678188 h 685994"/>
                  <a:gd name="connsiteX1-35" fmla="*/ 132404 w 292584"/>
                  <a:gd name="connsiteY1-36" fmla="*/ 195 h 685994"/>
                  <a:gd name="connsiteX2-37" fmla="*/ 239455 w 292584"/>
                  <a:gd name="connsiteY2-38" fmla="*/ 678188 h 685994"/>
                  <a:gd name="connsiteX3-39" fmla="*/ 43194 w 292584"/>
                  <a:gd name="connsiteY3-40" fmla="*/ 678188 h 685994"/>
                </a:gdLst>
                <a:ahLst/>
                <a:cxnLst>
                  <a:cxn ang="0">
                    <a:pos x="connsiteX0-1" y="connsiteY0-2"/>
                  </a:cxn>
                  <a:cxn ang="0">
                    <a:pos x="connsiteX1-3" y="connsiteY1-4"/>
                  </a:cxn>
                  <a:cxn ang="0">
                    <a:pos x="connsiteX2-5" y="connsiteY2-6"/>
                  </a:cxn>
                  <a:cxn ang="0">
                    <a:pos x="connsiteX3-7" y="connsiteY3-8"/>
                  </a:cxn>
                </a:cxnLst>
                <a:rect l="l" t="t" r="r" b="b"/>
                <a:pathLst>
                  <a:path w="292584" h="685994">
                    <a:moveTo>
                      <a:pt x="43194" y="678188"/>
                    </a:moveTo>
                    <a:cubicBezTo>
                      <a:pt x="3049" y="667780"/>
                      <a:pt x="-60883" y="-13187"/>
                      <a:pt x="132404" y="195"/>
                    </a:cubicBezTo>
                    <a:cubicBezTo>
                      <a:pt x="392599" y="62642"/>
                      <a:pt x="263244" y="667780"/>
                      <a:pt x="239455" y="678188"/>
                    </a:cubicBezTo>
                    <a:cubicBezTo>
                      <a:pt x="215666" y="688596"/>
                      <a:pt x="83339" y="688596"/>
                      <a:pt x="43194" y="678188"/>
                    </a:cubicBezTo>
                    <a:close/>
                  </a:path>
                </a:pathLst>
              </a:custGeom>
              <a:no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任意多边形 91"/>
              <p:cNvSpPr/>
              <p:nvPr/>
            </p:nvSpPr>
            <p:spPr>
              <a:xfrm>
                <a:off x="5931414" y="4679053"/>
                <a:ext cx="117007" cy="328472"/>
              </a:xfrm>
              <a:custGeom>
                <a:avLst/>
                <a:gdLst>
                  <a:gd name="connsiteX0" fmla="*/ 109145 w 109145"/>
                  <a:gd name="connsiteY0" fmla="*/ 249787 h 325615"/>
                  <a:gd name="connsiteX1" fmla="*/ 33317 w 109145"/>
                  <a:gd name="connsiteY1" fmla="*/ 325615 h 325615"/>
                  <a:gd name="connsiteX2" fmla="*/ 2094 w 109145"/>
                  <a:gd name="connsiteY2" fmla="*/ 115972 h 325615"/>
                  <a:gd name="connsiteX3" fmla="*/ 95764 w 109145"/>
                  <a:gd name="connsiteY3" fmla="*/ 0 h 325615"/>
                  <a:gd name="connsiteX0-1" fmla="*/ 117007 w 117007"/>
                  <a:gd name="connsiteY0-2" fmla="*/ 249787 h 328472"/>
                  <a:gd name="connsiteX1-3" fmla="*/ 9747 w 117007"/>
                  <a:gd name="connsiteY1-4" fmla="*/ 328472 h 328472"/>
                  <a:gd name="connsiteX2-5" fmla="*/ 9956 w 117007"/>
                  <a:gd name="connsiteY2-6" fmla="*/ 115972 h 328472"/>
                  <a:gd name="connsiteX3-7" fmla="*/ 103626 w 117007"/>
                  <a:gd name="connsiteY3-8" fmla="*/ 0 h 328472"/>
                </a:gdLst>
                <a:ahLst/>
                <a:cxnLst>
                  <a:cxn ang="0">
                    <a:pos x="connsiteX0-1" y="connsiteY0-2"/>
                  </a:cxn>
                  <a:cxn ang="0">
                    <a:pos x="connsiteX1-3" y="connsiteY1-4"/>
                  </a:cxn>
                  <a:cxn ang="0">
                    <a:pos x="connsiteX2-5" y="connsiteY2-6"/>
                  </a:cxn>
                  <a:cxn ang="0">
                    <a:pos x="connsiteX3-7" y="connsiteY3-8"/>
                  </a:cxn>
                </a:cxnLst>
                <a:rect l="l" t="t" r="r" b="b"/>
                <a:pathLst>
                  <a:path w="117007" h="328472">
                    <a:moveTo>
                      <a:pt x="117007" y="249787"/>
                    </a:moveTo>
                    <a:lnTo>
                      <a:pt x="9747" y="328472"/>
                    </a:lnTo>
                    <a:cubicBezTo>
                      <a:pt x="-661" y="258591"/>
                      <a:pt x="-5690" y="170717"/>
                      <a:pt x="9956" y="115972"/>
                    </a:cubicBezTo>
                    <a:cubicBezTo>
                      <a:pt x="25602" y="61227"/>
                      <a:pt x="61995" y="30851"/>
                      <a:pt x="103626" y="0"/>
                    </a:cubicBezTo>
                  </a:path>
                </a:pathLst>
              </a:custGeom>
              <a:no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任意多边形 92"/>
              <p:cNvSpPr/>
              <p:nvPr/>
            </p:nvSpPr>
            <p:spPr>
              <a:xfrm flipH="1">
                <a:off x="6317065" y="4679053"/>
                <a:ext cx="117007" cy="328472"/>
              </a:xfrm>
              <a:custGeom>
                <a:avLst/>
                <a:gdLst>
                  <a:gd name="connsiteX0" fmla="*/ 109145 w 109145"/>
                  <a:gd name="connsiteY0" fmla="*/ 249787 h 325615"/>
                  <a:gd name="connsiteX1" fmla="*/ 33317 w 109145"/>
                  <a:gd name="connsiteY1" fmla="*/ 325615 h 325615"/>
                  <a:gd name="connsiteX2" fmla="*/ 2094 w 109145"/>
                  <a:gd name="connsiteY2" fmla="*/ 115972 h 325615"/>
                  <a:gd name="connsiteX3" fmla="*/ 95764 w 109145"/>
                  <a:gd name="connsiteY3" fmla="*/ 0 h 325615"/>
                  <a:gd name="connsiteX0-1" fmla="*/ 117007 w 117007"/>
                  <a:gd name="connsiteY0-2" fmla="*/ 249787 h 328472"/>
                  <a:gd name="connsiteX1-3" fmla="*/ 9747 w 117007"/>
                  <a:gd name="connsiteY1-4" fmla="*/ 328472 h 328472"/>
                  <a:gd name="connsiteX2-5" fmla="*/ 9956 w 117007"/>
                  <a:gd name="connsiteY2-6" fmla="*/ 115972 h 328472"/>
                  <a:gd name="connsiteX3-7" fmla="*/ 103626 w 117007"/>
                  <a:gd name="connsiteY3-8" fmla="*/ 0 h 328472"/>
                </a:gdLst>
                <a:ahLst/>
                <a:cxnLst>
                  <a:cxn ang="0">
                    <a:pos x="connsiteX0-1" y="connsiteY0-2"/>
                  </a:cxn>
                  <a:cxn ang="0">
                    <a:pos x="connsiteX1-3" y="connsiteY1-4"/>
                  </a:cxn>
                  <a:cxn ang="0">
                    <a:pos x="connsiteX2-5" y="connsiteY2-6"/>
                  </a:cxn>
                  <a:cxn ang="0">
                    <a:pos x="connsiteX3-7" y="connsiteY3-8"/>
                  </a:cxn>
                </a:cxnLst>
                <a:rect l="l" t="t" r="r" b="b"/>
                <a:pathLst>
                  <a:path w="117007" h="328472">
                    <a:moveTo>
                      <a:pt x="117007" y="249787"/>
                    </a:moveTo>
                    <a:lnTo>
                      <a:pt x="9747" y="328472"/>
                    </a:lnTo>
                    <a:cubicBezTo>
                      <a:pt x="-661" y="258591"/>
                      <a:pt x="-5690" y="170717"/>
                      <a:pt x="9956" y="115972"/>
                    </a:cubicBezTo>
                    <a:cubicBezTo>
                      <a:pt x="25602" y="61227"/>
                      <a:pt x="61995" y="30851"/>
                      <a:pt x="103626" y="0"/>
                    </a:cubicBezTo>
                  </a:path>
                </a:pathLst>
              </a:custGeom>
              <a:no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任意多边形 93"/>
              <p:cNvSpPr/>
              <p:nvPr/>
            </p:nvSpPr>
            <p:spPr>
              <a:xfrm>
                <a:off x="6100754" y="4523408"/>
                <a:ext cx="140173" cy="148862"/>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173" h="148862">
                    <a:moveTo>
                      <a:pt x="9" y="71451"/>
                    </a:moveTo>
                    <a:cubicBezTo>
                      <a:pt x="-467" y="46686"/>
                      <a:pt x="19535" y="-938"/>
                      <a:pt x="71446" y="14"/>
                    </a:cubicBezTo>
                    <a:cubicBezTo>
                      <a:pt x="123357" y="966"/>
                      <a:pt x="138121" y="34304"/>
                      <a:pt x="140026" y="77166"/>
                    </a:cubicBezTo>
                    <a:cubicBezTo>
                      <a:pt x="141931" y="102883"/>
                      <a:pt x="125739" y="152890"/>
                      <a:pt x="74304" y="148604"/>
                    </a:cubicBezTo>
                    <a:cubicBezTo>
                      <a:pt x="22869" y="144318"/>
                      <a:pt x="485" y="96216"/>
                      <a:pt x="9" y="71451"/>
                    </a:cubicBezTo>
                    <a:close/>
                  </a:path>
                </a:pathLst>
              </a:custGeom>
              <a:no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任意多边形 94"/>
              <p:cNvSpPr/>
              <p:nvPr/>
            </p:nvSpPr>
            <p:spPr>
              <a:xfrm>
                <a:off x="6145696" y="4712110"/>
                <a:ext cx="64972" cy="68999"/>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173" h="148862">
                    <a:moveTo>
                      <a:pt x="9" y="71451"/>
                    </a:moveTo>
                    <a:cubicBezTo>
                      <a:pt x="-467" y="46686"/>
                      <a:pt x="19535" y="-938"/>
                      <a:pt x="71446" y="14"/>
                    </a:cubicBezTo>
                    <a:cubicBezTo>
                      <a:pt x="123357" y="966"/>
                      <a:pt x="138121" y="34304"/>
                      <a:pt x="140026" y="77166"/>
                    </a:cubicBezTo>
                    <a:cubicBezTo>
                      <a:pt x="141931" y="102883"/>
                      <a:pt x="125739" y="152890"/>
                      <a:pt x="74304" y="148604"/>
                    </a:cubicBezTo>
                    <a:cubicBezTo>
                      <a:pt x="22869" y="144318"/>
                      <a:pt x="485" y="96216"/>
                      <a:pt x="9" y="71451"/>
                    </a:cubicBezTo>
                    <a:close/>
                  </a:path>
                </a:pathLst>
              </a:custGeom>
              <a:no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任意多边形 96"/>
              <p:cNvSpPr/>
              <p:nvPr/>
            </p:nvSpPr>
            <p:spPr>
              <a:xfrm>
                <a:off x="6100282" y="5007525"/>
                <a:ext cx="140645" cy="207708"/>
              </a:xfrm>
              <a:custGeom>
                <a:avLst/>
                <a:gdLst>
                  <a:gd name="connsiteX0" fmla="*/ 77768 w 149233"/>
                  <a:gd name="connsiteY0" fmla="*/ 205852 h 205992"/>
                  <a:gd name="connsiteX1" fmla="*/ 37763 w 149233"/>
                  <a:gd name="connsiteY1" fmla="*/ 88695 h 205992"/>
                  <a:gd name="connsiteX2" fmla="*/ 616 w 149233"/>
                  <a:gd name="connsiteY2" fmla="*/ 48690 h 205992"/>
                  <a:gd name="connsiteX3" fmla="*/ 69196 w 149233"/>
                  <a:gd name="connsiteY3" fmla="*/ 112 h 205992"/>
                  <a:gd name="connsiteX4" fmla="*/ 149206 w 149233"/>
                  <a:gd name="connsiteY4" fmla="*/ 62977 h 205992"/>
                  <a:gd name="connsiteX5" fmla="*/ 77768 w 149233"/>
                  <a:gd name="connsiteY5" fmla="*/ 205852 h 205992"/>
                  <a:gd name="connsiteX0-1" fmla="*/ 77633 w 149098"/>
                  <a:gd name="connsiteY0-2" fmla="*/ 205867 h 206653"/>
                  <a:gd name="connsiteX1-3" fmla="*/ 40486 w 149098"/>
                  <a:gd name="connsiteY1-4" fmla="*/ 117285 h 206653"/>
                  <a:gd name="connsiteX2-5" fmla="*/ 481 w 149098"/>
                  <a:gd name="connsiteY2-6" fmla="*/ 48705 h 206653"/>
                  <a:gd name="connsiteX3-7" fmla="*/ 69061 w 149098"/>
                  <a:gd name="connsiteY3-8" fmla="*/ 127 h 206653"/>
                  <a:gd name="connsiteX4-9" fmla="*/ 149071 w 149098"/>
                  <a:gd name="connsiteY4-10" fmla="*/ 62992 h 206653"/>
                  <a:gd name="connsiteX5-11" fmla="*/ 77633 w 149098"/>
                  <a:gd name="connsiteY5-12" fmla="*/ 205867 h 206653"/>
                  <a:gd name="connsiteX0-13" fmla="*/ 77633 w 149098"/>
                  <a:gd name="connsiteY0-14" fmla="*/ 205867 h 206653"/>
                  <a:gd name="connsiteX1-15" fmla="*/ 40486 w 149098"/>
                  <a:gd name="connsiteY1-16" fmla="*/ 117285 h 206653"/>
                  <a:gd name="connsiteX2-17" fmla="*/ 481 w 149098"/>
                  <a:gd name="connsiteY2-18" fmla="*/ 48705 h 206653"/>
                  <a:gd name="connsiteX3-19" fmla="*/ 69061 w 149098"/>
                  <a:gd name="connsiteY3-20" fmla="*/ 127 h 206653"/>
                  <a:gd name="connsiteX4-21" fmla="*/ 149071 w 149098"/>
                  <a:gd name="connsiteY4-22" fmla="*/ 62992 h 206653"/>
                  <a:gd name="connsiteX5-23" fmla="*/ 77633 w 149098"/>
                  <a:gd name="connsiteY5-24" fmla="*/ 205867 h 206653"/>
                  <a:gd name="connsiteX0-25" fmla="*/ 78231 w 149696"/>
                  <a:gd name="connsiteY0-26" fmla="*/ 205993 h 206779"/>
                  <a:gd name="connsiteX1-27" fmla="*/ 41084 w 149696"/>
                  <a:gd name="connsiteY1-28" fmla="*/ 117411 h 206779"/>
                  <a:gd name="connsiteX2-29" fmla="*/ 1079 w 149696"/>
                  <a:gd name="connsiteY2-30" fmla="*/ 48831 h 206779"/>
                  <a:gd name="connsiteX3-31" fmla="*/ 69659 w 149696"/>
                  <a:gd name="connsiteY3-32" fmla="*/ 253 h 206779"/>
                  <a:gd name="connsiteX4-33" fmla="*/ 149669 w 149696"/>
                  <a:gd name="connsiteY4-34" fmla="*/ 63118 h 206779"/>
                  <a:gd name="connsiteX5-35" fmla="*/ 78231 w 149696"/>
                  <a:gd name="connsiteY5-36" fmla="*/ 205993 h 206779"/>
                  <a:gd name="connsiteX0-37" fmla="*/ 77769 w 149234"/>
                  <a:gd name="connsiteY0-38" fmla="*/ 205882 h 207678"/>
                  <a:gd name="connsiteX1-39" fmla="*/ 37765 w 149234"/>
                  <a:gd name="connsiteY1-40" fmla="*/ 137302 h 207678"/>
                  <a:gd name="connsiteX2-41" fmla="*/ 617 w 149234"/>
                  <a:gd name="connsiteY2-42" fmla="*/ 48720 h 207678"/>
                  <a:gd name="connsiteX3-43" fmla="*/ 69197 w 149234"/>
                  <a:gd name="connsiteY3-44" fmla="*/ 142 h 207678"/>
                  <a:gd name="connsiteX4-45" fmla="*/ 149207 w 149234"/>
                  <a:gd name="connsiteY4-46" fmla="*/ 63007 h 207678"/>
                  <a:gd name="connsiteX5-47" fmla="*/ 77769 w 149234"/>
                  <a:gd name="connsiteY5-48" fmla="*/ 205882 h 207678"/>
                  <a:gd name="connsiteX0-49" fmla="*/ 77633 w 149098"/>
                  <a:gd name="connsiteY0-50" fmla="*/ 205872 h 206885"/>
                  <a:gd name="connsiteX1-51" fmla="*/ 40486 w 149098"/>
                  <a:gd name="connsiteY1-52" fmla="*/ 123004 h 206885"/>
                  <a:gd name="connsiteX2-53" fmla="*/ 481 w 149098"/>
                  <a:gd name="connsiteY2-54" fmla="*/ 48710 h 206885"/>
                  <a:gd name="connsiteX3-55" fmla="*/ 69061 w 149098"/>
                  <a:gd name="connsiteY3-56" fmla="*/ 132 h 206885"/>
                  <a:gd name="connsiteX4-57" fmla="*/ 149071 w 149098"/>
                  <a:gd name="connsiteY4-58" fmla="*/ 62997 h 206885"/>
                  <a:gd name="connsiteX5-59" fmla="*/ 77633 w 149098"/>
                  <a:gd name="connsiteY5-60" fmla="*/ 205872 h 206885"/>
                  <a:gd name="connsiteX0-61" fmla="*/ 77633 w 149095"/>
                  <a:gd name="connsiteY0-62" fmla="*/ 205872 h 207708"/>
                  <a:gd name="connsiteX1-63" fmla="*/ 40486 w 149095"/>
                  <a:gd name="connsiteY1-64" fmla="*/ 123004 h 207708"/>
                  <a:gd name="connsiteX2-65" fmla="*/ 481 w 149095"/>
                  <a:gd name="connsiteY2-66" fmla="*/ 48710 h 207708"/>
                  <a:gd name="connsiteX3-67" fmla="*/ 69061 w 149095"/>
                  <a:gd name="connsiteY3-68" fmla="*/ 132 h 207708"/>
                  <a:gd name="connsiteX4-69" fmla="*/ 149071 w 149095"/>
                  <a:gd name="connsiteY4-70" fmla="*/ 62997 h 207708"/>
                  <a:gd name="connsiteX5-71" fmla="*/ 77633 w 149095"/>
                  <a:gd name="connsiteY5-72" fmla="*/ 205872 h 207708"/>
                  <a:gd name="connsiteX0-73" fmla="*/ 77633 w 149091"/>
                  <a:gd name="connsiteY0-74" fmla="*/ 205872 h 207708"/>
                  <a:gd name="connsiteX1-75" fmla="*/ 40486 w 149091"/>
                  <a:gd name="connsiteY1-76" fmla="*/ 123004 h 207708"/>
                  <a:gd name="connsiteX2-77" fmla="*/ 481 w 149091"/>
                  <a:gd name="connsiteY2-78" fmla="*/ 48710 h 207708"/>
                  <a:gd name="connsiteX3-79" fmla="*/ 69061 w 149091"/>
                  <a:gd name="connsiteY3-80" fmla="*/ 132 h 207708"/>
                  <a:gd name="connsiteX4-81" fmla="*/ 149071 w 149091"/>
                  <a:gd name="connsiteY4-82" fmla="*/ 62997 h 207708"/>
                  <a:gd name="connsiteX5-83" fmla="*/ 77633 w 149091"/>
                  <a:gd name="connsiteY5-84" fmla="*/ 205872 h 2077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49091" h="207708">
                    <a:moveTo>
                      <a:pt x="77633" y="205872"/>
                    </a:moveTo>
                    <a:cubicBezTo>
                      <a:pt x="79539" y="187298"/>
                      <a:pt x="53345" y="149198"/>
                      <a:pt x="40486" y="123004"/>
                    </a:cubicBezTo>
                    <a:cubicBezTo>
                      <a:pt x="27627" y="96810"/>
                      <a:pt x="-4281" y="69189"/>
                      <a:pt x="481" y="48710"/>
                    </a:cubicBezTo>
                    <a:cubicBezTo>
                      <a:pt x="5243" y="28231"/>
                      <a:pt x="44296" y="-2249"/>
                      <a:pt x="69061" y="132"/>
                    </a:cubicBezTo>
                    <a:cubicBezTo>
                      <a:pt x="93826" y="2513"/>
                      <a:pt x="147642" y="29183"/>
                      <a:pt x="149071" y="62997"/>
                    </a:cubicBezTo>
                    <a:cubicBezTo>
                      <a:pt x="150500" y="96811"/>
                      <a:pt x="75727" y="224446"/>
                      <a:pt x="77633" y="205872"/>
                    </a:cubicBezTo>
                    <a:close/>
                  </a:path>
                </a:pathLst>
              </a:custGeom>
              <a:no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组合 72"/>
            <p:cNvGrpSpPr/>
            <p:nvPr/>
          </p:nvGrpSpPr>
          <p:grpSpPr>
            <a:xfrm>
              <a:off x="5765207" y="2980780"/>
              <a:ext cx="949333" cy="1524550"/>
              <a:chOff x="1025410" y="4742194"/>
              <a:chExt cx="1608079" cy="2582444"/>
            </a:xfrm>
          </p:grpSpPr>
          <p:sp>
            <p:nvSpPr>
              <p:cNvPr id="74" name="任意多边形 73"/>
              <p:cNvSpPr/>
              <p:nvPr/>
            </p:nvSpPr>
            <p:spPr>
              <a:xfrm rot="20279529">
                <a:off x="1981829" y="5453055"/>
                <a:ext cx="415118" cy="19496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74"/>
              <p:cNvSpPr/>
              <p:nvPr/>
            </p:nvSpPr>
            <p:spPr>
              <a:xfrm rot="20279529">
                <a:off x="1145366" y="4881950"/>
                <a:ext cx="984775" cy="523818"/>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任意多边形 75"/>
              <p:cNvSpPr/>
              <p:nvPr/>
            </p:nvSpPr>
            <p:spPr>
              <a:xfrm rot="20279529">
                <a:off x="1227053" y="6049190"/>
                <a:ext cx="316962" cy="22183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76"/>
              <p:cNvSpPr/>
              <p:nvPr/>
            </p:nvSpPr>
            <p:spPr>
              <a:xfrm rot="20279529">
                <a:off x="1860549" y="5244956"/>
                <a:ext cx="472244" cy="261268"/>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任意多边形 77"/>
              <p:cNvSpPr/>
              <p:nvPr/>
            </p:nvSpPr>
            <p:spPr>
              <a:xfrm rot="20279529">
                <a:off x="1198815" y="6314389"/>
                <a:ext cx="1434674" cy="796838"/>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任意多边形 78"/>
              <p:cNvSpPr/>
              <p:nvPr/>
            </p:nvSpPr>
            <p:spPr>
              <a:xfrm rot="20279529">
                <a:off x="1570041" y="5091104"/>
                <a:ext cx="770611" cy="389820"/>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任意多边形 79"/>
              <p:cNvSpPr/>
              <p:nvPr/>
            </p:nvSpPr>
            <p:spPr>
              <a:xfrm rot="20279529">
                <a:off x="1025410" y="5057896"/>
                <a:ext cx="1265601" cy="76480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任意多边形 80"/>
              <p:cNvSpPr/>
              <p:nvPr/>
            </p:nvSpPr>
            <p:spPr>
              <a:xfrm rot="20279529">
                <a:off x="1240988" y="4810190"/>
                <a:ext cx="676809" cy="35241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任意多边形 81"/>
              <p:cNvSpPr/>
              <p:nvPr/>
            </p:nvSpPr>
            <p:spPr>
              <a:xfrm rot="20279529">
                <a:off x="1684303" y="6840667"/>
                <a:ext cx="790039" cy="432400"/>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82"/>
              <p:cNvSpPr/>
              <p:nvPr/>
            </p:nvSpPr>
            <p:spPr>
              <a:xfrm rot="20279529">
                <a:off x="1220013" y="6768008"/>
                <a:ext cx="569392" cy="31014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任意多边形 83"/>
              <p:cNvSpPr/>
              <p:nvPr/>
            </p:nvSpPr>
            <p:spPr>
              <a:xfrm rot="20279529">
                <a:off x="1178382" y="6346033"/>
                <a:ext cx="836409" cy="42993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84"/>
              <p:cNvSpPr/>
              <p:nvPr/>
            </p:nvSpPr>
            <p:spPr>
              <a:xfrm rot="20279529">
                <a:off x="2015404" y="5610006"/>
                <a:ext cx="462573" cy="269908"/>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任意多边形 85"/>
              <p:cNvSpPr/>
              <p:nvPr/>
            </p:nvSpPr>
            <p:spPr>
              <a:xfrm rot="20279529">
                <a:off x="1146912" y="6253029"/>
                <a:ext cx="579869" cy="32270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任意多边形 86"/>
              <p:cNvSpPr/>
              <p:nvPr/>
            </p:nvSpPr>
            <p:spPr>
              <a:xfrm rot="20279529">
                <a:off x="1222399" y="4742194"/>
                <a:ext cx="579869" cy="32270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87"/>
              <p:cNvSpPr/>
              <p:nvPr/>
            </p:nvSpPr>
            <p:spPr>
              <a:xfrm rot="20279529">
                <a:off x="1852689" y="5981128"/>
                <a:ext cx="659913" cy="34479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任意多边形 88"/>
              <p:cNvSpPr/>
              <p:nvPr/>
            </p:nvSpPr>
            <p:spPr>
              <a:xfrm rot="20279529">
                <a:off x="1448254" y="6571381"/>
                <a:ext cx="1126077" cy="61350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任意多边形 89"/>
              <p:cNvSpPr/>
              <p:nvPr/>
            </p:nvSpPr>
            <p:spPr>
              <a:xfrm rot="20279529">
                <a:off x="1949521" y="7081773"/>
                <a:ext cx="477939" cy="24286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98" name="任意多边形 97"/>
          <p:cNvSpPr/>
          <p:nvPr/>
        </p:nvSpPr>
        <p:spPr>
          <a:xfrm>
            <a:off x="2805271" y="2736324"/>
            <a:ext cx="3240000" cy="36850"/>
          </a:xfrm>
          <a:custGeom>
            <a:avLst/>
            <a:gdLst>
              <a:gd name="connsiteX0" fmla="*/ 0 w 5662863"/>
              <a:gd name="connsiteY0" fmla="*/ 0 h 32085"/>
              <a:gd name="connsiteX1" fmla="*/ 5662863 w 5662863"/>
              <a:gd name="connsiteY1" fmla="*/ 32085 h 32085"/>
            </a:gdLst>
            <a:ahLst/>
            <a:cxnLst>
              <a:cxn ang="0">
                <a:pos x="connsiteX0" y="connsiteY0"/>
              </a:cxn>
              <a:cxn ang="0">
                <a:pos x="connsiteX1" y="connsiteY1"/>
              </a:cxn>
            </a:cxnLst>
            <a:rect l="l" t="t" r="r" b="b"/>
            <a:pathLst>
              <a:path w="5662863" h="32085">
                <a:moveTo>
                  <a:pt x="0" y="0"/>
                </a:moveTo>
                <a:lnTo>
                  <a:pt x="5662863" y="32085"/>
                </a:lnTo>
              </a:path>
            </a:pathLst>
          </a:custGeom>
          <a:noFill/>
          <a:ln w="25400" cap="rnd">
            <a:solidFill>
              <a:srgbClr val="EC6D7B"/>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任意多边形 98"/>
          <p:cNvSpPr/>
          <p:nvPr/>
        </p:nvSpPr>
        <p:spPr>
          <a:xfrm>
            <a:off x="2805271" y="4662805"/>
            <a:ext cx="3240000" cy="36850"/>
          </a:xfrm>
          <a:custGeom>
            <a:avLst/>
            <a:gdLst>
              <a:gd name="connsiteX0" fmla="*/ 0 w 5662863"/>
              <a:gd name="connsiteY0" fmla="*/ 0 h 32085"/>
              <a:gd name="connsiteX1" fmla="*/ 5662863 w 5662863"/>
              <a:gd name="connsiteY1" fmla="*/ 32085 h 32085"/>
            </a:gdLst>
            <a:ahLst/>
            <a:cxnLst>
              <a:cxn ang="0">
                <a:pos x="connsiteX0" y="connsiteY0"/>
              </a:cxn>
              <a:cxn ang="0">
                <a:pos x="connsiteX1" y="connsiteY1"/>
              </a:cxn>
            </a:cxnLst>
            <a:rect l="l" t="t" r="r" b="b"/>
            <a:pathLst>
              <a:path w="5662863" h="32085">
                <a:moveTo>
                  <a:pt x="0" y="0"/>
                </a:moveTo>
                <a:lnTo>
                  <a:pt x="5662863" y="32085"/>
                </a:lnTo>
              </a:path>
            </a:pathLst>
          </a:custGeom>
          <a:noFill/>
          <a:ln w="25400" cap="rnd">
            <a:solidFill>
              <a:srgbClr val="EC6D7B"/>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0" name="组合 99"/>
          <p:cNvGrpSpPr/>
          <p:nvPr/>
        </p:nvGrpSpPr>
        <p:grpSpPr>
          <a:xfrm>
            <a:off x="2254884" y="3065265"/>
            <a:ext cx="440785" cy="389533"/>
            <a:chOff x="10107722" y="3297303"/>
            <a:chExt cx="691528" cy="780744"/>
          </a:xfrm>
        </p:grpSpPr>
        <p:sp>
          <p:nvSpPr>
            <p:cNvPr id="101" name="任意多边形 100"/>
            <p:cNvSpPr/>
            <p:nvPr/>
          </p:nvSpPr>
          <p:spPr>
            <a:xfrm rot="10800000">
              <a:off x="10107722" y="3297303"/>
              <a:ext cx="181732" cy="780744"/>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1" fmla="*/ 140036 w 3217003"/>
                <a:gd name="connsiteY0-2" fmla="*/ 227006 h 1913305"/>
                <a:gd name="connsiteX1-3" fmla="*/ 330536 w 3217003"/>
                <a:gd name="connsiteY1-4" fmla="*/ 1674806 h 1913305"/>
                <a:gd name="connsiteX2-5" fmla="*/ 2692736 w 3217003"/>
                <a:gd name="connsiteY2-6" fmla="*/ 1760531 h 1913305"/>
                <a:gd name="connsiteX3-7" fmla="*/ 3016586 w 3217003"/>
                <a:gd name="connsiteY3-8" fmla="*/ 160331 h 1913305"/>
                <a:gd name="connsiteX4-9" fmla="*/ 197186 w 3217003"/>
                <a:gd name="connsiteY4-10" fmla="*/ 141281 h 1913305"/>
                <a:gd name="connsiteX0-11" fmla="*/ 62188 w 3139155"/>
                <a:gd name="connsiteY0-12" fmla="*/ 227006 h 1913305"/>
                <a:gd name="connsiteX1-13" fmla="*/ 252688 w 3139155"/>
                <a:gd name="connsiteY1-14" fmla="*/ 1674806 h 1913305"/>
                <a:gd name="connsiteX2-15" fmla="*/ 2614888 w 3139155"/>
                <a:gd name="connsiteY2-16" fmla="*/ 1760531 h 1913305"/>
                <a:gd name="connsiteX3-17" fmla="*/ 2938738 w 3139155"/>
                <a:gd name="connsiteY3-18" fmla="*/ 160331 h 1913305"/>
                <a:gd name="connsiteX4-19" fmla="*/ 119338 w 3139155"/>
                <a:gd name="connsiteY4-20" fmla="*/ 141281 h 1913305"/>
                <a:gd name="connsiteX0-21" fmla="*/ 95605 w 3174752"/>
                <a:gd name="connsiteY0-22" fmla="*/ 227006 h 1967205"/>
                <a:gd name="connsiteX1-23" fmla="*/ 228955 w 3174752"/>
                <a:gd name="connsiteY1-24" fmla="*/ 1779581 h 1967205"/>
                <a:gd name="connsiteX2-25" fmla="*/ 2648305 w 3174752"/>
                <a:gd name="connsiteY2-26" fmla="*/ 1760531 h 1967205"/>
                <a:gd name="connsiteX3-27" fmla="*/ 2972155 w 3174752"/>
                <a:gd name="connsiteY3-28" fmla="*/ 160331 h 1967205"/>
                <a:gd name="connsiteX4-29" fmla="*/ 152755 w 3174752"/>
                <a:gd name="connsiteY4-30" fmla="*/ 141281 h 1967205"/>
                <a:gd name="connsiteX0-31" fmla="*/ 0 w 3079147"/>
                <a:gd name="connsiteY0-32" fmla="*/ 227006 h 1902586"/>
                <a:gd name="connsiteX1-33" fmla="*/ 133350 w 3079147"/>
                <a:gd name="connsiteY1-34" fmla="*/ 1779581 h 1902586"/>
                <a:gd name="connsiteX2-35" fmla="*/ 2552700 w 3079147"/>
                <a:gd name="connsiteY2-36" fmla="*/ 1760531 h 1902586"/>
                <a:gd name="connsiteX3-37" fmla="*/ 2876550 w 3079147"/>
                <a:gd name="connsiteY3-38" fmla="*/ 160331 h 1902586"/>
                <a:gd name="connsiteX4-39" fmla="*/ 57150 w 3079147"/>
                <a:gd name="connsiteY4-40" fmla="*/ 141281 h 1902586"/>
                <a:gd name="connsiteX0-41" fmla="*/ 9625 w 3090241"/>
                <a:gd name="connsiteY0-42" fmla="*/ 227006 h 1933691"/>
                <a:gd name="connsiteX1-43" fmla="*/ 104875 w 3090241"/>
                <a:gd name="connsiteY1-44" fmla="*/ 1846256 h 1933691"/>
                <a:gd name="connsiteX2-45" fmla="*/ 2562325 w 3090241"/>
                <a:gd name="connsiteY2-46" fmla="*/ 1760531 h 1933691"/>
                <a:gd name="connsiteX3-47" fmla="*/ 2886175 w 3090241"/>
                <a:gd name="connsiteY3-48" fmla="*/ 160331 h 1933691"/>
                <a:gd name="connsiteX4-49" fmla="*/ 66775 w 3090241"/>
                <a:gd name="connsiteY4-50" fmla="*/ 141281 h 1933691"/>
                <a:gd name="connsiteX0-51" fmla="*/ 145124 w 3382515"/>
                <a:gd name="connsiteY0-52" fmla="*/ 229650 h 2029685"/>
                <a:gd name="connsiteX1-53" fmla="*/ 240374 w 3382515"/>
                <a:gd name="connsiteY1-54" fmla="*/ 1848900 h 2029685"/>
                <a:gd name="connsiteX2-55" fmla="*/ 3040724 w 3382515"/>
                <a:gd name="connsiteY2-56" fmla="*/ 1801275 h 2029685"/>
                <a:gd name="connsiteX3-57" fmla="*/ 3021674 w 3382515"/>
                <a:gd name="connsiteY3-58" fmla="*/ 162975 h 2029685"/>
                <a:gd name="connsiteX4-59" fmla="*/ 202274 w 3382515"/>
                <a:gd name="connsiteY4-60" fmla="*/ 143925 h 2029685"/>
                <a:gd name="connsiteX0-61" fmla="*/ 145124 w 3267646"/>
                <a:gd name="connsiteY0-62" fmla="*/ 229650 h 1964648"/>
                <a:gd name="connsiteX1-63" fmla="*/ 240374 w 3267646"/>
                <a:gd name="connsiteY1-64" fmla="*/ 1848900 h 1964648"/>
                <a:gd name="connsiteX2-65" fmla="*/ 3040724 w 3267646"/>
                <a:gd name="connsiteY2-66" fmla="*/ 1801275 h 1964648"/>
                <a:gd name="connsiteX3-67" fmla="*/ 3021674 w 3267646"/>
                <a:gd name="connsiteY3-68" fmla="*/ 162975 h 1964648"/>
                <a:gd name="connsiteX4-69" fmla="*/ 202274 w 3267646"/>
                <a:gd name="connsiteY4-70" fmla="*/ 143925 h 1964648"/>
                <a:gd name="connsiteX0-71" fmla="*/ 0 w 3122522"/>
                <a:gd name="connsiteY0-72" fmla="*/ 229650 h 1880061"/>
                <a:gd name="connsiteX1-73" fmla="*/ 95250 w 3122522"/>
                <a:gd name="connsiteY1-74" fmla="*/ 1848900 h 1880061"/>
                <a:gd name="connsiteX2-75" fmla="*/ 2895600 w 3122522"/>
                <a:gd name="connsiteY2-76" fmla="*/ 1801275 h 1880061"/>
                <a:gd name="connsiteX3-77" fmla="*/ 2876550 w 3122522"/>
                <a:gd name="connsiteY3-78" fmla="*/ 162975 h 1880061"/>
                <a:gd name="connsiteX4-79" fmla="*/ 57150 w 3122522"/>
                <a:gd name="connsiteY4-80" fmla="*/ 143925 h 1880061"/>
                <a:gd name="connsiteX0-81" fmla="*/ 0 w 3028753"/>
                <a:gd name="connsiteY0-82" fmla="*/ 170255 h 1820666"/>
                <a:gd name="connsiteX1-83" fmla="*/ 95250 w 3028753"/>
                <a:gd name="connsiteY1-84" fmla="*/ 1789505 h 1820666"/>
                <a:gd name="connsiteX2-85" fmla="*/ 2895600 w 3028753"/>
                <a:gd name="connsiteY2-86" fmla="*/ 1741880 h 1820666"/>
                <a:gd name="connsiteX3-87" fmla="*/ 2876550 w 3028753"/>
                <a:gd name="connsiteY3-88" fmla="*/ 103580 h 1820666"/>
                <a:gd name="connsiteX4-89" fmla="*/ 57150 w 3028753"/>
                <a:gd name="connsiteY4-90" fmla="*/ 84530 h 1820666"/>
                <a:gd name="connsiteX0-91" fmla="*/ 0 w 2990850"/>
                <a:gd name="connsiteY0-92" fmla="*/ 163901 h 1814312"/>
                <a:gd name="connsiteX1-93" fmla="*/ 95250 w 2990850"/>
                <a:gd name="connsiteY1-94" fmla="*/ 1783151 h 1814312"/>
                <a:gd name="connsiteX2-95" fmla="*/ 2895600 w 2990850"/>
                <a:gd name="connsiteY2-96" fmla="*/ 1735526 h 1814312"/>
                <a:gd name="connsiteX3-97" fmla="*/ 2876550 w 2990850"/>
                <a:gd name="connsiteY3-98" fmla="*/ 97226 h 1814312"/>
                <a:gd name="connsiteX4-99" fmla="*/ 57150 w 2990850"/>
                <a:gd name="connsiteY4-100" fmla="*/ 78176 h 1814312"/>
                <a:gd name="connsiteX0-101" fmla="*/ 0 w 2990850"/>
                <a:gd name="connsiteY0-102" fmla="*/ 126072 h 1776483"/>
                <a:gd name="connsiteX1-103" fmla="*/ 95250 w 2990850"/>
                <a:gd name="connsiteY1-104" fmla="*/ 1745322 h 1776483"/>
                <a:gd name="connsiteX2-105" fmla="*/ 2895600 w 2990850"/>
                <a:gd name="connsiteY2-106" fmla="*/ 1697697 h 1776483"/>
                <a:gd name="connsiteX3-107" fmla="*/ 2876550 w 2990850"/>
                <a:gd name="connsiteY3-108" fmla="*/ 59397 h 1776483"/>
                <a:gd name="connsiteX4-109" fmla="*/ 57150 w 2990850"/>
                <a:gd name="connsiteY4-110" fmla="*/ 40347 h 1776483"/>
                <a:gd name="connsiteX0-111" fmla="*/ 0 w 2990850"/>
                <a:gd name="connsiteY0-112" fmla="*/ 143502 h 1793913"/>
                <a:gd name="connsiteX1-113" fmla="*/ 95250 w 2990850"/>
                <a:gd name="connsiteY1-114" fmla="*/ 1762752 h 1793913"/>
                <a:gd name="connsiteX2-115" fmla="*/ 2895600 w 2990850"/>
                <a:gd name="connsiteY2-116" fmla="*/ 1715127 h 1793913"/>
                <a:gd name="connsiteX3-117" fmla="*/ 2876550 w 2990850"/>
                <a:gd name="connsiteY3-118" fmla="*/ 76827 h 1793913"/>
                <a:gd name="connsiteX4-119" fmla="*/ 57157 w 2990850"/>
                <a:gd name="connsiteY4-120" fmla="*/ 21960 h 1793913"/>
                <a:gd name="connsiteX0-121" fmla="*/ 0 w 2990850"/>
                <a:gd name="connsiteY0-122" fmla="*/ 129425 h 1779836"/>
                <a:gd name="connsiteX1-123" fmla="*/ 95250 w 2990850"/>
                <a:gd name="connsiteY1-124" fmla="*/ 1748675 h 1779836"/>
                <a:gd name="connsiteX2-125" fmla="*/ 2895600 w 2990850"/>
                <a:gd name="connsiteY2-126" fmla="*/ 1701050 h 1779836"/>
                <a:gd name="connsiteX3-127" fmla="*/ 2876550 w 2990850"/>
                <a:gd name="connsiteY3-128" fmla="*/ 62750 h 1779836"/>
                <a:gd name="connsiteX4-129" fmla="*/ 57157 w 2990850"/>
                <a:gd name="connsiteY4-130" fmla="*/ 7883 h 177983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90850" h="1779836">
                  <a:moveTo>
                    <a:pt x="0" y="129425"/>
                  </a:moveTo>
                  <a:cubicBezTo>
                    <a:pt x="7143" y="740612"/>
                    <a:pt x="-6350" y="1677237"/>
                    <a:pt x="95250" y="1748675"/>
                  </a:cubicBezTo>
                  <a:cubicBezTo>
                    <a:pt x="196850" y="1820113"/>
                    <a:pt x="2774950" y="1753437"/>
                    <a:pt x="2895600" y="1701050"/>
                  </a:cubicBezTo>
                  <a:cubicBezTo>
                    <a:pt x="3016250" y="1648663"/>
                    <a:pt x="3035300" y="167525"/>
                    <a:pt x="2876550" y="62750"/>
                  </a:cubicBezTo>
                  <a:cubicBezTo>
                    <a:pt x="2717800" y="-42025"/>
                    <a:pt x="1569171" y="18570"/>
                    <a:pt x="57157" y="7883"/>
                  </a:cubicBezTo>
                </a:path>
              </a:pathLst>
            </a:custGeom>
            <a:solidFill>
              <a:schemeClr val="bg1"/>
            </a:solid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p>
          </p:txBody>
        </p:sp>
        <p:sp>
          <p:nvSpPr>
            <p:cNvPr id="102" name="任意多边形 101"/>
            <p:cNvSpPr/>
            <p:nvPr/>
          </p:nvSpPr>
          <p:spPr>
            <a:xfrm rot="10800000">
              <a:off x="10356421" y="3476255"/>
              <a:ext cx="181732" cy="601792"/>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1" fmla="*/ 140036 w 3217003"/>
                <a:gd name="connsiteY0-2" fmla="*/ 227006 h 1913305"/>
                <a:gd name="connsiteX1-3" fmla="*/ 330536 w 3217003"/>
                <a:gd name="connsiteY1-4" fmla="*/ 1674806 h 1913305"/>
                <a:gd name="connsiteX2-5" fmla="*/ 2692736 w 3217003"/>
                <a:gd name="connsiteY2-6" fmla="*/ 1760531 h 1913305"/>
                <a:gd name="connsiteX3-7" fmla="*/ 3016586 w 3217003"/>
                <a:gd name="connsiteY3-8" fmla="*/ 160331 h 1913305"/>
                <a:gd name="connsiteX4-9" fmla="*/ 197186 w 3217003"/>
                <a:gd name="connsiteY4-10" fmla="*/ 141281 h 1913305"/>
                <a:gd name="connsiteX0-11" fmla="*/ 62188 w 3139155"/>
                <a:gd name="connsiteY0-12" fmla="*/ 227006 h 1913305"/>
                <a:gd name="connsiteX1-13" fmla="*/ 252688 w 3139155"/>
                <a:gd name="connsiteY1-14" fmla="*/ 1674806 h 1913305"/>
                <a:gd name="connsiteX2-15" fmla="*/ 2614888 w 3139155"/>
                <a:gd name="connsiteY2-16" fmla="*/ 1760531 h 1913305"/>
                <a:gd name="connsiteX3-17" fmla="*/ 2938738 w 3139155"/>
                <a:gd name="connsiteY3-18" fmla="*/ 160331 h 1913305"/>
                <a:gd name="connsiteX4-19" fmla="*/ 119338 w 3139155"/>
                <a:gd name="connsiteY4-20" fmla="*/ 141281 h 1913305"/>
                <a:gd name="connsiteX0-21" fmla="*/ 95605 w 3174752"/>
                <a:gd name="connsiteY0-22" fmla="*/ 227006 h 1967205"/>
                <a:gd name="connsiteX1-23" fmla="*/ 228955 w 3174752"/>
                <a:gd name="connsiteY1-24" fmla="*/ 1779581 h 1967205"/>
                <a:gd name="connsiteX2-25" fmla="*/ 2648305 w 3174752"/>
                <a:gd name="connsiteY2-26" fmla="*/ 1760531 h 1967205"/>
                <a:gd name="connsiteX3-27" fmla="*/ 2972155 w 3174752"/>
                <a:gd name="connsiteY3-28" fmla="*/ 160331 h 1967205"/>
                <a:gd name="connsiteX4-29" fmla="*/ 152755 w 3174752"/>
                <a:gd name="connsiteY4-30" fmla="*/ 141281 h 1967205"/>
                <a:gd name="connsiteX0-31" fmla="*/ 0 w 3079147"/>
                <a:gd name="connsiteY0-32" fmla="*/ 227006 h 1902586"/>
                <a:gd name="connsiteX1-33" fmla="*/ 133350 w 3079147"/>
                <a:gd name="connsiteY1-34" fmla="*/ 1779581 h 1902586"/>
                <a:gd name="connsiteX2-35" fmla="*/ 2552700 w 3079147"/>
                <a:gd name="connsiteY2-36" fmla="*/ 1760531 h 1902586"/>
                <a:gd name="connsiteX3-37" fmla="*/ 2876550 w 3079147"/>
                <a:gd name="connsiteY3-38" fmla="*/ 160331 h 1902586"/>
                <a:gd name="connsiteX4-39" fmla="*/ 57150 w 3079147"/>
                <a:gd name="connsiteY4-40" fmla="*/ 141281 h 1902586"/>
                <a:gd name="connsiteX0-41" fmla="*/ 9625 w 3090241"/>
                <a:gd name="connsiteY0-42" fmla="*/ 227006 h 1933691"/>
                <a:gd name="connsiteX1-43" fmla="*/ 104875 w 3090241"/>
                <a:gd name="connsiteY1-44" fmla="*/ 1846256 h 1933691"/>
                <a:gd name="connsiteX2-45" fmla="*/ 2562325 w 3090241"/>
                <a:gd name="connsiteY2-46" fmla="*/ 1760531 h 1933691"/>
                <a:gd name="connsiteX3-47" fmla="*/ 2886175 w 3090241"/>
                <a:gd name="connsiteY3-48" fmla="*/ 160331 h 1933691"/>
                <a:gd name="connsiteX4-49" fmla="*/ 66775 w 3090241"/>
                <a:gd name="connsiteY4-50" fmla="*/ 141281 h 1933691"/>
                <a:gd name="connsiteX0-51" fmla="*/ 145124 w 3382515"/>
                <a:gd name="connsiteY0-52" fmla="*/ 229650 h 2029685"/>
                <a:gd name="connsiteX1-53" fmla="*/ 240374 w 3382515"/>
                <a:gd name="connsiteY1-54" fmla="*/ 1848900 h 2029685"/>
                <a:gd name="connsiteX2-55" fmla="*/ 3040724 w 3382515"/>
                <a:gd name="connsiteY2-56" fmla="*/ 1801275 h 2029685"/>
                <a:gd name="connsiteX3-57" fmla="*/ 3021674 w 3382515"/>
                <a:gd name="connsiteY3-58" fmla="*/ 162975 h 2029685"/>
                <a:gd name="connsiteX4-59" fmla="*/ 202274 w 3382515"/>
                <a:gd name="connsiteY4-60" fmla="*/ 143925 h 2029685"/>
                <a:gd name="connsiteX0-61" fmla="*/ 145124 w 3267646"/>
                <a:gd name="connsiteY0-62" fmla="*/ 229650 h 1964648"/>
                <a:gd name="connsiteX1-63" fmla="*/ 240374 w 3267646"/>
                <a:gd name="connsiteY1-64" fmla="*/ 1848900 h 1964648"/>
                <a:gd name="connsiteX2-65" fmla="*/ 3040724 w 3267646"/>
                <a:gd name="connsiteY2-66" fmla="*/ 1801275 h 1964648"/>
                <a:gd name="connsiteX3-67" fmla="*/ 3021674 w 3267646"/>
                <a:gd name="connsiteY3-68" fmla="*/ 162975 h 1964648"/>
                <a:gd name="connsiteX4-69" fmla="*/ 202274 w 3267646"/>
                <a:gd name="connsiteY4-70" fmla="*/ 143925 h 1964648"/>
                <a:gd name="connsiteX0-71" fmla="*/ 0 w 3122522"/>
                <a:gd name="connsiteY0-72" fmla="*/ 229650 h 1880061"/>
                <a:gd name="connsiteX1-73" fmla="*/ 95250 w 3122522"/>
                <a:gd name="connsiteY1-74" fmla="*/ 1848900 h 1880061"/>
                <a:gd name="connsiteX2-75" fmla="*/ 2895600 w 3122522"/>
                <a:gd name="connsiteY2-76" fmla="*/ 1801275 h 1880061"/>
                <a:gd name="connsiteX3-77" fmla="*/ 2876550 w 3122522"/>
                <a:gd name="connsiteY3-78" fmla="*/ 162975 h 1880061"/>
                <a:gd name="connsiteX4-79" fmla="*/ 57150 w 3122522"/>
                <a:gd name="connsiteY4-80" fmla="*/ 143925 h 1880061"/>
                <a:gd name="connsiteX0-81" fmla="*/ 0 w 3028753"/>
                <a:gd name="connsiteY0-82" fmla="*/ 170255 h 1820666"/>
                <a:gd name="connsiteX1-83" fmla="*/ 95250 w 3028753"/>
                <a:gd name="connsiteY1-84" fmla="*/ 1789505 h 1820666"/>
                <a:gd name="connsiteX2-85" fmla="*/ 2895600 w 3028753"/>
                <a:gd name="connsiteY2-86" fmla="*/ 1741880 h 1820666"/>
                <a:gd name="connsiteX3-87" fmla="*/ 2876550 w 3028753"/>
                <a:gd name="connsiteY3-88" fmla="*/ 103580 h 1820666"/>
                <a:gd name="connsiteX4-89" fmla="*/ 57150 w 3028753"/>
                <a:gd name="connsiteY4-90" fmla="*/ 84530 h 1820666"/>
                <a:gd name="connsiteX0-91" fmla="*/ 0 w 2990850"/>
                <a:gd name="connsiteY0-92" fmla="*/ 163901 h 1814312"/>
                <a:gd name="connsiteX1-93" fmla="*/ 95250 w 2990850"/>
                <a:gd name="connsiteY1-94" fmla="*/ 1783151 h 1814312"/>
                <a:gd name="connsiteX2-95" fmla="*/ 2895600 w 2990850"/>
                <a:gd name="connsiteY2-96" fmla="*/ 1735526 h 1814312"/>
                <a:gd name="connsiteX3-97" fmla="*/ 2876550 w 2990850"/>
                <a:gd name="connsiteY3-98" fmla="*/ 97226 h 1814312"/>
                <a:gd name="connsiteX4-99" fmla="*/ 57150 w 2990850"/>
                <a:gd name="connsiteY4-100" fmla="*/ 78176 h 1814312"/>
                <a:gd name="connsiteX0-101" fmla="*/ 0 w 2990850"/>
                <a:gd name="connsiteY0-102" fmla="*/ 126072 h 1776483"/>
                <a:gd name="connsiteX1-103" fmla="*/ 95250 w 2990850"/>
                <a:gd name="connsiteY1-104" fmla="*/ 1745322 h 1776483"/>
                <a:gd name="connsiteX2-105" fmla="*/ 2895600 w 2990850"/>
                <a:gd name="connsiteY2-106" fmla="*/ 1697697 h 1776483"/>
                <a:gd name="connsiteX3-107" fmla="*/ 2876550 w 2990850"/>
                <a:gd name="connsiteY3-108" fmla="*/ 59397 h 1776483"/>
                <a:gd name="connsiteX4-109" fmla="*/ 57150 w 2990850"/>
                <a:gd name="connsiteY4-110" fmla="*/ 40347 h 1776483"/>
                <a:gd name="connsiteX0-111" fmla="*/ 0 w 2990850"/>
                <a:gd name="connsiteY0-112" fmla="*/ 143502 h 1793913"/>
                <a:gd name="connsiteX1-113" fmla="*/ 95250 w 2990850"/>
                <a:gd name="connsiteY1-114" fmla="*/ 1762752 h 1793913"/>
                <a:gd name="connsiteX2-115" fmla="*/ 2895600 w 2990850"/>
                <a:gd name="connsiteY2-116" fmla="*/ 1715127 h 1793913"/>
                <a:gd name="connsiteX3-117" fmla="*/ 2876550 w 2990850"/>
                <a:gd name="connsiteY3-118" fmla="*/ 76827 h 1793913"/>
                <a:gd name="connsiteX4-119" fmla="*/ 57157 w 2990850"/>
                <a:gd name="connsiteY4-120" fmla="*/ 21960 h 1793913"/>
                <a:gd name="connsiteX0-121" fmla="*/ 0 w 2990850"/>
                <a:gd name="connsiteY0-122" fmla="*/ 129425 h 1779836"/>
                <a:gd name="connsiteX1-123" fmla="*/ 95250 w 2990850"/>
                <a:gd name="connsiteY1-124" fmla="*/ 1748675 h 1779836"/>
                <a:gd name="connsiteX2-125" fmla="*/ 2895600 w 2990850"/>
                <a:gd name="connsiteY2-126" fmla="*/ 1701050 h 1779836"/>
                <a:gd name="connsiteX3-127" fmla="*/ 2876550 w 2990850"/>
                <a:gd name="connsiteY3-128" fmla="*/ 62750 h 1779836"/>
                <a:gd name="connsiteX4-129" fmla="*/ 57157 w 2990850"/>
                <a:gd name="connsiteY4-130" fmla="*/ 7883 h 177983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90850" h="1779836">
                  <a:moveTo>
                    <a:pt x="0" y="129425"/>
                  </a:moveTo>
                  <a:cubicBezTo>
                    <a:pt x="7143" y="740612"/>
                    <a:pt x="-6350" y="1677237"/>
                    <a:pt x="95250" y="1748675"/>
                  </a:cubicBezTo>
                  <a:cubicBezTo>
                    <a:pt x="196850" y="1820113"/>
                    <a:pt x="2774950" y="1753437"/>
                    <a:pt x="2895600" y="1701050"/>
                  </a:cubicBezTo>
                  <a:cubicBezTo>
                    <a:pt x="3016250" y="1648663"/>
                    <a:pt x="3035300" y="167525"/>
                    <a:pt x="2876550" y="62750"/>
                  </a:cubicBezTo>
                  <a:cubicBezTo>
                    <a:pt x="2717800" y="-42025"/>
                    <a:pt x="1569171" y="18570"/>
                    <a:pt x="57157" y="7883"/>
                  </a:cubicBezTo>
                </a:path>
              </a:pathLst>
            </a:custGeom>
            <a:solidFill>
              <a:schemeClr val="bg1"/>
            </a:solid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p>
          </p:txBody>
        </p:sp>
        <p:sp>
          <p:nvSpPr>
            <p:cNvPr id="103" name="任意多边形 102"/>
            <p:cNvSpPr/>
            <p:nvPr/>
          </p:nvSpPr>
          <p:spPr>
            <a:xfrm rot="10800000">
              <a:off x="10617518" y="3705992"/>
              <a:ext cx="181732" cy="372055"/>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1" fmla="*/ 140036 w 3217003"/>
                <a:gd name="connsiteY0-2" fmla="*/ 227006 h 1913305"/>
                <a:gd name="connsiteX1-3" fmla="*/ 330536 w 3217003"/>
                <a:gd name="connsiteY1-4" fmla="*/ 1674806 h 1913305"/>
                <a:gd name="connsiteX2-5" fmla="*/ 2692736 w 3217003"/>
                <a:gd name="connsiteY2-6" fmla="*/ 1760531 h 1913305"/>
                <a:gd name="connsiteX3-7" fmla="*/ 3016586 w 3217003"/>
                <a:gd name="connsiteY3-8" fmla="*/ 160331 h 1913305"/>
                <a:gd name="connsiteX4-9" fmla="*/ 197186 w 3217003"/>
                <a:gd name="connsiteY4-10" fmla="*/ 141281 h 1913305"/>
                <a:gd name="connsiteX0-11" fmla="*/ 62188 w 3139155"/>
                <a:gd name="connsiteY0-12" fmla="*/ 227006 h 1913305"/>
                <a:gd name="connsiteX1-13" fmla="*/ 252688 w 3139155"/>
                <a:gd name="connsiteY1-14" fmla="*/ 1674806 h 1913305"/>
                <a:gd name="connsiteX2-15" fmla="*/ 2614888 w 3139155"/>
                <a:gd name="connsiteY2-16" fmla="*/ 1760531 h 1913305"/>
                <a:gd name="connsiteX3-17" fmla="*/ 2938738 w 3139155"/>
                <a:gd name="connsiteY3-18" fmla="*/ 160331 h 1913305"/>
                <a:gd name="connsiteX4-19" fmla="*/ 119338 w 3139155"/>
                <a:gd name="connsiteY4-20" fmla="*/ 141281 h 1913305"/>
                <a:gd name="connsiteX0-21" fmla="*/ 95605 w 3174752"/>
                <a:gd name="connsiteY0-22" fmla="*/ 227006 h 1967205"/>
                <a:gd name="connsiteX1-23" fmla="*/ 228955 w 3174752"/>
                <a:gd name="connsiteY1-24" fmla="*/ 1779581 h 1967205"/>
                <a:gd name="connsiteX2-25" fmla="*/ 2648305 w 3174752"/>
                <a:gd name="connsiteY2-26" fmla="*/ 1760531 h 1967205"/>
                <a:gd name="connsiteX3-27" fmla="*/ 2972155 w 3174752"/>
                <a:gd name="connsiteY3-28" fmla="*/ 160331 h 1967205"/>
                <a:gd name="connsiteX4-29" fmla="*/ 152755 w 3174752"/>
                <a:gd name="connsiteY4-30" fmla="*/ 141281 h 1967205"/>
                <a:gd name="connsiteX0-31" fmla="*/ 0 w 3079147"/>
                <a:gd name="connsiteY0-32" fmla="*/ 227006 h 1902586"/>
                <a:gd name="connsiteX1-33" fmla="*/ 133350 w 3079147"/>
                <a:gd name="connsiteY1-34" fmla="*/ 1779581 h 1902586"/>
                <a:gd name="connsiteX2-35" fmla="*/ 2552700 w 3079147"/>
                <a:gd name="connsiteY2-36" fmla="*/ 1760531 h 1902586"/>
                <a:gd name="connsiteX3-37" fmla="*/ 2876550 w 3079147"/>
                <a:gd name="connsiteY3-38" fmla="*/ 160331 h 1902586"/>
                <a:gd name="connsiteX4-39" fmla="*/ 57150 w 3079147"/>
                <a:gd name="connsiteY4-40" fmla="*/ 141281 h 1902586"/>
                <a:gd name="connsiteX0-41" fmla="*/ 9625 w 3090241"/>
                <a:gd name="connsiteY0-42" fmla="*/ 227006 h 1933691"/>
                <a:gd name="connsiteX1-43" fmla="*/ 104875 w 3090241"/>
                <a:gd name="connsiteY1-44" fmla="*/ 1846256 h 1933691"/>
                <a:gd name="connsiteX2-45" fmla="*/ 2562325 w 3090241"/>
                <a:gd name="connsiteY2-46" fmla="*/ 1760531 h 1933691"/>
                <a:gd name="connsiteX3-47" fmla="*/ 2886175 w 3090241"/>
                <a:gd name="connsiteY3-48" fmla="*/ 160331 h 1933691"/>
                <a:gd name="connsiteX4-49" fmla="*/ 66775 w 3090241"/>
                <a:gd name="connsiteY4-50" fmla="*/ 141281 h 1933691"/>
                <a:gd name="connsiteX0-51" fmla="*/ 145124 w 3382515"/>
                <a:gd name="connsiteY0-52" fmla="*/ 229650 h 2029685"/>
                <a:gd name="connsiteX1-53" fmla="*/ 240374 w 3382515"/>
                <a:gd name="connsiteY1-54" fmla="*/ 1848900 h 2029685"/>
                <a:gd name="connsiteX2-55" fmla="*/ 3040724 w 3382515"/>
                <a:gd name="connsiteY2-56" fmla="*/ 1801275 h 2029685"/>
                <a:gd name="connsiteX3-57" fmla="*/ 3021674 w 3382515"/>
                <a:gd name="connsiteY3-58" fmla="*/ 162975 h 2029685"/>
                <a:gd name="connsiteX4-59" fmla="*/ 202274 w 3382515"/>
                <a:gd name="connsiteY4-60" fmla="*/ 143925 h 2029685"/>
                <a:gd name="connsiteX0-61" fmla="*/ 145124 w 3267646"/>
                <a:gd name="connsiteY0-62" fmla="*/ 229650 h 1964648"/>
                <a:gd name="connsiteX1-63" fmla="*/ 240374 w 3267646"/>
                <a:gd name="connsiteY1-64" fmla="*/ 1848900 h 1964648"/>
                <a:gd name="connsiteX2-65" fmla="*/ 3040724 w 3267646"/>
                <a:gd name="connsiteY2-66" fmla="*/ 1801275 h 1964648"/>
                <a:gd name="connsiteX3-67" fmla="*/ 3021674 w 3267646"/>
                <a:gd name="connsiteY3-68" fmla="*/ 162975 h 1964648"/>
                <a:gd name="connsiteX4-69" fmla="*/ 202274 w 3267646"/>
                <a:gd name="connsiteY4-70" fmla="*/ 143925 h 1964648"/>
                <a:gd name="connsiteX0-71" fmla="*/ 0 w 3122522"/>
                <a:gd name="connsiteY0-72" fmla="*/ 229650 h 1880061"/>
                <a:gd name="connsiteX1-73" fmla="*/ 95250 w 3122522"/>
                <a:gd name="connsiteY1-74" fmla="*/ 1848900 h 1880061"/>
                <a:gd name="connsiteX2-75" fmla="*/ 2895600 w 3122522"/>
                <a:gd name="connsiteY2-76" fmla="*/ 1801275 h 1880061"/>
                <a:gd name="connsiteX3-77" fmla="*/ 2876550 w 3122522"/>
                <a:gd name="connsiteY3-78" fmla="*/ 162975 h 1880061"/>
                <a:gd name="connsiteX4-79" fmla="*/ 57150 w 3122522"/>
                <a:gd name="connsiteY4-80" fmla="*/ 143925 h 1880061"/>
                <a:gd name="connsiteX0-81" fmla="*/ 0 w 3028753"/>
                <a:gd name="connsiteY0-82" fmla="*/ 170255 h 1820666"/>
                <a:gd name="connsiteX1-83" fmla="*/ 95250 w 3028753"/>
                <a:gd name="connsiteY1-84" fmla="*/ 1789505 h 1820666"/>
                <a:gd name="connsiteX2-85" fmla="*/ 2895600 w 3028753"/>
                <a:gd name="connsiteY2-86" fmla="*/ 1741880 h 1820666"/>
                <a:gd name="connsiteX3-87" fmla="*/ 2876550 w 3028753"/>
                <a:gd name="connsiteY3-88" fmla="*/ 103580 h 1820666"/>
                <a:gd name="connsiteX4-89" fmla="*/ 57150 w 3028753"/>
                <a:gd name="connsiteY4-90" fmla="*/ 84530 h 1820666"/>
                <a:gd name="connsiteX0-91" fmla="*/ 0 w 2990850"/>
                <a:gd name="connsiteY0-92" fmla="*/ 163901 h 1814312"/>
                <a:gd name="connsiteX1-93" fmla="*/ 95250 w 2990850"/>
                <a:gd name="connsiteY1-94" fmla="*/ 1783151 h 1814312"/>
                <a:gd name="connsiteX2-95" fmla="*/ 2895600 w 2990850"/>
                <a:gd name="connsiteY2-96" fmla="*/ 1735526 h 1814312"/>
                <a:gd name="connsiteX3-97" fmla="*/ 2876550 w 2990850"/>
                <a:gd name="connsiteY3-98" fmla="*/ 97226 h 1814312"/>
                <a:gd name="connsiteX4-99" fmla="*/ 57150 w 2990850"/>
                <a:gd name="connsiteY4-100" fmla="*/ 78176 h 1814312"/>
                <a:gd name="connsiteX0-101" fmla="*/ 0 w 2990850"/>
                <a:gd name="connsiteY0-102" fmla="*/ 126072 h 1776483"/>
                <a:gd name="connsiteX1-103" fmla="*/ 95250 w 2990850"/>
                <a:gd name="connsiteY1-104" fmla="*/ 1745322 h 1776483"/>
                <a:gd name="connsiteX2-105" fmla="*/ 2895600 w 2990850"/>
                <a:gd name="connsiteY2-106" fmla="*/ 1697697 h 1776483"/>
                <a:gd name="connsiteX3-107" fmla="*/ 2876550 w 2990850"/>
                <a:gd name="connsiteY3-108" fmla="*/ 59397 h 1776483"/>
                <a:gd name="connsiteX4-109" fmla="*/ 57150 w 2990850"/>
                <a:gd name="connsiteY4-110" fmla="*/ 40347 h 1776483"/>
                <a:gd name="connsiteX0-111" fmla="*/ 0 w 2990850"/>
                <a:gd name="connsiteY0-112" fmla="*/ 143502 h 1793913"/>
                <a:gd name="connsiteX1-113" fmla="*/ 95250 w 2990850"/>
                <a:gd name="connsiteY1-114" fmla="*/ 1762752 h 1793913"/>
                <a:gd name="connsiteX2-115" fmla="*/ 2895600 w 2990850"/>
                <a:gd name="connsiteY2-116" fmla="*/ 1715127 h 1793913"/>
                <a:gd name="connsiteX3-117" fmla="*/ 2876550 w 2990850"/>
                <a:gd name="connsiteY3-118" fmla="*/ 76827 h 1793913"/>
                <a:gd name="connsiteX4-119" fmla="*/ 57157 w 2990850"/>
                <a:gd name="connsiteY4-120" fmla="*/ 21960 h 1793913"/>
                <a:gd name="connsiteX0-121" fmla="*/ 0 w 2990850"/>
                <a:gd name="connsiteY0-122" fmla="*/ 129425 h 1779836"/>
                <a:gd name="connsiteX1-123" fmla="*/ 95250 w 2990850"/>
                <a:gd name="connsiteY1-124" fmla="*/ 1748675 h 1779836"/>
                <a:gd name="connsiteX2-125" fmla="*/ 2895600 w 2990850"/>
                <a:gd name="connsiteY2-126" fmla="*/ 1701050 h 1779836"/>
                <a:gd name="connsiteX3-127" fmla="*/ 2876550 w 2990850"/>
                <a:gd name="connsiteY3-128" fmla="*/ 62750 h 1779836"/>
                <a:gd name="connsiteX4-129" fmla="*/ 57157 w 2990850"/>
                <a:gd name="connsiteY4-130" fmla="*/ 7883 h 177983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90850" h="1779836">
                  <a:moveTo>
                    <a:pt x="0" y="129425"/>
                  </a:moveTo>
                  <a:cubicBezTo>
                    <a:pt x="7143" y="740612"/>
                    <a:pt x="-6350" y="1677237"/>
                    <a:pt x="95250" y="1748675"/>
                  </a:cubicBezTo>
                  <a:cubicBezTo>
                    <a:pt x="196850" y="1820113"/>
                    <a:pt x="2774950" y="1753437"/>
                    <a:pt x="2895600" y="1701050"/>
                  </a:cubicBezTo>
                  <a:cubicBezTo>
                    <a:pt x="3016250" y="1648663"/>
                    <a:pt x="3035300" y="167525"/>
                    <a:pt x="2876550" y="62750"/>
                  </a:cubicBezTo>
                  <a:cubicBezTo>
                    <a:pt x="2717800" y="-42025"/>
                    <a:pt x="1569171" y="18570"/>
                    <a:pt x="57157" y="7883"/>
                  </a:cubicBezTo>
                </a:path>
              </a:pathLst>
            </a:custGeom>
            <a:solidFill>
              <a:schemeClr val="bg1"/>
            </a:solid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p>
          </p:txBody>
        </p:sp>
      </p:grpSp>
      <p:sp>
        <p:nvSpPr>
          <p:cNvPr id="104" name="任意多边形 103"/>
          <p:cNvSpPr/>
          <p:nvPr/>
        </p:nvSpPr>
        <p:spPr>
          <a:xfrm>
            <a:off x="2271683" y="2050466"/>
            <a:ext cx="407186" cy="451498"/>
          </a:xfrm>
          <a:custGeom>
            <a:avLst/>
            <a:gdLst>
              <a:gd name="connsiteX0" fmla="*/ 39242 w 602821"/>
              <a:gd name="connsiteY0" fmla="*/ 582619 h 668045"/>
              <a:gd name="connsiteX1" fmla="*/ 39242 w 602821"/>
              <a:gd name="connsiteY1" fmla="*/ 69272 h 668045"/>
              <a:gd name="connsiteX2" fmla="*/ 552590 w 602821"/>
              <a:gd name="connsiteY2" fmla="*/ 69272 h 668045"/>
              <a:gd name="connsiteX3" fmla="*/ 552590 w 602821"/>
              <a:gd name="connsiteY3" fmla="*/ 662829 h 668045"/>
              <a:gd name="connsiteX4" fmla="*/ 279874 w 602821"/>
              <a:gd name="connsiteY4" fmla="*/ 374072 h 668045"/>
              <a:gd name="connsiteX5" fmla="*/ 71326 w 602821"/>
              <a:gd name="connsiteY5" fmla="*/ 646787 h 668045"/>
              <a:gd name="connsiteX6" fmla="*/ 39242 w 602821"/>
              <a:gd name="connsiteY6" fmla="*/ 582619 h 668045"/>
              <a:gd name="connsiteX0-1" fmla="*/ 27296 w 610331"/>
              <a:gd name="connsiteY0-2" fmla="*/ 582619 h 668045"/>
              <a:gd name="connsiteX1-3" fmla="*/ 46752 w 610331"/>
              <a:gd name="connsiteY1-4" fmla="*/ 69272 h 668045"/>
              <a:gd name="connsiteX2-5" fmla="*/ 560100 w 610331"/>
              <a:gd name="connsiteY2-6" fmla="*/ 69272 h 668045"/>
              <a:gd name="connsiteX3-7" fmla="*/ 560100 w 610331"/>
              <a:gd name="connsiteY3-8" fmla="*/ 662829 h 668045"/>
              <a:gd name="connsiteX4-9" fmla="*/ 287384 w 610331"/>
              <a:gd name="connsiteY4-10" fmla="*/ 374072 h 668045"/>
              <a:gd name="connsiteX5-11" fmla="*/ 78836 w 610331"/>
              <a:gd name="connsiteY5-12" fmla="*/ 646787 h 668045"/>
              <a:gd name="connsiteX6-13" fmla="*/ 27296 w 610331"/>
              <a:gd name="connsiteY6-14" fmla="*/ 582619 h 668045"/>
              <a:gd name="connsiteX0-15" fmla="*/ 28251 w 611286"/>
              <a:gd name="connsiteY0-16" fmla="*/ 582619 h 668045"/>
              <a:gd name="connsiteX1-17" fmla="*/ 47707 w 611286"/>
              <a:gd name="connsiteY1-18" fmla="*/ 69272 h 668045"/>
              <a:gd name="connsiteX2-19" fmla="*/ 561055 w 611286"/>
              <a:gd name="connsiteY2-20" fmla="*/ 69272 h 668045"/>
              <a:gd name="connsiteX3-21" fmla="*/ 561055 w 611286"/>
              <a:gd name="connsiteY3-22" fmla="*/ 662829 h 668045"/>
              <a:gd name="connsiteX4-23" fmla="*/ 288339 w 611286"/>
              <a:gd name="connsiteY4-24" fmla="*/ 374072 h 668045"/>
              <a:gd name="connsiteX5-25" fmla="*/ 99246 w 611286"/>
              <a:gd name="connsiteY5-26" fmla="*/ 646787 h 668045"/>
              <a:gd name="connsiteX6-27" fmla="*/ 28251 w 611286"/>
              <a:gd name="connsiteY6-28" fmla="*/ 582619 h 668045"/>
              <a:gd name="connsiteX0-29" fmla="*/ 14102 w 597137"/>
              <a:gd name="connsiteY0-30" fmla="*/ 569598 h 655024"/>
              <a:gd name="connsiteX1-31" fmla="*/ 33558 w 597137"/>
              <a:gd name="connsiteY1-32" fmla="*/ 56251 h 655024"/>
              <a:gd name="connsiteX2-33" fmla="*/ 546906 w 597137"/>
              <a:gd name="connsiteY2-34" fmla="*/ 56251 h 655024"/>
              <a:gd name="connsiteX3-35" fmla="*/ 546906 w 597137"/>
              <a:gd name="connsiteY3-36" fmla="*/ 649808 h 655024"/>
              <a:gd name="connsiteX4-37" fmla="*/ 274190 w 597137"/>
              <a:gd name="connsiteY4-38" fmla="*/ 361051 h 655024"/>
              <a:gd name="connsiteX5-39" fmla="*/ 85097 w 597137"/>
              <a:gd name="connsiteY5-40" fmla="*/ 633766 h 655024"/>
              <a:gd name="connsiteX6-41" fmla="*/ 14102 w 597137"/>
              <a:gd name="connsiteY6-42" fmla="*/ 569598 h 655024"/>
              <a:gd name="connsiteX0-43" fmla="*/ 14102 w 576185"/>
              <a:gd name="connsiteY0-44" fmla="*/ 546090 h 631516"/>
              <a:gd name="connsiteX1-45" fmla="*/ 33558 w 576185"/>
              <a:gd name="connsiteY1-46" fmla="*/ 32743 h 631516"/>
              <a:gd name="connsiteX2-47" fmla="*/ 546906 w 576185"/>
              <a:gd name="connsiteY2-48" fmla="*/ 32743 h 631516"/>
              <a:gd name="connsiteX3-49" fmla="*/ 546906 w 576185"/>
              <a:gd name="connsiteY3-50" fmla="*/ 626300 h 631516"/>
              <a:gd name="connsiteX4-51" fmla="*/ 274190 w 576185"/>
              <a:gd name="connsiteY4-52" fmla="*/ 337543 h 631516"/>
              <a:gd name="connsiteX5-53" fmla="*/ 85097 w 576185"/>
              <a:gd name="connsiteY5-54" fmla="*/ 610258 h 631516"/>
              <a:gd name="connsiteX6-55" fmla="*/ 14102 w 576185"/>
              <a:gd name="connsiteY6-56" fmla="*/ 546090 h 631516"/>
              <a:gd name="connsiteX0-57" fmla="*/ 14102 w 568734"/>
              <a:gd name="connsiteY0-58" fmla="*/ 546090 h 630627"/>
              <a:gd name="connsiteX1-59" fmla="*/ 33558 w 568734"/>
              <a:gd name="connsiteY1-60" fmla="*/ 32743 h 630627"/>
              <a:gd name="connsiteX2-61" fmla="*/ 546906 w 568734"/>
              <a:gd name="connsiteY2-62" fmla="*/ 32743 h 630627"/>
              <a:gd name="connsiteX3-63" fmla="*/ 546906 w 568734"/>
              <a:gd name="connsiteY3-64" fmla="*/ 626300 h 630627"/>
              <a:gd name="connsiteX4-65" fmla="*/ 274190 w 568734"/>
              <a:gd name="connsiteY4-66" fmla="*/ 337543 h 630627"/>
              <a:gd name="connsiteX5-67" fmla="*/ 85097 w 568734"/>
              <a:gd name="connsiteY5-68" fmla="*/ 610258 h 630627"/>
              <a:gd name="connsiteX6-69" fmla="*/ 14102 w 568734"/>
              <a:gd name="connsiteY6-70" fmla="*/ 546090 h 630627"/>
              <a:gd name="connsiteX0-71" fmla="*/ 14102 w 568734"/>
              <a:gd name="connsiteY0-72" fmla="*/ 546090 h 630627"/>
              <a:gd name="connsiteX1-73" fmla="*/ 33558 w 568734"/>
              <a:gd name="connsiteY1-74" fmla="*/ 32743 h 630627"/>
              <a:gd name="connsiteX2-75" fmla="*/ 546906 w 568734"/>
              <a:gd name="connsiteY2-76" fmla="*/ 32743 h 630627"/>
              <a:gd name="connsiteX3-77" fmla="*/ 546906 w 568734"/>
              <a:gd name="connsiteY3-78" fmla="*/ 626300 h 630627"/>
              <a:gd name="connsiteX4-79" fmla="*/ 274190 w 568734"/>
              <a:gd name="connsiteY4-80" fmla="*/ 337543 h 630627"/>
              <a:gd name="connsiteX5-81" fmla="*/ 85097 w 568734"/>
              <a:gd name="connsiteY5-82" fmla="*/ 610258 h 630627"/>
              <a:gd name="connsiteX6-83" fmla="*/ 14102 w 568734"/>
              <a:gd name="connsiteY6-84" fmla="*/ 546090 h 630627"/>
              <a:gd name="connsiteX0-85" fmla="*/ 14102 w 568734"/>
              <a:gd name="connsiteY0-86" fmla="*/ 546090 h 630627"/>
              <a:gd name="connsiteX1-87" fmla="*/ 33558 w 568734"/>
              <a:gd name="connsiteY1-88" fmla="*/ 32743 h 630627"/>
              <a:gd name="connsiteX2-89" fmla="*/ 546906 w 568734"/>
              <a:gd name="connsiteY2-90" fmla="*/ 32743 h 630627"/>
              <a:gd name="connsiteX3-91" fmla="*/ 546906 w 568734"/>
              <a:gd name="connsiteY3-92" fmla="*/ 626300 h 630627"/>
              <a:gd name="connsiteX4-93" fmla="*/ 274190 w 568734"/>
              <a:gd name="connsiteY4-94" fmla="*/ 337543 h 630627"/>
              <a:gd name="connsiteX5-95" fmla="*/ 85097 w 568734"/>
              <a:gd name="connsiteY5-96" fmla="*/ 610258 h 630627"/>
              <a:gd name="connsiteX6-97" fmla="*/ 14102 w 568734"/>
              <a:gd name="connsiteY6-98" fmla="*/ 546090 h 630627"/>
              <a:gd name="connsiteX0-99" fmla="*/ 14102 w 568734"/>
              <a:gd name="connsiteY0-100" fmla="*/ 546090 h 630627"/>
              <a:gd name="connsiteX1-101" fmla="*/ 33558 w 568734"/>
              <a:gd name="connsiteY1-102" fmla="*/ 32743 h 630627"/>
              <a:gd name="connsiteX2-103" fmla="*/ 546906 w 568734"/>
              <a:gd name="connsiteY2-104" fmla="*/ 32743 h 630627"/>
              <a:gd name="connsiteX3-105" fmla="*/ 546906 w 568734"/>
              <a:gd name="connsiteY3-106" fmla="*/ 626300 h 630627"/>
              <a:gd name="connsiteX4-107" fmla="*/ 274190 w 568734"/>
              <a:gd name="connsiteY4-108" fmla="*/ 337543 h 630627"/>
              <a:gd name="connsiteX5-109" fmla="*/ 85097 w 568734"/>
              <a:gd name="connsiteY5-110" fmla="*/ 610258 h 630627"/>
              <a:gd name="connsiteX6-111" fmla="*/ 14102 w 568734"/>
              <a:gd name="connsiteY6-112" fmla="*/ 546090 h 63062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568734" h="630627">
                <a:moveTo>
                  <a:pt x="14102" y="546090"/>
                </a:moveTo>
                <a:cubicBezTo>
                  <a:pt x="5512" y="449838"/>
                  <a:pt x="-21196" y="79390"/>
                  <a:pt x="33558" y="32743"/>
                </a:cubicBezTo>
                <a:cubicBezTo>
                  <a:pt x="88312" y="-13904"/>
                  <a:pt x="514850" y="-7817"/>
                  <a:pt x="546906" y="32743"/>
                </a:cubicBezTo>
                <a:cubicBezTo>
                  <a:pt x="578962" y="73303"/>
                  <a:pt x="572903" y="604683"/>
                  <a:pt x="546906" y="626300"/>
                </a:cubicBezTo>
                <a:cubicBezTo>
                  <a:pt x="520909" y="647917"/>
                  <a:pt x="325218" y="335353"/>
                  <a:pt x="274190" y="337543"/>
                </a:cubicBezTo>
                <a:cubicBezTo>
                  <a:pt x="223162" y="339733"/>
                  <a:pt x="128445" y="575500"/>
                  <a:pt x="85097" y="610258"/>
                </a:cubicBezTo>
                <a:cubicBezTo>
                  <a:pt x="41749" y="645016"/>
                  <a:pt x="22692" y="642342"/>
                  <a:pt x="14102" y="546090"/>
                </a:cubicBezTo>
                <a:close/>
              </a:path>
            </a:pathLst>
          </a:custGeom>
          <a:no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5" name="组合 104"/>
          <p:cNvGrpSpPr/>
          <p:nvPr/>
        </p:nvGrpSpPr>
        <p:grpSpPr>
          <a:xfrm>
            <a:off x="2301637" y="5019224"/>
            <a:ext cx="347279" cy="363400"/>
            <a:chOff x="2657381" y="4498160"/>
            <a:chExt cx="511894" cy="535656"/>
          </a:xfrm>
        </p:grpSpPr>
        <p:sp>
          <p:nvSpPr>
            <p:cNvPr id="106" name="任意多边形 105"/>
            <p:cNvSpPr/>
            <p:nvPr/>
          </p:nvSpPr>
          <p:spPr>
            <a:xfrm>
              <a:off x="2709774" y="4498160"/>
              <a:ext cx="345041" cy="450836"/>
            </a:xfrm>
            <a:custGeom>
              <a:avLst/>
              <a:gdLst>
                <a:gd name="connsiteX0" fmla="*/ 83483 w 344740"/>
                <a:gd name="connsiteY0" fmla="*/ 439406 h 439406"/>
                <a:gd name="connsiteX1" fmla="*/ 119109 w 344740"/>
                <a:gd name="connsiteY1" fmla="*/ 190025 h 439406"/>
                <a:gd name="connsiteX2" fmla="*/ 356 w 344740"/>
                <a:gd name="connsiteY2" fmla="*/ 190025 h 439406"/>
                <a:gd name="connsiteX3" fmla="*/ 166611 w 344740"/>
                <a:gd name="connsiteY3" fmla="*/ 19 h 439406"/>
                <a:gd name="connsiteX4" fmla="*/ 344740 w 344740"/>
                <a:gd name="connsiteY4" fmla="*/ 178149 h 439406"/>
                <a:gd name="connsiteX5" fmla="*/ 214112 w 344740"/>
                <a:gd name="connsiteY5" fmla="*/ 201900 h 439406"/>
                <a:gd name="connsiteX6" fmla="*/ 225987 w 344740"/>
                <a:gd name="connsiteY6" fmla="*/ 356279 h 439406"/>
                <a:gd name="connsiteX7" fmla="*/ 332865 w 344740"/>
                <a:gd name="connsiteY7" fmla="*/ 403780 h 439406"/>
                <a:gd name="connsiteX0-1" fmla="*/ 83483 w 344740"/>
                <a:gd name="connsiteY0-2" fmla="*/ 439406 h 449500"/>
                <a:gd name="connsiteX1-3" fmla="*/ 119109 w 344740"/>
                <a:gd name="connsiteY1-4" fmla="*/ 190025 h 449500"/>
                <a:gd name="connsiteX2-5" fmla="*/ 356 w 344740"/>
                <a:gd name="connsiteY2-6" fmla="*/ 190025 h 449500"/>
                <a:gd name="connsiteX3-7" fmla="*/ 166611 w 344740"/>
                <a:gd name="connsiteY3-8" fmla="*/ 19 h 449500"/>
                <a:gd name="connsiteX4-9" fmla="*/ 344740 w 344740"/>
                <a:gd name="connsiteY4-10" fmla="*/ 178149 h 449500"/>
                <a:gd name="connsiteX5-11" fmla="*/ 214112 w 344740"/>
                <a:gd name="connsiteY5-12" fmla="*/ 201900 h 449500"/>
                <a:gd name="connsiteX6-13" fmla="*/ 225987 w 344740"/>
                <a:gd name="connsiteY6-14" fmla="*/ 356279 h 449500"/>
                <a:gd name="connsiteX7-15" fmla="*/ 321435 w 344740"/>
                <a:gd name="connsiteY7-16" fmla="*/ 449500 h 449500"/>
                <a:gd name="connsiteX0-17" fmla="*/ 83483 w 344740"/>
                <a:gd name="connsiteY0-18" fmla="*/ 439406 h 449500"/>
                <a:gd name="connsiteX1-19" fmla="*/ 119109 w 344740"/>
                <a:gd name="connsiteY1-20" fmla="*/ 190025 h 449500"/>
                <a:gd name="connsiteX2-21" fmla="*/ 356 w 344740"/>
                <a:gd name="connsiteY2-22" fmla="*/ 190025 h 449500"/>
                <a:gd name="connsiteX3-23" fmla="*/ 166611 w 344740"/>
                <a:gd name="connsiteY3-24" fmla="*/ 19 h 449500"/>
                <a:gd name="connsiteX4-25" fmla="*/ 344740 w 344740"/>
                <a:gd name="connsiteY4-26" fmla="*/ 178149 h 449500"/>
                <a:gd name="connsiteX5-27" fmla="*/ 214112 w 344740"/>
                <a:gd name="connsiteY5-28" fmla="*/ 201900 h 449500"/>
                <a:gd name="connsiteX6-29" fmla="*/ 225987 w 344740"/>
                <a:gd name="connsiteY6-30" fmla="*/ 356279 h 449500"/>
                <a:gd name="connsiteX7-31" fmla="*/ 321435 w 344740"/>
                <a:gd name="connsiteY7-32" fmla="*/ 449500 h 449500"/>
                <a:gd name="connsiteX0-33" fmla="*/ 83483 w 344740"/>
                <a:gd name="connsiteY0-34" fmla="*/ 439406 h 449500"/>
                <a:gd name="connsiteX1-35" fmla="*/ 119109 w 344740"/>
                <a:gd name="connsiteY1-36" fmla="*/ 190025 h 449500"/>
                <a:gd name="connsiteX2-37" fmla="*/ 356 w 344740"/>
                <a:gd name="connsiteY2-38" fmla="*/ 190025 h 449500"/>
                <a:gd name="connsiteX3-39" fmla="*/ 166611 w 344740"/>
                <a:gd name="connsiteY3-40" fmla="*/ 19 h 449500"/>
                <a:gd name="connsiteX4-41" fmla="*/ 344740 w 344740"/>
                <a:gd name="connsiteY4-42" fmla="*/ 178149 h 449500"/>
                <a:gd name="connsiteX5-43" fmla="*/ 254117 w 344740"/>
                <a:gd name="connsiteY5-44" fmla="*/ 196185 h 449500"/>
                <a:gd name="connsiteX6-45" fmla="*/ 225987 w 344740"/>
                <a:gd name="connsiteY6-46" fmla="*/ 356279 h 449500"/>
                <a:gd name="connsiteX7-47" fmla="*/ 321435 w 344740"/>
                <a:gd name="connsiteY7-48" fmla="*/ 449500 h 449500"/>
                <a:gd name="connsiteX0-49" fmla="*/ 83483 w 344740"/>
                <a:gd name="connsiteY0-50" fmla="*/ 439406 h 449500"/>
                <a:gd name="connsiteX1-51" fmla="*/ 119109 w 344740"/>
                <a:gd name="connsiteY1-52" fmla="*/ 190025 h 449500"/>
                <a:gd name="connsiteX2-53" fmla="*/ 356 w 344740"/>
                <a:gd name="connsiteY2-54" fmla="*/ 190025 h 449500"/>
                <a:gd name="connsiteX3-55" fmla="*/ 166611 w 344740"/>
                <a:gd name="connsiteY3-56" fmla="*/ 19 h 449500"/>
                <a:gd name="connsiteX4-57" fmla="*/ 344740 w 344740"/>
                <a:gd name="connsiteY4-58" fmla="*/ 178149 h 449500"/>
                <a:gd name="connsiteX5-59" fmla="*/ 254117 w 344740"/>
                <a:gd name="connsiteY5-60" fmla="*/ 196185 h 449500"/>
                <a:gd name="connsiteX6-61" fmla="*/ 254562 w 344740"/>
                <a:gd name="connsiteY6-62" fmla="*/ 353422 h 449500"/>
                <a:gd name="connsiteX7-63" fmla="*/ 321435 w 344740"/>
                <a:gd name="connsiteY7-64" fmla="*/ 449500 h 449500"/>
                <a:gd name="connsiteX0-65" fmla="*/ 83711 w 344968"/>
                <a:gd name="connsiteY0-66" fmla="*/ 439406 h 449500"/>
                <a:gd name="connsiteX1-67" fmla="*/ 107907 w 344968"/>
                <a:gd name="connsiteY1-68" fmla="*/ 198598 h 449500"/>
                <a:gd name="connsiteX2-69" fmla="*/ 584 w 344968"/>
                <a:gd name="connsiteY2-70" fmla="*/ 190025 h 449500"/>
                <a:gd name="connsiteX3-71" fmla="*/ 166839 w 344968"/>
                <a:gd name="connsiteY3-72" fmla="*/ 19 h 449500"/>
                <a:gd name="connsiteX4-73" fmla="*/ 344968 w 344968"/>
                <a:gd name="connsiteY4-74" fmla="*/ 178149 h 449500"/>
                <a:gd name="connsiteX5-75" fmla="*/ 254345 w 344968"/>
                <a:gd name="connsiteY5-76" fmla="*/ 196185 h 449500"/>
                <a:gd name="connsiteX6-77" fmla="*/ 254790 w 344968"/>
                <a:gd name="connsiteY6-78" fmla="*/ 353422 h 449500"/>
                <a:gd name="connsiteX7-79" fmla="*/ 321663 w 344968"/>
                <a:gd name="connsiteY7-80" fmla="*/ 449500 h 449500"/>
                <a:gd name="connsiteX0-81" fmla="*/ 83784 w 345041"/>
                <a:gd name="connsiteY0-82" fmla="*/ 450836 h 450836"/>
                <a:gd name="connsiteX1-83" fmla="*/ 107980 w 345041"/>
                <a:gd name="connsiteY1-84" fmla="*/ 198598 h 450836"/>
                <a:gd name="connsiteX2-85" fmla="*/ 657 w 345041"/>
                <a:gd name="connsiteY2-86" fmla="*/ 190025 h 450836"/>
                <a:gd name="connsiteX3-87" fmla="*/ 166912 w 345041"/>
                <a:gd name="connsiteY3-88" fmla="*/ 19 h 450836"/>
                <a:gd name="connsiteX4-89" fmla="*/ 345041 w 345041"/>
                <a:gd name="connsiteY4-90" fmla="*/ 178149 h 450836"/>
                <a:gd name="connsiteX5-91" fmla="*/ 254418 w 345041"/>
                <a:gd name="connsiteY5-92" fmla="*/ 196185 h 450836"/>
                <a:gd name="connsiteX6-93" fmla="*/ 254863 w 345041"/>
                <a:gd name="connsiteY6-94" fmla="*/ 353422 h 450836"/>
                <a:gd name="connsiteX7-95" fmla="*/ 321736 w 345041"/>
                <a:gd name="connsiteY7-96" fmla="*/ 449500 h 450836"/>
                <a:gd name="connsiteX0-97" fmla="*/ 83784 w 345041"/>
                <a:gd name="connsiteY0-98" fmla="*/ 450836 h 450836"/>
                <a:gd name="connsiteX1-99" fmla="*/ 107980 w 345041"/>
                <a:gd name="connsiteY1-100" fmla="*/ 198598 h 450836"/>
                <a:gd name="connsiteX2-101" fmla="*/ 657 w 345041"/>
                <a:gd name="connsiteY2-102" fmla="*/ 190025 h 450836"/>
                <a:gd name="connsiteX3-103" fmla="*/ 166912 w 345041"/>
                <a:gd name="connsiteY3-104" fmla="*/ 19 h 450836"/>
                <a:gd name="connsiteX4-105" fmla="*/ 345041 w 345041"/>
                <a:gd name="connsiteY4-106" fmla="*/ 178149 h 450836"/>
                <a:gd name="connsiteX5-107" fmla="*/ 254418 w 345041"/>
                <a:gd name="connsiteY5-108" fmla="*/ 196185 h 450836"/>
                <a:gd name="connsiteX6-109" fmla="*/ 254863 w 345041"/>
                <a:gd name="connsiteY6-110" fmla="*/ 353422 h 450836"/>
                <a:gd name="connsiteX7-111" fmla="*/ 321736 w 345041"/>
                <a:gd name="connsiteY7-112" fmla="*/ 449500 h 45083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345041" h="450836">
                  <a:moveTo>
                    <a:pt x="83784" y="450836"/>
                  </a:moveTo>
                  <a:cubicBezTo>
                    <a:pt x="125669" y="352642"/>
                    <a:pt x="121834" y="242066"/>
                    <a:pt x="107980" y="198598"/>
                  </a:cubicBezTo>
                  <a:cubicBezTo>
                    <a:pt x="94126" y="155130"/>
                    <a:pt x="-9165" y="223122"/>
                    <a:pt x="657" y="190025"/>
                  </a:cubicBezTo>
                  <a:cubicBezTo>
                    <a:pt x="10479" y="156928"/>
                    <a:pt x="109515" y="1998"/>
                    <a:pt x="166912" y="19"/>
                  </a:cubicBezTo>
                  <a:cubicBezTo>
                    <a:pt x="224309" y="-1960"/>
                    <a:pt x="337124" y="144502"/>
                    <a:pt x="345041" y="178149"/>
                  </a:cubicBezTo>
                  <a:cubicBezTo>
                    <a:pt x="301498" y="186066"/>
                    <a:pt x="269448" y="166973"/>
                    <a:pt x="254418" y="196185"/>
                  </a:cubicBezTo>
                  <a:cubicBezTo>
                    <a:pt x="239388" y="225397"/>
                    <a:pt x="243643" y="311203"/>
                    <a:pt x="254863" y="353422"/>
                  </a:cubicBezTo>
                  <a:cubicBezTo>
                    <a:pt x="266083" y="395641"/>
                    <a:pt x="283908" y="425428"/>
                    <a:pt x="321736" y="449500"/>
                  </a:cubicBezTo>
                </a:path>
              </a:pathLst>
            </a:custGeom>
            <a:no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任意多边形 106"/>
            <p:cNvSpPr/>
            <p:nvPr/>
          </p:nvSpPr>
          <p:spPr>
            <a:xfrm>
              <a:off x="2657381" y="4850543"/>
              <a:ext cx="511894" cy="183273"/>
            </a:xfrm>
            <a:custGeom>
              <a:avLst/>
              <a:gdLst>
                <a:gd name="connsiteX0" fmla="*/ 107423 w 550994"/>
                <a:gd name="connsiteY0" fmla="*/ 11430 h 184354"/>
                <a:gd name="connsiteX1" fmla="*/ 1696 w 550994"/>
                <a:gd name="connsiteY1" fmla="*/ 71437 h 184354"/>
                <a:gd name="connsiteX2" fmla="*/ 73133 w 550994"/>
                <a:gd name="connsiteY2" fmla="*/ 160020 h 184354"/>
                <a:gd name="connsiteX3" fmla="*/ 433178 w 550994"/>
                <a:gd name="connsiteY3" fmla="*/ 177165 h 184354"/>
                <a:gd name="connsiteX4" fmla="*/ 550336 w 550994"/>
                <a:gd name="connsiteY4" fmla="*/ 57150 h 184354"/>
                <a:gd name="connsiteX5" fmla="*/ 393173 w 550994"/>
                <a:gd name="connsiteY5" fmla="*/ 0 h 184354"/>
                <a:gd name="connsiteX0-1" fmla="*/ 107423 w 517434"/>
                <a:gd name="connsiteY0-2" fmla="*/ 11430 h 184773"/>
                <a:gd name="connsiteX1-3" fmla="*/ 1696 w 517434"/>
                <a:gd name="connsiteY1-4" fmla="*/ 71437 h 184773"/>
                <a:gd name="connsiteX2-5" fmla="*/ 73133 w 517434"/>
                <a:gd name="connsiteY2-6" fmla="*/ 160020 h 184773"/>
                <a:gd name="connsiteX3-7" fmla="*/ 433178 w 517434"/>
                <a:gd name="connsiteY3-8" fmla="*/ 177165 h 184773"/>
                <a:gd name="connsiteX4-9" fmla="*/ 516046 w 517434"/>
                <a:gd name="connsiteY4-10" fmla="*/ 51435 h 184773"/>
                <a:gd name="connsiteX5-11" fmla="*/ 393173 w 517434"/>
                <a:gd name="connsiteY5-12" fmla="*/ 0 h 184773"/>
                <a:gd name="connsiteX0-13" fmla="*/ 107423 w 514704"/>
                <a:gd name="connsiteY0-14" fmla="*/ 11430 h 183935"/>
                <a:gd name="connsiteX1-15" fmla="*/ 1696 w 514704"/>
                <a:gd name="connsiteY1-16" fmla="*/ 71437 h 183935"/>
                <a:gd name="connsiteX2-17" fmla="*/ 73133 w 514704"/>
                <a:gd name="connsiteY2-18" fmla="*/ 160020 h 183935"/>
                <a:gd name="connsiteX3-19" fmla="*/ 433178 w 514704"/>
                <a:gd name="connsiteY3-20" fmla="*/ 177165 h 183935"/>
                <a:gd name="connsiteX4-21" fmla="*/ 513188 w 514704"/>
                <a:gd name="connsiteY4-22" fmla="*/ 62865 h 183935"/>
                <a:gd name="connsiteX5-23" fmla="*/ 393173 w 514704"/>
                <a:gd name="connsiteY5-24" fmla="*/ 0 h 183935"/>
                <a:gd name="connsiteX0-25" fmla="*/ 107217 w 513325"/>
                <a:gd name="connsiteY0-26" fmla="*/ 11430 h 181624"/>
                <a:gd name="connsiteX1-27" fmla="*/ 1490 w 513325"/>
                <a:gd name="connsiteY1-28" fmla="*/ 71437 h 181624"/>
                <a:gd name="connsiteX2-29" fmla="*/ 72927 w 513325"/>
                <a:gd name="connsiteY2-30" fmla="*/ 160020 h 181624"/>
                <a:gd name="connsiteX3-31" fmla="*/ 415827 w 513325"/>
                <a:gd name="connsiteY3-32" fmla="*/ 174308 h 181624"/>
                <a:gd name="connsiteX4-33" fmla="*/ 512982 w 513325"/>
                <a:gd name="connsiteY4-34" fmla="*/ 62865 h 181624"/>
                <a:gd name="connsiteX5-35" fmla="*/ 392967 w 513325"/>
                <a:gd name="connsiteY5-36" fmla="*/ 0 h 181624"/>
                <a:gd name="connsiteX0-37" fmla="*/ 105821 w 511894"/>
                <a:gd name="connsiteY0-38" fmla="*/ 11430 h 184861"/>
                <a:gd name="connsiteX1-39" fmla="*/ 94 w 511894"/>
                <a:gd name="connsiteY1-40" fmla="*/ 71437 h 184861"/>
                <a:gd name="connsiteX2-41" fmla="*/ 94391 w 511894"/>
                <a:gd name="connsiteY2-42" fmla="*/ 168592 h 184861"/>
                <a:gd name="connsiteX3-43" fmla="*/ 414431 w 511894"/>
                <a:gd name="connsiteY3-44" fmla="*/ 174308 h 184861"/>
                <a:gd name="connsiteX4-45" fmla="*/ 511586 w 511894"/>
                <a:gd name="connsiteY4-46" fmla="*/ 62865 h 184861"/>
                <a:gd name="connsiteX5-47" fmla="*/ 391571 w 511894"/>
                <a:gd name="connsiteY5-48" fmla="*/ 0 h 184861"/>
                <a:gd name="connsiteX0-49" fmla="*/ 105821 w 511894"/>
                <a:gd name="connsiteY0-50" fmla="*/ 11430 h 184861"/>
                <a:gd name="connsiteX1-51" fmla="*/ 94 w 511894"/>
                <a:gd name="connsiteY1-52" fmla="*/ 71437 h 184861"/>
                <a:gd name="connsiteX2-53" fmla="*/ 94391 w 511894"/>
                <a:gd name="connsiteY2-54" fmla="*/ 168592 h 184861"/>
                <a:gd name="connsiteX3-55" fmla="*/ 414431 w 511894"/>
                <a:gd name="connsiteY3-56" fmla="*/ 174308 h 184861"/>
                <a:gd name="connsiteX4-57" fmla="*/ 511586 w 511894"/>
                <a:gd name="connsiteY4-58" fmla="*/ 62865 h 184861"/>
                <a:gd name="connsiteX5-59" fmla="*/ 391571 w 511894"/>
                <a:gd name="connsiteY5-60" fmla="*/ 0 h 184861"/>
                <a:gd name="connsiteX0-61" fmla="*/ 105821 w 511894"/>
                <a:gd name="connsiteY0-62" fmla="*/ 11430 h 184297"/>
                <a:gd name="connsiteX1-63" fmla="*/ 94 w 511894"/>
                <a:gd name="connsiteY1-64" fmla="*/ 82867 h 184297"/>
                <a:gd name="connsiteX2-65" fmla="*/ 94391 w 511894"/>
                <a:gd name="connsiteY2-66" fmla="*/ 168592 h 184297"/>
                <a:gd name="connsiteX3-67" fmla="*/ 414431 w 511894"/>
                <a:gd name="connsiteY3-68" fmla="*/ 174308 h 184297"/>
                <a:gd name="connsiteX4-69" fmla="*/ 511586 w 511894"/>
                <a:gd name="connsiteY4-70" fmla="*/ 62865 h 184297"/>
                <a:gd name="connsiteX5-71" fmla="*/ 391571 w 511894"/>
                <a:gd name="connsiteY5-72" fmla="*/ 0 h 184297"/>
                <a:gd name="connsiteX0-73" fmla="*/ 105821 w 511894"/>
                <a:gd name="connsiteY0-74" fmla="*/ 11430 h 183273"/>
                <a:gd name="connsiteX1-75" fmla="*/ 94 w 511894"/>
                <a:gd name="connsiteY1-76" fmla="*/ 82867 h 183273"/>
                <a:gd name="connsiteX2-77" fmla="*/ 94391 w 511894"/>
                <a:gd name="connsiteY2-78" fmla="*/ 168592 h 183273"/>
                <a:gd name="connsiteX3-79" fmla="*/ 414431 w 511894"/>
                <a:gd name="connsiteY3-80" fmla="*/ 174308 h 183273"/>
                <a:gd name="connsiteX4-81" fmla="*/ 511586 w 511894"/>
                <a:gd name="connsiteY4-82" fmla="*/ 77152 h 183273"/>
                <a:gd name="connsiteX5-83" fmla="*/ 391571 w 511894"/>
                <a:gd name="connsiteY5-84" fmla="*/ 0 h 18327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511894" h="183273">
                  <a:moveTo>
                    <a:pt x="105821" y="11430"/>
                  </a:moveTo>
                  <a:cubicBezTo>
                    <a:pt x="47242" y="11906"/>
                    <a:pt x="1999" y="56673"/>
                    <a:pt x="94" y="82867"/>
                  </a:cubicBezTo>
                  <a:cubicBezTo>
                    <a:pt x="-1811" y="109061"/>
                    <a:pt x="25335" y="153352"/>
                    <a:pt x="94391" y="168592"/>
                  </a:cubicBezTo>
                  <a:cubicBezTo>
                    <a:pt x="163447" y="183832"/>
                    <a:pt x="344898" y="189548"/>
                    <a:pt x="414431" y="174308"/>
                  </a:cubicBezTo>
                  <a:cubicBezTo>
                    <a:pt x="483964" y="159068"/>
                    <a:pt x="515396" y="106203"/>
                    <a:pt x="511586" y="77152"/>
                  </a:cubicBezTo>
                  <a:cubicBezTo>
                    <a:pt x="507776" y="48101"/>
                    <a:pt x="466819" y="13811"/>
                    <a:pt x="391571" y="0"/>
                  </a:cubicBezTo>
                </a:path>
              </a:pathLst>
            </a:custGeom>
            <a:no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8" name="组合 107"/>
          <p:cNvGrpSpPr/>
          <p:nvPr/>
        </p:nvGrpSpPr>
        <p:grpSpPr>
          <a:xfrm>
            <a:off x="2254160" y="4018099"/>
            <a:ext cx="442233" cy="437823"/>
            <a:chOff x="4952053" y="4386080"/>
            <a:chExt cx="442233" cy="437823"/>
          </a:xfrm>
        </p:grpSpPr>
        <p:sp>
          <p:nvSpPr>
            <p:cNvPr id="109" name="任意多边形 108"/>
            <p:cNvSpPr/>
            <p:nvPr/>
          </p:nvSpPr>
          <p:spPr>
            <a:xfrm rot="495316">
              <a:off x="5130685" y="4469086"/>
              <a:ext cx="104343" cy="149062"/>
            </a:xfrm>
            <a:custGeom>
              <a:avLst/>
              <a:gdLst>
                <a:gd name="connsiteX0" fmla="*/ 76200 w 177800"/>
                <a:gd name="connsiteY0" fmla="*/ 0 h 546100"/>
                <a:gd name="connsiteX1" fmla="*/ 0 w 177800"/>
                <a:gd name="connsiteY1" fmla="*/ 254000 h 546100"/>
                <a:gd name="connsiteX2" fmla="*/ 88900 w 177800"/>
                <a:gd name="connsiteY2" fmla="*/ 546100 h 546100"/>
                <a:gd name="connsiteX3" fmla="*/ 177800 w 177800"/>
                <a:gd name="connsiteY3" fmla="*/ 241300 h 546100"/>
                <a:gd name="connsiteX4" fmla="*/ 76200 w 177800"/>
                <a:gd name="connsiteY4" fmla="*/ 0 h 546100"/>
                <a:gd name="connsiteX0-1" fmla="*/ 76200 w 177800"/>
                <a:gd name="connsiteY0-2" fmla="*/ 0 h 254000"/>
                <a:gd name="connsiteX1-3" fmla="*/ 0 w 177800"/>
                <a:gd name="connsiteY1-4" fmla="*/ 254000 h 254000"/>
                <a:gd name="connsiteX2-5" fmla="*/ 177800 w 177800"/>
                <a:gd name="connsiteY2-6" fmla="*/ 241300 h 254000"/>
                <a:gd name="connsiteX3-7" fmla="*/ 76200 w 177800"/>
                <a:gd name="connsiteY3-8" fmla="*/ 0 h 254000"/>
              </a:gdLst>
              <a:ahLst/>
              <a:cxnLst>
                <a:cxn ang="0">
                  <a:pos x="connsiteX0-1" y="connsiteY0-2"/>
                </a:cxn>
                <a:cxn ang="0">
                  <a:pos x="connsiteX1-3" y="connsiteY1-4"/>
                </a:cxn>
                <a:cxn ang="0">
                  <a:pos x="connsiteX2-5" y="connsiteY2-6"/>
                </a:cxn>
                <a:cxn ang="0">
                  <a:pos x="connsiteX3-7" y="connsiteY3-8"/>
                </a:cxn>
              </a:cxnLst>
              <a:rect l="l" t="t" r="r" b="b"/>
              <a:pathLst>
                <a:path w="177800" h="254000">
                  <a:moveTo>
                    <a:pt x="76200" y="0"/>
                  </a:moveTo>
                  <a:lnTo>
                    <a:pt x="0" y="254000"/>
                  </a:lnTo>
                  <a:lnTo>
                    <a:pt x="177800" y="241300"/>
                  </a:lnTo>
                  <a:lnTo>
                    <a:pt x="76200" y="0"/>
                  </a:lnTo>
                  <a:close/>
                </a:path>
              </a:pathLst>
            </a:custGeom>
            <a:solidFill>
              <a:schemeClr val="accent1">
                <a:lumMod val="50000"/>
              </a:schemeClr>
            </a:solid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31"/>
            <p:cNvSpPr/>
            <p:nvPr/>
          </p:nvSpPr>
          <p:spPr>
            <a:xfrm>
              <a:off x="4952053" y="4386080"/>
              <a:ext cx="442233" cy="4378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11" name="任意多边形 110"/>
            <p:cNvSpPr/>
            <p:nvPr/>
          </p:nvSpPr>
          <p:spPr>
            <a:xfrm flipV="1">
              <a:off x="5120911" y="4613329"/>
              <a:ext cx="104343" cy="149062"/>
            </a:xfrm>
            <a:custGeom>
              <a:avLst/>
              <a:gdLst>
                <a:gd name="connsiteX0" fmla="*/ 76200 w 177800"/>
                <a:gd name="connsiteY0" fmla="*/ 0 h 546100"/>
                <a:gd name="connsiteX1" fmla="*/ 0 w 177800"/>
                <a:gd name="connsiteY1" fmla="*/ 254000 h 546100"/>
                <a:gd name="connsiteX2" fmla="*/ 88900 w 177800"/>
                <a:gd name="connsiteY2" fmla="*/ 546100 h 546100"/>
                <a:gd name="connsiteX3" fmla="*/ 177800 w 177800"/>
                <a:gd name="connsiteY3" fmla="*/ 241300 h 546100"/>
                <a:gd name="connsiteX4" fmla="*/ 76200 w 177800"/>
                <a:gd name="connsiteY4" fmla="*/ 0 h 546100"/>
                <a:gd name="connsiteX0-1" fmla="*/ 76200 w 177800"/>
                <a:gd name="connsiteY0-2" fmla="*/ 0 h 254000"/>
                <a:gd name="connsiteX1-3" fmla="*/ 0 w 177800"/>
                <a:gd name="connsiteY1-4" fmla="*/ 254000 h 254000"/>
                <a:gd name="connsiteX2-5" fmla="*/ 177800 w 177800"/>
                <a:gd name="connsiteY2-6" fmla="*/ 241300 h 254000"/>
                <a:gd name="connsiteX3-7" fmla="*/ 76200 w 177800"/>
                <a:gd name="connsiteY3-8" fmla="*/ 0 h 254000"/>
              </a:gdLst>
              <a:ahLst/>
              <a:cxnLst>
                <a:cxn ang="0">
                  <a:pos x="connsiteX0-1" y="connsiteY0-2"/>
                </a:cxn>
                <a:cxn ang="0">
                  <a:pos x="connsiteX1-3" y="connsiteY1-4"/>
                </a:cxn>
                <a:cxn ang="0">
                  <a:pos x="connsiteX2-5" y="connsiteY2-6"/>
                </a:cxn>
                <a:cxn ang="0">
                  <a:pos x="connsiteX3-7" y="connsiteY3-8"/>
                </a:cxn>
              </a:cxnLst>
              <a:rect l="l" t="t" r="r" b="b"/>
              <a:pathLst>
                <a:path w="177800" h="254000">
                  <a:moveTo>
                    <a:pt x="76200" y="0"/>
                  </a:moveTo>
                  <a:lnTo>
                    <a:pt x="0" y="254000"/>
                  </a:lnTo>
                  <a:lnTo>
                    <a:pt x="177800" y="241300"/>
                  </a:lnTo>
                  <a:lnTo>
                    <a:pt x="76200" y="0"/>
                  </a:lnTo>
                  <a:close/>
                </a:path>
              </a:pathLst>
            </a:custGeom>
            <a:no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2" name="文本框 111"/>
          <p:cNvSpPr txBox="1"/>
          <p:nvPr/>
        </p:nvSpPr>
        <p:spPr>
          <a:xfrm>
            <a:off x="4021967" y="2953699"/>
            <a:ext cx="2393045" cy="630942"/>
          </a:xfrm>
          <a:prstGeom prst="rect">
            <a:avLst/>
          </a:prstGeom>
          <a:noFill/>
        </p:spPr>
        <p:txBody>
          <a:bodyPr wrap="square" rtlCol="0">
            <a:spAutoFit/>
          </a:bodyPr>
          <a:lstStyle/>
          <a:p>
            <a:pPr>
              <a:lnSpc>
                <a:spcPct val="125000"/>
              </a:lnSpc>
            </a:pPr>
            <a:r>
              <a:rPr lang="zh-CN" altLang="en-US" sz="1400" dirty="0">
                <a:solidFill>
                  <a:schemeClr val="tx2"/>
                </a:solidFill>
                <a:latin typeface="华文细黑" panose="02010600040101010101" pitchFamily="2" charset="-122"/>
                <a:ea typeface="华文细黑" panose="02010600040101010101" pitchFamily="2" charset="-122"/>
              </a:rPr>
              <a:t>请在这里输入文字请在这里输入文字请在这里输入</a:t>
            </a:r>
            <a:r>
              <a:rPr lang="zh-CN" altLang="en-US" sz="1400" dirty="0" smtClean="0">
                <a:solidFill>
                  <a:schemeClr val="tx2"/>
                </a:solidFill>
                <a:latin typeface="华文细黑" panose="02010600040101010101" pitchFamily="2" charset="-122"/>
                <a:ea typeface="华文细黑" panose="02010600040101010101" pitchFamily="2" charset="-122"/>
              </a:rPr>
              <a:t>文字</a:t>
            </a:r>
            <a:endParaRPr lang="en-US" altLang="zh-CN" sz="1400" dirty="0" smtClean="0">
              <a:solidFill>
                <a:schemeClr val="tx2"/>
              </a:solidFill>
              <a:latin typeface="华文细黑" panose="02010600040101010101" pitchFamily="2" charset="-122"/>
              <a:ea typeface="华文细黑" panose="02010600040101010101" pitchFamily="2" charset="-122"/>
            </a:endParaRPr>
          </a:p>
        </p:txBody>
      </p:sp>
      <p:sp>
        <p:nvSpPr>
          <p:cNvPr id="113" name="文本框 112"/>
          <p:cNvSpPr txBox="1"/>
          <p:nvPr/>
        </p:nvSpPr>
        <p:spPr>
          <a:xfrm>
            <a:off x="2807007" y="3064848"/>
            <a:ext cx="1117614" cy="461665"/>
          </a:xfrm>
          <a:prstGeom prst="rect">
            <a:avLst/>
          </a:prstGeom>
          <a:noFill/>
          <a:effectLst/>
        </p:spPr>
        <p:txBody>
          <a:bodyPr wrap="none" rtlCol="0">
            <a:spAutoFit/>
          </a:bodyPr>
          <a:lstStyle/>
          <a:p>
            <a:r>
              <a:rPr lang="zh-CN" altLang="en-US" sz="2400" b="1" dirty="0" smtClean="0">
                <a:solidFill>
                  <a:srgbClr val="34322F"/>
                </a:solidFill>
                <a:latin typeface="方正静蕾简体" panose="02000000000000000000" pitchFamily="2" charset="-122"/>
                <a:ea typeface="方正静蕾简体" panose="02000000000000000000" pitchFamily="2" charset="-122"/>
              </a:rPr>
              <a:t>小标题</a:t>
            </a:r>
            <a:endParaRPr lang="zh-CN" altLang="en-US" sz="2400" b="1" dirty="0">
              <a:solidFill>
                <a:srgbClr val="34322F"/>
              </a:solidFill>
              <a:latin typeface="方正静蕾简体" panose="02000000000000000000" pitchFamily="2" charset="-122"/>
              <a:ea typeface="方正静蕾简体" panose="02000000000000000000" pitchFamily="2" charset="-122"/>
            </a:endParaRPr>
          </a:p>
        </p:txBody>
      </p:sp>
      <p:sp>
        <p:nvSpPr>
          <p:cNvPr id="114" name="文本框 113"/>
          <p:cNvSpPr txBox="1"/>
          <p:nvPr/>
        </p:nvSpPr>
        <p:spPr>
          <a:xfrm>
            <a:off x="2807007" y="2121601"/>
            <a:ext cx="1117614" cy="461665"/>
          </a:xfrm>
          <a:prstGeom prst="rect">
            <a:avLst/>
          </a:prstGeom>
          <a:noFill/>
          <a:effectLst/>
        </p:spPr>
        <p:txBody>
          <a:bodyPr wrap="none" rtlCol="0">
            <a:spAutoFit/>
          </a:bodyPr>
          <a:lstStyle/>
          <a:p>
            <a:r>
              <a:rPr lang="zh-CN" altLang="en-US" sz="2400" b="1" dirty="0" smtClean="0">
                <a:solidFill>
                  <a:srgbClr val="34322F"/>
                </a:solidFill>
                <a:latin typeface="方正静蕾简体" panose="02000000000000000000" pitchFamily="2" charset="-122"/>
                <a:ea typeface="方正静蕾简体" panose="02000000000000000000" pitchFamily="2" charset="-122"/>
              </a:rPr>
              <a:t>小标题</a:t>
            </a:r>
            <a:endParaRPr lang="zh-CN" altLang="en-US" sz="2400" b="1" dirty="0">
              <a:solidFill>
                <a:srgbClr val="34322F"/>
              </a:solidFill>
              <a:latin typeface="方正静蕾简体" panose="02000000000000000000" pitchFamily="2" charset="-122"/>
              <a:ea typeface="方正静蕾简体" panose="02000000000000000000" pitchFamily="2" charset="-122"/>
            </a:endParaRPr>
          </a:p>
        </p:txBody>
      </p:sp>
      <p:sp>
        <p:nvSpPr>
          <p:cNvPr id="115" name="文本框 114"/>
          <p:cNvSpPr txBox="1"/>
          <p:nvPr/>
        </p:nvSpPr>
        <p:spPr>
          <a:xfrm>
            <a:off x="2807007" y="4008095"/>
            <a:ext cx="1117614" cy="461665"/>
          </a:xfrm>
          <a:prstGeom prst="rect">
            <a:avLst/>
          </a:prstGeom>
          <a:noFill/>
          <a:effectLst/>
        </p:spPr>
        <p:txBody>
          <a:bodyPr wrap="none" rtlCol="0">
            <a:spAutoFit/>
          </a:bodyPr>
          <a:lstStyle/>
          <a:p>
            <a:r>
              <a:rPr lang="zh-CN" altLang="en-US" sz="2400" b="1" dirty="0" smtClean="0">
                <a:solidFill>
                  <a:srgbClr val="34322F"/>
                </a:solidFill>
                <a:latin typeface="方正静蕾简体" panose="02000000000000000000" pitchFamily="2" charset="-122"/>
                <a:ea typeface="方正静蕾简体" panose="02000000000000000000" pitchFamily="2" charset="-122"/>
              </a:rPr>
              <a:t>小标题</a:t>
            </a:r>
            <a:endParaRPr lang="zh-CN" altLang="en-US" sz="2400" b="1" dirty="0">
              <a:solidFill>
                <a:srgbClr val="34322F"/>
              </a:solidFill>
              <a:latin typeface="方正静蕾简体" panose="02000000000000000000" pitchFamily="2" charset="-122"/>
              <a:ea typeface="方正静蕾简体" panose="02000000000000000000" pitchFamily="2" charset="-122"/>
            </a:endParaRPr>
          </a:p>
        </p:txBody>
      </p:sp>
      <p:sp>
        <p:nvSpPr>
          <p:cNvPr id="116" name="文本框 115"/>
          <p:cNvSpPr txBox="1"/>
          <p:nvPr/>
        </p:nvSpPr>
        <p:spPr>
          <a:xfrm>
            <a:off x="2807007" y="4951341"/>
            <a:ext cx="1117614" cy="461665"/>
          </a:xfrm>
          <a:prstGeom prst="rect">
            <a:avLst/>
          </a:prstGeom>
          <a:noFill/>
          <a:effectLst/>
        </p:spPr>
        <p:txBody>
          <a:bodyPr wrap="none" rtlCol="0">
            <a:spAutoFit/>
          </a:bodyPr>
          <a:lstStyle/>
          <a:p>
            <a:r>
              <a:rPr lang="zh-CN" altLang="en-US" sz="2400" b="1" dirty="0" smtClean="0">
                <a:solidFill>
                  <a:srgbClr val="34322F"/>
                </a:solidFill>
                <a:latin typeface="方正静蕾简体" panose="02000000000000000000" pitchFamily="2" charset="-122"/>
                <a:ea typeface="方正静蕾简体" panose="02000000000000000000" pitchFamily="2" charset="-122"/>
              </a:rPr>
              <a:t>小标题</a:t>
            </a:r>
            <a:endParaRPr lang="zh-CN" altLang="en-US" sz="2400" b="1" dirty="0">
              <a:solidFill>
                <a:srgbClr val="34322F"/>
              </a:solidFill>
              <a:latin typeface="方正静蕾简体" panose="02000000000000000000" pitchFamily="2" charset="-122"/>
              <a:ea typeface="方正静蕾简体" panose="02000000000000000000" pitchFamily="2" charset="-122"/>
            </a:endParaRPr>
          </a:p>
        </p:txBody>
      </p:sp>
      <p:sp>
        <p:nvSpPr>
          <p:cNvPr id="117" name="文本框 116"/>
          <p:cNvSpPr txBox="1"/>
          <p:nvPr/>
        </p:nvSpPr>
        <p:spPr>
          <a:xfrm>
            <a:off x="4021967" y="3853377"/>
            <a:ext cx="2393045" cy="630942"/>
          </a:xfrm>
          <a:prstGeom prst="rect">
            <a:avLst/>
          </a:prstGeom>
          <a:noFill/>
        </p:spPr>
        <p:txBody>
          <a:bodyPr wrap="square" rtlCol="0">
            <a:spAutoFit/>
          </a:bodyPr>
          <a:lstStyle/>
          <a:p>
            <a:pPr>
              <a:lnSpc>
                <a:spcPct val="125000"/>
              </a:lnSpc>
            </a:pPr>
            <a:r>
              <a:rPr lang="zh-CN" altLang="en-US" sz="1400" dirty="0">
                <a:solidFill>
                  <a:schemeClr val="tx2"/>
                </a:solidFill>
                <a:latin typeface="华文细黑" panose="02010600040101010101" pitchFamily="2" charset="-122"/>
                <a:ea typeface="华文细黑" panose="02010600040101010101" pitchFamily="2" charset="-122"/>
              </a:rPr>
              <a:t>请在这里输入文字请在这里输入文字请在这里输入</a:t>
            </a:r>
            <a:r>
              <a:rPr lang="zh-CN" altLang="en-US" sz="1400" dirty="0" smtClean="0">
                <a:solidFill>
                  <a:schemeClr val="tx2"/>
                </a:solidFill>
                <a:latin typeface="华文细黑" panose="02010600040101010101" pitchFamily="2" charset="-122"/>
                <a:ea typeface="华文细黑" panose="02010600040101010101" pitchFamily="2" charset="-122"/>
              </a:rPr>
              <a:t>文字</a:t>
            </a:r>
            <a:endParaRPr lang="en-US" altLang="zh-CN" sz="1400" dirty="0" smtClean="0">
              <a:solidFill>
                <a:schemeClr val="tx2"/>
              </a:solidFill>
              <a:latin typeface="华文细黑" panose="02010600040101010101" pitchFamily="2" charset="-122"/>
              <a:ea typeface="华文细黑" panose="02010600040101010101" pitchFamily="2" charset="-122"/>
            </a:endParaRPr>
          </a:p>
        </p:txBody>
      </p:sp>
      <p:sp>
        <p:nvSpPr>
          <p:cNvPr id="118" name="文本框 117"/>
          <p:cNvSpPr txBox="1"/>
          <p:nvPr/>
        </p:nvSpPr>
        <p:spPr>
          <a:xfrm>
            <a:off x="5628896" y="4938508"/>
            <a:ext cx="2393045" cy="630942"/>
          </a:xfrm>
          <a:prstGeom prst="rect">
            <a:avLst/>
          </a:prstGeom>
          <a:noFill/>
        </p:spPr>
        <p:txBody>
          <a:bodyPr wrap="square" rtlCol="0">
            <a:spAutoFit/>
          </a:bodyPr>
          <a:lstStyle/>
          <a:p>
            <a:pPr>
              <a:lnSpc>
                <a:spcPct val="125000"/>
              </a:lnSpc>
            </a:pPr>
            <a:r>
              <a:rPr lang="zh-CN" altLang="en-US" sz="1400" dirty="0">
                <a:solidFill>
                  <a:schemeClr val="tx2"/>
                </a:solidFill>
                <a:latin typeface="华文细黑" panose="02010600040101010101" pitchFamily="2" charset="-122"/>
                <a:ea typeface="华文细黑" panose="02010600040101010101" pitchFamily="2" charset="-122"/>
              </a:rPr>
              <a:t>请在这里输入文字请在这里输入文字请在这里输入</a:t>
            </a:r>
            <a:r>
              <a:rPr lang="zh-CN" altLang="en-US" sz="1400" dirty="0" smtClean="0">
                <a:solidFill>
                  <a:schemeClr val="tx2"/>
                </a:solidFill>
                <a:latin typeface="华文细黑" panose="02010600040101010101" pitchFamily="2" charset="-122"/>
                <a:ea typeface="华文细黑" panose="02010600040101010101" pitchFamily="2" charset="-122"/>
              </a:rPr>
              <a:t>文字</a:t>
            </a:r>
            <a:endParaRPr lang="en-US" altLang="zh-CN" sz="1400" dirty="0" smtClean="0">
              <a:solidFill>
                <a:schemeClr val="tx2"/>
              </a:solidFill>
              <a:latin typeface="华文细黑" panose="02010600040101010101" pitchFamily="2" charset="-122"/>
              <a:ea typeface="华文细黑" panose="02010600040101010101" pitchFamily="2" charset="-122"/>
            </a:endParaRPr>
          </a:p>
        </p:txBody>
      </p:sp>
      <p:sp>
        <p:nvSpPr>
          <p:cNvPr id="119" name="文本框 118"/>
          <p:cNvSpPr txBox="1"/>
          <p:nvPr/>
        </p:nvSpPr>
        <p:spPr>
          <a:xfrm>
            <a:off x="5628896" y="1926157"/>
            <a:ext cx="2393045" cy="630942"/>
          </a:xfrm>
          <a:prstGeom prst="rect">
            <a:avLst/>
          </a:prstGeom>
          <a:noFill/>
        </p:spPr>
        <p:txBody>
          <a:bodyPr wrap="square" rtlCol="0">
            <a:spAutoFit/>
          </a:bodyPr>
          <a:lstStyle/>
          <a:p>
            <a:pPr>
              <a:lnSpc>
                <a:spcPct val="125000"/>
              </a:lnSpc>
            </a:pPr>
            <a:r>
              <a:rPr lang="zh-CN" altLang="en-US" sz="1400" dirty="0">
                <a:solidFill>
                  <a:schemeClr val="tx2"/>
                </a:solidFill>
                <a:latin typeface="华文细黑" panose="02010600040101010101" pitchFamily="2" charset="-122"/>
                <a:ea typeface="华文细黑" panose="02010600040101010101" pitchFamily="2" charset="-122"/>
              </a:rPr>
              <a:t>请在这里输入文字请在这里输入文字请在这里输入</a:t>
            </a:r>
            <a:r>
              <a:rPr lang="zh-CN" altLang="en-US" sz="1400" dirty="0" smtClean="0">
                <a:solidFill>
                  <a:schemeClr val="tx2"/>
                </a:solidFill>
                <a:latin typeface="华文细黑" panose="02010600040101010101" pitchFamily="2" charset="-122"/>
                <a:ea typeface="华文细黑" panose="02010600040101010101" pitchFamily="2" charset="-122"/>
              </a:rPr>
              <a:t>文字</a:t>
            </a:r>
            <a:endParaRPr lang="en-US" altLang="zh-CN" sz="1400" dirty="0" smtClean="0">
              <a:solidFill>
                <a:schemeClr val="tx2"/>
              </a:solidFill>
              <a:latin typeface="华文细黑" panose="02010600040101010101" pitchFamily="2" charset="-122"/>
              <a:ea typeface="华文细黑" panose="02010600040101010101" pitchFamily="2"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7F7F2"/>
        </a:solidFill>
        <a:effectLst/>
      </p:bgPr>
    </p:bg>
    <p:spTree>
      <p:nvGrpSpPr>
        <p:cNvPr id="1" name=""/>
        <p:cNvGrpSpPr/>
        <p:nvPr/>
      </p:nvGrpSpPr>
      <p:grpSpPr>
        <a:xfrm>
          <a:off x="0" y="0"/>
          <a:ext cx="0" cy="0"/>
          <a:chOff x="0" y="0"/>
          <a:chExt cx="0" cy="0"/>
        </a:xfrm>
      </p:grpSpPr>
      <p:sp>
        <p:nvSpPr>
          <p:cNvPr id="96" name="文本框 95"/>
          <p:cNvSpPr txBox="1"/>
          <p:nvPr/>
        </p:nvSpPr>
        <p:spPr>
          <a:xfrm>
            <a:off x="1114744" y="349293"/>
            <a:ext cx="4032450" cy="646331"/>
          </a:xfrm>
          <a:prstGeom prst="rect">
            <a:avLst/>
          </a:prstGeom>
          <a:noFill/>
        </p:spPr>
        <p:txBody>
          <a:bodyPr wrap="square" rtlCol="0">
            <a:spAutoFit/>
          </a:bodyPr>
          <a:lstStyle/>
          <a:p>
            <a:r>
              <a:rPr lang="zh-CN" altLang="en-US" sz="3600" b="1" dirty="0" smtClean="0">
                <a:solidFill>
                  <a:srgbClr val="34322F"/>
                </a:solidFill>
                <a:latin typeface="方正静蕾简体" panose="02000000000000000000" pitchFamily="2" charset="-122"/>
                <a:ea typeface="方正静蕾简体" panose="02000000000000000000" pitchFamily="2" charset="-122"/>
              </a:rPr>
              <a:t>请在此处添加文本</a:t>
            </a:r>
            <a:endParaRPr lang="zh-CN" altLang="en-US" sz="6600" b="1" dirty="0">
              <a:solidFill>
                <a:srgbClr val="34322F"/>
              </a:solidFill>
              <a:latin typeface="方正静蕾简体" panose="02000000000000000000" pitchFamily="2" charset="-122"/>
              <a:ea typeface="方正静蕾简体" panose="02000000000000000000" pitchFamily="2" charset="-122"/>
            </a:endParaRPr>
          </a:p>
        </p:txBody>
      </p:sp>
      <p:grpSp>
        <p:nvGrpSpPr>
          <p:cNvPr id="145" name="Group 72"/>
          <p:cNvGrpSpPr>
            <a:grpSpLocks noChangeAspect="1"/>
          </p:cNvGrpSpPr>
          <p:nvPr/>
        </p:nvGrpSpPr>
        <p:grpSpPr bwMode="auto">
          <a:xfrm>
            <a:off x="425648" y="246446"/>
            <a:ext cx="569513" cy="796719"/>
            <a:chOff x="1821" y="664"/>
            <a:chExt cx="381" cy="533"/>
          </a:xfrm>
        </p:grpSpPr>
        <p:sp>
          <p:nvSpPr>
            <p:cNvPr id="146" name="Freeform 73"/>
            <p:cNvSpPr/>
            <p:nvPr/>
          </p:nvSpPr>
          <p:spPr bwMode="auto">
            <a:xfrm>
              <a:off x="1821" y="664"/>
              <a:ext cx="361" cy="514"/>
            </a:xfrm>
            <a:custGeom>
              <a:avLst/>
              <a:gdLst>
                <a:gd name="T0" fmla="*/ 18 w 18"/>
                <a:gd name="T1" fmla="*/ 9 h 27"/>
                <a:gd name="T2" fmla="*/ 9 w 18"/>
                <a:gd name="T3" fmla="*/ 27 h 27"/>
                <a:gd name="T4" fmla="*/ 0 w 18"/>
                <a:gd name="T5" fmla="*/ 9 h 27"/>
                <a:gd name="T6" fmla="*/ 9 w 18"/>
                <a:gd name="T7" fmla="*/ 0 h 27"/>
                <a:gd name="T8" fmla="*/ 18 w 18"/>
                <a:gd name="T9" fmla="*/ 9 h 27"/>
              </a:gdLst>
              <a:ahLst/>
              <a:cxnLst>
                <a:cxn ang="0">
                  <a:pos x="T0" y="T1"/>
                </a:cxn>
                <a:cxn ang="0">
                  <a:pos x="T2" y="T3"/>
                </a:cxn>
                <a:cxn ang="0">
                  <a:pos x="T4" y="T5"/>
                </a:cxn>
                <a:cxn ang="0">
                  <a:pos x="T6" y="T7"/>
                </a:cxn>
                <a:cxn ang="0">
                  <a:pos x="T8" y="T9"/>
                </a:cxn>
              </a:cxnLst>
              <a:rect l="0" t="0" r="r" b="b"/>
              <a:pathLst>
                <a:path w="18" h="27">
                  <a:moveTo>
                    <a:pt x="18" y="9"/>
                  </a:moveTo>
                  <a:cubicBezTo>
                    <a:pt x="18" y="14"/>
                    <a:pt x="9" y="27"/>
                    <a:pt x="9" y="27"/>
                  </a:cubicBezTo>
                  <a:cubicBezTo>
                    <a:pt x="9" y="27"/>
                    <a:pt x="0" y="14"/>
                    <a:pt x="0" y="9"/>
                  </a:cubicBezTo>
                  <a:cubicBezTo>
                    <a:pt x="0" y="4"/>
                    <a:pt x="4" y="0"/>
                    <a:pt x="9" y="0"/>
                  </a:cubicBezTo>
                  <a:cubicBezTo>
                    <a:pt x="14" y="0"/>
                    <a:pt x="18" y="4"/>
                    <a:pt x="18"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74"/>
            <p:cNvSpPr>
              <a:spLocks noEditPoints="1"/>
            </p:cNvSpPr>
            <p:nvPr/>
          </p:nvSpPr>
          <p:spPr bwMode="auto">
            <a:xfrm>
              <a:off x="1821" y="664"/>
              <a:ext cx="381" cy="533"/>
            </a:xfrm>
            <a:custGeom>
              <a:avLst/>
              <a:gdLst>
                <a:gd name="T0" fmla="*/ 9 w 19"/>
                <a:gd name="T1" fmla="*/ 28 h 28"/>
                <a:gd name="T2" fmla="*/ 9 w 19"/>
                <a:gd name="T3" fmla="*/ 27 h 28"/>
                <a:gd name="T4" fmla="*/ 0 w 19"/>
                <a:gd name="T5" fmla="*/ 9 h 28"/>
                <a:gd name="T6" fmla="*/ 9 w 19"/>
                <a:gd name="T7" fmla="*/ 0 h 28"/>
                <a:gd name="T8" fmla="*/ 9 w 19"/>
                <a:gd name="T9" fmla="*/ 0 h 28"/>
                <a:gd name="T10" fmla="*/ 16 w 19"/>
                <a:gd name="T11" fmla="*/ 2 h 28"/>
                <a:gd name="T12" fmla="*/ 19 w 19"/>
                <a:gd name="T13" fmla="*/ 9 h 28"/>
                <a:gd name="T14" fmla="*/ 10 w 19"/>
                <a:gd name="T15" fmla="*/ 27 h 28"/>
                <a:gd name="T16" fmla="*/ 9 w 19"/>
                <a:gd name="T17" fmla="*/ 28 h 28"/>
                <a:gd name="T18" fmla="*/ 9 w 19"/>
                <a:gd name="T19" fmla="*/ 1 h 28"/>
                <a:gd name="T20" fmla="*/ 9 w 19"/>
                <a:gd name="T21" fmla="*/ 1 h 28"/>
                <a:gd name="T22" fmla="*/ 1 w 19"/>
                <a:gd name="T23" fmla="*/ 9 h 28"/>
                <a:gd name="T24" fmla="*/ 9 w 19"/>
                <a:gd name="T25" fmla="*/ 26 h 28"/>
                <a:gd name="T26" fmla="*/ 18 w 19"/>
                <a:gd name="T27" fmla="*/ 9 h 28"/>
                <a:gd name="T28" fmla="*/ 15 w 19"/>
                <a:gd name="T29" fmla="*/ 3 h 28"/>
                <a:gd name="T30" fmla="*/ 9 w 19"/>
                <a:gd name="T31" fmla="*/ 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8">
                  <a:moveTo>
                    <a:pt x="9" y="28"/>
                  </a:moveTo>
                  <a:cubicBezTo>
                    <a:pt x="9" y="28"/>
                    <a:pt x="9" y="28"/>
                    <a:pt x="9" y="27"/>
                  </a:cubicBezTo>
                  <a:cubicBezTo>
                    <a:pt x="8" y="27"/>
                    <a:pt x="0" y="14"/>
                    <a:pt x="0" y="9"/>
                  </a:cubicBezTo>
                  <a:cubicBezTo>
                    <a:pt x="0" y="4"/>
                    <a:pt x="4" y="0"/>
                    <a:pt x="9" y="0"/>
                  </a:cubicBezTo>
                  <a:cubicBezTo>
                    <a:pt x="9" y="0"/>
                    <a:pt x="9" y="0"/>
                    <a:pt x="9" y="0"/>
                  </a:cubicBezTo>
                  <a:cubicBezTo>
                    <a:pt x="12" y="0"/>
                    <a:pt x="14" y="1"/>
                    <a:pt x="16" y="2"/>
                  </a:cubicBezTo>
                  <a:cubicBezTo>
                    <a:pt x="18" y="4"/>
                    <a:pt x="19" y="7"/>
                    <a:pt x="19" y="9"/>
                  </a:cubicBezTo>
                  <a:cubicBezTo>
                    <a:pt x="19" y="14"/>
                    <a:pt x="10" y="27"/>
                    <a:pt x="10" y="27"/>
                  </a:cubicBezTo>
                  <a:cubicBezTo>
                    <a:pt x="10" y="28"/>
                    <a:pt x="10" y="28"/>
                    <a:pt x="9" y="28"/>
                  </a:cubicBezTo>
                  <a:close/>
                  <a:moveTo>
                    <a:pt x="9" y="1"/>
                  </a:moveTo>
                  <a:cubicBezTo>
                    <a:pt x="9" y="1"/>
                    <a:pt x="9" y="1"/>
                    <a:pt x="9" y="1"/>
                  </a:cubicBezTo>
                  <a:cubicBezTo>
                    <a:pt x="5" y="1"/>
                    <a:pt x="1" y="5"/>
                    <a:pt x="1" y="9"/>
                  </a:cubicBezTo>
                  <a:cubicBezTo>
                    <a:pt x="1" y="13"/>
                    <a:pt x="7" y="23"/>
                    <a:pt x="9" y="26"/>
                  </a:cubicBezTo>
                  <a:cubicBezTo>
                    <a:pt x="11" y="23"/>
                    <a:pt x="18" y="13"/>
                    <a:pt x="18" y="9"/>
                  </a:cubicBezTo>
                  <a:cubicBezTo>
                    <a:pt x="18" y="7"/>
                    <a:pt x="17" y="5"/>
                    <a:pt x="15" y="3"/>
                  </a:cubicBezTo>
                  <a:cubicBezTo>
                    <a:pt x="14" y="2"/>
                    <a:pt x="12" y="1"/>
                    <a:pt x="9"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Oval 75"/>
            <p:cNvSpPr>
              <a:spLocks noChangeArrowheads="1"/>
            </p:cNvSpPr>
            <p:nvPr/>
          </p:nvSpPr>
          <p:spPr bwMode="auto">
            <a:xfrm>
              <a:off x="1921" y="740"/>
              <a:ext cx="181" cy="19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76"/>
            <p:cNvSpPr>
              <a:spLocks noEditPoints="1"/>
            </p:cNvSpPr>
            <p:nvPr/>
          </p:nvSpPr>
          <p:spPr bwMode="auto">
            <a:xfrm>
              <a:off x="1901" y="740"/>
              <a:ext cx="221" cy="209"/>
            </a:xfrm>
            <a:custGeom>
              <a:avLst/>
              <a:gdLst>
                <a:gd name="T0" fmla="*/ 5 w 11"/>
                <a:gd name="T1" fmla="*/ 11 h 11"/>
                <a:gd name="T2" fmla="*/ 0 w 11"/>
                <a:gd name="T3" fmla="*/ 5 h 11"/>
                <a:gd name="T4" fmla="*/ 5 w 11"/>
                <a:gd name="T5" fmla="*/ 0 h 11"/>
                <a:gd name="T6" fmla="*/ 11 w 11"/>
                <a:gd name="T7" fmla="*/ 5 h 11"/>
                <a:gd name="T8" fmla="*/ 5 w 11"/>
                <a:gd name="T9" fmla="*/ 11 h 11"/>
                <a:gd name="T10" fmla="*/ 5 w 11"/>
                <a:gd name="T11" fmla="*/ 1 h 11"/>
                <a:gd name="T12" fmla="*/ 1 w 11"/>
                <a:gd name="T13" fmla="*/ 5 h 11"/>
                <a:gd name="T14" fmla="*/ 5 w 11"/>
                <a:gd name="T15" fmla="*/ 9 h 11"/>
                <a:gd name="T16" fmla="*/ 9 w 11"/>
                <a:gd name="T17" fmla="*/ 5 h 11"/>
                <a:gd name="T18" fmla="*/ 5 w 11"/>
                <a:gd name="T19"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11">
                  <a:moveTo>
                    <a:pt x="5" y="11"/>
                  </a:moveTo>
                  <a:cubicBezTo>
                    <a:pt x="2" y="11"/>
                    <a:pt x="0" y="8"/>
                    <a:pt x="0" y="5"/>
                  </a:cubicBezTo>
                  <a:cubicBezTo>
                    <a:pt x="0" y="2"/>
                    <a:pt x="2" y="0"/>
                    <a:pt x="5" y="0"/>
                  </a:cubicBezTo>
                  <a:cubicBezTo>
                    <a:pt x="8" y="0"/>
                    <a:pt x="11" y="2"/>
                    <a:pt x="11" y="5"/>
                  </a:cubicBezTo>
                  <a:cubicBezTo>
                    <a:pt x="11" y="8"/>
                    <a:pt x="8" y="11"/>
                    <a:pt x="5" y="11"/>
                  </a:cubicBezTo>
                  <a:close/>
                  <a:moveTo>
                    <a:pt x="5" y="1"/>
                  </a:moveTo>
                  <a:cubicBezTo>
                    <a:pt x="3" y="1"/>
                    <a:pt x="1" y="3"/>
                    <a:pt x="1" y="5"/>
                  </a:cubicBezTo>
                  <a:cubicBezTo>
                    <a:pt x="1" y="7"/>
                    <a:pt x="3" y="9"/>
                    <a:pt x="5" y="9"/>
                  </a:cubicBezTo>
                  <a:cubicBezTo>
                    <a:pt x="8" y="9"/>
                    <a:pt x="9" y="7"/>
                    <a:pt x="9" y="5"/>
                  </a:cubicBezTo>
                  <a:cubicBezTo>
                    <a:pt x="9" y="3"/>
                    <a:pt x="8" y="1"/>
                    <a:pt x="5"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4" name="任意多边形 23"/>
          <p:cNvSpPr/>
          <p:nvPr/>
        </p:nvSpPr>
        <p:spPr>
          <a:xfrm flipH="1">
            <a:off x="10031246" y="5974416"/>
            <a:ext cx="1119154" cy="504881"/>
          </a:xfrm>
          <a:custGeom>
            <a:avLst/>
            <a:gdLst>
              <a:gd name="connsiteX0" fmla="*/ 0 w 1266825"/>
              <a:gd name="connsiteY0" fmla="*/ 609702 h 609702"/>
              <a:gd name="connsiteX1" fmla="*/ 581025 w 1266825"/>
              <a:gd name="connsiteY1" fmla="*/ 102 h 609702"/>
              <a:gd name="connsiteX2" fmla="*/ 1266825 w 1266825"/>
              <a:gd name="connsiteY2" fmla="*/ 571602 h 609702"/>
              <a:gd name="connsiteX0-1" fmla="*/ 0 w 1266825"/>
              <a:gd name="connsiteY0-2" fmla="*/ 609965 h 609965"/>
              <a:gd name="connsiteX1-3" fmla="*/ 581025 w 1266825"/>
              <a:gd name="connsiteY1-4" fmla="*/ 365 h 609965"/>
              <a:gd name="connsiteX2-5" fmla="*/ 1266825 w 1266825"/>
              <a:gd name="connsiteY2-6" fmla="*/ 571865 h 609965"/>
              <a:gd name="connsiteX0-7" fmla="*/ 0 w 1266825"/>
              <a:gd name="connsiteY0-8" fmla="*/ 611668 h 611668"/>
              <a:gd name="connsiteX1-9" fmla="*/ 581025 w 1266825"/>
              <a:gd name="connsiteY1-10" fmla="*/ 2068 h 611668"/>
              <a:gd name="connsiteX2-11" fmla="*/ 1266825 w 1266825"/>
              <a:gd name="connsiteY2-12" fmla="*/ 573568 h 611668"/>
              <a:gd name="connsiteX0-13" fmla="*/ 0 w 1266825"/>
              <a:gd name="connsiteY0-14" fmla="*/ 611900 h 611900"/>
              <a:gd name="connsiteX1-15" fmla="*/ 581025 w 1266825"/>
              <a:gd name="connsiteY1-16" fmla="*/ 2300 h 611900"/>
              <a:gd name="connsiteX2-17" fmla="*/ 1266825 w 1266825"/>
              <a:gd name="connsiteY2-18" fmla="*/ 573800 h 611900"/>
              <a:gd name="connsiteX0-19" fmla="*/ 0 w 1266825"/>
              <a:gd name="connsiteY0-20" fmla="*/ 611900 h 611900"/>
              <a:gd name="connsiteX1-21" fmla="*/ 581025 w 1266825"/>
              <a:gd name="connsiteY1-22" fmla="*/ 2300 h 611900"/>
              <a:gd name="connsiteX2-23" fmla="*/ 1266825 w 1266825"/>
              <a:gd name="connsiteY2-24" fmla="*/ 573800 h 611900"/>
              <a:gd name="connsiteX0-25" fmla="*/ 0 w 1266825"/>
              <a:gd name="connsiteY0-26" fmla="*/ 610174 h 610174"/>
              <a:gd name="connsiteX1-27" fmla="*/ 581025 w 1266825"/>
              <a:gd name="connsiteY1-28" fmla="*/ 574 h 610174"/>
              <a:gd name="connsiteX2-29" fmla="*/ 1266825 w 1266825"/>
              <a:gd name="connsiteY2-30" fmla="*/ 572074 h 610174"/>
            </a:gdLst>
            <a:ahLst/>
            <a:cxnLst>
              <a:cxn ang="0">
                <a:pos x="connsiteX0-1" y="connsiteY0-2"/>
              </a:cxn>
              <a:cxn ang="0">
                <a:pos x="connsiteX1-3" y="connsiteY1-4"/>
              </a:cxn>
              <a:cxn ang="0">
                <a:pos x="connsiteX2-5" y="connsiteY2-6"/>
              </a:cxn>
            </a:cxnLst>
            <a:rect l="l" t="t" r="r" b="b"/>
            <a:pathLst>
              <a:path w="1266825" h="610174">
                <a:moveTo>
                  <a:pt x="0" y="610174"/>
                </a:moveTo>
                <a:cubicBezTo>
                  <a:pt x="51594" y="270449"/>
                  <a:pt x="297579" y="13901"/>
                  <a:pt x="581025" y="574"/>
                </a:cubicBezTo>
                <a:cubicBezTo>
                  <a:pt x="864471" y="-12753"/>
                  <a:pt x="1210468" y="206949"/>
                  <a:pt x="1266825" y="572074"/>
                </a:cubicBezTo>
              </a:path>
            </a:pathLst>
          </a:custGeom>
          <a:noFill/>
          <a:ln w="31750" cap="rnd">
            <a:solidFill>
              <a:schemeClr val="bg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flipH="1">
            <a:off x="11280739" y="6198282"/>
            <a:ext cx="431440" cy="208394"/>
          </a:xfrm>
          <a:custGeom>
            <a:avLst/>
            <a:gdLst>
              <a:gd name="connsiteX0" fmla="*/ 0 w 1266825"/>
              <a:gd name="connsiteY0" fmla="*/ 609702 h 609702"/>
              <a:gd name="connsiteX1" fmla="*/ 581025 w 1266825"/>
              <a:gd name="connsiteY1" fmla="*/ 102 h 609702"/>
              <a:gd name="connsiteX2" fmla="*/ 1266825 w 1266825"/>
              <a:gd name="connsiteY2" fmla="*/ 571602 h 609702"/>
              <a:gd name="connsiteX0-1" fmla="*/ 0 w 1266825"/>
              <a:gd name="connsiteY0-2" fmla="*/ 609965 h 609965"/>
              <a:gd name="connsiteX1-3" fmla="*/ 581025 w 1266825"/>
              <a:gd name="connsiteY1-4" fmla="*/ 365 h 609965"/>
              <a:gd name="connsiteX2-5" fmla="*/ 1266825 w 1266825"/>
              <a:gd name="connsiteY2-6" fmla="*/ 571865 h 609965"/>
              <a:gd name="connsiteX0-7" fmla="*/ 0 w 1266825"/>
              <a:gd name="connsiteY0-8" fmla="*/ 611668 h 611668"/>
              <a:gd name="connsiteX1-9" fmla="*/ 581025 w 1266825"/>
              <a:gd name="connsiteY1-10" fmla="*/ 2068 h 611668"/>
              <a:gd name="connsiteX2-11" fmla="*/ 1266825 w 1266825"/>
              <a:gd name="connsiteY2-12" fmla="*/ 573568 h 611668"/>
              <a:gd name="connsiteX0-13" fmla="*/ 0 w 1266825"/>
              <a:gd name="connsiteY0-14" fmla="*/ 611900 h 611900"/>
              <a:gd name="connsiteX1-15" fmla="*/ 581025 w 1266825"/>
              <a:gd name="connsiteY1-16" fmla="*/ 2300 h 611900"/>
              <a:gd name="connsiteX2-17" fmla="*/ 1266825 w 1266825"/>
              <a:gd name="connsiteY2-18" fmla="*/ 573800 h 611900"/>
              <a:gd name="connsiteX0-19" fmla="*/ 0 w 1266825"/>
              <a:gd name="connsiteY0-20" fmla="*/ 611900 h 611900"/>
              <a:gd name="connsiteX1-21" fmla="*/ 581025 w 1266825"/>
              <a:gd name="connsiteY1-22" fmla="*/ 2300 h 611900"/>
              <a:gd name="connsiteX2-23" fmla="*/ 1266825 w 1266825"/>
              <a:gd name="connsiteY2-24" fmla="*/ 573800 h 611900"/>
            </a:gdLst>
            <a:ahLst/>
            <a:cxnLst>
              <a:cxn ang="0">
                <a:pos x="connsiteX0-1" y="connsiteY0-2"/>
              </a:cxn>
              <a:cxn ang="0">
                <a:pos x="connsiteX1-3" y="connsiteY1-4"/>
              </a:cxn>
              <a:cxn ang="0">
                <a:pos x="connsiteX2-5" y="connsiteY2-6"/>
              </a:cxn>
            </a:cxnLst>
            <a:rect l="l" t="t" r="r" b="b"/>
            <a:pathLst>
              <a:path w="1266825" h="611900">
                <a:moveTo>
                  <a:pt x="0" y="611900"/>
                </a:moveTo>
                <a:cubicBezTo>
                  <a:pt x="51594" y="272175"/>
                  <a:pt x="246063" y="-29450"/>
                  <a:pt x="581025" y="2300"/>
                </a:cubicBezTo>
                <a:cubicBezTo>
                  <a:pt x="915987" y="34050"/>
                  <a:pt x="1210468" y="208675"/>
                  <a:pt x="1266825" y="573800"/>
                </a:cubicBezTo>
              </a:path>
            </a:pathLst>
          </a:custGeom>
          <a:noFill/>
          <a:ln w="31750" cap="rnd">
            <a:solidFill>
              <a:schemeClr val="bg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flipH="1">
            <a:off x="10292711" y="757465"/>
            <a:ext cx="841778" cy="571400"/>
            <a:chOff x="1711856" y="2078071"/>
            <a:chExt cx="1196804" cy="757114"/>
          </a:xfrm>
        </p:grpSpPr>
        <p:sp>
          <p:nvSpPr>
            <p:cNvPr id="27" name="任意多边形 26"/>
            <p:cNvSpPr/>
            <p:nvPr/>
          </p:nvSpPr>
          <p:spPr>
            <a:xfrm>
              <a:off x="1920015" y="2078071"/>
              <a:ext cx="713347" cy="757114"/>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rgbClr val="F7F7F2"/>
            </a:solidFill>
            <a:ln w="28575"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1711856" y="2301388"/>
              <a:ext cx="1196804" cy="338300"/>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0" name="Group 4"/>
          <p:cNvGrpSpPr>
            <a:grpSpLocks noChangeAspect="1"/>
          </p:cNvGrpSpPr>
          <p:nvPr/>
        </p:nvGrpSpPr>
        <p:grpSpPr bwMode="auto">
          <a:xfrm>
            <a:off x="1918681" y="2525485"/>
            <a:ext cx="1424062" cy="1090837"/>
            <a:chOff x="2934" y="1466"/>
            <a:chExt cx="1812" cy="1388"/>
          </a:xfrm>
          <a:solidFill>
            <a:srgbClr val="34322F"/>
          </a:solidFill>
        </p:grpSpPr>
        <p:sp>
          <p:nvSpPr>
            <p:cNvPr id="121" name="Freeform 5"/>
            <p:cNvSpPr/>
            <p:nvPr/>
          </p:nvSpPr>
          <p:spPr bwMode="auto">
            <a:xfrm>
              <a:off x="3123" y="2083"/>
              <a:ext cx="278" cy="619"/>
            </a:xfrm>
            <a:custGeom>
              <a:avLst/>
              <a:gdLst>
                <a:gd name="T0" fmla="*/ 85 w 117"/>
                <a:gd name="T1" fmla="*/ 2 h 261"/>
                <a:gd name="T2" fmla="*/ 0 w 117"/>
                <a:gd name="T3" fmla="*/ 106 h 261"/>
                <a:gd name="T4" fmla="*/ 54 w 117"/>
                <a:gd name="T5" fmla="*/ 70 h 261"/>
                <a:gd name="T6" fmla="*/ 9 w 117"/>
                <a:gd name="T7" fmla="*/ 133 h 261"/>
                <a:gd name="T8" fmla="*/ 58 w 117"/>
                <a:gd name="T9" fmla="*/ 101 h 261"/>
                <a:gd name="T10" fmla="*/ 14 w 117"/>
                <a:gd name="T11" fmla="*/ 165 h 261"/>
                <a:gd name="T12" fmla="*/ 39 w 117"/>
                <a:gd name="T13" fmla="*/ 155 h 261"/>
                <a:gd name="T14" fmla="*/ 19 w 117"/>
                <a:gd name="T15" fmla="*/ 190 h 261"/>
                <a:gd name="T16" fmla="*/ 22 w 117"/>
                <a:gd name="T17" fmla="*/ 193 h 261"/>
                <a:gd name="T18" fmla="*/ 70 w 117"/>
                <a:gd name="T19" fmla="*/ 175 h 261"/>
                <a:gd name="T20" fmla="*/ 22 w 117"/>
                <a:gd name="T21" fmla="*/ 210 h 261"/>
                <a:gd name="T22" fmla="*/ 22 w 117"/>
                <a:gd name="T23" fmla="*/ 210 h 261"/>
                <a:gd name="T24" fmla="*/ 22 w 117"/>
                <a:gd name="T25" fmla="*/ 211 h 261"/>
                <a:gd name="T26" fmla="*/ 25 w 117"/>
                <a:gd name="T27" fmla="*/ 215 h 261"/>
                <a:gd name="T28" fmla="*/ 58 w 117"/>
                <a:gd name="T29" fmla="*/ 213 h 261"/>
                <a:gd name="T30" fmla="*/ 25 w 117"/>
                <a:gd name="T31" fmla="*/ 234 h 261"/>
                <a:gd name="T32" fmla="*/ 90 w 117"/>
                <a:gd name="T33" fmla="*/ 233 h 261"/>
                <a:gd name="T34" fmla="*/ 30 w 117"/>
                <a:gd name="T35" fmla="*/ 247 h 261"/>
                <a:gd name="T36" fmla="*/ 30 w 117"/>
                <a:gd name="T37" fmla="*/ 250 h 261"/>
                <a:gd name="T38" fmla="*/ 116 w 117"/>
                <a:gd name="T39" fmla="*/ 259 h 261"/>
                <a:gd name="T40" fmla="*/ 53 w 117"/>
                <a:gd name="T41" fmla="*/ 245 h 261"/>
                <a:gd name="T42" fmla="*/ 105 w 117"/>
                <a:gd name="T43" fmla="*/ 233 h 261"/>
                <a:gd name="T44" fmla="*/ 103 w 117"/>
                <a:gd name="T45" fmla="*/ 229 h 261"/>
                <a:gd name="T46" fmla="*/ 60 w 117"/>
                <a:gd name="T47" fmla="*/ 219 h 261"/>
                <a:gd name="T48" fmla="*/ 101 w 117"/>
                <a:gd name="T49" fmla="*/ 193 h 261"/>
                <a:gd name="T50" fmla="*/ 49 w 117"/>
                <a:gd name="T51" fmla="*/ 203 h 261"/>
                <a:gd name="T52" fmla="*/ 90 w 117"/>
                <a:gd name="T53" fmla="*/ 167 h 261"/>
                <a:gd name="T54" fmla="*/ 97 w 117"/>
                <a:gd name="T55" fmla="*/ 165 h 261"/>
                <a:gd name="T56" fmla="*/ 98 w 117"/>
                <a:gd name="T57" fmla="*/ 159 h 261"/>
                <a:gd name="T58" fmla="*/ 96 w 117"/>
                <a:gd name="T59" fmla="*/ 159 h 261"/>
                <a:gd name="T60" fmla="*/ 96 w 117"/>
                <a:gd name="T61" fmla="*/ 159 h 261"/>
                <a:gd name="T62" fmla="*/ 95 w 117"/>
                <a:gd name="T63" fmla="*/ 159 h 261"/>
                <a:gd name="T64" fmla="*/ 62 w 117"/>
                <a:gd name="T65" fmla="*/ 153 h 261"/>
                <a:gd name="T66" fmla="*/ 93 w 117"/>
                <a:gd name="T67" fmla="*/ 122 h 261"/>
                <a:gd name="T68" fmla="*/ 89 w 117"/>
                <a:gd name="T69" fmla="*/ 117 h 261"/>
                <a:gd name="T70" fmla="*/ 87 w 117"/>
                <a:gd name="T71" fmla="*/ 119 h 261"/>
                <a:gd name="T72" fmla="*/ 86 w 117"/>
                <a:gd name="T73" fmla="*/ 120 h 261"/>
                <a:gd name="T74" fmla="*/ 26 w 117"/>
                <a:gd name="T75" fmla="*/ 156 h 261"/>
                <a:gd name="T76" fmla="*/ 83 w 117"/>
                <a:gd name="T77" fmla="*/ 82 h 261"/>
                <a:gd name="T78" fmla="*/ 89 w 117"/>
                <a:gd name="T79" fmla="*/ 78 h 261"/>
                <a:gd name="T80" fmla="*/ 78 w 117"/>
                <a:gd name="T81" fmla="*/ 78 h 261"/>
                <a:gd name="T82" fmla="*/ 84 w 117"/>
                <a:gd name="T83" fmla="*/ 45 h 261"/>
                <a:gd name="T84" fmla="*/ 84 w 117"/>
                <a:gd name="T85" fmla="*/ 45 h 261"/>
                <a:gd name="T86" fmla="*/ 85 w 117"/>
                <a:gd name="T87" fmla="*/ 44 h 261"/>
                <a:gd name="T88" fmla="*/ 83 w 117"/>
                <a:gd name="T89" fmla="*/ 39 h 261"/>
                <a:gd name="T90" fmla="*/ 79 w 117"/>
                <a:gd name="T91" fmla="*/ 41 h 261"/>
                <a:gd name="T92" fmla="*/ 79 w 117"/>
                <a:gd name="T93" fmla="*/ 41 h 261"/>
                <a:gd name="T94" fmla="*/ 13 w 117"/>
                <a:gd name="T95" fmla="*/ 95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7" h="261">
                  <a:moveTo>
                    <a:pt x="91" y="6"/>
                  </a:moveTo>
                  <a:cubicBezTo>
                    <a:pt x="92" y="4"/>
                    <a:pt x="91" y="2"/>
                    <a:pt x="90" y="1"/>
                  </a:cubicBezTo>
                  <a:cubicBezTo>
                    <a:pt x="88" y="0"/>
                    <a:pt x="86" y="1"/>
                    <a:pt x="85" y="2"/>
                  </a:cubicBezTo>
                  <a:cubicBezTo>
                    <a:pt x="82" y="8"/>
                    <a:pt x="68" y="23"/>
                    <a:pt x="53" y="40"/>
                  </a:cubicBezTo>
                  <a:cubicBezTo>
                    <a:pt x="29" y="66"/>
                    <a:pt x="1" y="96"/>
                    <a:pt x="0" y="106"/>
                  </a:cubicBezTo>
                  <a:cubicBezTo>
                    <a:pt x="0" y="106"/>
                    <a:pt x="0" y="106"/>
                    <a:pt x="0" y="106"/>
                  </a:cubicBezTo>
                  <a:cubicBezTo>
                    <a:pt x="0" y="107"/>
                    <a:pt x="2" y="109"/>
                    <a:pt x="3" y="109"/>
                  </a:cubicBezTo>
                  <a:cubicBezTo>
                    <a:pt x="4" y="109"/>
                    <a:pt x="5" y="109"/>
                    <a:pt x="5" y="108"/>
                  </a:cubicBezTo>
                  <a:cubicBezTo>
                    <a:pt x="10" y="106"/>
                    <a:pt x="33" y="87"/>
                    <a:pt x="54" y="70"/>
                  </a:cubicBezTo>
                  <a:cubicBezTo>
                    <a:pt x="33" y="96"/>
                    <a:pt x="7" y="128"/>
                    <a:pt x="9" y="133"/>
                  </a:cubicBezTo>
                  <a:cubicBezTo>
                    <a:pt x="12" y="132"/>
                    <a:pt x="12" y="132"/>
                    <a:pt x="12" y="132"/>
                  </a:cubicBezTo>
                  <a:cubicBezTo>
                    <a:pt x="9" y="133"/>
                    <a:pt x="9" y="133"/>
                    <a:pt x="9" y="133"/>
                  </a:cubicBezTo>
                  <a:cubicBezTo>
                    <a:pt x="9" y="135"/>
                    <a:pt x="11" y="136"/>
                    <a:pt x="13" y="135"/>
                  </a:cubicBezTo>
                  <a:cubicBezTo>
                    <a:pt x="13" y="135"/>
                    <a:pt x="14" y="135"/>
                    <a:pt x="14" y="135"/>
                  </a:cubicBezTo>
                  <a:cubicBezTo>
                    <a:pt x="20" y="130"/>
                    <a:pt x="41" y="113"/>
                    <a:pt x="58" y="101"/>
                  </a:cubicBezTo>
                  <a:cubicBezTo>
                    <a:pt x="54" y="106"/>
                    <a:pt x="49" y="111"/>
                    <a:pt x="45" y="117"/>
                  </a:cubicBezTo>
                  <a:cubicBezTo>
                    <a:pt x="30" y="137"/>
                    <a:pt x="16" y="158"/>
                    <a:pt x="14" y="165"/>
                  </a:cubicBezTo>
                  <a:cubicBezTo>
                    <a:pt x="14" y="165"/>
                    <a:pt x="14" y="165"/>
                    <a:pt x="14" y="165"/>
                  </a:cubicBezTo>
                  <a:cubicBezTo>
                    <a:pt x="14" y="167"/>
                    <a:pt x="15" y="168"/>
                    <a:pt x="17" y="169"/>
                  </a:cubicBezTo>
                  <a:cubicBezTo>
                    <a:pt x="18" y="169"/>
                    <a:pt x="20" y="168"/>
                    <a:pt x="20" y="167"/>
                  </a:cubicBezTo>
                  <a:cubicBezTo>
                    <a:pt x="21" y="166"/>
                    <a:pt x="29" y="161"/>
                    <a:pt x="39" y="155"/>
                  </a:cubicBezTo>
                  <a:cubicBezTo>
                    <a:pt x="49" y="149"/>
                    <a:pt x="61" y="142"/>
                    <a:pt x="71" y="136"/>
                  </a:cubicBezTo>
                  <a:cubicBezTo>
                    <a:pt x="67" y="140"/>
                    <a:pt x="62" y="144"/>
                    <a:pt x="58" y="148"/>
                  </a:cubicBezTo>
                  <a:cubicBezTo>
                    <a:pt x="39" y="166"/>
                    <a:pt x="19" y="186"/>
                    <a:pt x="19" y="190"/>
                  </a:cubicBezTo>
                  <a:cubicBezTo>
                    <a:pt x="22" y="190"/>
                    <a:pt x="22" y="190"/>
                    <a:pt x="22" y="190"/>
                  </a:cubicBezTo>
                  <a:cubicBezTo>
                    <a:pt x="19" y="190"/>
                    <a:pt x="19" y="190"/>
                    <a:pt x="19" y="190"/>
                  </a:cubicBezTo>
                  <a:cubicBezTo>
                    <a:pt x="19" y="192"/>
                    <a:pt x="21" y="193"/>
                    <a:pt x="22" y="193"/>
                  </a:cubicBezTo>
                  <a:cubicBezTo>
                    <a:pt x="22" y="193"/>
                    <a:pt x="22" y="193"/>
                    <a:pt x="22" y="193"/>
                  </a:cubicBezTo>
                  <a:cubicBezTo>
                    <a:pt x="22" y="193"/>
                    <a:pt x="22" y="193"/>
                    <a:pt x="22" y="193"/>
                  </a:cubicBezTo>
                  <a:cubicBezTo>
                    <a:pt x="27" y="193"/>
                    <a:pt x="50" y="184"/>
                    <a:pt x="70" y="175"/>
                  </a:cubicBezTo>
                  <a:cubicBezTo>
                    <a:pt x="71" y="175"/>
                    <a:pt x="71" y="175"/>
                    <a:pt x="71" y="175"/>
                  </a:cubicBezTo>
                  <a:cubicBezTo>
                    <a:pt x="67" y="178"/>
                    <a:pt x="63" y="181"/>
                    <a:pt x="59" y="184"/>
                  </a:cubicBezTo>
                  <a:cubicBezTo>
                    <a:pt x="41" y="197"/>
                    <a:pt x="23" y="210"/>
                    <a:pt x="22" y="210"/>
                  </a:cubicBezTo>
                  <a:cubicBezTo>
                    <a:pt x="22" y="210"/>
                    <a:pt x="22" y="210"/>
                    <a:pt x="22" y="210"/>
                  </a:cubicBezTo>
                  <a:cubicBezTo>
                    <a:pt x="22" y="210"/>
                    <a:pt x="22" y="210"/>
                    <a:pt x="22" y="210"/>
                  </a:cubicBezTo>
                  <a:cubicBezTo>
                    <a:pt x="22" y="210"/>
                    <a:pt x="22" y="210"/>
                    <a:pt x="22" y="210"/>
                  </a:cubicBezTo>
                  <a:cubicBezTo>
                    <a:pt x="22" y="210"/>
                    <a:pt x="22" y="210"/>
                    <a:pt x="22" y="210"/>
                  </a:cubicBezTo>
                  <a:cubicBezTo>
                    <a:pt x="22" y="210"/>
                    <a:pt x="22" y="210"/>
                    <a:pt x="22" y="210"/>
                  </a:cubicBezTo>
                  <a:cubicBezTo>
                    <a:pt x="22" y="211"/>
                    <a:pt x="22" y="211"/>
                    <a:pt x="22" y="211"/>
                  </a:cubicBezTo>
                  <a:cubicBezTo>
                    <a:pt x="22" y="211"/>
                    <a:pt x="22" y="211"/>
                    <a:pt x="22" y="211"/>
                  </a:cubicBezTo>
                  <a:cubicBezTo>
                    <a:pt x="21" y="212"/>
                    <a:pt x="22" y="214"/>
                    <a:pt x="23" y="215"/>
                  </a:cubicBezTo>
                  <a:cubicBezTo>
                    <a:pt x="24" y="215"/>
                    <a:pt x="24" y="215"/>
                    <a:pt x="25" y="215"/>
                  </a:cubicBezTo>
                  <a:cubicBezTo>
                    <a:pt x="28" y="216"/>
                    <a:pt x="38" y="213"/>
                    <a:pt x="51" y="209"/>
                  </a:cubicBezTo>
                  <a:cubicBezTo>
                    <a:pt x="63" y="205"/>
                    <a:pt x="78" y="201"/>
                    <a:pt x="88" y="199"/>
                  </a:cubicBezTo>
                  <a:cubicBezTo>
                    <a:pt x="80" y="204"/>
                    <a:pt x="69" y="208"/>
                    <a:pt x="58" y="213"/>
                  </a:cubicBezTo>
                  <a:cubicBezTo>
                    <a:pt x="43" y="219"/>
                    <a:pt x="29" y="224"/>
                    <a:pt x="24" y="229"/>
                  </a:cubicBezTo>
                  <a:cubicBezTo>
                    <a:pt x="24" y="229"/>
                    <a:pt x="24" y="229"/>
                    <a:pt x="24" y="229"/>
                  </a:cubicBezTo>
                  <a:cubicBezTo>
                    <a:pt x="23" y="231"/>
                    <a:pt x="23" y="233"/>
                    <a:pt x="25" y="234"/>
                  </a:cubicBezTo>
                  <a:cubicBezTo>
                    <a:pt x="26" y="235"/>
                    <a:pt x="27" y="235"/>
                    <a:pt x="28" y="235"/>
                  </a:cubicBezTo>
                  <a:cubicBezTo>
                    <a:pt x="32" y="233"/>
                    <a:pt x="51" y="232"/>
                    <a:pt x="69" y="232"/>
                  </a:cubicBezTo>
                  <a:cubicBezTo>
                    <a:pt x="76" y="232"/>
                    <a:pt x="83" y="232"/>
                    <a:pt x="90" y="233"/>
                  </a:cubicBezTo>
                  <a:cubicBezTo>
                    <a:pt x="85" y="233"/>
                    <a:pt x="80" y="234"/>
                    <a:pt x="74" y="235"/>
                  </a:cubicBezTo>
                  <a:cubicBezTo>
                    <a:pt x="57" y="237"/>
                    <a:pt x="38" y="240"/>
                    <a:pt x="29" y="244"/>
                  </a:cubicBezTo>
                  <a:cubicBezTo>
                    <a:pt x="30" y="247"/>
                    <a:pt x="30" y="247"/>
                    <a:pt x="30" y="247"/>
                  </a:cubicBezTo>
                  <a:cubicBezTo>
                    <a:pt x="29" y="244"/>
                    <a:pt x="29" y="244"/>
                    <a:pt x="29" y="244"/>
                  </a:cubicBezTo>
                  <a:cubicBezTo>
                    <a:pt x="27" y="244"/>
                    <a:pt x="26" y="246"/>
                    <a:pt x="27" y="248"/>
                  </a:cubicBezTo>
                  <a:cubicBezTo>
                    <a:pt x="27" y="249"/>
                    <a:pt x="29" y="250"/>
                    <a:pt x="30" y="250"/>
                  </a:cubicBezTo>
                  <a:cubicBezTo>
                    <a:pt x="40" y="250"/>
                    <a:pt x="62" y="252"/>
                    <a:pt x="82" y="254"/>
                  </a:cubicBezTo>
                  <a:cubicBezTo>
                    <a:pt x="95" y="256"/>
                    <a:pt x="107" y="258"/>
                    <a:pt x="111" y="260"/>
                  </a:cubicBezTo>
                  <a:cubicBezTo>
                    <a:pt x="113" y="261"/>
                    <a:pt x="115" y="261"/>
                    <a:pt x="116" y="259"/>
                  </a:cubicBezTo>
                  <a:cubicBezTo>
                    <a:pt x="117" y="257"/>
                    <a:pt x="116" y="255"/>
                    <a:pt x="114" y="255"/>
                  </a:cubicBezTo>
                  <a:cubicBezTo>
                    <a:pt x="109" y="252"/>
                    <a:pt x="96" y="250"/>
                    <a:pt x="82" y="248"/>
                  </a:cubicBezTo>
                  <a:cubicBezTo>
                    <a:pt x="73" y="247"/>
                    <a:pt x="62" y="246"/>
                    <a:pt x="53" y="245"/>
                  </a:cubicBezTo>
                  <a:cubicBezTo>
                    <a:pt x="60" y="244"/>
                    <a:pt x="67" y="242"/>
                    <a:pt x="75" y="241"/>
                  </a:cubicBezTo>
                  <a:cubicBezTo>
                    <a:pt x="87" y="239"/>
                    <a:pt x="97" y="238"/>
                    <a:pt x="102" y="235"/>
                  </a:cubicBezTo>
                  <a:cubicBezTo>
                    <a:pt x="104" y="235"/>
                    <a:pt x="105" y="235"/>
                    <a:pt x="105" y="233"/>
                  </a:cubicBezTo>
                  <a:cubicBezTo>
                    <a:pt x="106" y="232"/>
                    <a:pt x="105" y="230"/>
                    <a:pt x="103" y="229"/>
                  </a:cubicBezTo>
                  <a:cubicBezTo>
                    <a:pt x="102" y="232"/>
                    <a:pt x="102" y="232"/>
                    <a:pt x="102" y="232"/>
                  </a:cubicBezTo>
                  <a:cubicBezTo>
                    <a:pt x="103" y="229"/>
                    <a:pt x="103" y="229"/>
                    <a:pt x="103" y="229"/>
                  </a:cubicBezTo>
                  <a:cubicBezTo>
                    <a:pt x="96" y="226"/>
                    <a:pt x="83" y="225"/>
                    <a:pt x="69" y="225"/>
                  </a:cubicBezTo>
                  <a:cubicBezTo>
                    <a:pt x="60" y="225"/>
                    <a:pt x="50" y="226"/>
                    <a:pt x="42" y="226"/>
                  </a:cubicBezTo>
                  <a:cubicBezTo>
                    <a:pt x="48" y="224"/>
                    <a:pt x="54" y="221"/>
                    <a:pt x="60" y="219"/>
                  </a:cubicBezTo>
                  <a:cubicBezTo>
                    <a:pt x="76" y="212"/>
                    <a:pt x="93" y="206"/>
                    <a:pt x="101" y="199"/>
                  </a:cubicBezTo>
                  <a:cubicBezTo>
                    <a:pt x="102" y="198"/>
                    <a:pt x="102" y="198"/>
                    <a:pt x="102" y="197"/>
                  </a:cubicBezTo>
                  <a:cubicBezTo>
                    <a:pt x="103" y="196"/>
                    <a:pt x="102" y="194"/>
                    <a:pt x="101" y="193"/>
                  </a:cubicBezTo>
                  <a:cubicBezTo>
                    <a:pt x="99" y="196"/>
                    <a:pt x="99" y="196"/>
                    <a:pt x="99" y="196"/>
                  </a:cubicBezTo>
                  <a:cubicBezTo>
                    <a:pt x="101" y="193"/>
                    <a:pt x="101" y="193"/>
                    <a:pt x="101" y="193"/>
                  </a:cubicBezTo>
                  <a:cubicBezTo>
                    <a:pt x="93" y="190"/>
                    <a:pt x="68" y="197"/>
                    <a:pt x="49" y="203"/>
                  </a:cubicBezTo>
                  <a:cubicBezTo>
                    <a:pt x="45" y="204"/>
                    <a:pt x="42" y="205"/>
                    <a:pt x="39" y="206"/>
                  </a:cubicBezTo>
                  <a:cubicBezTo>
                    <a:pt x="45" y="201"/>
                    <a:pt x="54" y="195"/>
                    <a:pt x="62" y="189"/>
                  </a:cubicBezTo>
                  <a:cubicBezTo>
                    <a:pt x="74" y="181"/>
                    <a:pt x="85" y="172"/>
                    <a:pt x="90" y="167"/>
                  </a:cubicBezTo>
                  <a:cubicBezTo>
                    <a:pt x="93" y="166"/>
                    <a:pt x="95" y="165"/>
                    <a:pt x="97" y="165"/>
                  </a:cubicBezTo>
                  <a:cubicBezTo>
                    <a:pt x="96" y="162"/>
                    <a:pt x="96" y="162"/>
                    <a:pt x="96" y="162"/>
                  </a:cubicBezTo>
                  <a:cubicBezTo>
                    <a:pt x="97" y="165"/>
                    <a:pt x="97" y="165"/>
                    <a:pt x="97" y="165"/>
                  </a:cubicBezTo>
                  <a:cubicBezTo>
                    <a:pt x="99" y="164"/>
                    <a:pt x="99" y="162"/>
                    <a:pt x="99" y="161"/>
                  </a:cubicBezTo>
                  <a:cubicBezTo>
                    <a:pt x="99" y="160"/>
                    <a:pt x="98" y="159"/>
                    <a:pt x="98" y="159"/>
                  </a:cubicBezTo>
                  <a:cubicBezTo>
                    <a:pt x="98" y="159"/>
                    <a:pt x="98" y="159"/>
                    <a:pt x="98" y="159"/>
                  </a:cubicBezTo>
                  <a:cubicBezTo>
                    <a:pt x="98" y="159"/>
                    <a:pt x="98" y="159"/>
                    <a:pt x="98" y="159"/>
                  </a:cubicBezTo>
                  <a:cubicBezTo>
                    <a:pt x="98" y="159"/>
                    <a:pt x="98" y="159"/>
                    <a:pt x="98" y="159"/>
                  </a:cubicBezTo>
                  <a:cubicBezTo>
                    <a:pt x="97" y="159"/>
                    <a:pt x="96" y="158"/>
                    <a:pt x="96" y="159"/>
                  </a:cubicBezTo>
                  <a:cubicBezTo>
                    <a:pt x="96" y="159"/>
                    <a:pt x="96" y="159"/>
                    <a:pt x="96" y="159"/>
                  </a:cubicBezTo>
                  <a:cubicBezTo>
                    <a:pt x="96" y="159"/>
                    <a:pt x="96" y="159"/>
                    <a:pt x="96" y="159"/>
                  </a:cubicBezTo>
                  <a:cubicBezTo>
                    <a:pt x="96" y="159"/>
                    <a:pt x="96" y="159"/>
                    <a:pt x="96" y="159"/>
                  </a:cubicBezTo>
                  <a:cubicBezTo>
                    <a:pt x="96" y="159"/>
                    <a:pt x="96" y="159"/>
                    <a:pt x="96" y="159"/>
                  </a:cubicBezTo>
                  <a:cubicBezTo>
                    <a:pt x="95" y="159"/>
                    <a:pt x="95" y="159"/>
                    <a:pt x="95" y="159"/>
                  </a:cubicBezTo>
                  <a:cubicBezTo>
                    <a:pt x="95" y="159"/>
                    <a:pt x="95" y="159"/>
                    <a:pt x="95" y="159"/>
                  </a:cubicBezTo>
                  <a:cubicBezTo>
                    <a:pt x="89" y="161"/>
                    <a:pt x="79" y="165"/>
                    <a:pt x="67" y="170"/>
                  </a:cubicBezTo>
                  <a:cubicBezTo>
                    <a:pt x="54" y="175"/>
                    <a:pt x="39" y="181"/>
                    <a:pt x="30" y="184"/>
                  </a:cubicBezTo>
                  <a:cubicBezTo>
                    <a:pt x="37" y="177"/>
                    <a:pt x="50" y="165"/>
                    <a:pt x="62" y="153"/>
                  </a:cubicBezTo>
                  <a:cubicBezTo>
                    <a:pt x="74" y="141"/>
                    <a:pt x="86" y="130"/>
                    <a:pt x="91" y="124"/>
                  </a:cubicBezTo>
                  <a:cubicBezTo>
                    <a:pt x="91" y="124"/>
                    <a:pt x="91" y="124"/>
                    <a:pt x="92" y="124"/>
                  </a:cubicBezTo>
                  <a:cubicBezTo>
                    <a:pt x="92" y="123"/>
                    <a:pt x="92" y="123"/>
                    <a:pt x="93" y="122"/>
                  </a:cubicBezTo>
                  <a:cubicBezTo>
                    <a:pt x="94" y="121"/>
                    <a:pt x="94" y="119"/>
                    <a:pt x="93" y="118"/>
                  </a:cubicBezTo>
                  <a:cubicBezTo>
                    <a:pt x="92" y="117"/>
                    <a:pt x="90" y="116"/>
                    <a:pt x="89" y="117"/>
                  </a:cubicBezTo>
                  <a:cubicBezTo>
                    <a:pt x="89" y="117"/>
                    <a:pt x="89" y="117"/>
                    <a:pt x="89" y="117"/>
                  </a:cubicBezTo>
                  <a:cubicBezTo>
                    <a:pt x="89" y="117"/>
                    <a:pt x="88" y="117"/>
                    <a:pt x="88" y="117"/>
                  </a:cubicBezTo>
                  <a:cubicBezTo>
                    <a:pt x="88" y="117"/>
                    <a:pt x="88" y="117"/>
                    <a:pt x="88" y="117"/>
                  </a:cubicBezTo>
                  <a:cubicBezTo>
                    <a:pt x="88" y="118"/>
                    <a:pt x="87" y="118"/>
                    <a:pt x="87" y="119"/>
                  </a:cubicBezTo>
                  <a:cubicBezTo>
                    <a:pt x="86" y="119"/>
                    <a:pt x="86" y="120"/>
                    <a:pt x="86" y="120"/>
                  </a:cubicBezTo>
                  <a:cubicBezTo>
                    <a:pt x="86" y="120"/>
                    <a:pt x="86" y="120"/>
                    <a:pt x="86" y="120"/>
                  </a:cubicBezTo>
                  <a:cubicBezTo>
                    <a:pt x="86" y="120"/>
                    <a:pt x="86" y="120"/>
                    <a:pt x="86" y="120"/>
                  </a:cubicBezTo>
                  <a:cubicBezTo>
                    <a:pt x="86" y="121"/>
                    <a:pt x="86" y="121"/>
                    <a:pt x="86" y="121"/>
                  </a:cubicBezTo>
                  <a:cubicBezTo>
                    <a:pt x="77" y="125"/>
                    <a:pt x="53" y="139"/>
                    <a:pt x="35" y="150"/>
                  </a:cubicBezTo>
                  <a:cubicBezTo>
                    <a:pt x="32" y="152"/>
                    <a:pt x="28" y="154"/>
                    <a:pt x="26" y="156"/>
                  </a:cubicBezTo>
                  <a:cubicBezTo>
                    <a:pt x="31" y="147"/>
                    <a:pt x="40" y="134"/>
                    <a:pt x="50" y="121"/>
                  </a:cubicBezTo>
                  <a:cubicBezTo>
                    <a:pt x="62" y="106"/>
                    <a:pt x="74" y="91"/>
                    <a:pt x="82" y="83"/>
                  </a:cubicBezTo>
                  <a:cubicBezTo>
                    <a:pt x="83" y="83"/>
                    <a:pt x="83" y="83"/>
                    <a:pt x="83" y="82"/>
                  </a:cubicBezTo>
                  <a:cubicBezTo>
                    <a:pt x="84" y="82"/>
                    <a:pt x="87" y="79"/>
                    <a:pt x="88" y="79"/>
                  </a:cubicBezTo>
                  <a:cubicBezTo>
                    <a:pt x="88" y="78"/>
                    <a:pt x="88" y="78"/>
                    <a:pt x="89" y="78"/>
                  </a:cubicBezTo>
                  <a:cubicBezTo>
                    <a:pt x="89" y="78"/>
                    <a:pt x="89" y="78"/>
                    <a:pt x="89" y="78"/>
                  </a:cubicBezTo>
                  <a:cubicBezTo>
                    <a:pt x="90" y="77"/>
                    <a:pt x="90" y="75"/>
                    <a:pt x="89" y="74"/>
                  </a:cubicBezTo>
                  <a:cubicBezTo>
                    <a:pt x="88" y="72"/>
                    <a:pt x="86" y="72"/>
                    <a:pt x="85" y="73"/>
                  </a:cubicBezTo>
                  <a:cubicBezTo>
                    <a:pt x="83" y="74"/>
                    <a:pt x="81" y="75"/>
                    <a:pt x="78" y="78"/>
                  </a:cubicBezTo>
                  <a:cubicBezTo>
                    <a:pt x="75" y="80"/>
                    <a:pt x="66" y="87"/>
                    <a:pt x="56" y="95"/>
                  </a:cubicBezTo>
                  <a:cubicBezTo>
                    <a:pt x="44" y="103"/>
                    <a:pt x="31" y="113"/>
                    <a:pt x="22" y="120"/>
                  </a:cubicBezTo>
                  <a:cubicBezTo>
                    <a:pt x="38" y="99"/>
                    <a:pt x="75" y="55"/>
                    <a:pt x="84" y="45"/>
                  </a:cubicBezTo>
                  <a:cubicBezTo>
                    <a:pt x="84" y="45"/>
                    <a:pt x="84" y="45"/>
                    <a:pt x="84" y="45"/>
                  </a:cubicBezTo>
                  <a:cubicBezTo>
                    <a:pt x="84" y="45"/>
                    <a:pt x="84" y="45"/>
                    <a:pt x="84" y="45"/>
                  </a:cubicBezTo>
                  <a:cubicBezTo>
                    <a:pt x="84" y="45"/>
                    <a:pt x="84" y="45"/>
                    <a:pt x="84" y="45"/>
                  </a:cubicBezTo>
                  <a:cubicBezTo>
                    <a:pt x="84" y="45"/>
                    <a:pt x="84" y="45"/>
                    <a:pt x="84" y="45"/>
                  </a:cubicBezTo>
                  <a:cubicBezTo>
                    <a:pt x="85" y="44"/>
                    <a:pt x="85" y="44"/>
                    <a:pt x="85" y="44"/>
                  </a:cubicBezTo>
                  <a:cubicBezTo>
                    <a:pt x="85" y="44"/>
                    <a:pt x="85" y="44"/>
                    <a:pt x="85" y="44"/>
                  </a:cubicBezTo>
                  <a:cubicBezTo>
                    <a:pt x="85" y="43"/>
                    <a:pt x="85" y="43"/>
                    <a:pt x="85" y="43"/>
                  </a:cubicBezTo>
                  <a:cubicBezTo>
                    <a:pt x="85" y="43"/>
                    <a:pt x="85" y="43"/>
                    <a:pt x="85" y="43"/>
                  </a:cubicBezTo>
                  <a:cubicBezTo>
                    <a:pt x="86" y="41"/>
                    <a:pt x="85" y="39"/>
                    <a:pt x="83" y="39"/>
                  </a:cubicBezTo>
                  <a:cubicBezTo>
                    <a:pt x="82" y="38"/>
                    <a:pt x="80" y="39"/>
                    <a:pt x="80" y="40"/>
                  </a:cubicBezTo>
                  <a:cubicBezTo>
                    <a:pt x="79" y="41"/>
                    <a:pt x="79" y="41"/>
                    <a:pt x="79" y="41"/>
                  </a:cubicBezTo>
                  <a:cubicBezTo>
                    <a:pt x="79" y="41"/>
                    <a:pt x="79" y="41"/>
                    <a:pt x="79" y="41"/>
                  </a:cubicBezTo>
                  <a:cubicBezTo>
                    <a:pt x="79" y="41"/>
                    <a:pt x="79" y="41"/>
                    <a:pt x="79" y="41"/>
                  </a:cubicBezTo>
                  <a:cubicBezTo>
                    <a:pt x="79" y="41"/>
                    <a:pt x="79" y="41"/>
                    <a:pt x="79" y="41"/>
                  </a:cubicBezTo>
                  <a:cubicBezTo>
                    <a:pt x="79" y="41"/>
                    <a:pt x="79" y="41"/>
                    <a:pt x="79" y="41"/>
                  </a:cubicBezTo>
                  <a:cubicBezTo>
                    <a:pt x="77" y="42"/>
                    <a:pt x="77" y="42"/>
                    <a:pt x="77" y="42"/>
                  </a:cubicBezTo>
                  <a:cubicBezTo>
                    <a:pt x="73" y="46"/>
                    <a:pt x="63" y="55"/>
                    <a:pt x="51" y="64"/>
                  </a:cubicBezTo>
                  <a:cubicBezTo>
                    <a:pt x="38" y="75"/>
                    <a:pt x="23" y="87"/>
                    <a:pt x="13" y="95"/>
                  </a:cubicBezTo>
                  <a:cubicBezTo>
                    <a:pt x="22" y="82"/>
                    <a:pt x="41" y="62"/>
                    <a:pt x="58" y="44"/>
                  </a:cubicBezTo>
                  <a:cubicBezTo>
                    <a:pt x="73" y="27"/>
                    <a:pt x="87" y="12"/>
                    <a:pt x="9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6"/>
            <p:cNvSpPr/>
            <p:nvPr/>
          </p:nvSpPr>
          <p:spPr bwMode="auto">
            <a:xfrm>
              <a:off x="3887" y="2145"/>
              <a:ext cx="261" cy="545"/>
            </a:xfrm>
            <a:custGeom>
              <a:avLst/>
              <a:gdLst>
                <a:gd name="T0" fmla="*/ 10 w 110"/>
                <a:gd name="T1" fmla="*/ 41 h 230"/>
                <a:gd name="T2" fmla="*/ 32 w 110"/>
                <a:gd name="T3" fmla="*/ 36 h 230"/>
                <a:gd name="T4" fmla="*/ 92 w 110"/>
                <a:gd name="T5" fmla="*/ 12 h 230"/>
                <a:gd name="T6" fmla="*/ 43 w 110"/>
                <a:gd name="T7" fmla="*/ 47 h 230"/>
                <a:gd name="T8" fmla="*/ 11 w 110"/>
                <a:gd name="T9" fmla="*/ 67 h 230"/>
                <a:gd name="T10" fmla="*/ 11 w 110"/>
                <a:gd name="T11" fmla="*/ 74 h 230"/>
                <a:gd name="T12" fmla="*/ 75 w 110"/>
                <a:gd name="T13" fmla="*/ 57 h 230"/>
                <a:gd name="T14" fmla="*/ 11 w 110"/>
                <a:gd name="T15" fmla="*/ 91 h 230"/>
                <a:gd name="T16" fmla="*/ 37 w 110"/>
                <a:gd name="T17" fmla="*/ 93 h 230"/>
                <a:gd name="T18" fmla="*/ 44 w 110"/>
                <a:gd name="T19" fmla="*/ 97 h 230"/>
                <a:gd name="T20" fmla="*/ 8 w 110"/>
                <a:gd name="T21" fmla="*/ 120 h 230"/>
                <a:gd name="T22" fmla="*/ 66 w 110"/>
                <a:gd name="T23" fmla="*/ 119 h 230"/>
                <a:gd name="T24" fmla="*/ 7 w 110"/>
                <a:gd name="T25" fmla="*/ 134 h 230"/>
                <a:gd name="T26" fmla="*/ 6 w 110"/>
                <a:gd name="T27" fmla="*/ 139 h 230"/>
                <a:gd name="T28" fmla="*/ 21 w 110"/>
                <a:gd name="T29" fmla="*/ 140 h 230"/>
                <a:gd name="T30" fmla="*/ 60 w 110"/>
                <a:gd name="T31" fmla="*/ 145 h 230"/>
                <a:gd name="T32" fmla="*/ 6 w 110"/>
                <a:gd name="T33" fmla="*/ 163 h 230"/>
                <a:gd name="T34" fmla="*/ 28 w 110"/>
                <a:gd name="T35" fmla="*/ 166 h 230"/>
                <a:gd name="T36" fmla="*/ 62 w 110"/>
                <a:gd name="T37" fmla="*/ 171 h 230"/>
                <a:gd name="T38" fmla="*/ 6 w 110"/>
                <a:gd name="T39" fmla="*/ 184 h 230"/>
                <a:gd name="T40" fmla="*/ 8 w 110"/>
                <a:gd name="T41" fmla="*/ 190 h 230"/>
                <a:gd name="T42" fmla="*/ 49 w 110"/>
                <a:gd name="T43" fmla="*/ 194 h 230"/>
                <a:gd name="T44" fmla="*/ 67 w 110"/>
                <a:gd name="T45" fmla="*/ 196 h 230"/>
                <a:gd name="T46" fmla="*/ 9 w 110"/>
                <a:gd name="T47" fmla="*/ 204 h 230"/>
                <a:gd name="T48" fmla="*/ 23 w 110"/>
                <a:gd name="T49" fmla="*/ 212 h 230"/>
                <a:gd name="T50" fmla="*/ 48 w 110"/>
                <a:gd name="T51" fmla="*/ 221 h 230"/>
                <a:gd name="T52" fmla="*/ 6 w 110"/>
                <a:gd name="T53" fmla="*/ 226 h 230"/>
                <a:gd name="T54" fmla="*/ 49 w 110"/>
                <a:gd name="T55" fmla="*/ 227 h 230"/>
                <a:gd name="T56" fmla="*/ 80 w 110"/>
                <a:gd name="T57" fmla="*/ 221 h 230"/>
                <a:gd name="T58" fmla="*/ 75 w 110"/>
                <a:gd name="T59" fmla="*/ 213 h 230"/>
                <a:gd name="T60" fmla="*/ 84 w 110"/>
                <a:gd name="T61" fmla="*/ 197 h 230"/>
                <a:gd name="T62" fmla="*/ 60 w 110"/>
                <a:gd name="T63" fmla="*/ 189 h 230"/>
                <a:gd name="T64" fmla="*/ 38 w 110"/>
                <a:gd name="T65" fmla="*/ 187 h 230"/>
                <a:gd name="T66" fmla="*/ 63 w 110"/>
                <a:gd name="T67" fmla="*/ 177 h 230"/>
                <a:gd name="T68" fmla="*/ 28 w 110"/>
                <a:gd name="T69" fmla="*/ 159 h 230"/>
                <a:gd name="T70" fmla="*/ 61 w 110"/>
                <a:gd name="T71" fmla="*/ 151 h 230"/>
                <a:gd name="T72" fmla="*/ 87 w 110"/>
                <a:gd name="T73" fmla="*/ 141 h 230"/>
                <a:gd name="T74" fmla="*/ 36 w 110"/>
                <a:gd name="T75" fmla="*/ 133 h 230"/>
                <a:gd name="T76" fmla="*/ 83 w 110"/>
                <a:gd name="T77" fmla="*/ 115 h 230"/>
                <a:gd name="T78" fmla="*/ 24 w 110"/>
                <a:gd name="T79" fmla="*/ 112 h 230"/>
                <a:gd name="T80" fmla="*/ 89 w 110"/>
                <a:gd name="T81" fmla="*/ 83 h 230"/>
                <a:gd name="T82" fmla="*/ 35 w 110"/>
                <a:gd name="T83" fmla="*/ 87 h 230"/>
                <a:gd name="T84" fmla="*/ 91 w 110"/>
                <a:gd name="T85" fmla="*/ 52 h 230"/>
                <a:gd name="T86" fmla="*/ 87 w 110"/>
                <a:gd name="T87" fmla="*/ 47 h 230"/>
                <a:gd name="T88" fmla="*/ 47 w 110"/>
                <a:gd name="T89" fmla="*/ 53 h 230"/>
                <a:gd name="T90" fmla="*/ 96 w 110"/>
                <a:gd name="T91" fmla="*/ 17 h 230"/>
                <a:gd name="T92" fmla="*/ 108 w 110"/>
                <a:gd name="T93" fmla="*/ 6 h 230"/>
                <a:gd name="T94" fmla="*/ 106 w 110"/>
                <a:gd name="T95" fmla="*/ 0 h 230"/>
                <a:gd name="T96" fmla="*/ 69 w 110"/>
                <a:gd name="T97" fmla="*/ 14 h 230"/>
                <a:gd name="T98" fmla="*/ 12 w 110"/>
                <a:gd name="T99" fmla="*/ 3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0" h="230">
                  <a:moveTo>
                    <a:pt x="12" y="36"/>
                  </a:moveTo>
                  <a:cubicBezTo>
                    <a:pt x="11" y="37"/>
                    <a:pt x="10" y="39"/>
                    <a:pt x="10" y="41"/>
                  </a:cubicBezTo>
                  <a:cubicBezTo>
                    <a:pt x="11" y="42"/>
                    <a:pt x="13" y="43"/>
                    <a:pt x="14" y="42"/>
                  </a:cubicBezTo>
                  <a:cubicBezTo>
                    <a:pt x="32" y="36"/>
                    <a:pt x="32" y="36"/>
                    <a:pt x="32" y="36"/>
                  </a:cubicBezTo>
                  <a:cubicBezTo>
                    <a:pt x="38" y="34"/>
                    <a:pt x="55" y="27"/>
                    <a:pt x="72" y="20"/>
                  </a:cubicBezTo>
                  <a:cubicBezTo>
                    <a:pt x="79" y="18"/>
                    <a:pt x="86" y="15"/>
                    <a:pt x="92" y="12"/>
                  </a:cubicBezTo>
                  <a:cubicBezTo>
                    <a:pt x="86" y="18"/>
                    <a:pt x="79" y="23"/>
                    <a:pt x="74" y="27"/>
                  </a:cubicBezTo>
                  <a:cubicBezTo>
                    <a:pt x="65" y="33"/>
                    <a:pt x="54" y="40"/>
                    <a:pt x="43" y="47"/>
                  </a:cubicBezTo>
                  <a:cubicBezTo>
                    <a:pt x="29" y="57"/>
                    <a:pt x="16" y="65"/>
                    <a:pt x="13" y="67"/>
                  </a:cubicBezTo>
                  <a:cubicBezTo>
                    <a:pt x="11" y="67"/>
                    <a:pt x="11" y="67"/>
                    <a:pt x="11" y="67"/>
                  </a:cubicBezTo>
                  <a:cubicBezTo>
                    <a:pt x="9" y="68"/>
                    <a:pt x="8" y="69"/>
                    <a:pt x="8" y="70"/>
                  </a:cubicBezTo>
                  <a:cubicBezTo>
                    <a:pt x="8" y="72"/>
                    <a:pt x="9" y="74"/>
                    <a:pt x="11" y="74"/>
                  </a:cubicBezTo>
                  <a:cubicBezTo>
                    <a:pt x="11" y="74"/>
                    <a:pt x="14" y="73"/>
                    <a:pt x="14" y="73"/>
                  </a:cubicBezTo>
                  <a:cubicBezTo>
                    <a:pt x="23" y="71"/>
                    <a:pt x="55" y="62"/>
                    <a:pt x="75" y="57"/>
                  </a:cubicBezTo>
                  <a:cubicBezTo>
                    <a:pt x="69" y="60"/>
                    <a:pt x="62" y="65"/>
                    <a:pt x="54" y="69"/>
                  </a:cubicBezTo>
                  <a:cubicBezTo>
                    <a:pt x="35" y="80"/>
                    <a:pt x="14" y="91"/>
                    <a:pt x="11" y="91"/>
                  </a:cubicBezTo>
                  <a:cubicBezTo>
                    <a:pt x="11" y="97"/>
                    <a:pt x="11" y="97"/>
                    <a:pt x="11" y="97"/>
                  </a:cubicBezTo>
                  <a:cubicBezTo>
                    <a:pt x="13" y="97"/>
                    <a:pt x="24" y="95"/>
                    <a:pt x="37" y="93"/>
                  </a:cubicBezTo>
                  <a:cubicBezTo>
                    <a:pt x="48" y="91"/>
                    <a:pt x="61" y="89"/>
                    <a:pt x="70" y="87"/>
                  </a:cubicBezTo>
                  <a:cubicBezTo>
                    <a:pt x="63" y="90"/>
                    <a:pt x="53" y="94"/>
                    <a:pt x="44" y="97"/>
                  </a:cubicBezTo>
                  <a:cubicBezTo>
                    <a:pt x="39" y="99"/>
                    <a:pt x="0" y="111"/>
                    <a:pt x="5" y="118"/>
                  </a:cubicBezTo>
                  <a:cubicBezTo>
                    <a:pt x="5" y="119"/>
                    <a:pt x="7" y="120"/>
                    <a:pt x="8" y="120"/>
                  </a:cubicBezTo>
                  <a:cubicBezTo>
                    <a:pt x="15" y="118"/>
                    <a:pt x="33" y="118"/>
                    <a:pt x="50" y="118"/>
                  </a:cubicBezTo>
                  <a:cubicBezTo>
                    <a:pt x="56" y="118"/>
                    <a:pt x="61" y="119"/>
                    <a:pt x="66" y="119"/>
                  </a:cubicBezTo>
                  <a:cubicBezTo>
                    <a:pt x="56" y="121"/>
                    <a:pt x="45" y="124"/>
                    <a:pt x="35" y="127"/>
                  </a:cubicBezTo>
                  <a:cubicBezTo>
                    <a:pt x="21" y="130"/>
                    <a:pt x="9" y="133"/>
                    <a:pt x="7" y="134"/>
                  </a:cubicBezTo>
                  <a:cubicBezTo>
                    <a:pt x="7" y="134"/>
                    <a:pt x="7" y="134"/>
                    <a:pt x="7" y="134"/>
                  </a:cubicBezTo>
                  <a:cubicBezTo>
                    <a:pt x="6" y="135"/>
                    <a:pt x="5" y="137"/>
                    <a:pt x="6" y="139"/>
                  </a:cubicBezTo>
                  <a:cubicBezTo>
                    <a:pt x="7" y="140"/>
                    <a:pt x="8" y="140"/>
                    <a:pt x="10" y="140"/>
                  </a:cubicBezTo>
                  <a:cubicBezTo>
                    <a:pt x="12" y="140"/>
                    <a:pt x="16" y="140"/>
                    <a:pt x="21" y="140"/>
                  </a:cubicBezTo>
                  <a:cubicBezTo>
                    <a:pt x="41" y="141"/>
                    <a:pt x="80" y="141"/>
                    <a:pt x="80" y="143"/>
                  </a:cubicBezTo>
                  <a:cubicBezTo>
                    <a:pt x="80" y="143"/>
                    <a:pt x="62" y="145"/>
                    <a:pt x="60" y="145"/>
                  </a:cubicBezTo>
                  <a:cubicBezTo>
                    <a:pt x="52" y="146"/>
                    <a:pt x="19" y="151"/>
                    <a:pt x="9" y="157"/>
                  </a:cubicBezTo>
                  <a:cubicBezTo>
                    <a:pt x="6" y="159"/>
                    <a:pt x="5" y="162"/>
                    <a:pt x="6" y="163"/>
                  </a:cubicBezTo>
                  <a:cubicBezTo>
                    <a:pt x="7" y="164"/>
                    <a:pt x="7" y="164"/>
                    <a:pt x="8" y="164"/>
                  </a:cubicBezTo>
                  <a:cubicBezTo>
                    <a:pt x="11" y="165"/>
                    <a:pt x="18" y="166"/>
                    <a:pt x="28" y="166"/>
                  </a:cubicBezTo>
                  <a:cubicBezTo>
                    <a:pt x="41" y="166"/>
                    <a:pt x="58" y="167"/>
                    <a:pt x="70" y="169"/>
                  </a:cubicBezTo>
                  <a:cubicBezTo>
                    <a:pt x="67" y="170"/>
                    <a:pt x="65" y="170"/>
                    <a:pt x="62" y="171"/>
                  </a:cubicBezTo>
                  <a:cubicBezTo>
                    <a:pt x="43" y="173"/>
                    <a:pt x="17" y="178"/>
                    <a:pt x="6" y="184"/>
                  </a:cubicBezTo>
                  <a:cubicBezTo>
                    <a:pt x="6" y="184"/>
                    <a:pt x="6" y="184"/>
                    <a:pt x="6" y="184"/>
                  </a:cubicBezTo>
                  <a:cubicBezTo>
                    <a:pt x="4" y="185"/>
                    <a:pt x="4" y="187"/>
                    <a:pt x="5" y="188"/>
                  </a:cubicBezTo>
                  <a:cubicBezTo>
                    <a:pt x="6" y="190"/>
                    <a:pt x="7" y="190"/>
                    <a:pt x="8" y="190"/>
                  </a:cubicBezTo>
                  <a:cubicBezTo>
                    <a:pt x="14" y="191"/>
                    <a:pt x="25" y="192"/>
                    <a:pt x="38" y="193"/>
                  </a:cubicBezTo>
                  <a:cubicBezTo>
                    <a:pt x="41" y="194"/>
                    <a:pt x="45" y="194"/>
                    <a:pt x="49" y="194"/>
                  </a:cubicBezTo>
                  <a:cubicBezTo>
                    <a:pt x="53" y="195"/>
                    <a:pt x="57" y="195"/>
                    <a:pt x="60" y="195"/>
                  </a:cubicBezTo>
                  <a:cubicBezTo>
                    <a:pt x="62" y="195"/>
                    <a:pt x="65" y="195"/>
                    <a:pt x="67" y="196"/>
                  </a:cubicBezTo>
                  <a:cubicBezTo>
                    <a:pt x="55" y="198"/>
                    <a:pt x="38" y="200"/>
                    <a:pt x="25" y="202"/>
                  </a:cubicBezTo>
                  <a:cubicBezTo>
                    <a:pt x="20" y="203"/>
                    <a:pt x="12" y="203"/>
                    <a:pt x="9" y="204"/>
                  </a:cubicBezTo>
                  <a:cubicBezTo>
                    <a:pt x="6" y="205"/>
                    <a:pt x="6" y="207"/>
                    <a:pt x="6" y="208"/>
                  </a:cubicBezTo>
                  <a:cubicBezTo>
                    <a:pt x="7" y="212"/>
                    <a:pt x="20" y="212"/>
                    <a:pt x="23" y="212"/>
                  </a:cubicBezTo>
                  <a:cubicBezTo>
                    <a:pt x="37" y="213"/>
                    <a:pt x="59" y="214"/>
                    <a:pt x="70" y="218"/>
                  </a:cubicBezTo>
                  <a:cubicBezTo>
                    <a:pt x="63" y="219"/>
                    <a:pt x="56" y="220"/>
                    <a:pt x="48" y="221"/>
                  </a:cubicBezTo>
                  <a:cubicBezTo>
                    <a:pt x="37" y="222"/>
                    <a:pt x="24" y="222"/>
                    <a:pt x="9" y="223"/>
                  </a:cubicBezTo>
                  <a:cubicBezTo>
                    <a:pt x="7" y="223"/>
                    <a:pt x="6" y="225"/>
                    <a:pt x="6" y="226"/>
                  </a:cubicBezTo>
                  <a:cubicBezTo>
                    <a:pt x="6" y="228"/>
                    <a:pt x="8" y="230"/>
                    <a:pt x="9" y="229"/>
                  </a:cubicBezTo>
                  <a:cubicBezTo>
                    <a:pt x="25" y="229"/>
                    <a:pt x="38" y="228"/>
                    <a:pt x="49" y="227"/>
                  </a:cubicBezTo>
                  <a:cubicBezTo>
                    <a:pt x="60" y="226"/>
                    <a:pt x="70" y="224"/>
                    <a:pt x="79" y="222"/>
                  </a:cubicBezTo>
                  <a:cubicBezTo>
                    <a:pt x="79" y="222"/>
                    <a:pt x="80" y="222"/>
                    <a:pt x="80" y="221"/>
                  </a:cubicBezTo>
                  <a:cubicBezTo>
                    <a:pt x="82" y="220"/>
                    <a:pt x="82" y="218"/>
                    <a:pt x="81" y="217"/>
                  </a:cubicBezTo>
                  <a:cubicBezTo>
                    <a:pt x="80" y="216"/>
                    <a:pt x="78" y="214"/>
                    <a:pt x="75" y="213"/>
                  </a:cubicBezTo>
                  <a:cubicBezTo>
                    <a:pt x="64" y="209"/>
                    <a:pt x="42" y="207"/>
                    <a:pt x="39" y="207"/>
                  </a:cubicBezTo>
                  <a:cubicBezTo>
                    <a:pt x="45" y="206"/>
                    <a:pt x="81" y="201"/>
                    <a:pt x="84" y="197"/>
                  </a:cubicBezTo>
                  <a:cubicBezTo>
                    <a:pt x="85" y="196"/>
                    <a:pt x="84" y="193"/>
                    <a:pt x="82" y="192"/>
                  </a:cubicBezTo>
                  <a:cubicBezTo>
                    <a:pt x="77" y="190"/>
                    <a:pt x="66" y="189"/>
                    <a:pt x="60" y="189"/>
                  </a:cubicBezTo>
                  <a:cubicBezTo>
                    <a:pt x="57" y="188"/>
                    <a:pt x="53" y="188"/>
                    <a:pt x="50" y="188"/>
                  </a:cubicBezTo>
                  <a:cubicBezTo>
                    <a:pt x="47" y="188"/>
                    <a:pt x="42" y="187"/>
                    <a:pt x="38" y="187"/>
                  </a:cubicBezTo>
                  <a:cubicBezTo>
                    <a:pt x="31" y="186"/>
                    <a:pt x="24" y="186"/>
                    <a:pt x="19" y="186"/>
                  </a:cubicBezTo>
                  <a:cubicBezTo>
                    <a:pt x="31" y="182"/>
                    <a:pt x="49" y="179"/>
                    <a:pt x="63" y="177"/>
                  </a:cubicBezTo>
                  <a:cubicBezTo>
                    <a:pt x="66" y="176"/>
                    <a:pt x="81" y="175"/>
                    <a:pt x="83" y="173"/>
                  </a:cubicBezTo>
                  <a:cubicBezTo>
                    <a:pt x="92" y="161"/>
                    <a:pt x="32" y="160"/>
                    <a:pt x="28" y="159"/>
                  </a:cubicBezTo>
                  <a:cubicBezTo>
                    <a:pt x="25" y="159"/>
                    <a:pt x="23" y="159"/>
                    <a:pt x="20" y="159"/>
                  </a:cubicBezTo>
                  <a:cubicBezTo>
                    <a:pt x="31" y="156"/>
                    <a:pt x="49" y="153"/>
                    <a:pt x="61" y="151"/>
                  </a:cubicBezTo>
                  <a:cubicBezTo>
                    <a:pt x="67" y="150"/>
                    <a:pt x="72" y="149"/>
                    <a:pt x="75" y="149"/>
                  </a:cubicBezTo>
                  <a:cubicBezTo>
                    <a:pt x="84" y="147"/>
                    <a:pt x="87" y="144"/>
                    <a:pt x="87" y="141"/>
                  </a:cubicBezTo>
                  <a:cubicBezTo>
                    <a:pt x="85" y="136"/>
                    <a:pt x="54" y="135"/>
                    <a:pt x="31" y="134"/>
                  </a:cubicBezTo>
                  <a:cubicBezTo>
                    <a:pt x="33" y="134"/>
                    <a:pt x="35" y="133"/>
                    <a:pt x="36" y="133"/>
                  </a:cubicBezTo>
                  <a:cubicBezTo>
                    <a:pt x="41" y="132"/>
                    <a:pt x="84" y="123"/>
                    <a:pt x="85" y="119"/>
                  </a:cubicBezTo>
                  <a:cubicBezTo>
                    <a:pt x="86" y="118"/>
                    <a:pt x="85" y="116"/>
                    <a:pt x="83" y="115"/>
                  </a:cubicBezTo>
                  <a:cubicBezTo>
                    <a:pt x="80" y="114"/>
                    <a:pt x="64" y="112"/>
                    <a:pt x="50" y="112"/>
                  </a:cubicBezTo>
                  <a:cubicBezTo>
                    <a:pt x="42" y="112"/>
                    <a:pt x="32" y="112"/>
                    <a:pt x="24" y="112"/>
                  </a:cubicBezTo>
                  <a:cubicBezTo>
                    <a:pt x="31" y="109"/>
                    <a:pt x="39" y="106"/>
                    <a:pt x="46" y="103"/>
                  </a:cubicBezTo>
                  <a:cubicBezTo>
                    <a:pt x="52" y="101"/>
                    <a:pt x="87" y="89"/>
                    <a:pt x="89" y="83"/>
                  </a:cubicBezTo>
                  <a:cubicBezTo>
                    <a:pt x="92" y="75"/>
                    <a:pt x="46" y="85"/>
                    <a:pt x="36" y="87"/>
                  </a:cubicBezTo>
                  <a:cubicBezTo>
                    <a:pt x="35" y="87"/>
                    <a:pt x="35" y="87"/>
                    <a:pt x="35" y="87"/>
                  </a:cubicBezTo>
                  <a:cubicBezTo>
                    <a:pt x="42" y="83"/>
                    <a:pt x="50" y="79"/>
                    <a:pt x="57" y="75"/>
                  </a:cubicBezTo>
                  <a:cubicBezTo>
                    <a:pt x="73" y="66"/>
                    <a:pt x="88" y="56"/>
                    <a:pt x="91" y="52"/>
                  </a:cubicBezTo>
                  <a:cubicBezTo>
                    <a:pt x="91" y="51"/>
                    <a:pt x="92" y="50"/>
                    <a:pt x="91" y="49"/>
                  </a:cubicBezTo>
                  <a:cubicBezTo>
                    <a:pt x="91" y="47"/>
                    <a:pt x="89" y="46"/>
                    <a:pt x="87" y="47"/>
                  </a:cubicBezTo>
                  <a:cubicBezTo>
                    <a:pt x="69" y="51"/>
                    <a:pt x="51" y="57"/>
                    <a:pt x="33" y="61"/>
                  </a:cubicBezTo>
                  <a:cubicBezTo>
                    <a:pt x="37" y="59"/>
                    <a:pt x="42" y="56"/>
                    <a:pt x="47" y="53"/>
                  </a:cubicBezTo>
                  <a:cubicBezTo>
                    <a:pt x="57" y="46"/>
                    <a:pt x="68" y="39"/>
                    <a:pt x="77" y="32"/>
                  </a:cubicBezTo>
                  <a:cubicBezTo>
                    <a:pt x="83" y="28"/>
                    <a:pt x="90" y="22"/>
                    <a:pt x="96" y="17"/>
                  </a:cubicBezTo>
                  <a:cubicBezTo>
                    <a:pt x="101" y="13"/>
                    <a:pt x="105" y="9"/>
                    <a:pt x="108" y="6"/>
                  </a:cubicBezTo>
                  <a:cubicBezTo>
                    <a:pt x="108" y="6"/>
                    <a:pt x="108" y="6"/>
                    <a:pt x="108" y="6"/>
                  </a:cubicBezTo>
                  <a:cubicBezTo>
                    <a:pt x="109" y="6"/>
                    <a:pt x="110" y="4"/>
                    <a:pt x="110" y="2"/>
                  </a:cubicBezTo>
                  <a:cubicBezTo>
                    <a:pt x="109" y="0"/>
                    <a:pt x="107" y="0"/>
                    <a:pt x="106" y="0"/>
                  </a:cubicBezTo>
                  <a:cubicBezTo>
                    <a:pt x="106" y="0"/>
                    <a:pt x="106" y="0"/>
                    <a:pt x="106" y="0"/>
                  </a:cubicBezTo>
                  <a:cubicBezTo>
                    <a:pt x="102" y="1"/>
                    <a:pt x="86" y="8"/>
                    <a:pt x="69" y="14"/>
                  </a:cubicBezTo>
                  <a:cubicBezTo>
                    <a:pt x="53" y="21"/>
                    <a:pt x="36" y="28"/>
                    <a:pt x="30" y="30"/>
                  </a:cubicBezTo>
                  <a:lnTo>
                    <a:pt x="12"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7"/>
            <p:cNvSpPr/>
            <p:nvPr/>
          </p:nvSpPr>
          <p:spPr bwMode="auto">
            <a:xfrm>
              <a:off x="3285" y="2095"/>
              <a:ext cx="187" cy="57"/>
            </a:xfrm>
            <a:custGeom>
              <a:avLst/>
              <a:gdLst>
                <a:gd name="T0" fmla="*/ 3 w 79"/>
                <a:gd name="T1" fmla="*/ 0 h 24"/>
                <a:gd name="T2" fmla="*/ 0 w 79"/>
                <a:gd name="T3" fmla="*/ 4 h 24"/>
                <a:gd name="T4" fmla="*/ 3 w 79"/>
                <a:gd name="T5" fmla="*/ 7 h 24"/>
                <a:gd name="T6" fmla="*/ 54 w 79"/>
                <a:gd name="T7" fmla="*/ 16 h 24"/>
                <a:gd name="T8" fmla="*/ 73 w 79"/>
                <a:gd name="T9" fmla="*/ 22 h 24"/>
                <a:gd name="T10" fmla="*/ 78 w 79"/>
                <a:gd name="T11" fmla="*/ 23 h 24"/>
                <a:gd name="T12" fmla="*/ 78 w 79"/>
                <a:gd name="T13" fmla="*/ 19 h 24"/>
                <a:gd name="T14" fmla="*/ 55 w 79"/>
                <a:gd name="T15" fmla="*/ 10 h 24"/>
                <a:gd name="T16" fmla="*/ 3 w 79"/>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24">
                  <a:moveTo>
                    <a:pt x="3" y="0"/>
                  </a:moveTo>
                  <a:cubicBezTo>
                    <a:pt x="1" y="0"/>
                    <a:pt x="0" y="2"/>
                    <a:pt x="0" y="4"/>
                  </a:cubicBezTo>
                  <a:cubicBezTo>
                    <a:pt x="0" y="6"/>
                    <a:pt x="1" y="7"/>
                    <a:pt x="3" y="7"/>
                  </a:cubicBezTo>
                  <a:cubicBezTo>
                    <a:pt x="8" y="7"/>
                    <a:pt x="32" y="11"/>
                    <a:pt x="54" y="16"/>
                  </a:cubicBezTo>
                  <a:cubicBezTo>
                    <a:pt x="73" y="21"/>
                    <a:pt x="72" y="21"/>
                    <a:pt x="73" y="22"/>
                  </a:cubicBezTo>
                  <a:cubicBezTo>
                    <a:pt x="74" y="24"/>
                    <a:pt x="76" y="24"/>
                    <a:pt x="78" y="23"/>
                  </a:cubicBezTo>
                  <a:cubicBezTo>
                    <a:pt x="79" y="22"/>
                    <a:pt x="79" y="20"/>
                    <a:pt x="78" y="19"/>
                  </a:cubicBezTo>
                  <a:cubicBezTo>
                    <a:pt x="76" y="16"/>
                    <a:pt x="76" y="15"/>
                    <a:pt x="55" y="10"/>
                  </a:cubicBezTo>
                  <a:cubicBezTo>
                    <a:pt x="33" y="5"/>
                    <a:pt x="9"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8"/>
            <p:cNvSpPr/>
            <p:nvPr/>
          </p:nvSpPr>
          <p:spPr bwMode="auto">
            <a:xfrm>
              <a:off x="3624" y="1483"/>
              <a:ext cx="406" cy="133"/>
            </a:xfrm>
            <a:custGeom>
              <a:avLst/>
              <a:gdLst>
                <a:gd name="T0" fmla="*/ 3 w 171"/>
                <a:gd name="T1" fmla="*/ 0 h 56"/>
                <a:gd name="T2" fmla="*/ 0 w 171"/>
                <a:gd name="T3" fmla="*/ 3 h 56"/>
                <a:gd name="T4" fmla="*/ 3 w 171"/>
                <a:gd name="T5" fmla="*/ 6 h 56"/>
                <a:gd name="T6" fmla="*/ 79 w 171"/>
                <a:gd name="T7" fmla="*/ 28 h 56"/>
                <a:gd name="T8" fmla="*/ 132 w 171"/>
                <a:gd name="T9" fmla="*/ 44 h 56"/>
                <a:gd name="T10" fmla="*/ 137 w 171"/>
                <a:gd name="T11" fmla="*/ 46 h 56"/>
                <a:gd name="T12" fmla="*/ 143 w 171"/>
                <a:gd name="T13" fmla="*/ 47 h 56"/>
                <a:gd name="T14" fmla="*/ 165 w 171"/>
                <a:gd name="T15" fmla="*/ 55 h 56"/>
                <a:gd name="T16" fmla="*/ 170 w 171"/>
                <a:gd name="T17" fmla="*/ 55 h 56"/>
                <a:gd name="T18" fmla="*/ 170 w 171"/>
                <a:gd name="T19" fmla="*/ 51 h 56"/>
                <a:gd name="T20" fmla="*/ 145 w 171"/>
                <a:gd name="T21" fmla="*/ 41 h 56"/>
                <a:gd name="T22" fmla="*/ 140 w 171"/>
                <a:gd name="T23" fmla="*/ 40 h 56"/>
                <a:gd name="T24" fmla="*/ 134 w 171"/>
                <a:gd name="T25" fmla="*/ 38 h 56"/>
                <a:gd name="T26" fmla="*/ 81 w 171"/>
                <a:gd name="T27" fmla="*/ 21 h 56"/>
                <a:gd name="T28" fmla="*/ 3 w 171"/>
                <a:gd name="T2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1" h="56">
                  <a:moveTo>
                    <a:pt x="3" y="0"/>
                  </a:moveTo>
                  <a:cubicBezTo>
                    <a:pt x="1" y="0"/>
                    <a:pt x="0" y="1"/>
                    <a:pt x="0" y="3"/>
                  </a:cubicBezTo>
                  <a:cubicBezTo>
                    <a:pt x="0" y="5"/>
                    <a:pt x="2" y="6"/>
                    <a:pt x="3" y="6"/>
                  </a:cubicBezTo>
                  <a:cubicBezTo>
                    <a:pt x="4" y="6"/>
                    <a:pt x="50" y="19"/>
                    <a:pt x="79" y="28"/>
                  </a:cubicBezTo>
                  <a:cubicBezTo>
                    <a:pt x="104" y="35"/>
                    <a:pt x="127" y="42"/>
                    <a:pt x="132" y="44"/>
                  </a:cubicBezTo>
                  <a:cubicBezTo>
                    <a:pt x="137" y="46"/>
                    <a:pt x="137" y="46"/>
                    <a:pt x="137" y="46"/>
                  </a:cubicBezTo>
                  <a:cubicBezTo>
                    <a:pt x="138" y="46"/>
                    <a:pt x="140" y="47"/>
                    <a:pt x="143" y="47"/>
                  </a:cubicBezTo>
                  <a:cubicBezTo>
                    <a:pt x="151" y="50"/>
                    <a:pt x="165" y="54"/>
                    <a:pt x="165" y="55"/>
                  </a:cubicBezTo>
                  <a:cubicBezTo>
                    <a:pt x="167" y="56"/>
                    <a:pt x="169" y="56"/>
                    <a:pt x="170" y="55"/>
                  </a:cubicBezTo>
                  <a:cubicBezTo>
                    <a:pt x="171" y="54"/>
                    <a:pt x="171" y="52"/>
                    <a:pt x="170" y="51"/>
                  </a:cubicBezTo>
                  <a:cubicBezTo>
                    <a:pt x="169" y="49"/>
                    <a:pt x="153" y="44"/>
                    <a:pt x="145" y="41"/>
                  </a:cubicBezTo>
                  <a:cubicBezTo>
                    <a:pt x="142" y="40"/>
                    <a:pt x="140" y="40"/>
                    <a:pt x="140" y="40"/>
                  </a:cubicBezTo>
                  <a:cubicBezTo>
                    <a:pt x="134" y="38"/>
                    <a:pt x="134" y="38"/>
                    <a:pt x="134" y="38"/>
                  </a:cubicBezTo>
                  <a:cubicBezTo>
                    <a:pt x="129" y="36"/>
                    <a:pt x="106" y="29"/>
                    <a:pt x="81" y="21"/>
                  </a:cubicBezTo>
                  <a:cubicBezTo>
                    <a:pt x="51" y="12"/>
                    <a:pt x="4"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9"/>
            <p:cNvSpPr/>
            <p:nvPr/>
          </p:nvSpPr>
          <p:spPr bwMode="auto">
            <a:xfrm>
              <a:off x="3970" y="1561"/>
              <a:ext cx="38" cy="638"/>
            </a:xfrm>
            <a:custGeom>
              <a:avLst/>
              <a:gdLst>
                <a:gd name="T0" fmla="*/ 16 w 16"/>
                <a:gd name="T1" fmla="*/ 3 h 269"/>
                <a:gd name="T2" fmla="*/ 13 w 16"/>
                <a:gd name="T3" fmla="*/ 0 h 269"/>
                <a:gd name="T4" fmla="*/ 10 w 16"/>
                <a:gd name="T5" fmla="*/ 3 h 269"/>
                <a:gd name="T6" fmla="*/ 5 w 16"/>
                <a:gd name="T7" fmla="*/ 115 h 269"/>
                <a:gd name="T8" fmla="*/ 0 w 16"/>
                <a:gd name="T9" fmla="*/ 266 h 269"/>
                <a:gd name="T10" fmla="*/ 3 w 16"/>
                <a:gd name="T11" fmla="*/ 269 h 269"/>
                <a:gd name="T12" fmla="*/ 6 w 16"/>
                <a:gd name="T13" fmla="*/ 266 h 269"/>
                <a:gd name="T14" fmla="*/ 11 w 16"/>
                <a:gd name="T15" fmla="*/ 116 h 269"/>
                <a:gd name="T16" fmla="*/ 16 w 16"/>
                <a:gd name="T17" fmla="*/ 3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69">
                  <a:moveTo>
                    <a:pt x="16" y="3"/>
                  </a:moveTo>
                  <a:cubicBezTo>
                    <a:pt x="16" y="1"/>
                    <a:pt x="15" y="0"/>
                    <a:pt x="13" y="0"/>
                  </a:cubicBezTo>
                  <a:cubicBezTo>
                    <a:pt x="11" y="0"/>
                    <a:pt x="10" y="1"/>
                    <a:pt x="10" y="3"/>
                  </a:cubicBezTo>
                  <a:cubicBezTo>
                    <a:pt x="8" y="46"/>
                    <a:pt x="7" y="82"/>
                    <a:pt x="5" y="115"/>
                  </a:cubicBezTo>
                  <a:cubicBezTo>
                    <a:pt x="3" y="164"/>
                    <a:pt x="0" y="209"/>
                    <a:pt x="0" y="266"/>
                  </a:cubicBezTo>
                  <a:cubicBezTo>
                    <a:pt x="0" y="267"/>
                    <a:pt x="1" y="269"/>
                    <a:pt x="3" y="269"/>
                  </a:cubicBezTo>
                  <a:cubicBezTo>
                    <a:pt x="5" y="269"/>
                    <a:pt x="6" y="267"/>
                    <a:pt x="6" y="266"/>
                  </a:cubicBezTo>
                  <a:cubicBezTo>
                    <a:pt x="7" y="209"/>
                    <a:pt x="9" y="164"/>
                    <a:pt x="11" y="116"/>
                  </a:cubicBezTo>
                  <a:cubicBezTo>
                    <a:pt x="13" y="82"/>
                    <a:pt x="15" y="46"/>
                    <a:pt x="1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10"/>
            <p:cNvSpPr/>
            <p:nvPr/>
          </p:nvSpPr>
          <p:spPr bwMode="auto">
            <a:xfrm>
              <a:off x="4049" y="2152"/>
              <a:ext cx="379" cy="76"/>
            </a:xfrm>
            <a:custGeom>
              <a:avLst/>
              <a:gdLst>
                <a:gd name="T0" fmla="*/ 4 w 160"/>
                <a:gd name="T1" fmla="*/ 1 h 32"/>
                <a:gd name="T2" fmla="*/ 1 w 160"/>
                <a:gd name="T3" fmla="*/ 3 h 32"/>
                <a:gd name="T4" fmla="*/ 3 w 160"/>
                <a:gd name="T5" fmla="*/ 7 h 32"/>
                <a:gd name="T6" fmla="*/ 77 w 160"/>
                <a:gd name="T7" fmla="*/ 18 h 32"/>
                <a:gd name="T8" fmla="*/ 112 w 160"/>
                <a:gd name="T9" fmla="*/ 23 h 32"/>
                <a:gd name="T10" fmla="*/ 121 w 160"/>
                <a:gd name="T11" fmla="*/ 25 h 32"/>
                <a:gd name="T12" fmla="*/ 154 w 160"/>
                <a:gd name="T13" fmla="*/ 30 h 32"/>
                <a:gd name="T14" fmla="*/ 158 w 160"/>
                <a:gd name="T15" fmla="*/ 31 h 32"/>
                <a:gd name="T16" fmla="*/ 159 w 160"/>
                <a:gd name="T17" fmla="*/ 26 h 32"/>
                <a:gd name="T18" fmla="*/ 122 w 160"/>
                <a:gd name="T19" fmla="*/ 19 h 32"/>
                <a:gd name="T20" fmla="*/ 113 w 160"/>
                <a:gd name="T21" fmla="*/ 17 h 32"/>
                <a:gd name="T22" fmla="*/ 77 w 160"/>
                <a:gd name="T23" fmla="*/ 12 h 32"/>
                <a:gd name="T24" fmla="*/ 4 w 160"/>
                <a:gd name="T25"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32">
                  <a:moveTo>
                    <a:pt x="4" y="1"/>
                  </a:moveTo>
                  <a:cubicBezTo>
                    <a:pt x="3" y="0"/>
                    <a:pt x="1" y="1"/>
                    <a:pt x="1" y="3"/>
                  </a:cubicBezTo>
                  <a:cubicBezTo>
                    <a:pt x="0" y="5"/>
                    <a:pt x="1" y="6"/>
                    <a:pt x="3" y="7"/>
                  </a:cubicBezTo>
                  <a:cubicBezTo>
                    <a:pt x="12" y="9"/>
                    <a:pt x="48" y="14"/>
                    <a:pt x="77" y="18"/>
                  </a:cubicBezTo>
                  <a:cubicBezTo>
                    <a:pt x="93" y="21"/>
                    <a:pt x="106" y="22"/>
                    <a:pt x="112" y="23"/>
                  </a:cubicBezTo>
                  <a:cubicBezTo>
                    <a:pt x="113" y="24"/>
                    <a:pt x="116" y="24"/>
                    <a:pt x="121" y="25"/>
                  </a:cubicBezTo>
                  <a:cubicBezTo>
                    <a:pt x="133" y="27"/>
                    <a:pt x="153" y="29"/>
                    <a:pt x="154" y="30"/>
                  </a:cubicBezTo>
                  <a:cubicBezTo>
                    <a:pt x="155" y="31"/>
                    <a:pt x="157" y="32"/>
                    <a:pt x="158" y="31"/>
                  </a:cubicBezTo>
                  <a:cubicBezTo>
                    <a:pt x="160" y="30"/>
                    <a:pt x="160" y="28"/>
                    <a:pt x="159" y="26"/>
                  </a:cubicBezTo>
                  <a:cubicBezTo>
                    <a:pt x="158" y="25"/>
                    <a:pt x="136" y="21"/>
                    <a:pt x="122" y="19"/>
                  </a:cubicBezTo>
                  <a:cubicBezTo>
                    <a:pt x="118" y="18"/>
                    <a:pt x="115" y="17"/>
                    <a:pt x="113" y="17"/>
                  </a:cubicBezTo>
                  <a:cubicBezTo>
                    <a:pt x="108" y="16"/>
                    <a:pt x="94" y="14"/>
                    <a:pt x="77" y="12"/>
                  </a:cubicBezTo>
                  <a:cubicBezTo>
                    <a:pt x="49" y="8"/>
                    <a:pt x="13" y="3"/>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11"/>
            <p:cNvSpPr/>
            <p:nvPr/>
          </p:nvSpPr>
          <p:spPr bwMode="auto">
            <a:xfrm>
              <a:off x="4317" y="2166"/>
              <a:ext cx="88" cy="591"/>
            </a:xfrm>
            <a:custGeom>
              <a:avLst/>
              <a:gdLst>
                <a:gd name="T0" fmla="*/ 36 w 37"/>
                <a:gd name="T1" fmla="*/ 4 h 249"/>
                <a:gd name="T2" fmla="*/ 34 w 37"/>
                <a:gd name="T3" fmla="*/ 1 h 249"/>
                <a:gd name="T4" fmla="*/ 30 w 37"/>
                <a:gd name="T5" fmla="*/ 3 h 249"/>
                <a:gd name="T6" fmla="*/ 5 w 37"/>
                <a:gd name="T7" fmla="*/ 202 h 249"/>
                <a:gd name="T8" fmla="*/ 0 w 37"/>
                <a:gd name="T9" fmla="*/ 245 h 249"/>
                <a:gd name="T10" fmla="*/ 3 w 37"/>
                <a:gd name="T11" fmla="*/ 249 h 249"/>
                <a:gd name="T12" fmla="*/ 7 w 37"/>
                <a:gd name="T13" fmla="*/ 246 h 249"/>
                <a:gd name="T14" fmla="*/ 11 w 37"/>
                <a:gd name="T15" fmla="*/ 203 h 249"/>
                <a:gd name="T16" fmla="*/ 36 w 37"/>
                <a:gd name="T17" fmla="*/ 4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49">
                  <a:moveTo>
                    <a:pt x="36" y="4"/>
                  </a:moveTo>
                  <a:cubicBezTo>
                    <a:pt x="37" y="2"/>
                    <a:pt x="36" y="1"/>
                    <a:pt x="34" y="1"/>
                  </a:cubicBezTo>
                  <a:cubicBezTo>
                    <a:pt x="32" y="0"/>
                    <a:pt x="30" y="1"/>
                    <a:pt x="30" y="3"/>
                  </a:cubicBezTo>
                  <a:cubicBezTo>
                    <a:pt x="20" y="58"/>
                    <a:pt x="11" y="140"/>
                    <a:pt x="5" y="202"/>
                  </a:cubicBezTo>
                  <a:cubicBezTo>
                    <a:pt x="3" y="218"/>
                    <a:pt x="2" y="232"/>
                    <a:pt x="0" y="245"/>
                  </a:cubicBezTo>
                  <a:cubicBezTo>
                    <a:pt x="0" y="247"/>
                    <a:pt x="1" y="249"/>
                    <a:pt x="3" y="249"/>
                  </a:cubicBezTo>
                  <a:cubicBezTo>
                    <a:pt x="5" y="249"/>
                    <a:pt x="6" y="248"/>
                    <a:pt x="7" y="246"/>
                  </a:cubicBezTo>
                  <a:cubicBezTo>
                    <a:pt x="8" y="234"/>
                    <a:pt x="10" y="219"/>
                    <a:pt x="11" y="203"/>
                  </a:cubicBezTo>
                  <a:cubicBezTo>
                    <a:pt x="18" y="141"/>
                    <a:pt x="26" y="59"/>
                    <a:pt x="3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12"/>
            <p:cNvSpPr/>
            <p:nvPr/>
          </p:nvSpPr>
          <p:spPr bwMode="auto">
            <a:xfrm>
              <a:off x="4324" y="2232"/>
              <a:ext cx="93" cy="468"/>
            </a:xfrm>
            <a:custGeom>
              <a:avLst/>
              <a:gdLst>
                <a:gd name="T0" fmla="*/ 38 w 39"/>
                <a:gd name="T1" fmla="*/ 4 h 197"/>
                <a:gd name="T2" fmla="*/ 36 w 39"/>
                <a:gd name="T3" fmla="*/ 1 h 197"/>
                <a:gd name="T4" fmla="*/ 32 w 39"/>
                <a:gd name="T5" fmla="*/ 3 h 197"/>
                <a:gd name="T6" fmla="*/ 24 w 39"/>
                <a:gd name="T7" fmla="*/ 44 h 197"/>
                <a:gd name="T8" fmla="*/ 0 w 39"/>
                <a:gd name="T9" fmla="*/ 193 h 197"/>
                <a:gd name="T10" fmla="*/ 3 w 39"/>
                <a:gd name="T11" fmla="*/ 197 h 197"/>
                <a:gd name="T12" fmla="*/ 6 w 39"/>
                <a:gd name="T13" fmla="*/ 194 h 197"/>
                <a:gd name="T14" fmla="*/ 31 w 39"/>
                <a:gd name="T15" fmla="*/ 45 h 197"/>
                <a:gd name="T16" fmla="*/ 38 w 39"/>
                <a:gd name="T17" fmla="*/ 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97">
                  <a:moveTo>
                    <a:pt x="38" y="4"/>
                  </a:moveTo>
                  <a:cubicBezTo>
                    <a:pt x="39" y="3"/>
                    <a:pt x="38" y="1"/>
                    <a:pt x="36" y="1"/>
                  </a:cubicBezTo>
                  <a:cubicBezTo>
                    <a:pt x="34" y="0"/>
                    <a:pt x="32" y="1"/>
                    <a:pt x="32" y="3"/>
                  </a:cubicBezTo>
                  <a:cubicBezTo>
                    <a:pt x="30" y="16"/>
                    <a:pt x="27" y="30"/>
                    <a:pt x="24" y="44"/>
                  </a:cubicBezTo>
                  <a:cubicBezTo>
                    <a:pt x="14" y="96"/>
                    <a:pt x="5" y="144"/>
                    <a:pt x="0" y="193"/>
                  </a:cubicBezTo>
                  <a:cubicBezTo>
                    <a:pt x="0" y="195"/>
                    <a:pt x="1" y="196"/>
                    <a:pt x="3" y="197"/>
                  </a:cubicBezTo>
                  <a:cubicBezTo>
                    <a:pt x="4" y="197"/>
                    <a:pt x="6" y="196"/>
                    <a:pt x="6" y="194"/>
                  </a:cubicBezTo>
                  <a:cubicBezTo>
                    <a:pt x="12" y="145"/>
                    <a:pt x="21" y="97"/>
                    <a:pt x="31" y="45"/>
                  </a:cubicBezTo>
                  <a:cubicBezTo>
                    <a:pt x="33" y="33"/>
                    <a:pt x="36" y="19"/>
                    <a:pt x="3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13"/>
            <p:cNvSpPr/>
            <p:nvPr/>
          </p:nvSpPr>
          <p:spPr bwMode="auto">
            <a:xfrm>
              <a:off x="2934" y="2688"/>
              <a:ext cx="1812" cy="166"/>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14"/>
            <p:cNvSpPr/>
            <p:nvPr/>
          </p:nvSpPr>
          <p:spPr bwMode="auto">
            <a:xfrm>
              <a:off x="3494" y="2512"/>
              <a:ext cx="208" cy="178"/>
            </a:xfrm>
            <a:custGeom>
              <a:avLst/>
              <a:gdLst>
                <a:gd name="T0" fmla="*/ 85 w 88"/>
                <a:gd name="T1" fmla="*/ 3 h 75"/>
                <a:gd name="T2" fmla="*/ 82 w 88"/>
                <a:gd name="T3" fmla="*/ 0 h 75"/>
                <a:gd name="T4" fmla="*/ 79 w 88"/>
                <a:gd name="T5" fmla="*/ 4 h 75"/>
                <a:gd name="T6" fmla="*/ 36 w 88"/>
                <a:gd name="T7" fmla="*/ 28 h 75"/>
                <a:gd name="T8" fmla="*/ 3 w 88"/>
                <a:gd name="T9" fmla="*/ 49 h 75"/>
                <a:gd name="T10" fmla="*/ 4 w 88"/>
                <a:gd name="T11" fmla="*/ 54 h 75"/>
                <a:gd name="T12" fmla="*/ 5 w 88"/>
                <a:gd name="T13" fmla="*/ 53 h 75"/>
                <a:gd name="T14" fmla="*/ 12 w 88"/>
                <a:gd name="T15" fmla="*/ 52 h 75"/>
                <a:gd name="T16" fmla="*/ 77 w 88"/>
                <a:gd name="T17" fmla="*/ 38 h 75"/>
                <a:gd name="T18" fmla="*/ 76 w 88"/>
                <a:gd name="T19" fmla="*/ 39 h 75"/>
                <a:gd name="T20" fmla="*/ 57 w 88"/>
                <a:gd name="T21" fmla="*/ 49 h 75"/>
                <a:gd name="T22" fmla="*/ 33 w 88"/>
                <a:gd name="T23" fmla="*/ 57 h 75"/>
                <a:gd name="T24" fmla="*/ 4 w 88"/>
                <a:gd name="T25" fmla="*/ 73 h 75"/>
                <a:gd name="T26" fmla="*/ 8 w 88"/>
                <a:gd name="T27" fmla="*/ 75 h 75"/>
                <a:gd name="T28" fmla="*/ 45 w 88"/>
                <a:gd name="T29" fmla="*/ 68 h 75"/>
                <a:gd name="T30" fmla="*/ 85 w 88"/>
                <a:gd name="T31" fmla="*/ 66 h 75"/>
                <a:gd name="T32" fmla="*/ 88 w 88"/>
                <a:gd name="T33" fmla="*/ 62 h 75"/>
                <a:gd name="T34" fmla="*/ 85 w 88"/>
                <a:gd name="T35" fmla="*/ 59 h 75"/>
                <a:gd name="T36" fmla="*/ 44 w 88"/>
                <a:gd name="T37" fmla="*/ 62 h 75"/>
                <a:gd name="T38" fmla="*/ 38 w 88"/>
                <a:gd name="T39" fmla="*/ 63 h 75"/>
                <a:gd name="T40" fmla="*/ 60 w 88"/>
                <a:gd name="T41" fmla="*/ 54 h 75"/>
                <a:gd name="T42" fmla="*/ 88 w 88"/>
                <a:gd name="T43" fmla="*/ 36 h 75"/>
                <a:gd name="T44" fmla="*/ 77 w 88"/>
                <a:gd name="T45" fmla="*/ 31 h 75"/>
                <a:gd name="T46" fmla="*/ 21 w 88"/>
                <a:gd name="T47" fmla="*/ 43 h 75"/>
                <a:gd name="T48" fmla="*/ 39 w 88"/>
                <a:gd name="T49" fmla="*/ 34 h 75"/>
                <a:gd name="T50" fmla="*/ 85 w 88"/>
                <a:gd name="T51"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8" h="75">
                  <a:moveTo>
                    <a:pt x="85" y="3"/>
                  </a:moveTo>
                  <a:cubicBezTo>
                    <a:pt x="85" y="1"/>
                    <a:pt x="83" y="0"/>
                    <a:pt x="82" y="0"/>
                  </a:cubicBezTo>
                  <a:cubicBezTo>
                    <a:pt x="80" y="1"/>
                    <a:pt x="79" y="3"/>
                    <a:pt x="79" y="4"/>
                  </a:cubicBezTo>
                  <a:cubicBezTo>
                    <a:pt x="80" y="7"/>
                    <a:pt x="57" y="18"/>
                    <a:pt x="36" y="28"/>
                  </a:cubicBezTo>
                  <a:cubicBezTo>
                    <a:pt x="32" y="31"/>
                    <a:pt x="10" y="42"/>
                    <a:pt x="3" y="49"/>
                  </a:cubicBezTo>
                  <a:cubicBezTo>
                    <a:pt x="1" y="51"/>
                    <a:pt x="0" y="53"/>
                    <a:pt x="4" y="54"/>
                  </a:cubicBezTo>
                  <a:cubicBezTo>
                    <a:pt x="4" y="54"/>
                    <a:pt x="5" y="54"/>
                    <a:pt x="5" y="53"/>
                  </a:cubicBezTo>
                  <a:cubicBezTo>
                    <a:pt x="7" y="53"/>
                    <a:pt x="9" y="53"/>
                    <a:pt x="12" y="52"/>
                  </a:cubicBezTo>
                  <a:cubicBezTo>
                    <a:pt x="28" y="48"/>
                    <a:pt x="63" y="39"/>
                    <a:pt x="77" y="38"/>
                  </a:cubicBezTo>
                  <a:cubicBezTo>
                    <a:pt x="77" y="38"/>
                    <a:pt x="76" y="38"/>
                    <a:pt x="76" y="39"/>
                  </a:cubicBezTo>
                  <a:cubicBezTo>
                    <a:pt x="71" y="42"/>
                    <a:pt x="64" y="45"/>
                    <a:pt x="57" y="49"/>
                  </a:cubicBezTo>
                  <a:cubicBezTo>
                    <a:pt x="49" y="53"/>
                    <a:pt x="41" y="55"/>
                    <a:pt x="33" y="57"/>
                  </a:cubicBezTo>
                  <a:cubicBezTo>
                    <a:pt x="28" y="59"/>
                    <a:pt x="0" y="67"/>
                    <a:pt x="4" y="73"/>
                  </a:cubicBezTo>
                  <a:cubicBezTo>
                    <a:pt x="5" y="75"/>
                    <a:pt x="6" y="75"/>
                    <a:pt x="8" y="75"/>
                  </a:cubicBezTo>
                  <a:cubicBezTo>
                    <a:pt x="20" y="72"/>
                    <a:pt x="32" y="70"/>
                    <a:pt x="45" y="68"/>
                  </a:cubicBezTo>
                  <a:cubicBezTo>
                    <a:pt x="57" y="67"/>
                    <a:pt x="71" y="66"/>
                    <a:pt x="85" y="66"/>
                  </a:cubicBezTo>
                  <a:cubicBezTo>
                    <a:pt x="87" y="66"/>
                    <a:pt x="88" y="64"/>
                    <a:pt x="88" y="62"/>
                  </a:cubicBezTo>
                  <a:cubicBezTo>
                    <a:pt x="88" y="61"/>
                    <a:pt x="87" y="59"/>
                    <a:pt x="85" y="59"/>
                  </a:cubicBezTo>
                  <a:cubicBezTo>
                    <a:pt x="70" y="59"/>
                    <a:pt x="57" y="60"/>
                    <a:pt x="44" y="62"/>
                  </a:cubicBezTo>
                  <a:cubicBezTo>
                    <a:pt x="42" y="62"/>
                    <a:pt x="40" y="62"/>
                    <a:pt x="38" y="63"/>
                  </a:cubicBezTo>
                  <a:cubicBezTo>
                    <a:pt x="45" y="61"/>
                    <a:pt x="52" y="58"/>
                    <a:pt x="60" y="54"/>
                  </a:cubicBezTo>
                  <a:cubicBezTo>
                    <a:pt x="65" y="52"/>
                    <a:pt x="87" y="42"/>
                    <a:pt x="88" y="36"/>
                  </a:cubicBezTo>
                  <a:cubicBezTo>
                    <a:pt x="88" y="33"/>
                    <a:pt x="83" y="31"/>
                    <a:pt x="77" y="31"/>
                  </a:cubicBezTo>
                  <a:cubicBezTo>
                    <a:pt x="59" y="31"/>
                    <a:pt x="24" y="42"/>
                    <a:pt x="21" y="43"/>
                  </a:cubicBezTo>
                  <a:cubicBezTo>
                    <a:pt x="26" y="40"/>
                    <a:pt x="32" y="37"/>
                    <a:pt x="39" y="34"/>
                  </a:cubicBezTo>
                  <a:cubicBezTo>
                    <a:pt x="62" y="23"/>
                    <a:pt x="87" y="11"/>
                    <a:pt x="8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15"/>
            <p:cNvSpPr/>
            <p:nvPr/>
          </p:nvSpPr>
          <p:spPr bwMode="auto">
            <a:xfrm>
              <a:off x="3479" y="2247"/>
              <a:ext cx="221" cy="320"/>
            </a:xfrm>
            <a:custGeom>
              <a:avLst/>
              <a:gdLst>
                <a:gd name="T0" fmla="*/ 89 w 93"/>
                <a:gd name="T1" fmla="*/ 4 h 135"/>
                <a:gd name="T2" fmla="*/ 87 w 93"/>
                <a:gd name="T3" fmla="*/ 0 h 135"/>
                <a:gd name="T4" fmla="*/ 83 w 93"/>
                <a:gd name="T5" fmla="*/ 2 h 135"/>
                <a:gd name="T6" fmla="*/ 56 w 93"/>
                <a:gd name="T7" fmla="*/ 23 h 135"/>
                <a:gd name="T8" fmla="*/ 3 w 93"/>
                <a:gd name="T9" fmla="*/ 57 h 135"/>
                <a:gd name="T10" fmla="*/ 4 w 93"/>
                <a:gd name="T11" fmla="*/ 60 h 135"/>
                <a:gd name="T12" fmla="*/ 3 w 93"/>
                <a:gd name="T13" fmla="*/ 57 h 135"/>
                <a:gd name="T14" fmla="*/ 1 w 93"/>
                <a:gd name="T15" fmla="*/ 61 h 135"/>
                <a:gd name="T16" fmla="*/ 4 w 93"/>
                <a:gd name="T17" fmla="*/ 63 h 135"/>
                <a:gd name="T18" fmla="*/ 40 w 93"/>
                <a:gd name="T19" fmla="*/ 56 h 135"/>
                <a:gd name="T20" fmla="*/ 80 w 93"/>
                <a:gd name="T21" fmla="*/ 46 h 135"/>
                <a:gd name="T22" fmla="*/ 37 w 93"/>
                <a:gd name="T23" fmla="*/ 72 h 135"/>
                <a:gd name="T24" fmla="*/ 4 w 93"/>
                <a:gd name="T25" fmla="*/ 93 h 135"/>
                <a:gd name="T26" fmla="*/ 6 w 93"/>
                <a:gd name="T27" fmla="*/ 95 h 135"/>
                <a:gd name="T28" fmla="*/ 4 w 93"/>
                <a:gd name="T29" fmla="*/ 93 h 135"/>
                <a:gd name="T30" fmla="*/ 4 w 93"/>
                <a:gd name="T31" fmla="*/ 97 h 135"/>
                <a:gd name="T32" fmla="*/ 6 w 93"/>
                <a:gd name="T33" fmla="*/ 98 h 135"/>
                <a:gd name="T34" fmla="*/ 6 w 93"/>
                <a:gd name="T35" fmla="*/ 98 h 135"/>
                <a:gd name="T36" fmla="*/ 6 w 93"/>
                <a:gd name="T37" fmla="*/ 98 h 135"/>
                <a:gd name="T38" fmla="*/ 7 w 93"/>
                <a:gd name="T39" fmla="*/ 98 h 135"/>
                <a:gd name="T40" fmla="*/ 39 w 93"/>
                <a:gd name="T41" fmla="*/ 92 h 135"/>
                <a:gd name="T42" fmla="*/ 83 w 93"/>
                <a:gd name="T43" fmla="*/ 82 h 135"/>
                <a:gd name="T44" fmla="*/ 69 w 93"/>
                <a:gd name="T45" fmla="*/ 91 h 135"/>
                <a:gd name="T46" fmla="*/ 59 w 93"/>
                <a:gd name="T47" fmla="*/ 97 h 135"/>
                <a:gd name="T48" fmla="*/ 37 w 93"/>
                <a:gd name="T49" fmla="*/ 110 h 135"/>
                <a:gd name="T50" fmla="*/ 7 w 93"/>
                <a:gd name="T51" fmla="*/ 128 h 135"/>
                <a:gd name="T52" fmla="*/ 8 w 93"/>
                <a:gd name="T53" fmla="*/ 131 h 135"/>
                <a:gd name="T54" fmla="*/ 7 w 93"/>
                <a:gd name="T55" fmla="*/ 128 h 135"/>
                <a:gd name="T56" fmla="*/ 6 w 93"/>
                <a:gd name="T57" fmla="*/ 133 h 135"/>
                <a:gd name="T58" fmla="*/ 9 w 93"/>
                <a:gd name="T59" fmla="*/ 134 h 135"/>
                <a:gd name="T60" fmla="*/ 47 w 93"/>
                <a:gd name="T61" fmla="*/ 127 h 135"/>
                <a:gd name="T62" fmla="*/ 68 w 93"/>
                <a:gd name="T63" fmla="*/ 122 h 135"/>
                <a:gd name="T64" fmla="*/ 76 w 93"/>
                <a:gd name="T65" fmla="*/ 120 h 135"/>
                <a:gd name="T66" fmla="*/ 87 w 93"/>
                <a:gd name="T67" fmla="*/ 119 h 135"/>
                <a:gd name="T68" fmla="*/ 91 w 93"/>
                <a:gd name="T69" fmla="*/ 117 h 135"/>
                <a:gd name="T70" fmla="*/ 89 w 93"/>
                <a:gd name="T71" fmla="*/ 113 h 135"/>
                <a:gd name="T72" fmla="*/ 74 w 93"/>
                <a:gd name="T73" fmla="*/ 114 h 135"/>
                <a:gd name="T74" fmla="*/ 67 w 93"/>
                <a:gd name="T75" fmla="*/ 116 h 135"/>
                <a:gd name="T76" fmla="*/ 46 w 93"/>
                <a:gd name="T77" fmla="*/ 121 h 135"/>
                <a:gd name="T78" fmla="*/ 26 w 93"/>
                <a:gd name="T79" fmla="*/ 125 h 135"/>
                <a:gd name="T80" fmla="*/ 40 w 93"/>
                <a:gd name="T81" fmla="*/ 116 h 135"/>
                <a:gd name="T82" fmla="*/ 62 w 93"/>
                <a:gd name="T83" fmla="*/ 103 h 135"/>
                <a:gd name="T84" fmla="*/ 72 w 93"/>
                <a:gd name="T85" fmla="*/ 97 h 135"/>
                <a:gd name="T86" fmla="*/ 92 w 93"/>
                <a:gd name="T87" fmla="*/ 81 h 135"/>
                <a:gd name="T88" fmla="*/ 92 w 93"/>
                <a:gd name="T89" fmla="*/ 81 h 135"/>
                <a:gd name="T90" fmla="*/ 92 w 93"/>
                <a:gd name="T91" fmla="*/ 81 h 135"/>
                <a:gd name="T92" fmla="*/ 92 w 93"/>
                <a:gd name="T93" fmla="*/ 81 h 135"/>
                <a:gd name="T94" fmla="*/ 92 w 93"/>
                <a:gd name="T95" fmla="*/ 81 h 135"/>
                <a:gd name="T96" fmla="*/ 90 w 93"/>
                <a:gd name="T97" fmla="*/ 76 h 135"/>
                <a:gd name="T98" fmla="*/ 37 w 93"/>
                <a:gd name="T99" fmla="*/ 85 h 135"/>
                <a:gd name="T100" fmla="*/ 20 w 93"/>
                <a:gd name="T101" fmla="*/ 89 h 135"/>
                <a:gd name="T102" fmla="*/ 40 w 93"/>
                <a:gd name="T103" fmla="*/ 78 h 135"/>
                <a:gd name="T104" fmla="*/ 90 w 93"/>
                <a:gd name="T105" fmla="*/ 43 h 135"/>
                <a:gd name="T106" fmla="*/ 90 w 93"/>
                <a:gd name="T107" fmla="*/ 42 h 135"/>
                <a:gd name="T108" fmla="*/ 87 w 93"/>
                <a:gd name="T109" fmla="*/ 39 h 135"/>
                <a:gd name="T110" fmla="*/ 87 w 93"/>
                <a:gd name="T111" fmla="*/ 39 h 135"/>
                <a:gd name="T112" fmla="*/ 38 w 93"/>
                <a:gd name="T113" fmla="*/ 50 h 135"/>
                <a:gd name="T114" fmla="*/ 19 w 93"/>
                <a:gd name="T115" fmla="*/ 55 h 135"/>
                <a:gd name="T116" fmla="*/ 60 w 93"/>
                <a:gd name="T117" fmla="*/ 29 h 135"/>
                <a:gd name="T118" fmla="*/ 89 w 93"/>
                <a:gd name="T119" fmla="*/ 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3" h="135">
                  <a:moveTo>
                    <a:pt x="89" y="4"/>
                  </a:moveTo>
                  <a:cubicBezTo>
                    <a:pt x="90" y="2"/>
                    <a:pt x="88" y="0"/>
                    <a:pt x="87" y="0"/>
                  </a:cubicBezTo>
                  <a:cubicBezTo>
                    <a:pt x="85" y="0"/>
                    <a:pt x="83" y="1"/>
                    <a:pt x="83" y="2"/>
                  </a:cubicBezTo>
                  <a:cubicBezTo>
                    <a:pt x="83" y="4"/>
                    <a:pt x="71" y="13"/>
                    <a:pt x="56" y="23"/>
                  </a:cubicBezTo>
                  <a:cubicBezTo>
                    <a:pt x="35" y="38"/>
                    <a:pt x="10" y="54"/>
                    <a:pt x="3" y="57"/>
                  </a:cubicBezTo>
                  <a:cubicBezTo>
                    <a:pt x="4" y="60"/>
                    <a:pt x="4" y="60"/>
                    <a:pt x="4" y="60"/>
                  </a:cubicBezTo>
                  <a:cubicBezTo>
                    <a:pt x="3" y="57"/>
                    <a:pt x="3" y="57"/>
                    <a:pt x="3" y="57"/>
                  </a:cubicBezTo>
                  <a:cubicBezTo>
                    <a:pt x="1" y="58"/>
                    <a:pt x="0" y="60"/>
                    <a:pt x="1" y="61"/>
                  </a:cubicBezTo>
                  <a:cubicBezTo>
                    <a:pt x="2" y="63"/>
                    <a:pt x="3" y="63"/>
                    <a:pt x="4" y="63"/>
                  </a:cubicBezTo>
                  <a:cubicBezTo>
                    <a:pt x="18" y="63"/>
                    <a:pt x="29" y="59"/>
                    <a:pt x="40" y="56"/>
                  </a:cubicBezTo>
                  <a:cubicBezTo>
                    <a:pt x="51" y="52"/>
                    <a:pt x="63" y="49"/>
                    <a:pt x="80" y="46"/>
                  </a:cubicBezTo>
                  <a:cubicBezTo>
                    <a:pt x="73" y="53"/>
                    <a:pt x="54" y="63"/>
                    <a:pt x="37" y="72"/>
                  </a:cubicBezTo>
                  <a:cubicBezTo>
                    <a:pt x="21" y="81"/>
                    <a:pt x="7" y="89"/>
                    <a:pt x="4" y="93"/>
                  </a:cubicBezTo>
                  <a:cubicBezTo>
                    <a:pt x="6" y="95"/>
                    <a:pt x="6" y="95"/>
                    <a:pt x="6" y="95"/>
                  </a:cubicBezTo>
                  <a:cubicBezTo>
                    <a:pt x="4" y="93"/>
                    <a:pt x="4" y="93"/>
                    <a:pt x="4" y="93"/>
                  </a:cubicBezTo>
                  <a:cubicBezTo>
                    <a:pt x="3" y="94"/>
                    <a:pt x="3" y="96"/>
                    <a:pt x="4" y="97"/>
                  </a:cubicBezTo>
                  <a:cubicBezTo>
                    <a:pt x="5" y="98"/>
                    <a:pt x="6" y="98"/>
                    <a:pt x="6" y="98"/>
                  </a:cubicBezTo>
                  <a:cubicBezTo>
                    <a:pt x="6" y="98"/>
                    <a:pt x="6" y="98"/>
                    <a:pt x="6" y="98"/>
                  </a:cubicBezTo>
                  <a:cubicBezTo>
                    <a:pt x="6" y="98"/>
                    <a:pt x="6" y="98"/>
                    <a:pt x="6" y="98"/>
                  </a:cubicBezTo>
                  <a:cubicBezTo>
                    <a:pt x="7" y="98"/>
                    <a:pt x="7" y="98"/>
                    <a:pt x="7" y="98"/>
                  </a:cubicBezTo>
                  <a:cubicBezTo>
                    <a:pt x="10" y="98"/>
                    <a:pt x="24" y="95"/>
                    <a:pt x="39" y="92"/>
                  </a:cubicBezTo>
                  <a:cubicBezTo>
                    <a:pt x="56" y="88"/>
                    <a:pt x="75" y="84"/>
                    <a:pt x="83" y="82"/>
                  </a:cubicBezTo>
                  <a:cubicBezTo>
                    <a:pt x="80" y="85"/>
                    <a:pt x="75" y="88"/>
                    <a:pt x="69" y="91"/>
                  </a:cubicBezTo>
                  <a:cubicBezTo>
                    <a:pt x="66" y="93"/>
                    <a:pt x="63" y="95"/>
                    <a:pt x="59" y="97"/>
                  </a:cubicBezTo>
                  <a:cubicBezTo>
                    <a:pt x="52" y="101"/>
                    <a:pt x="44" y="106"/>
                    <a:pt x="37" y="110"/>
                  </a:cubicBezTo>
                  <a:cubicBezTo>
                    <a:pt x="25" y="118"/>
                    <a:pt x="13" y="125"/>
                    <a:pt x="7" y="128"/>
                  </a:cubicBezTo>
                  <a:cubicBezTo>
                    <a:pt x="8" y="131"/>
                    <a:pt x="8" y="131"/>
                    <a:pt x="8" y="131"/>
                  </a:cubicBezTo>
                  <a:cubicBezTo>
                    <a:pt x="7" y="128"/>
                    <a:pt x="7" y="128"/>
                    <a:pt x="7" y="128"/>
                  </a:cubicBezTo>
                  <a:cubicBezTo>
                    <a:pt x="5" y="129"/>
                    <a:pt x="5" y="131"/>
                    <a:pt x="6" y="133"/>
                  </a:cubicBezTo>
                  <a:cubicBezTo>
                    <a:pt x="6" y="134"/>
                    <a:pt x="8" y="135"/>
                    <a:pt x="9" y="134"/>
                  </a:cubicBezTo>
                  <a:cubicBezTo>
                    <a:pt x="15" y="133"/>
                    <a:pt x="31" y="130"/>
                    <a:pt x="47" y="127"/>
                  </a:cubicBezTo>
                  <a:cubicBezTo>
                    <a:pt x="54" y="125"/>
                    <a:pt x="62" y="124"/>
                    <a:pt x="68" y="122"/>
                  </a:cubicBezTo>
                  <a:cubicBezTo>
                    <a:pt x="71" y="122"/>
                    <a:pt x="74" y="121"/>
                    <a:pt x="76" y="120"/>
                  </a:cubicBezTo>
                  <a:cubicBezTo>
                    <a:pt x="81" y="119"/>
                    <a:pt x="85" y="118"/>
                    <a:pt x="87" y="119"/>
                  </a:cubicBezTo>
                  <a:cubicBezTo>
                    <a:pt x="89" y="119"/>
                    <a:pt x="91" y="118"/>
                    <a:pt x="91" y="117"/>
                  </a:cubicBezTo>
                  <a:cubicBezTo>
                    <a:pt x="92" y="115"/>
                    <a:pt x="91" y="113"/>
                    <a:pt x="89" y="113"/>
                  </a:cubicBezTo>
                  <a:cubicBezTo>
                    <a:pt x="85" y="111"/>
                    <a:pt x="80" y="113"/>
                    <a:pt x="74" y="114"/>
                  </a:cubicBezTo>
                  <a:cubicBezTo>
                    <a:pt x="72" y="115"/>
                    <a:pt x="69" y="116"/>
                    <a:pt x="67" y="116"/>
                  </a:cubicBezTo>
                  <a:cubicBezTo>
                    <a:pt x="59" y="118"/>
                    <a:pt x="52" y="119"/>
                    <a:pt x="46" y="121"/>
                  </a:cubicBezTo>
                  <a:cubicBezTo>
                    <a:pt x="39" y="122"/>
                    <a:pt x="32" y="123"/>
                    <a:pt x="26" y="125"/>
                  </a:cubicBezTo>
                  <a:cubicBezTo>
                    <a:pt x="31" y="122"/>
                    <a:pt x="36" y="119"/>
                    <a:pt x="40" y="116"/>
                  </a:cubicBezTo>
                  <a:cubicBezTo>
                    <a:pt x="48" y="111"/>
                    <a:pt x="55" y="107"/>
                    <a:pt x="62" y="103"/>
                  </a:cubicBezTo>
                  <a:cubicBezTo>
                    <a:pt x="66" y="101"/>
                    <a:pt x="69" y="99"/>
                    <a:pt x="72" y="97"/>
                  </a:cubicBezTo>
                  <a:cubicBezTo>
                    <a:pt x="82" y="91"/>
                    <a:pt x="90" y="87"/>
                    <a:pt x="92" y="81"/>
                  </a:cubicBezTo>
                  <a:cubicBezTo>
                    <a:pt x="92" y="81"/>
                    <a:pt x="92" y="81"/>
                    <a:pt x="92" y="81"/>
                  </a:cubicBezTo>
                  <a:cubicBezTo>
                    <a:pt x="92" y="81"/>
                    <a:pt x="92" y="81"/>
                    <a:pt x="92" y="81"/>
                  </a:cubicBezTo>
                  <a:cubicBezTo>
                    <a:pt x="92" y="81"/>
                    <a:pt x="92" y="81"/>
                    <a:pt x="92" y="81"/>
                  </a:cubicBezTo>
                  <a:cubicBezTo>
                    <a:pt x="92" y="81"/>
                    <a:pt x="92" y="81"/>
                    <a:pt x="92" y="81"/>
                  </a:cubicBezTo>
                  <a:cubicBezTo>
                    <a:pt x="93" y="79"/>
                    <a:pt x="92" y="77"/>
                    <a:pt x="90" y="76"/>
                  </a:cubicBezTo>
                  <a:cubicBezTo>
                    <a:pt x="85" y="75"/>
                    <a:pt x="59" y="80"/>
                    <a:pt x="37" y="85"/>
                  </a:cubicBezTo>
                  <a:cubicBezTo>
                    <a:pt x="31" y="87"/>
                    <a:pt x="25" y="88"/>
                    <a:pt x="20" y="89"/>
                  </a:cubicBezTo>
                  <a:cubicBezTo>
                    <a:pt x="26" y="86"/>
                    <a:pt x="33" y="82"/>
                    <a:pt x="40" y="78"/>
                  </a:cubicBezTo>
                  <a:cubicBezTo>
                    <a:pt x="63" y="66"/>
                    <a:pt x="88" y="52"/>
                    <a:pt x="90" y="43"/>
                  </a:cubicBezTo>
                  <a:cubicBezTo>
                    <a:pt x="90" y="43"/>
                    <a:pt x="90" y="43"/>
                    <a:pt x="90" y="42"/>
                  </a:cubicBezTo>
                  <a:cubicBezTo>
                    <a:pt x="90" y="40"/>
                    <a:pt x="89" y="39"/>
                    <a:pt x="87" y="39"/>
                  </a:cubicBezTo>
                  <a:cubicBezTo>
                    <a:pt x="87" y="39"/>
                    <a:pt x="87" y="39"/>
                    <a:pt x="87" y="39"/>
                  </a:cubicBezTo>
                  <a:cubicBezTo>
                    <a:pt x="65" y="41"/>
                    <a:pt x="51" y="46"/>
                    <a:pt x="38" y="50"/>
                  </a:cubicBezTo>
                  <a:cubicBezTo>
                    <a:pt x="32" y="52"/>
                    <a:pt x="26" y="54"/>
                    <a:pt x="19" y="55"/>
                  </a:cubicBezTo>
                  <a:cubicBezTo>
                    <a:pt x="31" y="48"/>
                    <a:pt x="46" y="38"/>
                    <a:pt x="60" y="29"/>
                  </a:cubicBezTo>
                  <a:cubicBezTo>
                    <a:pt x="75" y="18"/>
                    <a:pt x="89" y="7"/>
                    <a:pt x="8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16"/>
            <p:cNvSpPr/>
            <p:nvPr/>
          </p:nvSpPr>
          <p:spPr bwMode="auto">
            <a:xfrm>
              <a:off x="3458" y="1914"/>
              <a:ext cx="235" cy="411"/>
            </a:xfrm>
            <a:custGeom>
              <a:avLst/>
              <a:gdLst>
                <a:gd name="T0" fmla="*/ 93 w 99"/>
                <a:gd name="T1" fmla="*/ 1 h 173"/>
                <a:gd name="T2" fmla="*/ 82 w 99"/>
                <a:gd name="T3" fmla="*/ 7 h 173"/>
                <a:gd name="T4" fmla="*/ 15 w 99"/>
                <a:gd name="T5" fmla="*/ 63 h 173"/>
                <a:gd name="T6" fmla="*/ 4 w 99"/>
                <a:gd name="T7" fmla="*/ 85 h 173"/>
                <a:gd name="T8" fmla="*/ 4 w 99"/>
                <a:gd name="T9" fmla="*/ 88 h 173"/>
                <a:gd name="T10" fmla="*/ 70 w 99"/>
                <a:gd name="T11" fmla="*/ 53 h 173"/>
                <a:gd name="T12" fmla="*/ 70 w 99"/>
                <a:gd name="T13" fmla="*/ 53 h 173"/>
                <a:gd name="T14" fmla="*/ 12 w 99"/>
                <a:gd name="T15" fmla="*/ 95 h 173"/>
                <a:gd name="T16" fmla="*/ 0 w 99"/>
                <a:gd name="T17" fmla="*/ 108 h 173"/>
                <a:gd name="T18" fmla="*/ 5 w 99"/>
                <a:gd name="T19" fmla="*/ 111 h 173"/>
                <a:gd name="T20" fmla="*/ 80 w 99"/>
                <a:gd name="T21" fmla="*/ 79 h 173"/>
                <a:gd name="T22" fmla="*/ 16 w 99"/>
                <a:gd name="T23" fmla="*/ 127 h 173"/>
                <a:gd name="T24" fmla="*/ 2 w 99"/>
                <a:gd name="T25" fmla="*/ 139 h 173"/>
                <a:gd name="T26" fmla="*/ 2 w 99"/>
                <a:gd name="T27" fmla="*/ 143 h 173"/>
                <a:gd name="T28" fmla="*/ 14 w 99"/>
                <a:gd name="T29" fmla="*/ 140 h 173"/>
                <a:gd name="T30" fmla="*/ 53 w 99"/>
                <a:gd name="T31" fmla="*/ 135 h 173"/>
                <a:gd name="T32" fmla="*/ 8 w 99"/>
                <a:gd name="T33" fmla="*/ 166 h 173"/>
                <a:gd name="T34" fmla="*/ 8 w 99"/>
                <a:gd name="T35" fmla="*/ 169 h 173"/>
                <a:gd name="T36" fmla="*/ 4 w 99"/>
                <a:gd name="T37" fmla="*/ 170 h 173"/>
                <a:gd name="T38" fmla="*/ 8 w 99"/>
                <a:gd name="T39" fmla="*/ 172 h 173"/>
                <a:gd name="T40" fmla="*/ 12 w 99"/>
                <a:gd name="T41" fmla="*/ 171 h 173"/>
                <a:gd name="T42" fmla="*/ 96 w 99"/>
                <a:gd name="T43" fmla="*/ 146 h 173"/>
                <a:gd name="T44" fmla="*/ 95 w 99"/>
                <a:gd name="T45" fmla="*/ 140 h 173"/>
                <a:gd name="T46" fmla="*/ 57 w 99"/>
                <a:gd name="T47" fmla="*/ 141 h 173"/>
                <a:gd name="T48" fmla="*/ 98 w 99"/>
                <a:gd name="T49" fmla="*/ 104 h 173"/>
                <a:gd name="T50" fmla="*/ 94 w 99"/>
                <a:gd name="T51" fmla="*/ 102 h 173"/>
                <a:gd name="T52" fmla="*/ 27 w 99"/>
                <a:gd name="T53" fmla="*/ 127 h 173"/>
                <a:gd name="T54" fmla="*/ 93 w 99"/>
                <a:gd name="T55" fmla="*/ 76 h 173"/>
                <a:gd name="T56" fmla="*/ 93 w 99"/>
                <a:gd name="T57" fmla="*/ 69 h 173"/>
                <a:gd name="T58" fmla="*/ 93 w 99"/>
                <a:gd name="T59" fmla="*/ 69 h 173"/>
                <a:gd name="T60" fmla="*/ 16 w 99"/>
                <a:gd name="T61" fmla="*/ 100 h 173"/>
                <a:gd name="T62" fmla="*/ 73 w 99"/>
                <a:gd name="T63" fmla="*/ 59 h 173"/>
                <a:gd name="T64" fmla="*/ 96 w 99"/>
                <a:gd name="T65" fmla="*/ 42 h 173"/>
                <a:gd name="T66" fmla="*/ 96 w 99"/>
                <a:gd name="T67" fmla="*/ 41 h 173"/>
                <a:gd name="T68" fmla="*/ 93 w 99"/>
                <a:gd name="T69" fmla="*/ 41 h 173"/>
                <a:gd name="T70" fmla="*/ 75 w 99"/>
                <a:gd name="T71" fmla="*/ 43 h 173"/>
                <a:gd name="T72" fmla="*/ 17 w 99"/>
                <a:gd name="T73" fmla="*/ 74 h 173"/>
                <a:gd name="T74" fmla="*/ 20 w 99"/>
                <a:gd name="T75" fmla="*/ 67 h 173"/>
                <a:gd name="T76" fmla="*/ 86 w 99"/>
                <a:gd name="T77" fmla="*/ 1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9" h="173">
                  <a:moveTo>
                    <a:pt x="94" y="6"/>
                  </a:moveTo>
                  <a:cubicBezTo>
                    <a:pt x="95" y="4"/>
                    <a:pt x="95" y="2"/>
                    <a:pt x="93" y="1"/>
                  </a:cubicBezTo>
                  <a:cubicBezTo>
                    <a:pt x="92" y="0"/>
                    <a:pt x="90" y="0"/>
                    <a:pt x="89" y="2"/>
                  </a:cubicBezTo>
                  <a:cubicBezTo>
                    <a:pt x="89" y="2"/>
                    <a:pt x="86" y="4"/>
                    <a:pt x="82" y="7"/>
                  </a:cubicBezTo>
                  <a:cubicBezTo>
                    <a:pt x="65" y="20"/>
                    <a:pt x="26" y="50"/>
                    <a:pt x="18" y="60"/>
                  </a:cubicBezTo>
                  <a:cubicBezTo>
                    <a:pt x="17" y="60"/>
                    <a:pt x="16" y="62"/>
                    <a:pt x="15" y="63"/>
                  </a:cubicBezTo>
                  <a:cubicBezTo>
                    <a:pt x="10" y="70"/>
                    <a:pt x="0" y="81"/>
                    <a:pt x="1" y="86"/>
                  </a:cubicBezTo>
                  <a:cubicBezTo>
                    <a:pt x="4" y="85"/>
                    <a:pt x="4" y="85"/>
                    <a:pt x="4" y="85"/>
                  </a:cubicBezTo>
                  <a:cubicBezTo>
                    <a:pt x="1" y="86"/>
                    <a:pt x="1" y="86"/>
                    <a:pt x="1" y="86"/>
                  </a:cubicBezTo>
                  <a:cubicBezTo>
                    <a:pt x="1" y="87"/>
                    <a:pt x="2" y="88"/>
                    <a:pt x="4" y="88"/>
                  </a:cubicBezTo>
                  <a:cubicBezTo>
                    <a:pt x="7" y="88"/>
                    <a:pt x="13" y="84"/>
                    <a:pt x="21" y="79"/>
                  </a:cubicBezTo>
                  <a:cubicBezTo>
                    <a:pt x="33" y="71"/>
                    <a:pt x="51" y="59"/>
                    <a:pt x="70" y="53"/>
                  </a:cubicBezTo>
                  <a:cubicBezTo>
                    <a:pt x="71" y="52"/>
                    <a:pt x="72" y="52"/>
                    <a:pt x="73" y="51"/>
                  </a:cubicBezTo>
                  <a:cubicBezTo>
                    <a:pt x="72" y="52"/>
                    <a:pt x="71" y="52"/>
                    <a:pt x="70" y="53"/>
                  </a:cubicBezTo>
                  <a:cubicBezTo>
                    <a:pt x="51" y="66"/>
                    <a:pt x="24" y="83"/>
                    <a:pt x="15" y="92"/>
                  </a:cubicBezTo>
                  <a:cubicBezTo>
                    <a:pt x="14" y="93"/>
                    <a:pt x="13" y="94"/>
                    <a:pt x="12" y="95"/>
                  </a:cubicBezTo>
                  <a:cubicBezTo>
                    <a:pt x="7" y="99"/>
                    <a:pt x="1" y="104"/>
                    <a:pt x="0" y="108"/>
                  </a:cubicBezTo>
                  <a:cubicBezTo>
                    <a:pt x="0" y="108"/>
                    <a:pt x="0" y="108"/>
                    <a:pt x="0" y="108"/>
                  </a:cubicBezTo>
                  <a:cubicBezTo>
                    <a:pt x="0" y="110"/>
                    <a:pt x="1" y="111"/>
                    <a:pt x="3" y="111"/>
                  </a:cubicBezTo>
                  <a:cubicBezTo>
                    <a:pt x="4" y="111"/>
                    <a:pt x="4" y="111"/>
                    <a:pt x="5" y="111"/>
                  </a:cubicBezTo>
                  <a:cubicBezTo>
                    <a:pt x="9" y="110"/>
                    <a:pt x="18" y="106"/>
                    <a:pt x="30" y="101"/>
                  </a:cubicBezTo>
                  <a:cubicBezTo>
                    <a:pt x="46" y="93"/>
                    <a:pt x="66" y="84"/>
                    <a:pt x="80" y="79"/>
                  </a:cubicBezTo>
                  <a:cubicBezTo>
                    <a:pt x="76" y="82"/>
                    <a:pt x="72" y="85"/>
                    <a:pt x="67" y="88"/>
                  </a:cubicBezTo>
                  <a:cubicBezTo>
                    <a:pt x="47" y="104"/>
                    <a:pt x="21" y="123"/>
                    <a:pt x="16" y="127"/>
                  </a:cubicBezTo>
                  <a:cubicBezTo>
                    <a:pt x="16" y="127"/>
                    <a:pt x="16" y="128"/>
                    <a:pt x="15" y="128"/>
                  </a:cubicBezTo>
                  <a:cubicBezTo>
                    <a:pt x="11" y="131"/>
                    <a:pt x="4" y="136"/>
                    <a:pt x="2" y="139"/>
                  </a:cubicBezTo>
                  <a:cubicBezTo>
                    <a:pt x="2" y="139"/>
                    <a:pt x="2" y="139"/>
                    <a:pt x="2" y="139"/>
                  </a:cubicBezTo>
                  <a:cubicBezTo>
                    <a:pt x="1" y="140"/>
                    <a:pt x="1" y="142"/>
                    <a:pt x="2" y="143"/>
                  </a:cubicBezTo>
                  <a:cubicBezTo>
                    <a:pt x="3" y="144"/>
                    <a:pt x="4" y="144"/>
                    <a:pt x="6" y="144"/>
                  </a:cubicBezTo>
                  <a:cubicBezTo>
                    <a:pt x="14" y="140"/>
                    <a:pt x="14" y="140"/>
                    <a:pt x="14" y="140"/>
                  </a:cubicBezTo>
                  <a:cubicBezTo>
                    <a:pt x="46" y="126"/>
                    <a:pt x="68" y="117"/>
                    <a:pt x="83" y="113"/>
                  </a:cubicBezTo>
                  <a:cubicBezTo>
                    <a:pt x="75" y="119"/>
                    <a:pt x="65" y="127"/>
                    <a:pt x="53" y="135"/>
                  </a:cubicBezTo>
                  <a:cubicBezTo>
                    <a:pt x="36" y="148"/>
                    <a:pt x="18" y="161"/>
                    <a:pt x="9" y="165"/>
                  </a:cubicBezTo>
                  <a:cubicBezTo>
                    <a:pt x="8" y="166"/>
                    <a:pt x="8" y="166"/>
                    <a:pt x="8" y="166"/>
                  </a:cubicBezTo>
                  <a:cubicBezTo>
                    <a:pt x="7" y="166"/>
                    <a:pt x="7" y="166"/>
                    <a:pt x="7" y="166"/>
                  </a:cubicBezTo>
                  <a:cubicBezTo>
                    <a:pt x="8" y="169"/>
                    <a:pt x="8" y="169"/>
                    <a:pt x="8" y="169"/>
                  </a:cubicBezTo>
                  <a:cubicBezTo>
                    <a:pt x="7" y="166"/>
                    <a:pt x="7" y="166"/>
                    <a:pt x="7" y="166"/>
                  </a:cubicBezTo>
                  <a:cubicBezTo>
                    <a:pt x="5" y="166"/>
                    <a:pt x="4" y="168"/>
                    <a:pt x="4" y="170"/>
                  </a:cubicBezTo>
                  <a:cubicBezTo>
                    <a:pt x="5" y="171"/>
                    <a:pt x="6" y="173"/>
                    <a:pt x="8" y="172"/>
                  </a:cubicBezTo>
                  <a:cubicBezTo>
                    <a:pt x="8" y="172"/>
                    <a:pt x="8" y="172"/>
                    <a:pt x="8" y="172"/>
                  </a:cubicBezTo>
                  <a:cubicBezTo>
                    <a:pt x="9" y="172"/>
                    <a:pt x="8" y="172"/>
                    <a:pt x="9" y="172"/>
                  </a:cubicBezTo>
                  <a:cubicBezTo>
                    <a:pt x="10" y="172"/>
                    <a:pt x="10" y="172"/>
                    <a:pt x="12" y="171"/>
                  </a:cubicBezTo>
                  <a:cubicBezTo>
                    <a:pt x="15" y="170"/>
                    <a:pt x="20" y="169"/>
                    <a:pt x="27" y="167"/>
                  </a:cubicBezTo>
                  <a:cubicBezTo>
                    <a:pt x="48" y="159"/>
                    <a:pt x="83" y="148"/>
                    <a:pt x="96" y="146"/>
                  </a:cubicBezTo>
                  <a:cubicBezTo>
                    <a:pt x="97" y="146"/>
                    <a:pt x="99" y="144"/>
                    <a:pt x="98" y="143"/>
                  </a:cubicBezTo>
                  <a:cubicBezTo>
                    <a:pt x="98" y="141"/>
                    <a:pt x="96" y="140"/>
                    <a:pt x="95" y="140"/>
                  </a:cubicBezTo>
                  <a:cubicBezTo>
                    <a:pt x="83" y="142"/>
                    <a:pt x="55" y="150"/>
                    <a:pt x="34" y="157"/>
                  </a:cubicBezTo>
                  <a:cubicBezTo>
                    <a:pt x="41" y="152"/>
                    <a:pt x="49" y="146"/>
                    <a:pt x="57" y="141"/>
                  </a:cubicBezTo>
                  <a:cubicBezTo>
                    <a:pt x="76" y="126"/>
                    <a:pt x="94" y="112"/>
                    <a:pt x="98" y="107"/>
                  </a:cubicBezTo>
                  <a:cubicBezTo>
                    <a:pt x="98" y="107"/>
                    <a:pt x="98" y="105"/>
                    <a:pt x="98" y="104"/>
                  </a:cubicBezTo>
                  <a:cubicBezTo>
                    <a:pt x="98" y="103"/>
                    <a:pt x="96" y="102"/>
                    <a:pt x="94" y="102"/>
                  </a:cubicBezTo>
                  <a:cubicBezTo>
                    <a:pt x="94" y="102"/>
                    <a:pt x="94" y="102"/>
                    <a:pt x="94" y="102"/>
                  </a:cubicBezTo>
                  <a:cubicBezTo>
                    <a:pt x="93" y="103"/>
                    <a:pt x="94" y="102"/>
                    <a:pt x="92" y="103"/>
                  </a:cubicBezTo>
                  <a:cubicBezTo>
                    <a:pt x="82" y="106"/>
                    <a:pt x="60" y="113"/>
                    <a:pt x="27" y="127"/>
                  </a:cubicBezTo>
                  <a:cubicBezTo>
                    <a:pt x="37" y="120"/>
                    <a:pt x="56" y="105"/>
                    <a:pt x="71" y="93"/>
                  </a:cubicBezTo>
                  <a:cubicBezTo>
                    <a:pt x="81" y="86"/>
                    <a:pt x="89" y="79"/>
                    <a:pt x="93" y="76"/>
                  </a:cubicBezTo>
                  <a:cubicBezTo>
                    <a:pt x="95" y="75"/>
                    <a:pt x="96" y="74"/>
                    <a:pt x="96" y="73"/>
                  </a:cubicBezTo>
                  <a:cubicBezTo>
                    <a:pt x="96" y="71"/>
                    <a:pt x="95" y="69"/>
                    <a:pt x="93" y="69"/>
                  </a:cubicBezTo>
                  <a:cubicBezTo>
                    <a:pt x="93" y="72"/>
                    <a:pt x="93" y="72"/>
                    <a:pt x="93" y="72"/>
                  </a:cubicBezTo>
                  <a:cubicBezTo>
                    <a:pt x="93" y="69"/>
                    <a:pt x="93" y="69"/>
                    <a:pt x="93" y="69"/>
                  </a:cubicBezTo>
                  <a:cubicBezTo>
                    <a:pt x="86" y="68"/>
                    <a:pt x="51" y="84"/>
                    <a:pt x="27" y="95"/>
                  </a:cubicBezTo>
                  <a:cubicBezTo>
                    <a:pt x="23" y="96"/>
                    <a:pt x="19" y="98"/>
                    <a:pt x="16" y="100"/>
                  </a:cubicBezTo>
                  <a:cubicBezTo>
                    <a:pt x="18" y="98"/>
                    <a:pt x="19" y="98"/>
                    <a:pt x="19" y="97"/>
                  </a:cubicBezTo>
                  <a:cubicBezTo>
                    <a:pt x="28" y="88"/>
                    <a:pt x="54" y="71"/>
                    <a:pt x="73" y="59"/>
                  </a:cubicBezTo>
                  <a:cubicBezTo>
                    <a:pt x="82" y="53"/>
                    <a:pt x="90" y="48"/>
                    <a:pt x="94" y="44"/>
                  </a:cubicBezTo>
                  <a:cubicBezTo>
                    <a:pt x="95" y="44"/>
                    <a:pt x="96" y="43"/>
                    <a:pt x="96" y="42"/>
                  </a:cubicBezTo>
                  <a:cubicBezTo>
                    <a:pt x="96" y="41"/>
                    <a:pt x="96" y="41"/>
                    <a:pt x="96" y="41"/>
                  </a:cubicBezTo>
                  <a:cubicBezTo>
                    <a:pt x="96" y="41"/>
                    <a:pt x="96" y="41"/>
                    <a:pt x="96" y="41"/>
                  </a:cubicBezTo>
                  <a:cubicBezTo>
                    <a:pt x="96" y="40"/>
                    <a:pt x="95" y="38"/>
                    <a:pt x="93" y="38"/>
                  </a:cubicBezTo>
                  <a:cubicBezTo>
                    <a:pt x="93" y="41"/>
                    <a:pt x="93" y="41"/>
                    <a:pt x="93" y="41"/>
                  </a:cubicBezTo>
                  <a:cubicBezTo>
                    <a:pt x="93" y="38"/>
                    <a:pt x="93" y="38"/>
                    <a:pt x="93" y="38"/>
                  </a:cubicBezTo>
                  <a:cubicBezTo>
                    <a:pt x="87" y="38"/>
                    <a:pt x="81" y="41"/>
                    <a:pt x="75" y="43"/>
                  </a:cubicBezTo>
                  <a:cubicBezTo>
                    <a:pt x="72" y="44"/>
                    <a:pt x="70" y="46"/>
                    <a:pt x="67" y="46"/>
                  </a:cubicBezTo>
                  <a:cubicBezTo>
                    <a:pt x="48" y="53"/>
                    <a:pt x="30" y="65"/>
                    <a:pt x="17" y="74"/>
                  </a:cubicBezTo>
                  <a:cubicBezTo>
                    <a:pt x="15" y="75"/>
                    <a:pt x="13" y="76"/>
                    <a:pt x="11" y="78"/>
                  </a:cubicBezTo>
                  <a:cubicBezTo>
                    <a:pt x="14" y="74"/>
                    <a:pt x="17" y="70"/>
                    <a:pt x="20" y="67"/>
                  </a:cubicBezTo>
                  <a:cubicBezTo>
                    <a:pt x="21" y="66"/>
                    <a:pt x="23" y="64"/>
                    <a:pt x="23" y="64"/>
                  </a:cubicBezTo>
                  <a:cubicBezTo>
                    <a:pt x="30" y="55"/>
                    <a:pt x="69" y="25"/>
                    <a:pt x="86" y="12"/>
                  </a:cubicBezTo>
                  <a:cubicBezTo>
                    <a:pt x="91" y="9"/>
                    <a:pt x="94" y="6"/>
                    <a:pt x="9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17"/>
            <p:cNvSpPr/>
            <p:nvPr/>
          </p:nvSpPr>
          <p:spPr bwMode="auto">
            <a:xfrm>
              <a:off x="3434" y="1466"/>
              <a:ext cx="275" cy="598"/>
            </a:xfrm>
            <a:custGeom>
              <a:avLst/>
              <a:gdLst>
                <a:gd name="T0" fmla="*/ 114 w 116"/>
                <a:gd name="T1" fmla="*/ 2 h 252"/>
                <a:gd name="T2" fmla="*/ 91 w 116"/>
                <a:gd name="T3" fmla="*/ 23 h 252"/>
                <a:gd name="T4" fmla="*/ 17 w 116"/>
                <a:gd name="T5" fmla="*/ 117 h 252"/>
                <a:gd name="T6" fmla="*/ 3 w 116"/>
                <a:gd name="T7" fmla="*/ 146 h 252"/>
                <a:gd name="T8" fmla="*/ 4 w 116"/>
                <a:gd name="T9" fmla="*/ 149 h 252"/>
                <a:gd name="T10" fmla="*/ 28 w 116"/>
                <a:gd name="T11" fmla="*/ 130 h 252"/>
                <a:gd name="T12" fmla="*/ 68 w 116"/>
                <a:gd name="T13" fmla="*/ 93 h 252"/>
                <a:gd name="T14" fmla="*/ 31 w 116"/>
                <a:gd name="T15" fmla="*/ 139 h 252"/>
                <a:gd name="T16" fmla="*/ 7 w 116"/>
                <a:gd name="T17" fmla="*/ 173 h 252"/>
                <a:gd name="T18" fmla="*/ 5 w 116"/>
                <a:gd name="T19" fmla="*/ 175 h 252"/>
                <a:gd name="T20" fmla="*/ 70 w 116"/>
                <a:gd name="T21" fmla="*/ 128 h 252"/>
                <a:gd name="T22" fmla="*/ 59 w 116"/>
                <a:gd name="T23" fmla="*/ 150 h 252"/>
                <a:gd name="T24" fmla="*/ 9 w 116"/>
                <a:gd name="T25" fmla="*/ 207 h 252"/>
                <a:gd name="T26" fmla="*/ 9 w 116"/>
                <a:gd name="T27" fmla="*/ 207 h 252"/>
                <a:gd name="T28" fmla="*/ 13 w 116"/>
                <a:gd name="T29" fmla="*/ 211 h 252"/>
                <a:gd name="T30" fmla="*/ 82 w 116"/>
                <a:gd name="T31" fmla="*/ 167 h 252"/>
                <a:gd name="T32" fmla="*/ 23 w 116"/>
                <a:gd name="T33" fmla="*/ 223 h 252"/>
                <a:gd name="T34" fmla="*/ 19 w 116"/>
                <a:gd name="T35" fmla="*/ 229 h 252"/>
                <a:gd name="T36" fmla="*/ 8 w 116"/>
                <a:gd name="T37" fmla="*/ 252 h 252"/>
                <a:gd name="T38" fmla="*/ 50 w 116"/>
                <a:gd name="T39" fmla="*/ 227 h 252"/>
                <a:gd name="T40" fmla="*/ 105 w 116"/>
                <a:gd name="T41" fmla="*/ 192 h 252"/>
                <a:gd name="T42" fmla="*/ 47 w 116"/>
                <a:gd name="T43" fmla="*/ 221 h 252"/>
                <a:gd name="T44" fmla="*/ 24 w 116"/>
                <a:gd name="T45" fmla="*/ 233 h 252"/>
                <a:gd name="T46" fmla="*/ 28 w 116"/>
                <a:gd name="T47" fmla="*/ 227 h 252"/>
                <a:gd name="T48" fmla="*/ 104 w 116"/>
                <a:gd name="T49" fmla="*/ 153 h 252"/>
                <a:gd name="T50" fmla="*/ 100 w 116"/>
                <a:gd name="T51" fmla="*/ 148 h 252"/>
                <a:gd name="T52" fmla="*/ 54 w 116"/>
                <a:gd name="T53" fmla="*/ 177 h 252"/>
                <a:gd name="T54" fmla="*/ 38 w 116"/>
                <a:gd name="T55" fmla="*/ 183 h 252"/>
                <a:gd name="T56" fmla="*/ 101 w 116"/>
                <a:gd name="T57" fmla="*/ 105 h 252"/>
                <a:gd name="T58" fmla="*/ 102 w 116"/>
                <a:gd name="T59" fmla="*/ 100 h 252"/>
                <a:gd name="T60" fmla="*/ 98 w 116"/>
                <a:gd name="T61" fmla="*/ 98 h 252"/>
                <a:gd name="T62" fmla="*/ 26 w 116"/>
                <a:gd name="T63" fmla="*/ 155 h 252"/>
                <a:gd name="T64" fmla="*/ 101 w 116"/>
                <a:gd name="T65" fmla="*/ 65 h 252"/>
                <a:gd name="T66" fmla="*/ 101 w 116"/>
                <a:gd name="T67" fmla="*/ 61 h 252"/>
                <a:gd name="T68" fmla="*/ 56 w 116"/>
                <a:gd name="T69" fmla="*/ 96 h 252"/>
                <a:gd name="T70" fmla="*/ 11 w 116"/>
                <a:gd name="T71" fmla="*/ 137 h 252"/>
                <a:gd name="T72" fmla="*/ 59 w 116"/>
                <a:gd name="T73" fmla="*/ 72 h 252"/>
                <a:gd name="T74" fmla="*/ 114 w 116"/>
                <a:gd name="T75" fmla="*/ 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 h="252">
                  <a:moveTo>
                    <a:pt x="114" y="6"/>
                  </a:moveTo>
                  <a:cubicBezTo>
                    <a:pt x="115" y="5"/>
                    <a:pt x="116" y="3"/>
                    <a:pt x="114" y="2"/>
                  </a:cubicBezTo>
                  <a:cubicBezTo>
                    <a:pt x="113" y="1"/>
                    <a:pt x="111" y="0"/>
                    <a:pt x="110" y="2"/>
                  </a:cubicBezTo>
                  <a:cubicBezTo>
                    <a:pt x="107" y="4"/>
                    <a:pt x="100" y="12"/>
                    <a:pt x="91" y="23"/>
                  </a:cubicBezTo>
                  <a:cubicBezTo>
                    <a:pt x="81" y="35"/>
                    <a:pt x="67" y="52"/>
                    <a:pt x="54" y="68"/>
                  </a:cubicBezTo>
                  <a:cubicBezTo>
                    <a:pt x="40" y="86"/>
                    <a:pt x="26" y="103"/>
                    <a:pt x="17" y="117"/>
                  </a:cubicBezTo>
                  <a:cubicBezTo>
                    <a:pt x="6" y="131"/>
                    <a:pt x="0" y="142"/>
                    <a:pt x="0" y="146"/>
                  </a:cubicBezTo>
                  <a:cubicBezTo>
                    <a:pt x="3" y="146"/>
                    <a:pt x="3" y="146"/>
                    <a:pt x="3" y="146"/>
                  </a:cubicBezTo>
                  <a:cubicBezTo>
                    <a:pt x="0" y="146"/>
                    <a:pt x="0" y="146"/>
                    <a:pt x="0" y="146"/>
                  </a:cubicBezTo>
                  <a:cubicBezTo>
                    <a:pt x="0" y="148"/>
                    <a:pt x="2" y="149"/>
                    <a:pt x="4" y="149"/>
                  </a:cubicBezTo>
                  <a:cubicBezTo>
                    <a:pt x="4" y="149"/>
                    <a:pt x="5" y="149"/>
                    <a:pt x="5" y="148"/>
                  </a:cubicBezTo>
                  <a:cubicBezTo>
                    <a:pt x="9" y="147"/>
                    <a:pt x="17" y="140"/>
                    <a:pt x="28" y="130"/>
                  </a:cubicBezTo>
                  <a:cubicBezTo>
                    <a:pt x="38" y="122"/>
                    <a:pt x="50" y="111"/>
                    <a:pt x="61" y="100"/>
                  </a:cubicBezTo>
                  <a:cubicBezTo>
                    <a:pt x="63" y="98"/>
                    <a:pt x="66" y="95"/>
                    <a:pt x="68" y="93"/>
                  </a:cubicBezTo>
                  <a:cubicBezTo>
                    <a:pt x="74" y="87"/>
                    <a:pt x="79" y="82"/>
                    <a:pt x="83" y="78"/>
                  </a:cubicBezTo>
                  <a:cubicBezTo>
                    <a:pt x="70" y="94"/>
                    <a:pt x="48" y="119"/>
                    <a:pt x="31" y="139"/>
                  </a:cubicBezTo>
                  <a:cubicBezTo>
                    <a:pt x="19" y="154"/>
                    <a:pt x="8" y="166"/>
                    <a:pt x="4" y="171"/>
                  </a:cubicBezTo>
                  <a:cubicBezTo>
                    <a:pt x="7" y="173"/>
                    <a:pt x="7" y="173"/>
                    <a:pt x="7" y="173"/>
                  </a:cubicBezTo>
                  <a:cubicBezTo>
                    <a:pt x="4" y="171"/>
                    <a:pt x="4" y="171"/>
                    <a:pt x="4" y="171"/>
                  </a:cubicBezTo>
                  <a:cubicBezTo>
                    <a:pt x="3" y="172"/>
                    <a:pt x="3" y="174"/>
                    <a:pt x="5" y="175"/>
                  </a:cubicBezTo>
                  <a:cubicBezTo>
                    <a:pt x="6" y="176"/>
                    <a:pt x="7" y="176"/>
                    <a:pt x="8" y="175"/>
                  </a:cubicBezTo>
                  <a:cubicBezTo>
                    <a:pt x="19" y="169"/>
                    <a:pt x="48" y="146"/>
                    <a:pt x="70" y="128"/>
                  </a:cubicBezTo>
                  <a:cubicBezTo>
                    <a:pt x="76" y="123"/>
                    <a:pt x="81" y="119"/>
                    <a:pt x="86" y="115"/>
                  </a:cubicBezTo>
                  <a:cubicBezTo>
                    <a:pt x="79" y="125"/>
                    <a:pt x="70" y="138"/>
                    <a:pt x="59" y="150"/>
                  </a:cubicBezTo>
                  <a:cubicBezTo>
                    <a:pt x="50" y="162"/>
                    <a:pt x="41" y="170"/>
                    <a:pt x="34" y="178"/>
                  </a:cubicBezTo>
                  <a:cubicBezTo>
                    <a:pt x="24" y="188"/>
                    <a:pt x="15" y="197"/>
                    <a:pt x="9" y="207"/>
                  </a:cubicBezTo>
                  <a:cubicBezTo>
                    <a:pt x="11" y="209"/>
                    <a:pt x="11" y="209"/>
                    <a:pt x="11" y="209"/>
                  </a:cubicBezTo>
                  <a:cubicBezTo>
                    <a:pt x="9" y="207"/>
                    <a:pt x="9" y="207"/>
                    <a:pt x="9" y="207"/>
                  </a:cubicBezTo>
                  <a:cubicBezTo>
                    <a:pt x="8" y="208"/>
                    <a:pt x="8" y="210"/>
                    <a:pt x="10" y="211"/>
                  </a:cubicBezTo>
                  <a:cubicBezTo>
                    <a:pt x="11" y="212"/>
                    <a:pt x="12" y="212"/>
                    <a:pt x="13" y="211"/>
                  </a:cubicBezTo>
                  <a:cubicBezTo>
                    <a:pt x="22" y="206"/>
                    <a:pt x="39" y="195"/>
                    <a:pt x="57" y="183"/>
                  </a:cubicBezTo>
                  <a:cubicBezTo>
                    <a:pt x="66" y="177"/>
                    <a:pt x="74" y="172"/>
                    <a:pt x="82" y="167"/>
                  </a:cubicBezTo>
                  <a:cubicBezTo>
                    <a:pt x="75" y="173"/>
                    <a:pt x="68" y="180"/>
                    <a:pt x="60" y="187"/>
                  </a:cubicBezTo>
                  <a:cubicBezTo>
                    <a:pt x="44" y="201"/>
                    <a:pt x="29" y="215"/>
                    <a:pt x="23" y="223"/>
                  </a:cubicBezTo>
                  <a:cubicBezTo>
                    <a:pt x="21" y="226"/>
                    <a:pt x="21" y="226"/>
                    <a:pt x="21" y="226"/>
                  </a:cubicBezTo>
                  <a:cubicBezTo>
                    <a:pt x="21" y="226"/>
                    <a:pt x="20" y="227"/>
                    <a:pt x="19" y="229"/>
                  </a:cubicBezTo>
                  <a:cubicBezTo>
                    <a:pt x="14" y="235"/>
                    <a:pt x="5" y="247"/>
                    <a:pt x="5" y="249"/>
                  </a:cubicBezTo>
                  <a:cubicBezTo>
                    <a:pt x="5" y="250"/>
                    <a:pt x="6" y="252"/>
                    <a:pt x="8" y="252"/>
                  </a:cubicBezTo>
                  <a:cubicBezTo>
                    <a:pt x="9" y="252"/>
                    <a:pt x="9" y="252"/>
                    <a:pt x="10" y="251"/>
                  </a:cubicBezTo>
                  <a:cubicBezTo>
                    <a:pt x="17" y="248"/>
                    <a:pt x="33" y="238"/>
                    <a:pt x="50" y="227"/>
                  </a:cubicBezTo>
                  <a:cubicBezTo>
                    <a:pt x="71" y="213"/>
                    <a:pt x="94" y="199"/>
                    <a:pt x="103" y="196"/>
                  </a:cubicBezTo>
                  <a:cubicBezTo>
                    <a:pt x="104" y="195"/>
                    <a:pt x="105" y="193"/>
                    <a:pt x="105" y="192"/>
                  </a:cubicBezTo>
                  <a:cubicBezTo>
                    <a:pt x="104" y="190"/>
                    <a:pt x="102" y="189"/>
                    <a:pt x="100" y="190"/>
                  </a:cubicBezTo>
                  <a:cubicBezTo>
                    <a:pt x="91" y="193"/>
                    <a:pt x="68" y="208"/>
                    <a:pt x="47" y="221"/>
                  </a:cubicBezTo>
                  <a:cubicBezTo>
                    <a:pt x="37" y="228"/>
                    <a:pt x="27" y="234"/>
                    <a:pt x="19" y="239"/>
                  </a:cubicBezTo>
                  <a:cubicBezTo>
                    <a:pt x="21" y="237"/>
                    <a:pt x="23" y="234"/>
                    <a:pt x="24" y="233"/>
                  </a:cubicBezTo>
                  <a:cubicBezTo>
                    <a:pt x="25" y="231"/>
                    <a:pt x="26" y="230"/>
                    <a:pt x="26" y="230"/>
                  </a:cubicBezTo>
                  <a:cubicBezTo>
                    <a:pt x="28" y="227"/>
                    <a:pt x="28" y="227"/>
                    <a:pt x="28" y="227"/>
                  </a:cubicBezTo>
                  <a:cubicBezTo>
                    <a:pt x="34" y="219"/>
                    <a:pt x="49" y="206"/>
                    <a:pt x="64" y="191"/>
                  </a:cubicBezTo>
                  <a:cubicBezTo>
                    <a:pt x="81" y="177"/>
                    <a:pt x="97" y="161"/>
                    <a:pt x="104" y="153"/>
                  </a:cubicBezTo>
                  <a:cubicBezTo>
                    <a:pt x="104" y="152"/>
                    <a:pt x="105" y="150"/>
                    <a:pt x="104" y="149"/>
                  </a:cubicBezTo>
                  <a:cubicBezTo>
                    <a:pt x="103" y="148"/>
                    <a:pt x="101" y="147"/>
                    <a:pt x="100" y="148"/>
                  </a:cubicBezTo>
                  <a:cubicBezTo>
                    <a:pt x="100" y="148"/>
                    <a:pt x="100" y="148"/>
                    <a:pt x="100" y="148"/>
                  </a:cubicBezTo>
                  <a:cubicBezTo>
                    <a:pt x="91" y="153"/>
                    <a:pt x="72" y="165"/>
                    <a:pt x="54" y="177"/>
                  </a:cubicBezTo>
                  <a:cubicBezTo>
                    <a:pt x="44" y="184"/>
                    <a:pt x="33" y="191"/>
                    <a:pt x="25" y="196"/>
                  </a:cubicBezTo>
                  <a:cubicBezTo>
                    <a:pt x="29" y="192"/>
                    <a:pt x="33" y="187"/>
                    <a:pt x="38" y="183"/>
                  </a:cubicBezTo>
                  <a:cubicBezTo>
                    <a:pt x="46" y="175"/>
                    <a:pt x="55" y="166"/>
                    <a:pt x="64" y="154"/>
                  </a:cubicBezTo>
                  <a:cubicBezTo>
                    <a:pt x="82" y="134"/>
                    <a:pt x="96" y="111"/>
                    <a:pt x="101" y="105"/>
                  </a:cubicBezTo>
                  <a:cubicBezTo>
                    <a:pt x="101" y="104"/>
                    <a:pt x="100" y="104"/>
                    <a:pt x="101" y="104"/>
                  </a:cubicBezTo>
                  <a:cubicBezTo>
                    <a:pt x="102" y="103"/>
                    <a:pt x="103" y="101"/>
                    <a:pt x="102" y="100"/>
                  </a:cubicBezTo>
                  <a:cubicBezTo>
                    <a:pt x="101" y="98"/>
                    <a:pt x="99" y="97"/>
                    <a:pt x="98" y="98"/>
                  </a:cubicBezTo>
                  <a:cubicBezTo>
                    <a:pt x="98" y="98"/>
                    <a:pt x="98" y="98"/>
                    <a:pt x="98" y="98"/>
                  </a:cubicBezTo>
                  <a:cubicBezTo>
                    <a:pt x="95" y="100"/>
                    <a:pt x="82" y="110"/>
                    <a:pt x="66" y="123"/>
                  </a:cubicBezTo>
                  <a:cubicBezTo>
                    <a:pt x="53" y="133"/>
                    <a:pt x="39" y="145"/>
                    <a:pt x="26" y="155"/>
                  </a:cubicBezTo>
                  <a:cubicBezTo>
                    <a:pt x="29" y="151"/>
                    <a:pt x="32" y="147"/>
                    <a:pt x="36" y="144"/>
                  </a:cubicBezTo>
                  <a:cubicBezTo>
                    <a:pt x="62" y="113"/>
                    <a:pt x="97" y="73"/>
                    <a:pt x="101" y="65"/>
                  </a:cubicBezTo>
                  <a:cubicBezTo>
                    <a:pt x="102" y="64"/>
                    <a:pt x="102" y="62"/>
                    <a:pt x="101" y="61"/>
                  </a:cubicBezTo>
                  <a:cubicBezTo>
                    <a:pt x="101" y="61"/>
                    <a:pt x="101" y="61"/>
                    <a:pt x="101" y="61"/>
                  </a:cubicBezTo>
                  <a:cubicBezTo>
                    <a:pt x="96" y="56"/>
                    <a:pt x="81" y="71"/>
                    <a:pt x="64" y="88"/>
                  </a:cubicBezTo>
                  <a:cubicBezTo>
                    <a:pt x="61" y="91"/>
                    <a:pt x="59" y="93"/>
                    <a:pt x="56" y="96"/>
                  </a:cubicBezTo>
                  <a:cubicBezTo>
                    <a:pt x="46" y="106"/>
                    <a:pt x="34" y="117"/>
                    <a:pt x="24" y="126"/>
                  </a:cubicBezTo>
                  <a:cubicBezTo>
                    <a:pt x="19" y="130"/>
                    <a:pt x="15" y="134"/>
                    <a:pt x="11" y="137"/>
                  </a:cubicBezTo>
                  <a:cubicBezTo>
                    <a:pt x="13" y="132"/>
                    <a:pt x="17" y="127"/>
                    <a:pt x="22" y="121"/>
                  </a:cubicBezTo>
                  <a:cubicBezTo>
                    <a:pt x="32" y="107"/>
                    <a:pt x="45" y="90"/>
                    <a:pt x="59" y="72"/>
                  </a:cubicBezTo>
                  <a:cubicBezTo>
                    <a:pt x="72" y="56"/>
                    <a:pt x="85" y="40"/>
                    <a:pt x="96" y="27"/>
                  </a:cubicBezTo>
                  <a:cubicBezTo>
                    <a:pt x="105" y="16"/>
                    <a:pt x="112" y="8"/>
                    <a:pt x="1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34" name="Freeform 86"/>
          <p:cNvSpPr>
            <a:spLocks noEditPoints="1"/>
          </p:cNvSpPr>
          <p:nvPr/>
        </p:nvSpPr>
        <p:spPr bwMode="auto">
          <a:xfrm>
            <a:off x="1767188" y="2389683"/>
            <a:ext cx="1510136" cy="1469324"/>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34322F"/>
          </a:solidFill>
          <a:ln w="9525">
            <a:noFill/>
            <a:round/>
          </a:ln>
        </p:spPr>
        <p:txBody>
          <a:bodyPr vert="horz" wrap="square" lIns="91440" tIns="45720" rIns="91440" bIns="45720" numCol="1" anchor="t" anchorCtr="0" compatLnSpc="1"/>
          <a:lstStyle/>
          <a:p>
            <a:endParaRPr lang="zh-CN" altLang="en-US"/>
          </a:p>
        </p:txBody>
      </p:sp>
      <p:sp>
        <p:nvSpPr>
          <p:cNvPr id="135" name="Freeform 86"/>
          <p:cNvSpPr>
            <a:spLocks noEditPoints="1"/>
          </p:cNvSpPr>
          <p:nvPr/>
        </p:nvSpPr>
        <p:spPr bwMode="auto">
          <a:xfrm>
            <a:off x="4250590" y="2404615"/>
            <a:ext cx="1510136" cy="1469324"/>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34322F"/>
          </a:solidFill>
          <a:ln w="9525">
            <a:noFill/>
            <a:round/>
          </a:ln>
        </p:spPr>
        <p:txBody>
          <a:bodyPr vert="horz" wrap="square" lIns="91440" tIns="45720" rIns="91440" bIns="45720" numCol="1" anchor="t" anchorCtr="0" compatLnSpc="1"/>
          <a:lstStyle/>
          <a:p>
            <a:endParaRPr lang="zh-CN" altLang="en-US"/>
          </a:p>
        </p:txBody>
      </p:sp>
      <p:grpSp>
        <p:nvGrpSpPr>
          <p:cNvPr id="136" name="Group 4"/>
          <p:cNvGrpSpPr>
            <a:grpSpLocks noChangeAspect="1"/>
          </p:cNvGrpSpPr>
          <p:nvPr/>
        </p:nvGrpSpPr>
        <p:grpSpPr bwMode="auto">
          <a:xfrm>
            <a:off x="4340580" y="2785419"/>
            <a:ext cx="1411937" cy="782375"/>
            <a:chOff x="4788" y="2136"/>
            <a:chExt cx="2005" cy="1111"/>
          </a:xfrm>
          <a:solidFill>
            <a:srgbClr val="34322F"/>
          </a:solidFill>
        </p:grpSpPr>
        <p:sp>
          <p:nvSpPr>
            <p:cNvPr id="137" name="Freeform 5"/>
            <p:cNvSpPr/>
            <p:nvPr/>
          </p:nvSpPr>
          <p:spPr bwMode="auto">
            <a:xfrm>
              <a:off x="5096" y="2310"/>
              <a:ext cx="263" cy="766"/>
            </a:xfrm>
            <a:custGeom>
              <a:avLst/>
              <a:gdLst>
                <a:gd name="T0" fmla="*/ 5 w 111"/>
                <a:gd name="T1" fmla="*/ 108 h 322"/>
                <a:gd name="T2" fmla="*/ 6 w 111"/>
                <a:gd name="T3" fmla="*/ 203 h 322"/>
                <a:gd name="T4" fmla="*/ 12 w 111"/>
                <a:gd name="T5" fmla="*/ 313 h 322"/>
                <a:gd name="T6" fmla="*/ 15 w 111"/>
                <a:gd name="T7" fmla="*/ 320 h 322"/>
                <a:gd name="T8" fmla="*/ 19 w 111"/>
                <a:gd name="T9" fmla="*/ 316 h 322"/>
                <a:gd name="T10" fmla="*/ 24 w 111"/>
                <a:gd name="T11" fmla="*/ 196 h 322"/>
                <a:gd name="T12" fmla="*/ 21 w 111"/>
                <a:gd name="T13" fmla="*/ 102 h 322"/>
                <a:gd name="T14" fmla="*/ 45 w 111"/>
                <a:gd name="T15" fmla="*/ 319 h 322"/>
                <a:gd name="T16" fmla="*/ 47 w 111"/>
                <a:gd name="T17" fmla="*/ 294 h 322"/>
                <a:gd name="T18" fmla="*/ 58 w 111"/>
                <a:gd name="T19" fmla="*/ 166 h 322"/>
                <a:gd name="T20" fmla="*/ 65 w 111"/>
                <a:gd name="T21" fmla="*/ 257 h 322"/>
                <a:gd name="T22" fmla="*/ 70 w 111"/>
                <a:gd name="T23" fmla="*/ 320 h 322"/>
                <a:gd name="T24" fmla="*/ 76 w 111"/>
                <a:gd name="T25" fmla="*/ 319 h 322"/>
                <a:gd name="T26" fmla="*/ 77 w 111"/>
                <a:gd name="T27" fmla="*/ 181 h 322"/>
                <a:gd name="T28" fmla="*/ 81 w 111"/>
                <a:gd name="T29" fmla="*/ 49 h 322"/>
                <a:gd name="T30" fmla="*/ 81 w 111"/>
                <a:gd name="T31" fmla="*/ 48 h 322"/>
                <a:gd name="T32" fmla="*/ 85 w 111"/>
                <a:gd name="T33" fmla="*/ 40 h 322"/>
                <a:gd name="T34" fmla="*/ 87 w 111"/>
                <a:gd name="T35" fmla="*/ 211 h 322"/>
                <a:gd name="T36" fmla="*/ 108 w 111"/>
                <a:gd name="T37" fmla="*/ 319 h 322"/>
                <a:gd name="T38" fmla="*/ 111 w 111"/>
                <a:gd name="T39" fmla="*/ 270 h 322"/>
                <a:gd name="T40" fmla="*/ 109 w 111"/>
                <a:gd name="T41" fmla="*/ 130 h 322"/>
                <a:gd name="T42" fmla="*/ 110 w 111"/>
                <a:gd name="T43" fmla="*/ 12 h 322"/>
                <a:gd name="T44" fmla="*/ 107 w 111"/>
                <a:gd name="T45" fmla="*/ 0 h 322"/>
                <a:gd name="T46" fmla="*/ 104 w 111"/>
                <a:gd name="T47" fmla="*/ 12 h 322"/>
                <a:gd name="T48" fmla="*/ 103 w 111"/>
                <a:gd name="T49" fmla="*/ 130 h 322"/>
                <a:gd name="T50" fmla="*/ 104 w 111"/>
                <a:gd name="T51" fmla="*/ 270 h 322"/>
                <a:gd name="T52" fmla="*/ 98 w 111"/>
                <a:gd name="T53" fmla="*/ 285 h 322"/>
                <a:gd name="T54" fmla="*/ 91 w 111"/>
                <a:gd name="T55" fmla="*/ 45 h 322"/>
                <a:gd name="T56" fmla="*/ 90 w 111"/>
                <a:gd name="T57" fmla="*/ 26 h 322"/>
                <a:gd name="T58" fmla="*/ 79 w 111"/>
                <a:gd name="T59" fmla="*/ 39 h 322"/>
                <a:gd name="T60" fmla="*/ 70 w 111"/>
                <a:gd name="T61" fmla="*/ 131 h 322"/>
                <a:gd name="T62" fmla="*/ 71 w 111"/>
                <a:gd name="T63" fmla="*/ 248 h 322"/>
                <a:gd name="T64" fmla="*/ 71 w 111"/>
                <a:gd name="T65" fmla="*/ 257 h 322"/>
                <a:gd name="T66" fmla="*/ 64 w 111"/>
                <a:gd name="T67" fmla="*/ 166 h 322"/>
                <a:gd name="T68" fmla="*/ 53 w 111"/>
                <a:gd name="T69" fmla="*/ 68 h 322"/>
                <a:gd name="T70" fmla="*/ 51 w 111"/>
                <a:gd name="T71" fmla="*/ 70 h 322"/>
                <a:gd name="T72" fmla="*/ 41 w 111"/>
                <a:gd name="T73" fmla="*/ 294 h 322"/>
                <a:gd name="T74" fmla="*/ 34 w 111"/>
                <a:gd name="T75" fmla="*/ 193 h 322"/>
                <a:gd name="T76" fmla="*/ 22 w 111"/>
                <a:gd name="T77" fmla="*/ 91 h 322"/>
                <a:gd name="T78" fmla="*/ 17 w 111"/>
                <a:gd name="T79" fmla="*/ 171 h 322"/>
                <a:gd name="T80" fmla="*/ 15 w 111"/>
                <a:gd name="T81" fmla="*/ 259 h 322"/>
                <a:gd name="T82" fmla="*/ 7 w 111"/>
                <a:gd name="T83" fmla="*/ 112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1" h="322">
                  <a:moveTo>
                    <a:pt x="7" y="112"/>
                  </a:moveTo>
                  <a:cubicBezTo>
                    <a:pt x="8" y="111"/>
                    <a:pt x="7" y="109"/>
                    <a:pt x="5" y="108"/>
                  </a:cubicBezTo>
                  <a:cubicBezTo>
                    <a:pt x="3" y="108"/>
                    <a:pt x="2" y="109"/>
                    <a:pt x="1" y="110"/>
                  </a:cubicBezTo>
                  <a:cubicBezTo>
                    <a:pt x="0" y="114"/>
                    <a:pt x="3" y="157"/>
                    <a:pt x="6" y="203"/>
                  </a:cubicBezTo>
                  <a:cubicBezTo>
                    <a:pt x="8" y="247"/>
                    <a:pt x="12" y="294"/>
                    <a:pt x="12" y="312"/>
                  </a:cubicBezTo>
                  <a:cubicBezTo>
                    <a:pt x="12" y="312"/>
                    <a:pt x="12" y="312"/>
                    <a:pt x="12" y="313"/>
                  </a:cubicBezTo>
                  <a:cubicBezTo>
                    <a:pt x="11" y="315"/>
                    <a:pt x="11" y="318"/>
                    <a:pt x="15" y="320"/>
                  </a:cubicBezTo>
                  <a:cubicBezTo>
                    <a:pt x="15" y="320"/>
                    <a:pt x="15" y="320"/>
                    <a:pt x="15" y="320"/>
                  </a:cubicBezTo>
                  <a:cubicBezTo>
                    <a:pt x="16" y="320"/>
                    <a:pt x="18" y="319"/>
                    <a:pt x="19" y="318"/>
                  </a:cubicBezTo>
                  <a:cubicBezTo>
                    <a:pt x="19" y="317"/>
                    <a:pt x="19" y="317"/>
                    <a:pt x="19" y="316"/>
                  </a:cubicBezTo>
                  <a:cubicBezTo>
                    <a:pt x="19" y="315"/>
                    <a:pt x="19" y="311"/>
                    <a:pt x="20" y="303"/>
                  </a:cubicBezTo>
                  <a:cubicBezTo>
                    <a:pt x="21" y="273"/>
                    <a:pt x="24" y="206"/>
                    <a:pt x="24" y="196"/>
                  </a:cubicBezTo>
                  <a:cubicBezTo>
                    <a:pt x="24" y="191"/>
                    <a:pt x="24" y="182"/>
                    <a:pt x="23" y="171"/>
                  </a:cubicBezTo>
                  <a:cubicBezTo>
                    <a:pt x="21" y="147"/>
                    <a:pt x="19" y="115"/>
                    <a:pt x="21" y="102"/>
                  </a:cubicBezTo>
                  <a:cubicBezTo>
                    <a:pt x="23" y="115"/>
                    <a:pt x="25" y="153"/>
                    <a:pt x="27" y="193"/>
                  </a:cubicBezTo>
                  <a:cubicBezTo>
                    <a:pt x="31" y="254"/>
                    <a:pt x="35" y="319"/>
                    <a:pt x="45" y="319"/>
                  </a:cubicBezTo>
                  <a:cubicBezTo>
                    <a:pt x="45" y="319"/>
                    <a:pt x="48" y="318"/>
                    <a:pt x="48" y="316"/>
                  </a:cubicBezTo>
                  <a:cubicBezTo>
                    <a:pt x="48" y="308"/>
                    <a:pt x="48" y="301"/>
                    <a:pt x="47" y="294"/>
                  </a:cubicBezTo>
                  <a:cubicBezTo>
                    <a:pt x="47" y="242"/>
                    <a:pt x="45" y="121"/>
                    <a:pt x="50" y="83"/>
                  </a:cubicBezTo>
                  <a:cubicBezTo>
                    <a:pt x="53" y="101"/>
                    <a:pt x="55" y="133"/>
                    <a:pt x="58" y="166"/>
                  </a:cubicBezTo>
                  <a:cubicBezTo>
                    <a:pt x="60" y="189"/>
                    <a:pt x="61" y="213"/>
                    <a:pt x="64" y="234"/>
                  </a:cubicBezTo>
                  <a:cubicBezTo>
                    <a:pt x="64" y="238"/>
                    <a:pt x="64" y="247"/>
                    <a:pt x="65" y="257"/>
                  </a:cubicBezTo>
                  <a:cubicBezTo>
                    <a:pt x="66" y="281"/>
                    <a:pt x="67" y="314"/>
                    <a:pt x="70" y="320"/>
                  </a:cubicBezTo>
                  <a:cubicBezTo>
                    <a:pt x="70" y="320"/>
                    <a:pt x="70" y="320"/>
                    <a:pt x="70" y="320"/>
                  </a:cubicBezTo>
                  <a:cubicBezTo>
                    <a:pt x="71" y="322"/>
                    <a:pt x="73" y="322"/>
                    <a:pt x="74" y="321"/>
                  </a:cubicBezTo>
                  <a:cubicBezTo>
                    <a:pt x="75" y="321"/>
                    <a:pt x="76" y="320"/>
                    <a:pt x="76" y="319"/>
                  </a:cubicBezTo>
                  <a:cubicBezTo>
                    <a:pt x="78" y="303"/>
                    <a:pt x="78" y="276"/>
                    <a:pt x="77" y="247"/>
                  </a:cubicBezTo>
                  <a:cubicBezTo>
                    <a:pt x="77" y="224"/>
                    <a:pt x="76" y="199"/>
                    <a:pt x="77" y="181"/>
                  </a:cubicBezTo>
                  <a:cubicBezTo>
                    <a:pt x="78" y="164"/>
                    <a:pt x="77" y="147"/>
                    <a:pt x="76" y="130"/>
                  </a:cubicBezTo>
                  <a:cubicBezTo>
                    <a:pt x="74" y="103"/>
                    <a:pt x="73" y="76"/>
                    <a:pt x="81" y="49"/>
                  </a:cubicBezTo>
                  <a:cubicBezTo>
                    <a:pt x="81" y="49"/>
                    <a:pt x="81" y="49"/>
                    <a:pt x="81" y="49"/>
                  </a:cubicBezTo>
                  <a:cubicBezTo>
                    <a:pt x="81" y="49"/>
                    <a:pt x="81" y="49"/>
                    <a:pt x="81" y="48"/>
                  </a:cubicBezTo>
                  <a:cubicBezTo>
                    <a:pt x="81" y="48"/>
                    <a:pt x="83" y="45"/>
                    <a:pt x="84" y="41"/>
                  </a:cubicBezTo>
                  <a:cubicBezTo>
                    <a:pt x="85" y="41"/>
                    <a:pt x="85" y="41"/>
                    <a:pt x="85" y="40"/>
                  </a:cubicBezTo>
                  <a:cubicBezTo>
                    <a:pt x="85" y="42"/>
                    <a:pt x="85" y="43"/>
                    <a:pt x="85" y="45"/>
                  </a:cubicBezTo>
                  <a:cubicBezTo>
                    <a:pt x="85" y="77"/>
                    <a:pt x="85" y="149"/>
                    <a:pt x="87" y="211"/>
                  </a:cubicBezTo>
                  <a:cubicBezTo>
                    <a:pt x="88" y="240"/>
                    <a:pt x="90" y="267"/>
                    <a:pt x="92" y="286"/>
                  </a:cubicBezTo>
                  <a:cubicBezTo>
                    <a:pt x="95" y="307"/>
                    <a:pt x="100" y="320"/>
                    <a:pt x="108" y="319"/>
                  </a:cubicBezTo>
                  <a:cubicBezTo>
                    <a:pt x="108" y="320"/>
                    <a:pt x="111" y="319"/>
                    <a:pt x="111" y="316"/>
                  </a:cubicBezTo>
                  <a:cubicBezTo>
                    <a:pt x="111" y="299"/>
                    <a:pt x="111" y="285"/>
                    <a:pt x="111" y="270"/>
                  </a:cubicBezTo>
                  <a:cubicBezTo>
                    <a:pt x="111" y="234"/>
                    <a:pt x="111" y="197"/>
                    <a:pt x="111" y="163"/>
                  </a:cubicBezTo>
                  <a:cubicBezTo>
                    <a:pt x="110" y="155"/>
                    <a:pt x="110" y="143"/>
                    <a:pt x="109" y="130"/>
                  </a:cubicBezTo>
                  <a:cubicBezTo>
                    <a:pt x="107" y="91"/>
                    <a:pt x="105" y="38"/>
                    <a:pt x="109" y="19"/>
                  </a:cubicBezTo>
                  <a:cubicBezTo>
                    <a:pt x="109" y="17"/>
                    <a:pt x="110" y="15"/>
                    <a:pt x="110" y="12"/>
                  </a:cubicBezTo>
                  <a:cubicBezTo>
                    <a:pt x="110" y="8"/>
                    <a:pt x="110" y="5"/>
                    <a:pt x="110" y="3"/>
                  </a:cubicBezTo>
                  <a:cubicBezTo>
                    <a:pt x="110" y="2"/>
                    <a:pt x="109" y="0"/>
                    <a:pt x="107" y="0"/>
                  </a:cubicBezTo>
                  <a:cubicBezTo>
                    <a:pt x="106" y="0"/>
                    <a:pt x="104" y="2"/>
                    <a:pt x="104" y="3"/>
                  </a:cubicBezTo>
                  <a:cubicBezTo>
                    <a:pt x="104" y="5"/>
                    <a:pt x="104" y="8"/>
                    <a:pt x="104" y="12"/>
                  </a:cubicBezTo>
                  <a:cubicBezTo>
                    <a:pt x="103" y="14"/>
                    <a:pt x="103" y="16"/>
                    <a:pt x="103" y="17"/>
                  </a:cubicBezTo>
                  <a:cubicBezTo>
                    <a:pt x="99" y="38"/>
                    <a:pt x="101" y="91"/>
                    <a:pt x="103" y="130"/>
                  </a:cubicBezTo>
                  <a:cubicBezTo>
                    <a:pt x="104" y="144"/>
                    <a:pt x="104" y="156"/>
                    <a:pt x="104" y="164"/>
                  </a:cubicBezTo>
                  <a:cubicBezTo>
                    <a:pt x="105" y="197"/>
                    <a:pt x="105" y="234"/>
                    <a:pt x="104" y="270"/>
                  </a:cubicBezTo>
                  <a:cubicBezTo>
                    <a:pt x="104" y="285"/>
                    <a:pt x="104" y="299"/>
                    <a:pt x="104" y="311"/>
                  </a:cubicBezTo>
                  <a:cubicBezTo>
                    <a:pt x="102" y="307"/>
                    <a:pt x="100" y="298"/>
                    <a:pt x="98" y="285"/>
                  </a:cubicBezTo>
                  <a:cubicBezTo>
                    <a:pt x="96" y="266"/>
                    <a:pt x="95" y="239"/>
                    <a:pt x="93" y="210"/>
                  </a:cubicBezTo>
                  <a:cubicBezTo>
                    <a:pt x="91" y="149"/>
                    <a:pt x="91" y="77"/>
                    <a:pt x="91" y="45"/>
                  </a:cubicBezTo>
                  <a:cubicBezTo>
                    <a:pt x="91" y="38"/>
                    <a:pt x="91" y="33"/>
                    <a:pt x="91" y="29"/>
                  </a:cubicBezTo>
                  <a:cubicBezTo>
                    <a:pt x="91" y="28"/>
                    <a:pt x="91" y="27"/>
                    <a:pt x="90" y="26"/>
                  </a:cubicBezTo>
                  <a:cubicBezTo>
                    <a:pt x="89" y="25"/>
                    <a:pt x="87" y="25"/>
                    <a:pt x="86" y="26"/>
                  </a:cubicBezTo>
                  <a:cubicBezTo>
                    <a:pt x="85" y="28"/>
                    <a:pt x="79" y="38"/>
                    <a:pt x="79" y="39"/>
                  </a:cubicBezTo>
                  <a:cubicBezTo>
                    <a:pt x="77" y="42"/>
                    <a:pt x="75" y="46"/>
                    <a:pt x="75" y="48"/>
                  </a:cubicBezTo>
                  <a:cubicBezTo>
                    <a:pt x="66" y="75"/>
                    <a:pt x="68" y="103"/>
                    <a:pt x="70" y="131"/>
                  </a:cubicBezTo>
                  <a:cubicBezTo>
                    <a:pt x="71" y="147"/>
                    <a:pt x="72" y="164"/>
                    <a:pt x="71" y="180"/>
                  </a:cubicBezTo>
                  <a:cubicBezTo>
                    <a:pt x="70" y="199"/>
                    <a:pt x="70" y="223"/>
                    <a:pt x="71" y="248"/>
                  </a:cubicBezTo>
                  <a:cubicBezTo>
                    <a:pt x="71" y="252"/>
                    <a:pt x="71" y="256"/>
                    <a:pt x="71" y="259"/>
                  </a:cubicBezTo>
                  <a:cubicBezTo>
                    <a:pt x="71" y="257"/>
                    <a:pt x="71" y="257"/>
                    <a:pt x="71" y="257"/>
                  </a:cubicBezTo>
                  <a:cubicBezTo>
                    <a:pt x="71" y="246"/>
                    <a:pt x="70" y="238"/>
                    <a:pt x="70" y="234"/>
                  </a:cubicBezTo>
                  <a:cubicBezTo>
                    <a:pt x="68" y="213"/>
                    <a:pt x="66" y="189"/>
                    <a:pt x="64" y="166"/>
                  </a:cubicBezTo>
                  <a:cubicBezTo>
                    <a:pt x="61" y="122"/>
                    <a:pt x="58" y="80"/>
                    <a:pt x="54" y="69"/>
                  </a:cubicBezTo>
                  <a:cubicBezTo>
                    <a:pt x="54" y="69"/>
                    <a:pt x="53" y="68"/>
                    <a:pt x="53" y="68"/>
                  </a:cubicBezTo>
                  <a:cubicBezTo>
                    <a:pt x="51" y="67"/>
                    <a:pt x="49" y="67"/>
                    <a:pt x="48" y="68"/>
                  </a:cubicBezTo>
                  <a:cubicBezTo>
                    <a:pt x="51" y="70"/>
                    <a:pt x="51" y="70"/>
                    <a:pt x="51" y="70"/>
                  </a:cubicBezTo>
                  <a:cubicBezTo>
                    <a:pt x="48" y="68"/>
                    <a:pt x="48" y="68"/>
                    <a:pt x="48" y="68"/>
                  </a:cubicBezTo>
                  <a:cubicBezTo>
                    <a:pt x="39" y="79"/>
                    <a:pt x="41" y="233"/>
                    <a:pt x="41" y="294"/>
                  </a:cubicBezTo>
                  <a:cubicBezTo>
                    <a:pt x="41" y="300"/>
                    <a:pt x="41" y="300"/>
                    <a:pt x="41" y="300"/>
                  </a:cubicBezTo>
                  <a:cubicBezTo>
                    <a:pt x="39" y="279"/>
                    <a:pt x="36" y="235"/>
                    <a:pt x="34" y="193"/>
                  </a:cubicBezTo>
                  <a:cubicBezTo>
                    <a:pt x="31" y="147"/>
                    <a:pt x="29" y="104"/>
                    <a:pt x="24" y="93"/>
                  </a:cubicBezTo>
                  <a:cubicBezTo>
                    <a:pt x="23" y="92"/>
                    <a:pt x="23" y="91"/>
                    <a:pt x="22" y="91"/>
                  </a:cubicBezTo>
                  <a:cubicBezTo>
                    <a:pt x="21" y="90"/>
                    <a:pt x="19" y="90"/>
                    <a:pt x="18" y="91"/>
                  </a:cubicBezTo>
                  <a:cubicBezTo>
                    <a:pt x="13" y="94"/>
                    <a:pt x="16" y="162"/>
                    <a:pt x="17" y="171"/>
                  </a:cubicBezTo>
                  <a:cubicBezTo>
                    <a:pt x="17" y="182"/>
                    <a:pt x="18" y="191"/>
                    <a:pt x="18" y="196"/>
                  </a:cubicBezTo>
                  <a:cubicBezTo>
                    <a:pt x="18" y="202"/>
                    <a:pt x="17" y="231"/>
                    <a:pt x="15" y="259"/>
                  </a:cubicBezTo>
                  <a:cubicBezTo>
                    <a:pt x="14" y="241"/>
                    <a:pt x="13" y="222"/>
                    <a:pt x="12" y="203"/>
                  </a:cubicBezTo>
                  <a:cubicBezTo>
                    <a:pt x="9" y="157"/>
                    <a:pt x="6" y="115"/>
                    <a:pt x="7"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6"/>
            <p:cNvSpPr/>
            <p:nvPr/>
          </p:nvSpPr>
          <p:spPr bwMode="auto">
            <a:xfrm>
              <a:off x="5575" y="2136"/>
              <a:ext cx="263" cy="933"/>
            </a:xfrm>
            <a:custGeom>
              <a:avLst/>
              <a:gdLst>
                <a:gd name="T0" fmla="*/ 9 w 111"/>
                <a:gd name="T1" fmla="*/ 76 h 392"/>
                <a:gd name="T2" fmla="*/ 2 w 111"/>
                <a:gd name="T3" fmla="*/ 135 h 392"/>
                <a:gd name="T4" fmla="*/ 2 w 111"/>
                <a:gd name="T5" fmla="*/ 144 h 392"/>
                <a:gd name="T6" fmla="*/ 8 w 111"/>
                <a:gd name="T7" fmla="*/ 145 h 392"/>
                <a:gd name="T8" fmla="*/ 23 w 111"/>
                <a:gd name="T9" fmla="*/ 86 h 392"/>
                <a:gd name="T10" fmla="*/ 24 w 111"/>
                <a:gd name="T11" fmla="*/ 152 h 392"/>
                <a:gd name="T12" fmla="*/ 30 w 111"/>
                <a:gd name="T13" fmla="*/ 151 h 392"/>
                <a:gd name="T14" fmla="*/ 50 w 111"/>
                <a:gd name="T15" fmla="*/ 69 h 392"/>
                <a:gd name="T16" fmla="*/ 55 w 111"/>
                <a:gd name="T17" fmla="*/ 170 h 392"/>
                <a:gd name="T18" fmla="*/ 60 w 111"/>
                <a:gd name="T19" fmla="*/ 169 h 392"/>
                <a:gd name="T20" fmla="*/ 79 w 111"/>
                <a:gd name="T21" fmla="*/ 58 h 392"/>
                <a:gd name="T22" fmla="*/ 74 w 111"/>
                <a:gd name="T23" fmla="*/ 158 h 392"/>
                <a:gd name="T24" fmla="*/ 68 w 111"/>
                <a:gd name="T25" fmla="*/ 286 h 392"/>
                <a:gd name="T26" fmla="*/ 67 w 111"/>
                <a:gd name="T27" fmla="*/ 382 h 392"/>
                <a:gd name="T28" fmla="*/ 78 w 111"/>
                <a:gd name="T29" fmla="*/ 387 h 392"/>
                <a:gd name="T30" fmla="*/ 88 w 111"/>
                <a:gd name="T31" fmla="*/ 208 h 392"/>
                <a:gd name="T32" fmla="*/ 92 w 111"/>
                <a:gd name="T33" fmla="*/ 68 h 392"/>
                <a:gd name="T34" fmla="*/ 105 w 111"/>
                <a:gd name="T35" fmla="*/ 12 h 392"/>
                <a:gd name="T36" fmla="*/ 100 w 111"/>
                <a:gd name="T37" fmla="*/ 115 h 392"/>
                <a:gd name="T38" fmla="*/ 94 w 111"/>
                <a:gd name="T39" fmla="*/ 276 h 392"/>
                <a:gd name="T40" fmla="*/ 97 w 111"/>
                <a:gd name="T41" fmla="*/ 390 h 392"/>
                <a:gd name="T42" fmla="*/ 100 w 111"/>
                <a:gd name="T43" fmla="*/ 276 h 392"/>
                <a:gd name="T44" fmla="*/ 106 w 111"/>
                <a:gd name="T45" fmla="*/ 116 h 392"/>
                <a:gd name="T46" fmla="*/ 111 w 111"/>
                <a:gd name="T47" fmla="*/ 2 h 392"/>
                <a:gd name="T48" fmla="*/ 107 w 111"/>
                <a:gd name="T49" fmla="*/ 0 h 392"/>
                <a:gd name="T50" fmla="*/ 101 w 111"/>
                <a:gd name="T51" fmla="*/ 6 h 392"/>
                <a:gd name="T52" fmla="*/ 93 w 111"/>
                <a:gd name="T53" fmla="*/ 28 h 392"/>
                <a:gd name="T54" fmla="*/ 85 w 111"/>
                <a:gd name="T55" fmla="*/ 130 h 392"/>
                <a:gd name="T56" fmla="*/ 80 w 111"/>
                <a:gd name="T57" fmla="*/ 264 h 392"/>
                <a:gd name="T58" fmla="*/ 73 w 111"/>
                <a:gd name="T59" fmla="*/ 384 h 392"/>
                <a:gd name="T60" fmla="*/ 71 w 111"/>
                <a:gd name="T61" fmla="*/ 365 h 392"/>
                <a:gd name="T62" fmla="*/ 78 w 111"/>
                <a:gd name="T63" fmla="*/ 223 h 392"/>
                <a:gd name="T64" fmla="*/ 84 w 111"/>
                <a:gd name="T65" fmla="*/ 95 h 392"/>
                <a:gd name="T66" fmla="*/ 87 w 111"/>
                <a:gd name="T67" fmla="*/ 19 h 392"/>
                <a:gd name="T68" fmla="*/ 80 w 111"/>
                <a:gd name="T69" fmla="*/ 20 h 392"/>
                <a:gd name="T70" fmla="*/ 78 w 111"/>
                <a:gd name="T71" fmla="*/ 42 h 392"/>
                <a:gd name="T72" fmla="*/ 58 w 111"/>
                <a:gd name="T73" fmla="*/ 147 h 392"/>
                <a:gd name="T74" fmla="*/ 56 w 111"/>
                <a:gd name="T75" fmla="*/ 47 h 392"/>
                <a:gd name="T76" fmla="*/ 50 w 111"/>
                <a:gd name="T77" fmla="*/ 45 h 392"/>
                <a:gd name="T78" fmla="*/ 28 w 111"/>
                <a:gd name="T79" fmla="*/ 141 h 392"/>
                <a:gd name="T80" fmla="*/ 28 w 111"/>
                <a:gd name="T81" fmla="*/ 61 h 392"/>
                <a:gd name="T82" fmla="*/ 22 w 111"/>
                <a:gd name="T83" fmla="*/ 61 h 392"/>
                <a:gd name="T84" fmla="*/ 8 w 111"/>
                <a:gd name="T85" fmla="*/ 118 h 392"/>
                <a:gd name="T86" fmla="*/ 11 w 111"/>
                <a:gd name="T87" fmla="*/ 8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1" h="392">
                  <a:moveTo>
                    <a:pt x="11" y="80"/>
                  </a:moveTo>
                  <a:cubicBezTo>
                    <a:pt x="11" y="78"/>
                    <a:pt x="10" y="76"/>
                    <a:pt x="9" y="76"/>
                  </a:cubicBezTo>
                  <a:cubicBezTo>
                    <a:pt x="7" y="75"/>
                    <a:pt x="5" y="76"/>
                    <a:pt x="5" y="78"/>
                  </a:cubicBezTo>
                  <a:cubicBezTo>
                    <a:pt x="0" y="94"/>
                    <a:pt x="1" y="121"/>
                    <a:pt x="2" y="135"/>
                  </a:cubicBezTo>
                  <a:cubicBezTo>
                    <a:pt x="2" y="140"/>
                    <a:pt x="2" y="143"/>
                    <a:pt x="2" y="144"/>
                  </a:cubicBezTo>
                  <a:cubicBezTo>
                    <a:pt x="2" y="144"/>
                    <a:pt x="2" y="144"/>
                    <a:pt x="2" y="144"/>
                  </a:cubicBezTo>
                  <a:cubicBezTo>
                    <a:pt x="2" y="145"/>
                    <a:pt x="3" y="147"/>
                    <a:pt x="5" y="147"/>
                  </a:cubicBezTo>
                  <a:cubicBezTo>
                    <a:pt x="6" y="147"/>
                    <a:pt x="8" y="146"/>
                    <a:pt x="8" y="145"/>
                  </a:cubicBezTo>
                  <a:cubicBezTo>
                    <a:pt x="9" y="142"/>
                    <a:pt x="12" y="132"/>
                    <a:pt x="15" y="120"/>
                  </a:cubicBezTo>
                  <a:cubicBezTo>
                    <a:pt x="17" y="109"/>
                    <a:pt x="20" y="97"/>
                    <a:pt x="23" y="86"/>
                  </a:cubicBezTo>
                  <a:cubicBezTo>
                    <a:pt x="23" y="88"/>
                    <a:pt x="22" y="90"/>
                    <a:pt x="22" y="92"/>
                  </a:cubicBezTo>
                  <a:cubicBezTo>
                    <a:pt x="21" y="113"/>
                    <a:pt x="20" y="139"/>
                    <a:pt x="24" y="152"/>
                  </a:cubicBezTo>
                  <a:cubicBezTo>
                    <a:pt x="24" y="152"/>
                    <a:pt x="26" y="155"/>
                    <a:pt x="28" y="154"/>
                  </a:cubicBezTo>
                  <a:cubicBezTo>
                    <a:pt x="30" y="154"/>
                    <a:pt x="30" y="153"/>
                    <a:pt x="30" y="151"/>
                  </a:cubicBezTo>
                  <a:cubicBezTo>
                    <a:pt x="34" y="144"/>
                    <a:pt x="38" y="124"/>
                    <a:pt x="42" y="103"/>
                  </a:cubicBezTo>
                  <a:cubicBezTo>
                    <a:pt x="45" y="91"/>
                    <a:pt x="47" y="79"/>
                    <a:pt x="50" y="69"/>
                  </a:cubicBezTo>
                  <a:cubicBezTo>
                    <a:pt x="50" y="87"/>
                    <a:pt x="50" y="113"/>
                    <a:pt x="51" y="134"/>
                  </a:cubicBezTo>
                  <a:cubicBezTo>
                    <a:pt x="52" y="153"/>
                    <a:pt x="53" y="168"/>
                    <a:pt x="55" y="170"/>
                  </a:cubicBezTo>
                  <a:cubicBezTo>
                    <a:pt x="56" y="171"/>
                    <a:pt x="58" y="172"/>
                    <a:pt x="60" y="170"/>
                  </a:cubicBezTo>
                  <a:cubicBezTo>
                    <a:pt x="60" y="170"/>
                    <a:pt x="60" y="170"/>
                    <a:pt x="60" y="169"/>
                  </a:cubicBezTo>
                  <a:cubicBezTo>
                    <a:pt x="62" y="166"/>
                    <a:pt x="64" y="153"/>
                    <a:pt x="66" y="136"/>
                  </a:cubicBezTo>
                  <a:cubicBezTo>
                    <a:pt x="69" y="112"/>
                    <a:pt x="74" y="80"/>
                    <a:pt x="79" y="58"/>
                  </a:cubicBezTo>
                  <a:cubicBezTo>
                    <a:pt x="79" y="70"/>
                    <a:pt x="78" y="82"/>
                    <a:pt x="77" y="94"/>
                  </a:cubicBezTo>
                  <a:cubicBezTo>
                    <a:pt x="76" y="116"/>
                    <a:pt x="75" y="138"/>
                    <a:pt x="74" y="158"/>
                  </a:cubicBezTo>
                  <a:cubicBezTo>
                    <a:pt x="74" y="182"/>
                    <a:pt x="73" y="202"/>
                    <a:pt x="72" y="222"/>
                  </a:cubicBezTo>
                  <a:cubicBezTo>
                    <a:pt x="71" y="242"/>
                    <a:pt x="70" y="262"/>
                    <a:pt x="68" y="286"/>
                  </a:cubicBezTo>
                  <a:cubicBezTo>
                    <a:pt x="68" y="286"/>
                    <a:pt x="64" y="335"/>
                    <a:pt x="65" y="365"/>
                  </a:cubicBezTo>
                  <a:cubicBezTo>
                    <a:pt x="65" y="372"/>
                    <a:pt x="66" y="378"/>
                    <a:pt x="67" y="382"/>
                  </a:cubicBezTo>
                  <a:cubicBezTo>
                    <a:pt x="68" y="389"/>
                    <a:pt x="71" y="392"/>
                    <a:pt x="75" y="390"/>
                  </a:cubicBezTo>
                  <a:cubicBezTo>
                    <a:pt x="76" y="390"/>
                    <a:pt x="77" y="389"/>
                    <a:pt x="78" y="387"/>
                  </a:cubicBezTo>
                  <a:cubicBezTo>
                    <a:pt x="81" y="383"/>
                    <a:pt x="84" y="316"/>
                    <a:pt x="86" y="264"/>
                  </a:cubicBezTo>
                  <a:cubicBezTo>
                    <a:pt x="87" y="237"/>
                    <a:pt x="88" y="215"/>
                    <a:pt x="88" y="208"/>
                  </a:cubicBezTo>
                  <a:cubicBezTo>
                    <a:pt x="90" y="185"/>
                    <a:pt x="91" y="158"/>
                    <a:pt x="91" y="131"/>
                  </a:cubicBezTo>
                  <a:cubicBezTo>
                    <a:pt x="91" y="110"/>
                    <a:pt x="91" y="89"/>
                    <a:pt x="92" y="68"/>
                  </a:cubicBezTo>
                  <a:cubicBezTo>
                    <a:pt x="93" y="44"/>
                    <a:pt x="96" y="38"/>
                    <a:pt x="99" y="30"/>
                  </a:cubicBezTo>
                  <a:cubicBezTo>
                    <a:pt x="100" y="26"/>
                    <a:pt x="102" y="21"/>
                    <a:pt x="105" y="12"/>
                  </a:cubicBezTo>
                  <a:cubicBezTo>
                    <a:pt x="105" y="12"/>
                    <a:pt x="105" y="12"/>
                    <a:pt x="105" y="12"/>
                  </a:cubicBezTo>
                  <a:cubicBezTo>
                    <a:pt x="104" y="30"/>
                    <a:pt x="101" y="76"/>
                    <a:pt x="100" y="115"/>
                  </a:cubicBezTo>
                  <a:cubicBezTo>
                    <a:pt x="98" y="144"/>
                    <a:pt x="97" y="169"/>
                    <a:pt x="97" y="176"/>
                  </a:cubicBezTo>
                  <a:cubicBezTo>
                    <a:pt x="95" y="209"/>
                    <a:pt x="94" y="242"/>
                    <a:pt x="94" y="276"/>
                  </a:cubicBezTo>
                  <a:cubicBezTo>
                    <a:pt x="93" y="311"/>
                    <a:pt x="93" y="347"/>
                    <a:pt x="94" y="387"/>
                  </a:cubicBezTo>
                  <a:cubicBezTo>
                    <a:pt x="94" y="389"/>
                    <a:pt x="95" y="390"/>
                    <a:pt x="97" y="390"/>
                  </a:cubicBezTo>
                  <a:cubicBezTo>
                    <a:pt x="99" y="390"/>
                    <a:pt x="100" y="389"/>
                    <a:pt x="100" y="387"/>
                  </a:cubicBezTo>
                  <a:cubicBezTo>
                    <a:pt x="100" y="347"/>
                    <a:pt x="100" y="311"/>
                    <a:pt x="100" y="276"/>
                  </a:cubicBezTo>
                  <a:cubicBezTo>
                    <a:pt x="100" y="242"/>
                    <a:pt x="101" y="210"/>
                    <a:pt x="103" y="176"/>
                  </a:cubicBezTo>
                  <a:cubicBezTo>
                    <a:pt x="103" y="169"/>
                    <a:pt x="104" y="144"/>
                    <a:pt x="106" y="116"/>
                  </a:cubicBezTo>
                  <a:cubicBezTo>
                    <a:pt x="108" y="70"/>
                    <a:pt x="111" y="16"/>
                    <a:pt x="111" y="4"/>
                  </a:cubicBezTo>
                  <a:cubicBezTo>
                    <a:pt x="111" y="4"/>
                    <a:pt x="111" y="3"/>
                    <a:pt x="111" y="2"/>
                  </a:cubicBezTo>
                  <a:cubicBezTo>
                    <a:pt x="111" y="1"/>
                    <a:pt x="109" y="0"/>
                    <a:pt x="107" y="0"/>
                  </a:cubicBezTo>
                  <a:cubicBezTo>
                    <a:pt x="107" y="0"/>
                    <a:pt x="107" y="0"/>
                    <a:pt x="107" y="0"/>
                  </a:cubicBezTo>
                  <a:cubicBezTo>
                    <a:pt x="104" y="1"/>
                    <a:pt x="103" y="3"/>
                    <a:pt x="102" y="5"/>
                  </a:cubicBezTo>
                  <a:cubicBezTo>
                    <a:pt x="102" y="5"/>
                    <a:pt x="102" y="6"/>
                    <a:pt x="101" y="6"/>
                  </a:cubicBezTo>
                  <a:cubicBezTo>
                    <a:pt x="100" y="7"/>
                    <a:pt x="99" y="8"/>
                    <a:pt x="99" y="9"/>
                  </a:cubicBezTo>
                  <a:cubicBezTo>
                    <a:pt x="99" y="10"/>
                    <a:pt x="94" y="26"/>
                    <a:pt x="93" y="28"/>
                  </a:cubicBezTo>
                  <a:cubicBezTo>
                    <a:pt x="90" y="37"/>
                    <a:pt x="87" y="43"/>
                    <a:pt x="86" y="68"/>
                  </a:cubicBezTo>
                  <a:cubicBezTo>
                    <a:pt x="85" y="88"/>
                    <a:pt x="85" y="109"/>
                    <a:pt x="85" y="130"/>
                  </a:cubicBezTo>
                  <a:cubicBezTo>
                    <a:pt x="84" y="157"/>
                    <a:pt x="84" y="184"/>
                    <a:pt x="82" y="208"/>
                  </a:cubicBezTo>
                  <a:cubicBezTo>
                    <a:pt x="81" y="214"/>
                    <a:pt x="81" y="237"/>
                    <a:pt x="80" y="264"/>
                  </a:cubicBezTo>
                  <a:cubicBezTo>
                    <a:pt x="78" y="315"/>
                    <a:pt x="75" y="381"/>
                    <a:pt x="73" y="383"/>
                  </a:cubicBezTo>
                  <a:cubicBezTo>
                    <a:pt x="73" y="384"/>
                    <a:pt x="73" y="384"/>
                    <a:pt x="73" y="384"/>
                  </a:cubicBezTo>
                  <a:cubicBezTo>
                    <a:pt x="72" y="385"/>
                    <a:pt x="73" y="383"/>
                    <a:pt x="73" y="381"/>
                  </a:cubicBezTo>
                  <a:cubicBezTo>
                    <a:pt x="72" y="377"/>
                    <a:pt x="71" y="372"/>
                    <a:pt x="71" y="365"/>
                  </a:cubicBezTo>
                  <a:cubicBezTo>
                    <a:pt x="70" y="335"/>
                    <a:pt x="74" y="287"/>
                    <a:pt x="74" y="287"/>
                  </a:cubicBezTo>
                  <a:cubicBezTo>
                    <a:pt x="76" y="263"/>
                    <a:pt x="77" y="243"/>
                    <a:pt x="78" y="223"/>
                  </a:cubicBezTo>
                  <a:cubicBezTo>
                    <a:pt x="79" y="203"/>
                    <a:pt x="80" y="182"/>
                    <a:pt x="80" y="158"/>
                  </a:cubicBezTo>
                  <a:cubicBezTo>
                    <a:pt x="81" y="138"/>
                    <a:pt x="82" y="116"/>
                    <a:pt x="84" y="95"/>
                  </a:cubicBezTo>
                  <a:cubicBezTo>
                    <a:pt x="85" y="68"/>
                    <a:pt x="87" y="42"/>
                    <a:pt x="87" y="20"/>
                  </a:cubicBezTo>
                  <a:cubicBezTo>
                    <a:pt x="87" y="20"/>
                    <a:pt x="87" y="19"/>
                    <a:pt x="87" y="19"/>
                  </a:cubicBezTo>
                  <a:cubicBezTo>
                    <a:pt x="86" y="14"/>
                    <a:pt x="81" y="14"/>
                    <a:pt x="80" y="19"/>
                  </a:cubicBezTo>
                  <a:cubicBezTo>
                    <a:pt x="80" y="20"/>
                    <a:pt x="80" y="20"/>
                    <a:pt x="80" y="20"/>
                  </a:cubicBezTo>
                  <a:cubicBezTo>
                    <a:pt x="80" y="23"/>
                    <a:pt x="80" y="27"/>
                    <a:pt x="80" y="31"/>
                  </a:cubicBezTo>
                  <a:cubicBezTo>
                    <a:pt x="80" y="35"/>
                    <a:pt x="79" y="39"/>
                    <a:pt x="78" y="42"/>
                  </a:cubicBezTo>
                  <a:cubicBezTo>
                    <a:pt x="70" y="63"/>
                    <a:pt x="64" y="105"/>
                    <a:pt x="60" y="135"/>
                  </a:cubicBezTo>
                  <a:cubicBezTo>
                    <a:pt x="59" y="139"/>
                    <a:pt x="59" y="143"/>
                    <a:pt x="58" y="147"/>
                  </a:cubicBezTo>
                  <a:cubicBezTo>
                    <a:pt x="58" y="143"/>
                    <a:pt x="58" y="139"/>
                    <a:pt x="58" y="134"/>
                  </a:cubicBezTo>
                  <a:cubicBezTo>
                    <a:pt x="56" y="101"/>
                    <a:pt x="56" y="54"/>
                    <a:pt x="56" y="47"/>
                  </a:cubicBezTo>
                  <a:cubicBezTo>
                    <a:pt x="56" y="46"/>
                    <a:pt x="55" y="45"/>
                    <a:pt x="54" y="44"/>
                  </a:cubicBezTo>
                  <a:cubicBezTo>
                    <a:pt x="52" y="43"/>
                    <a:pt x="51" y="44"/>
                    <a:pt x="50" y="45"/>
                  </a:cubicBezTo>
                  <a:cubicBezTo>
                    <a:pt x="44" y="58"/>
                    <a:pt x="39" y="88"/>
                    <a:pt x="36" y="102"/>
                  </a:cubicBezTo>
                  <a:cubicBezTo>
                    <a:pt x="33" y="118"/>
                    <a:pt x="30" y="133"/>
                    <a:pt x="28" y="141"/>
                  </a:cubicBezTo>
                  <a:cubicBezTo>
                    <a:pt x="27" y="128"/>
                    <a:pt x="28" y="109"/>
                    <a:pt x="29" y="93"/>
                  </a:cubicBezTo>
                  <a:cubicBezTo>
                    <a:pt x="29" y="78"/>
                    <a:pt x="30" y="66"/>
                    <a:pt x="28" y="61"/>
                  </a:cubicBezTo>
                  <a:cubicBezTo>
                    <a:pt x="28" y="60"/>
                    <a:pt x="27" y="59"/>
                    <a:pt x="26" y="59"/>
                  </a:cubicBezTo>
                  <a:cubicBezTo>
                    <a:pt x="24" y="58"/>
                    <a:pt x="23" y="59"/>
                    <a:pt x="22" y="61"/>
                  </a:cubicBezTo>
                  <a:cubicBezTo>
                    <a:pt x="22" y="61"/>
                    <a:pt x="22" y="61"/>
                    <a:pt x="22" y="61"/>
                  </a:cubicBezTo>
                  <a:cubicBezTo>
                    <a:pt x="22" y="62"/>
                    <a:pt x="14" y="94"/>
                    <a:pt x="8" y="118"/>
                  </a:cubicBezTo>
                  <a:cubicBezTo>
                    <a:pt x="8" y="122"/>
                    <a:pt x="8" y="122"/>
                    <a:pt x="8" y="122"/>
                  </a:cubicBezTo>
                  <a:cubicBezTo>
                    <a:pt x="7" y="108"/>
                    <a:pt x="7" y="91"/>
                    <a:pt x="11"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7"/>
            <p:cNvSpPr/>
            <p:nvPr/>
          </p:nvSpPr>
          <p:spPr bwMode="auto">
            <a:xfrm>
              <a:off x="5850" y="2151"/>
              <a:ext cx="369" cy="285"/>
            </a:xfrm>
            <a:custGeom>
              <a:avLst/>
              <a:gdLst>
                <a:gd name="T0" fmla="*/ 5 w 156"/>
                <a:gd name="T1" fmla="*/ 1 h 120"/>
                <a:gd name="T2" fmla="*/ 1 w 156"/>
                <a:gd name="T3" fmla="*/ 1 h 120"/>
                <a:gd name="T4" fmla="*/ 1 w 156"/>
                <a:gd name="T5" fmla="*/ 6 h 120"/>
                <a:gd name="T6" fmla="*/ 65 w 156"/>
                <a:gd name="T7" fmla="*/ 53 h 120"/>
                <a:gd name="T8" fmla="*/ 127 w 156"/>
                <a:gd name="T9" fmla="*/ 99 h 120"/>
                <a:gd name="T10" fmla="*/ 135 w 156"/>
                <a:gd name="T11" fmla="*/ 107 h 120"/>
                <a:gd name="T12" fmla="*/ 151 w 156"/>
                <a:gd name="T13" fmla="*/ 119 h 120"/>
                <a:gd name="T14" fmla="*/ 155 w 156"/>
                <a:gd name="T15" fmla="*/ 117 h 120"/>
                <a:gd name="T16" fmla="*/ 153 w 156"/>
                <a:gd name="T17" fmla="*/ 113 h 120"/>
                <a:gd name="T18" fmla="*/ 139 w 156"/>
                <a:gd name="T19" fmla="*/ 102 h 120"/>
                <a:gd name="T20" fmla="*/ 69 w 156"/>
                <a:gd name="T21" fmla="*/ 48 h 120"/>
                <a:gd name="T22" fmla="*/ 5 w 156"/>
                <a:gd name="T23" fmla="*/ 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6" h="120">
                  <a:moveTo>
                    <a:pt x="5" y="1"/>
                  </a:moveTo>
                  <a:cubicBezTo>
                    <a:pt x="4" y="0"/>
                    <a:pt x="2" y="0"/>
                    <a:pt x="1" y="1"/>
                  </a:cubicBezTo>
                  <a:cubicBezTo>
                    <a:pt x="0" y="3"/>
                    <a:pt x="0" y="5"/>
                    <a:pt x="1" y="6"/>
                  </a:cubicBezTo>
                  <a:cubicBezTo>
                    <a:pt x="6" y="9"/>
                    <a:pt x="36" y="32"/>
                    <a:pt x="65" y="53"/>
                  </a:cubicBezTo>
                  <a:cubicBezTo>
                    <a:pt x="92" y="74"/>
                    <a:pt x="120" y="94"/>
                    <a:pt x="127" y="99"/>
                  </a:cubicBezTo>
                  <a:cubicBezTo>
                    <a:pt x="128" y="101"/>
                    <a:pt x="131" y="104"/>
                    <a:pt x="135" y="107"/>
                  </a:cubicBezTo>
                  <a:cubicBezTo>
                    <a:pt x="142" y="113"/>
                    <a:pt x="151" y="119"/>
                    <a:pt x="151" y="119"/>
                  </a:cubicBezTo>
                  <a:cubicBezTo>
                    <a:pt x="153" y="120"/>
                    <a:pt x="155" y="119"/>
                    <a:pt x="155" y="117"/>
                  </a:cubicBezTo>
                  <a:cubicBezTo>
                    <a:pt x="156" y="115"/>
                    <a:pt x="155" y="114"/>
                    <a:pt x="153" y="113"/>
                  </a:cubicBezTo>
                  <a:cubicBezTo>
                    <a:pt x="153" y="113"/>
                    <a:pt x="145" y="107"/>
                    <a:pt x="139" y="102"/>
                  </a:cubicBezTo>
                  <a:cubicBezTo>
                    <a:pt x="116" y="83"/>
                    <a:pt x="93" y="67"/>
                    <a:pt x="69" y="48"/>
                  </a:cubicBezTo>
                  <a:cubicBezTo>
                    <a:pt x="39" y="27"/>
                    <a:pt x="10" y="5"/>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8"/>
            <p:cNvSpPr/>
            <p:nvPr/>
          </p:nvSpPr>
          <p:spPr bwMode="auto">
            <a:xfrm>
              <a:off x="5807" y="2151"/>
              <a:ext cx="429" cy="271"/>
            </a:xfrm>
            <a:custGeom>
              <a:avLst/>
              <a:gdLst>
                <a:gd name="T0" fmla="*/ 7 w 181"/>
                <a:gd name="T1" fmla="*/ 3 h 114"/>
                <a:gd name="T2" fmla="*/ 3 w 181"/>
                <a:gd name="T3" fmla="*/ 0 h 114"/>
                <a:gd name="T4" fmla="*/ 1 w 181"/>
                <a:gd name="T5" fmla="*/ 4 h 114"/>
                <a:gd name="T6" fmla="*/ 10 w 181"/>
                <a:gd name="T7" fmla="*/ 13 h 114"/>
                <a:gd name="T8" fmla="*/ 30 w 181"/>
                <a:gd name="T9" fmla="*/ 28 h 114"/>
                <a:gd name="T10" fmla="*/ 101 w 181"/>
                <a:gd name="T11" fmla="*/ 72 h 114"/>
                <a:gd name="T12" fmla="*/ 175 w 181"/>
                <a:gd name="T13" fmla="*/ 113 h 114"/>
                <a:gd name="T14" fmla="*/ 180 w 181"/>
                <a:gd name="T15" fmla="*/ 112 h 114"/>
                <a:gd name="T16" fmla="*/ 178 w 181"/>
                <a:gd name="T17" fmla="*/ 107 h 114"/>
                <a:gd name="T18" fmla="*/ 105 w 181"/>
                <a:gd name="T19" fmla="*/ 66 h 114"/>
                <a:gd name="T20" fmla="*/ 33 w 181"/>
                <a:gd name="T21" fmla="*/ 23 h 114"/>
                <a:gd name="T22" fmla="*/ 14 w 181"/>
                <a:gd name="T23" fmla="*/ 8 h 114"/>
                <a:gd name="T24" fmla="*/ 7 w 181"/>
                <a:gd name="T25" fmla="*/ 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1" h="114">
                  <a:moveTo>
                    <a:pt x="7" y="3"/>
                  </a:moveTo>
                  <a:cubicBezTo>
                    <a:pt x="7" y="1"/>
                    <a:pt x="5" y="0"/>
                    <a:pt x="3" y="0"/>
                  </a:cubicBezTo>
                  <a:cubicBezTo>
                    <a:pt x="1" y="1"/>
                    <a:pt x="0" y="3"/>
                    <a:pt x="1" y="4"/>
                  </a:cubicBezTo>
                  <a:cubicBezTo>
                    <a:pt x="1" y="6"/>
                    <a:pt x="5" y="10"/>
                    <a:pt x="10" y="13"/>
                  </a:cubicBezTo>
                  <a:cubicBezTo>
                    <a:pt x="17" y="19"/>
                    <a:pt x="27" y="26"/>
                    <a:pt x="30" y="28"/>
                  </a:cubicBezTo>
                  <a:cubicBezTo>
                    <a:pt x="49" y="41"/>
                    <a:pt x="75" y="57"/>
                    <a:pt x="101" y="72"/>
                  </a:cubicBezTo>
                  <a:cubicBezTo>
                    <a:pt x="128" y="87"/>
                    <a:pt x="154" y="102"/>
                    <a:pt x="175" y="113"/>
                  </a:cubicBezTo>
                  <a:cubicBezTo>
                    <a:pt x="177" y="114"/>
                    <a:pt x="179" y="113"/>
                    <a:pt x="180" y="112"/>
                  </a:cubicBezTo>
                  <a:cubicBezTo>
                    <a:pt x="181" y="110"/>
                    <a:pt x="180" y="108"/>
                    <a:pt x="178" y="107"/>
                  </a:cubicBezTo>
                  <a:cubicBezTo>
                    <a:pt x="157" y="97"/>
                    <a:pt x="131" y="82"/>
                    <a:pt x="105" y="66"/>
                  </a:cubicBezTo>
                  <a:cubicBezTo>
                    <a:pt x="78" y="51"/>
                    <a:pt x="53" y="35"/>
                    <a:pt x="33" y="23"/>
                  </a:cubicBezTo>
                  <a:cubicBezTo>
                    <a:pt x="30" y="21"/>
                    <a:pt x="21" y="14"/>
                    <a:pt x="14" y="8"/>
                  </a:cubicBezTo>
                  <a:cubicBezTo>
                    <a:pt x="10" y="5"/>
                    <a:pt x="7" y="3"/>
                    <a:pt x="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9"/>
            <p:cNvSpPr/>
            <p:nvPr/>
          </p:nvSpPr>
          <p:spPr bwMode="auto">
            <a:xfrm>
              <a:off x="6167" y="2353"/>
              <a:ext cx="41" cy="697"/>
            </a:xfrm>
            <a:custGeom>
              <a:avLst/>
              <a:gdLst>
                <a:gd name="T0" fmla="*/ 17 w 17"/>
                <a:gd name="T1" fmla="*/ 3 h 293"/>
                <a:gd name="T2" fmla="*/ 14 w 17"/>
                <a:gd name="T3" fmla="*/ 0 h 293"/>
                <a:gd name="T4" fmla="*/ 10 w 17"/>
                <a:gd name="T5" fmla="*/ 3 h 293"/>
                <a:gd name="T6" fmla="*/ 3 w 17"/>
                <a:gd name="T7" fmla="*/ 143 h 293"/>
                <a:gd name="T8" fmla="*/ 2 w 17"/>
                <a:gd name="T9" fmla="*/ 263 h 293"/>
                <a:gd name="T10" fmla="*/ 2 w 17"/>
                <a:gd name="T11" fmla="*/ 293 h 293"/>
                <a:gd name="T12" fmla="*/ 2 w 17"/>
                <a:gd name="T13" fmla="*/ 293 h 293"/>
                <a:gd name="T14" fmla="*/ 8 w 17"/>
                <a:gd name="T15" fmla="*/ 293 h 293"/>
                <a:gd name="T16" fmla="*/ 8 w 17"/>
                <a:gd name="T17" fmla="*/ 293 h 293"/>
                <a:gd name="T18" fmla="*/ 8 w 17"/>
                <a:gd name="T19" fmla="*/ 262 h 293"/>
                <a:gd name="T20" fmla="*/ 9 w 17"/>
                <a:gd name="T21" fmla="*/ 143 h 293"/>
                <a:gd name="T22" fmla="*/ 17 w 17"/>
                <a:gd name="T23" fmla="*/ 3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293">
                  <a:moveTo>
                    <a:pt x="17" y="3"/>
                  </a:moveTo>
                  <a:cubicBezTo>
                    <a:pt x="17" y="2"/>
                    <a:pt x="16" y="0"/>
                    <a:pt x="14" y="0"/>
                  </a:cubicBezTo>
                  <a:cubicBezTo>
                    <a:pt x="12" y="0"/>
                    <a:pt x="11" y="1"/>
                    <a:pt x="10" y="3"/>
                  </a:cubicBezTo>
                  <a:cubicBezTo>
                    <a:pt x="8" y="23"/>
                    <a:pt x="5" y="84"/>
                    <a:pt x="3" y="143"/>
                  </a:cubicBezTo>
                  <a:cubicBezTo>
                    <a:pt x="1" y="197"/>
                    <a:pt x="0" y="249"/>
                    <a:pt x="2" y="263"/>
                  </a:cubicBezTo>
                  <a:cubicBezTo>
                    <a:pt x="3" y="273"/>
                    <a:pt x="2" y="283"/>
                    <a:pt x="2" y="293"/>
                  </a:cubicBezTo>
                  <a:cubicBezTo>
                    <a:pt x="2" y="293"/>
                    <a:pt x="2" y="293"/>
                    <a:pt x="2" y="293"/>
                  </a:cubicBezTo>
                  <a:cubicBezTo>
                    <a:pt x="8" y="293"/>
                    <a:pt x="8" y="293"/>
                    <a:pt x="8" y="293"/>
                  </a:cubicBezTo>
                  <a:cubicBezTo>
                    <a:pt x="8" y="293"/>
                    <a:pt x="8" y="293"/>
                    <a:pt x="8" y="293"/>
                  </a:cubicBezTo>
                  <a:cubicBezTo>
                    <a:pt x="9" y="283"/>
                    <a:pt x="10" y="273"/>
                    <a:pt x="8" y="262"/>
                  </a:cubicBezTo>
                  <a:cubicBezTo>
                    <a:pt x="7" y="249"/>
                    <a:pt x="7" y="197"/>
                    <a:pt x="9" y="143"/>
                  </a:cubicBezTo>
                  <a:cubicBezTo>
                    <a:pt x="11" y="85"/>
                    <a:pt x="14" y="24"/>
                    <a:pt x="1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10"/>
            <p:cNvSpPr/>
            <p:nvPr/>
          </p:nvSpPr>
          <p:spPr bwMode="auto">
            <a:xfrm>
              <a:off x="5286" y="2327"/>
              <a:ext cx="478" cy="249"/>
            </a:xfrm>
            <a:custGeom>
              <a:avLst/>
              <a:gdLst>
                <a:gd name="T0" fmla="*/ 5 w 202"/>
                <a:gd name="T1" fmla="*/ 1 h 105"/>
                <a:gd name="T2" fmla="*/ 1 w 202"/>
                <a:gd name="T3" fmla="*/ 2 h 105"/>
                <a:gd name="T4" fmla="*/ 1 w 202"/>
                <a:gd name="T5" fmla="*/ 7 h 105"/>
                <a:gd name="T6" fmla="*/ 34 w 202"/>
                <a:gd name="T7" fmla="*/ 26 h 105"/>
                <a:gd name="T8" fmla="*/ 72 w 202"/>
                <a:gd name="T9" fmla="*/ 42 h 105"/>
                <a:gd name="T10" fmla="*/ 74 w 202"/>
                <a:gd name="T11" fmla="*/ 43 h 105"/>
                <a:gd name="T12" fmla="*/ 154 w 202"/>
                <a:gd name="T13" fmla="*/ 77 h 105"/>
                <a:gd name="T14" fmla="*/ 166 w 202"/>
                <a:gd name="T15" fmla="*/ 83 h 105"/>
                <a:gd name="T16" fmla="*/ 186 w 202"/>
                <a:gd name="T17" fmla="*/ 95 h 105"/>
                <a:gd name="T18" fmla="*/ 196 w 202"/>
                <a:gd name="T19" fmla="*/ 102 h 105"/>
                <a:gd name="T20" fmla="*/ 200 w 202"/>
                <a:gd name="T21" fmla="*/ 104 h 105"/>
                <a:gd name="T22" fmla="*/ 201 w 202"/>
                <a:gd name="T23" fmla="*/ 99 h 105"/>
                <a:gd name="T24" fmla="*/ 190 w 202"/>
                <a:gd name="T25" fmla="*/ 90 h 105"/>
                <a:gd name="T26" fmla="*/ 169 w 202"/>
                <a:gd name="T27" fmla="*/ 77 h 105"/>
                <a:gd name="T28" fmla="*/ 157 w 202"/>
                <a:gd name="T29" fmla="*/ 71 h 105"/>
                <a:gd name="T30" fmla="*/ 76 w 202"/>
                <a:gd name="T31" fmla="*/ 37 h 105"/>
                <a:gd name="T32" fmla="*/ 74 w 202"/>
                <a:gd name="T33" fmla="*/ 36 h 105"/>
                <a:gd name="T34" fmla="*/ 37 w 202"/>
                <a:gd name="T35" fmla="*/ 21 h 105"/>
                <a:gd name="T36" fmla="*/ 5 w 202"/>
                <a:gd name="T37" fmla="*/ 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2" h="105">
                  <a:moveTo>
                    <a:pt x="5" y="1"/>
                  </a:moveTo>
                  <a:cubicBezTo>
                    <a:pt x="4" y="0"/>
                    <a:pt x="2" y="1"/>
                    <a:pt x="1" y="2"/>
                  </a:cubicBezTo>
                  <a:cubicBezTo>
                    <a:pt x="0" y="3"/>
                    <a:pt x="0" y="5"/>
                    <a:pt x="1" y="7"/>
                  </a:cubicBezTo>
                  <a:cubicBezTo>
                    <a:pt x="9" y="13"/>
                    <a:pt x="22" y="20"/>
                    <a:pt x="34" y="26"/>
                  </a:cubicBezTo>
                  <a:cubicBezTo>
                    <a:pt x="48" y="33"/>
                    <a:pt x="62" y="39"/>
                    <a:pt x="72" y="42"/>
                  </a:cubicBezTo>
                  <a:cubicBezTo>
                    <a:pt x="74" y="43"/>
                    <a:pt x="74" y="43"/>
                    <a:pt x="74" y="43"/>
                  </a:cubicBezTo>
                  <a:cubicBezTo>
                    <a:pt x="109" y="54"/>
                    <a:pt x="125" y="62"/>
                    <a:pt x="154" y="77"/>
                  </a:cubicBezTo>
                  <a:cubicBezTo>
                    <a:pt x="157" y="78"/>
                    <a:pt x="160" y="80"/>
                    <a:pt x="166" y="83"/>
                  </a:cubicBezTo>
                  <a:cubicBezTo>
                    <a:pt x="169" y="84"/>
                    <a:pt x="178" y="90"/>
                    <a:pt x="186" y="95"/>
                  </a:cubicBezTo>
                  <a:cubicBezTo>
                    <a:pt x="191" y="99"/>
                    <a:pt x="195" y="102"/>
                    <a:pt x="196" y="102"/>
                  </a:cubicBezTo>
                  <a:cubicBezTo>
                    <a:pt x="197" y="104"/>
                    <a:pt x="199" y="105"/>
                    <a:pt x="200" y="104"/>
                  </a:cubicBezTo>
                  <a:cubicBezTo>
                    <a:pt x="202" y="103"/>
                    <a:pt x="202" y="101"/>
                    <a:pt x="201" y="99"/>
                  </a:cubicBezTo>
                  <a:cubicBezTo>
                    <a:pt x="200" y="98"/>
                    <a:pt x="196" y="94"/>
                    <a:pt x="190" y="90"/>
                  </a:cubicBezTo>
                  <a:cubicBezTo>
                    <a:pt x="182" y="85"/>
                    <a:pt x="172" y="78"/>
                    <a:pt x="169" y="77"/>
                  </a:cubicBezTo>
                  <a:cubicBezTo>
                    <a:pt x="167" y="76"/>
                    <a:pt x="162" y="73"/>
                    <a:pt x="157" y="71"/>
                  </a:cubicBezTo>
                  <a:cubicBezTo>
                    <a:pt x="128" y="57"/>
                    <a:pt x="111" y="48"/>
                    <a:pt x="76" y="37"/>
                  </a:cubicBezTo>
                  <a:cubicBezTo>
                    <a:pt x="74" y="36"/>
                    <a:pt x="74" y="36"/>
                    <a:pt x="74" y="36"/>
                  </a:cubicBezTo>
                  <a:cubicBezTo>
                    <a:pt x="64" y="33"/>
                    <a:pt x="51" y="27"/>
                    <a:pt x="37" y="21"/>
                  </a:cubicBezTo>
                  <a:cubicBezTo>
                    <a:pt x="25" y="14"/>
                    <a:pt x="13" y="7"/>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11"/>
            <p:cNvSpPr/>
            <p:nvPr/>
          </p:nvSpPr>
          <p:spPr bwMode="auto">
            <a:xfrm>
              <a:off x="5314" y="2367"/>
              <a:ext cx="448" cy="205"/>
            </a:xfrm>
            <a:custGeom>
              <a:avLst/>
              <a:gdLst>
                <a:gd name="T0" fmla="*/ 5 w 189"/>
                <a:gd name="T1" fmla="*/ 1 h 86"/>
                <a:gd name="T2" fmla="*/ 1 w 189"/>
                <a:gd name="T3" fmla="*/ 2 h 86"/>
                <a:gd name="T4" fmla="*/ 2 w 189"/>
                <a:gd name="T5" fmla="*/ 6 h 86"/>
                <a:gd name="T6" fmla="*/ 110 w 189"/>
                <a:gd name="T7" fmla="*/ 54 h 86"/>
                <a:gd name="T8" fmla="*/ 185 w 189"/>
                <a:gd name="T9" fmla="*/ 86 h 86"/>
                <a:gd name="T10" fmla="*/ 189 w 189"/>
                <a:gd name="T11" fmla="*/ 83 h 86"/>
                <a:gd name="T12" fmla="*/ 186 w 189"/>
                <a:gd name="T13" fmla="*/ 80 h 86"/>
                <a:gd name="T14" fmla="*/ 112 w 189"/>
                <a:gd name="T15" fmla="*/ 48 h 86"/>
                <a:gd name="T16" fmla="*/ 5 w 189"/>
                <a:gd name="T17" fmla="*/ 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6">
                  <a:moveTo>
                    <a:pt x="5" y="1"/>
                  </a:moveTo>
                  <a:cubicBezTo>
                    <a:pt x="3" y="0"/>
                    <a:pt x="2" y="0"/>
                    <a:pt x="1" y="2"/>
                  </a:cubicBezTo>
                  <a:cubicBezTo>
                    <a:pt x="0" y="3"/>
                    <a:pt x="0" y="5"/>
                    <a:pt x="2" y="6"/>
                  </a:cubicBezTo>
                  <a:cubicBezTo>
                    <a:pt x="7" y="9"/>
                    <a:pt x="61" y="33"/>
                    <a:pt x="110" y="54"/>
                  </a:cubicBezTo>
                  <a:cubicBezTo>
                    <a:pt x="148" y="71"/>
                    <a:pt x="182" y="86"/>
                    <a:pt x="185" y="86"/>
                  </a:cubicBezTo>
                  <a:cubicBezTo>
                    <a:pt x="187" y="86"/>
                    <a:pt x="189" y="85"/>
                    <a:pt x="189" y="83"/>
                  </a:cubicBezTo>
                  <a:cubicBezTo>
                    <a:pt x="189" y="81"/>
                    <a:pt x="188" y="80"/>
                    <a:pt x="186" y="80"/>
                  </a:cubicBezTo>
                  <a:cubicBezTo>
                    <a:pt x="184" y="79"/>
                    <a:pt x="150" y="65"/>
                    <a:pt x="112" y="48"/>
                  </a:cubicBezTo>
                  <a:cubicBezTo>
                    <a:pt x="64" y="28"/>
                    <a:pt x="10" y="3"/>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12"/>
            <p:cNvSpPr/>
            <p:nvPr/>
          </p:nvSpPr>
          <p:spPr bwMode="auto">
            <a:xfrm>
              <a:off x="4788" y="3035"/>
              <a:ext cx="2005" cy="212"/>
            </a:xfrm>
            <a:custGeom>
              <a:avLst/>
              <a:gdLst>
                <a:gd name="T0" fmla="*/ 587 w 846"/>
                <a:gd name="T1" fmla="*/ 3 h 89"/>
                <a:gd name="T2" fmla="*/ 584 w 846"/>
                <a:gd name="T3" fmla="*/ 6 h 89"/>
                <a:gd name="T4" fmla="*/ 587 w 846"/>
                <a:gd name="T5" fmla="*/ 10 h 89"/>
                <a:gd name="T6" fmla="*/ 840 w 846"/>
                <a:gd name="T7" fmla="*/ 21 h 89"/>
                <a:gd name="T8" fmla="*/ 838 w 846"/>
                <a:gd name="T9" fmla="*/ 24 h 89"/>
                <a:gd name="T10" fmla="*/ 820 w 846"/>
                <a:gd name="T11" fmla="*/ 26 h 89"/>
                <a:gd name="T12" fmla="*/ 784 w 846"/>
                <a:gd name="T13" fmla="*/ 29 h 89"/>
                <a:gd name="T14" fmla="*/ 661 w 846"/>
                <a:gd name="T15" fmla="*/ 25 h 89"/>
                <a:gd name="T16" fmla="*/ 552 w 846"/>
                <a:gd name="T17" fmla="*/ 20 h 89"/>
                <a:gd name="T18" fmla="*/ 538 w 846"/>
                <a:gd name="T19" fmla="*/ 20 h 89"/>
                <a:gd name="T20" fmla="*/ 421 w 846"/>
                <a:gd name="T21" fmla="*/ 20 h 89"/>
                <a:gd name="T22" fmla="*/ 29 w 846"/>
                <a:gd name="T23" fmla="*/ 35 h 89"/>
                <a:gd name="T24" fmla="*/ 4 w 846"/>
                <a:gd name="T25" fmla="*/ 43 h 89"/>
                <a:gd name="T26" fmla="*/ 1 w 846"/>
                <a:gd name="T27" fmla="*/ 49 h 89"/>
                <a:gd name="T28" fmla="*/ 5 w 846"/>
                <a:gd name="T29" fmla="*/ 54 h 89"/>
                <a:gd name="T30" fmla="*/ 35 w 846"/>
                <a:gd name="T31" fmla="*/ 58 h 89"/>
                <a:gd name="T32" fmla="*/ 154 w 846"/>
                <a:gd name="T33" fmla="*/ 51 h 89"/>
                <a:gd name="T34" fmla="*/ 253 w 846"/>
                <a:gd name="T35" fmla="*/ 43 h 89"/>
                <a:gd name="T36" fmla="*/ 494 w 846"/>
                <a:gd name="T37" fmla="*/ 46 h 89"/>
                <a:gd name="T38" fmla="*/ 593 w 846"/>
                <a:gd name="T39" fmla="*/ 50 h 89"/>
                <a:gd name="T40" fmla="*/ 597 w 846"/>
                <a:gd name="T41" fmla="*/ 50 h 89"/>
                <a:gd name="T42" fmla="*/ 685 w 846"/>
                <a:gd name="T43" fmla="*/ 53 h 89"/>
                <a:gd name="T44" fmla="*/ 642 w 846"/>
                <a:gd name="T45" fmla="*/ 53 h 89"/>
                <a:gd name="T46" fmla="*/ 141 w 846"/>
                <a:gd name="T47" fmla="*/ 82 h 89"/>
                <a:gd name="T48" fmla="*/ 139 w 846"/>
                <a:gd name="T49" fmla="*/ 86 h 89"/>
                <a:gd name="T50" fmla="*/ 143 w 846"/>
                <a:gd name="T51" fmla="*/ 88 h 89"/>
                <a:gd name="T52" fmla="*/ 642 w 846"/>
                <a:gd name="T53" fmla="*/ 59 h 89"/>
                <a:gd name="T54" fmla="*/ 724 w 846"/>
                <a:gd name="T55" fmla="*/ 57 h 89"/>
                <a:gd name="T56" fmla="*/ 726 w 846"/>
                <a:gd name="T57" fmla="*/ 57 h 89"/>
                <a:gd name="T58" fmla="*/ 727 w 846"/>
                <a:gd name="T59" fmla="*/ 53 h 89"/>
                <a:gd name="T60" fmla="*/ 597 w 846"/>
                <a:gd name="T61" fmla="*/ 44 h 89"/>
                <a:gd name="T62" fmla="*/ 594 w 846"/>
                <a:gd name="T63" fmla="*/ 43 h 89"/>
                <a:gd name="T64" fmla="*/ 494 w 846"/>
                <a:gd name="T65" fmla="*/ 40 h 89"/>
                <a:gd name="T66" fmla="*/ 253 w 846"/>
                <a:gd name="T67" fmla="*/ 37 h 89"/>
                <a:gd name="T68" fmla="*/ 154 w 846"/>
                <a:gd name="T69" fmla="*/ 45 h 89"/>
                <a:gd name="T70" fmla="*/ 35 w 846"/>
                <a:gd name="T71" fmla="*/ 52 h 89"/>
                <a:gd name="T72" fmla="*/ 8 w 846"/>
                <a:gd name="T73" fmla="*/ 48 h 89"/>
                <a:gd name="T74" fmla="*/ 30 w 846"/>
                <a:gd name="T75" fmla="*/ 42 h 89"/>
                <a:gd name="T76" fmla="*/ 421 w 846"/>
                <a:gd name="T77" fmla="*/ 26 h 89"/>
                <a:gd name="T78" fmla="*/ 538 w 846"/>
                <a:gd name="T79" fmla="*/ 26 h 89"/>
                <a:gd name="T80" fmla="*/ 553 w 846"/>
                <a:gd name="T81" fmla="*/ 26 h 89"/>
                <a:gd name="T82" fmla="*/ 660 w 846"/>
                <a:gd name="T83" fmla="*/ 31 h 89"/>
                <a:gd name="T84" fmla="*/ 784 w 846"/>
                <a:gd name="T85" fmla="*/ 36 h 89"/>
                <a:gd name="T86" fmla="*/ 821 w 846"/>
                <a:gd name="T87" fmla="*/ 32 h 89"/>
                <a:gd name="T88" fmla="*/ 840 w 846"/>
                <a:gd name="T89" fmla="*/ 30 h 89"/>
                <a:gd name="T90" fmla="*/ 846 w 846"/>
                <a:gd name="T91" fmla="*/ 21 h 89"/>
                <a:gd name="T92" fmla="*/ 587 w 846"/>
                <a:gd name="T93" fmla="*/ 3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46" h="89">
                  <a:moveTo>
                    <a:pt x="587" y="3"/>
                  </a:moveTo>
                  <a:cubicBezTo>
                    <a:pt x="586" y="3"/>
                    <a:pt x="584" y="5"/>
                    <a:pt x="584" y="6"/>
                  </a:cubicBezTo>
                  <a:cubicBezTo>
                    <a:pt x="584" y="8"/>
                    <a:pt x="586" y="10"/>
                    <a:pt x="587" y="10"/>
                  </a:cubicBezTo>
                  <a:cubicBezTo>
                    <a:pt x="812" y="6"/>
                    <a:pt x="840" y="14"/>
                    <a:pt x="840" y="21"/>
                  </a:cubicBezTo>
                  <a:cubicBezTo>
                    <a:pt x="840" y="21"/>
                    <a:pt x="838" y="23"/>
                    <a:pt x="838" y="24"/>
                  </a:cubicBezTo>
                  <a:cubicBezTo>
                    <a:pt x="831" y="24"/>
                    <a:pt x="826" y="25"/>
                    <a:pt x="820" y="26"/>
                  </a:cubicBezTo>
                  <a:cubicBezTo>
                    <a:pt x="810" y="27"/>
                    <a:pt x="800" y="29"/>
                    <a:pt x="784" y="29"/>
                  </a:cubicBezTo>
                  <a:cubicBezTo>
                    <a:pt x="726" y="32"/>
                    <a:pt x="694" y="28"/>
                    <a:pt x="661" y="25"/>
                  </a:cubicBezTo>
                  <a:cubicBezTo>
                    <a:pt x="632" y="22"/>
                    <a:pt x="602" y="19"/>
                    <a:pt x="552" y="20"/>
                  </a:cubicBezTo>
                  <a:cubicBezTo>
                    <a:pt x="538" y="20"/>
                    <a:pt x="538" y="20"/>
                    <a:pt x="538" y="20"/>
                  </a:cubicBezTo>
                  <a:cubicBezTo>
                    <a:pt x="506" y="21"/>
                    <a:pt x="465" y="20"/>
                    <a:pt x="421" y="20"/>
                  </a:cubicBezTo>
                  <a:cubicBezTo>
                    <a:pt x="287" y="18"/>
                    <a:pt x="117" y="17"/>
                    <a:pt x="29" y="35"/>
                  </a:cubicBezTo>
                  <a:cubicBezTo>
                    <a:pt x="16" y="38"/>
                    <a:pt x="8" y="41"/>
                    <a:pt x="4" y="43"/>
                  </a:cubicBezTo>
                  <a:cubicBezTo>
                    <a:pt x="2" y="45"/>
                    <a:pt x="0" y="47"/>
                    <a:pt x="1" y="49"/>
                  </a:cubicBezTo>
                  <a:cubicBezTo>
                    <a:pt x="1" y="51"/>
                    <a:pt x="2" y="53"/>
                    <a:pt x="5" y="54"/>
                  </a:cubicBezTo>
                  <a:cubicBezTo>
                    <a:pt x="10" y="56"/>
                    <a:pt x="20" y="57"/>
                    <a:pt x="35" y="58"/>
                  </a:cubicBezTo>
                  <a:cubicBezTo>
                    <a:pt x="76" y="59"/>
                    <a:pt x="114" y="55"/>
                    <a:pt x="154" y="51"/>
                  </a:cubicBezTo>
                  <a:cubicBezTo>
                    <a:pt x="185" y="48"/>
                    <a:pt x="218" y="44"/>
                    <a:pt x="253" y="43"/>
                  </a:cubicBezTo>
                  <a:cubicBezTo>
                    <a:pt x="329" y="41"/>
                    <a:pt x="412" y="44"/>
                    <a:pt x="494" y="46"/>
                  </a:cubicBezTo>
                  <a:cubicBezTo>
                    <a:pt x="527" y="48"/>
                    <a:pt x="561" y="49"/>
                    <a:pt x="593" y="50"/>
                  </a:cubicBezTo>
                  <a:cubicBezTo>
                    <a:pt x="597" y="50"/>
                    <a:pt x="597" y="50"/>
                    <a:pt x="597" y="50"/>
                  </a:cubicBezTo>
                  <a:cubicBezTo>
                    <a:pt x="610" y="50"/>
                    <a:pt x="653" y="51"/>
                    <a:pt x="685" y="53"/>
                  </a:cubicBezTo>
                  <a:cubicBezTo>
                    <a:pt x="673" y="53"/>
                    <a:pt x="659" y="53"/>
                    <a:pt x="642" y="53"/>
                  </a:cubicBezTo>
                  <a:cubicBezTo>
                    <a:pt x="504" y="54"/>
                    <a:pt x="231" y="57"/>
                    <a:pt x="141" y="82"/>
                  </a:cubicBezTo>
                  <a:cubicBezTo>
                    <a:pt x="139" y="83"/>
                    <a:pt x="138" y="84"/>
                    <a:pt x="139" y="86"/>
                  </a:cubicBezTo>
                  <a:cubicBezTo>
                    <a:pt x="139" y="88"/>
                    <a:pt x="141" y="89"/>
                    <a:pt x="143" y="88"/>
                  </a:cubicBezTo>
                  <a:cubicBezTo>
                    <a:pt x="232" y="63"/>
                    <a:pt x="504" y="61"/>
                    <a:pt x="642" y="59"/>
                  </a:cubicBezTo>
                  <a:cubicBezTo>
                    <a:pt x="685" y="59"/>
                    <a:pt x="715" y="59"/>
                    <a:pt x="724" y="57"/>
                  </a:cubicBezTo>
                  <a:cubicBezTo>
                    <a:pt x="724" y="57"/>
                    <a:pt x="725" y="57"/>
                    <a:pt x="726" y="57"/>
                  </a:cubicBezTo>
                  <a:cubicBezTo>
                    <a:pt x="727" y="56"/>
                    <a:pt x="728" y="54"/>
                    <a:pt x="727" y="53"/>
                  </a:cubicBezTo>
                  <a:cubicBezTo>
                    <a:pt x="724" y="46"/>
                    <a:pt x="611" y="44"/>
                    <a:pt x="597" y="44"/>
                  </a:cubicBezTo>
                  <a:cubicBezTo>
                    <a:pt x="594" y="43"/>
                    <a:pt x="594" y="43"/>
                    <a:pt x="594" y="43"/>
                  </a:cubicBezTo>
                  <a:cubicBezTo>
                    <a:pt x="561" y="43"/>
                    <a:pt x="528" y="41"/>
                    <a:pt x="494" y="40"/>
                  </a:cubicBezTo>
                  <a:cubicBezTo>
                    <a:pt x="413" y="37"/>
                    <a:pt x="329" y="34"/>
                    <a:pt x="253" y="37"/>
                  </a:cubicBezTo>
                  <a:cubicBezTo>
                    <a:pt x="217" y="38"/>
                    <a:pt x="185" y="41"/>
                    <a:pt x="154" y="45"/>
                  </a:cubicBezTo>
                  <a:cubicBezTo>
                    <a:pt x="114" y="49"/>
                    <a:pt x="76" y="53"/>
                    <a:pt x="35" y="52"/>
                  </a:cubicBezTo>
                  <a:cubicBezTo>
                    <a:pt x="21" y="51"/>
                    <a:pt x="12" y="50"/>
                    <a:pt x="8" y="48"/>
                  </a:cubicBezTo>
                  <a:cubicBezTo>
                    <a:pt x="11" y="46"/>
                    <a:pt x="19" y="44"/>
                    <a:pt x="30" y="42"/>
                  </a:cubicBezTo>
                  <a:cubicBezTo>
                    <a:pt x="118" y="23"/>
                    <a:pt x="287" y="25"/>
                    <a:pt x="421" y="26"/>
                  </a:cubicBezTo>
                  <a:cubicBezTo>
                    <a:pt x="465" y="26"/>
                    <a:pt x="506" y="27"/>
                    <a:pt x="538" y="26"/>
                  </a:cubicBezTo>
                  <a:cubicBezTo>
                    <a:pt x="553" y="26"/>
                    <a:pt x="553" y="26"/>
                    <a:pt x="553" y="26"/>
                  </a:cubicBezTo>
                  <a:cubicBezTo>
                    <a:pt x="601" y="26"/>
                    <a:pt x="631" y="29"/>
                    <a:pt x="660" y="31"/>
                  </a:cubicBezTo>
                  <a:cubicBezTo>
                    <a:pt x="694" y="35"/>
                    <a:pt x="726" y="38"/>
                    <a:pt x="784" y="36"/>
                  </a:cubicBezTo>
                  <a:cubicBezTo>
                    <a:pt x="801" y="35"/>
                    <a:pt x="811" y="34"/>
                    <a:pt x="821" y="32"/>
                  </a:cubicBezTo>
                  <a:cubicBezTo>
                    <a:pt x="827" y="31"/>
                    <a:pt x="833" y="31"/>
                    <a:pt x="840" y="30"/>
                  </a:cubicBezTo>
                  <a:cubicBezTo>
                    <a:pt x="843" y="30"/>
                    <a:pt x="846" y="23"/>
                    <a:pt x="846" y="21"/>
                  </a:cubicBezTo>
                  <a:cubicBezTo>
                    <a:pt x="846" y="12"/>
                    <a:pt x="818" y="0"/>
                    <a:pt x="58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50" name="Group 20"/>
          <p:cNvGrpSpPr>
            <a:grpSpLocks noChangeAspect="1"/>
          </p:cNvGrpSpPr>
          <p:nvPr/>
        </p:nvGrpSpPr>
        <p:grpSpPr bwMode="auto">
          <a:xfrm>
            <a:off x="6989238" y="2502457"/>
            <a:ext cx="955159" cy="1157493"/>
            <a:chOff x="3318" y="1524"/>
            <a:chExt cx="1048" cy="1270"/>
          </a:xfrm>
          <a:solidFill>
            <a:srgbClr val="34322F"/>
          </a:solidFill>
        </p:grpSpPr>
        <p:sp>
          <p:nvSpPr>
            <p:cNvPr id="151" name="Freeform 21"/>
            <p:cNvSpPr/>
            <p:nvPr/>
          </p:nvSpPr>
          <p:spPr bwMode="auto">
            <a:xfrm>
              <a:off x="3520" y="1524"/>
              <a:ext cx="402" cy="1192"/>
            </a:xfrm>
            <a:custGeom>
              <a:avLst/>
              <a:gdLst>
                <a:gd name="T0" fmla="*/ 86 w 169"/>
                <a:gd name="T1" fmla="*/ 14 h 502"/>
                <a:gd name="T2" fmla="*/ 4 w 169"/>
                <a:gd name="T3" fmla="*/ 141 h 502"/>
                <a:gd name="T4" fmla="*/ 50 w 169"/>
                <a:gd name="T5" fmla="*/ 105 h 502"/>
                <a:gd name="T6" fmla="*/ 4 w 169"/>
                <a:gd name="T7" fmla="*/ 185 h 502"/>
                <a:gd name="T8" fmla="*/ 42 w 169"/>
                <a:gd name="T9" fmla="*/ 159 h 502"/>
                <a:gd name="T10" fmla="*/ 1 w 169"/>
                <a:gd name="T11" fmla="*/ 226 h 502"/>
                <a:gd name="T12" fmla="*/ 52 w 169"/>
                <a:gd name="T13" fmla="*/ 193 h 502"/>
                <a:gd name="T14" fmla="*/ 2 w 169"/>
                <a:gd name="T15" fmla="*/ 256 h 502"/>
                <a:gd name="T16" fmla="*/ 84 w 169"/>
                <a:gd name="T17" fmla="*/ 203 h 502"/>
                <a:gd name="T18" fmla="*/ 8 w 169"/>
                <a:gd name="T19" fmla="*/ 287 h 502"/>
                <a:gd name="T20" fmla="*/ 97 w 169"/>
                <a:gd name="T21" fmla="*/ 234 h 502"/>
                <a:gd name="T22" fmla="*/ 40 w 169"/>
                <a:gd name="T23" fmla="*/ 303 h 502"/>
                <a:gd name="T24" fmla="*/ 69 w 169"/>
                <a:gd name="T25" fmla="*/ 307 h 502"/>
                <a:gd name="T26" fmla="*/ 108 w 169"/>
                <a:gd name="T27" fmla="*/ 291 h 502"/>
                <a:gd name="T28" fmla="*/ 151 w 169"/>
                <a:gd name="T29" fmla="*/ 305 h 502"/>
                <a:gd name="T30" fmla="*/ 23 w 169"/>
                <a:gd name="T31" fmla="*/ 431 h 502"/>
                <a:gd name="T32" fmla="*/ 21 w 169"/>
                <a:gd name="T33" fmla="*/ 455 h 502"/>
                <a:gd name="T34" fmla="*/ 143 w 169"/>
                <a:gd name="T35" fmla="*/ 400 h 502"/>
                <a:gd name="T36" fmla="*/ 22 w 169"/>
                <a:gd name="T37" fmla="*/ 486 h 502"/>
                <a:gd name="T38" fmla="*/ 92 w 169"/>
                <a:gd name="T39" fmla="*/ 467 h 502"/>
                <a:gd name="T40" fmla="*/ 98 w 169"/>
                <a:gd name="T41" fmla="*/ 481 h 502"/>
                <a:gd name="T42" fmla="*/ 111 w 169"/>
                <a:gd name="T43" fmla="*/ 497 h 502"/>
                <a:gd name="T44" fmla="*/ 153 w 169"/>
                <a:gd name="T45" fmla="*/ 493 h 502"/>
                <a:gd name="T46" fmla="*/ 155 w 169"/>
                <a:gd name="T47" fmla="*/ 501 h 502"/>
                <a:gd name="T48" fmla="*/ 126 w 169"/>
                <a:gd name="T49" fmla="*/ 489 h 502"/>
                <a:gd name="T50" fmla="*/ 162 w 169"/>
                <a:gd name="T51" fmla="*/ 444 h 502"/>
                <a:gd name="T52" fmla="*/ 166 w 169"/>
                <a:gd name="T53" fmla="*/ 417 h 502"/>
                <a:gd name="T54" fmla="*/ 124 w 169"/>
                <a:gd name="T55" fmla="*/ 431 h 502"/>
                <a:gd name="T56" fmla="*/ 163 w 169"/>
                <a:gd name="T57" fmla="*/ 390 h 502"/>
                <a:gd name="T58" fmla="*/ 60 w 169"/>
                <a:gd name="T59" fmla="*/ 435 h 502"/>
                <a:gd name="T60" fmla="*/ 163 w 169"/>
                <a:gd name="T61" fmla="*/ 345 h 502"/>
                <a:gd name="T62" fmla="*/ 160 w 169"/>
                <a:gd name="T63" fmla="*/ 340 h 502"/>
                <a:gd name="T64" fmla="*/ 168 w 169"/>
                <a:gd name="T65" fmla="*/ 295 h 502"/>
                <a:gd name="T66" fmla="*/ 156 w 169"/>
                <a:gd name="T67" fmla="*/ 295 h 502"/>
                <a:gd name="T68" fmla="*/ 163 w 169"/>
                <a:gd name="T69" fmla="*/ 249 h 502"/>
                <a:gd name="T70" fmla="*/ 111 w 169"/>
                <a:gd name="T71" fmla="*/ 271 h 502"/>
                <a:gd name="T72" fmla="*/ 63 w 169"/>
                <a:gd name="T73" fmla="*/ 291 h 502"/>
                <a:gd name="T74" fmla="*/ 164 w 169"/>
                <a:gd name="T75" fmla="*/ 180 h 502"/>
                <a:gd name="T76" fmla="*/ 28 w 169"/>
                <a:gd name="T77" fmla="*/ 272 h 502"/>
                <a:gd name="T78" fmla="*/ 97 w 169"/>
                <a:gd name="T79" fmla="*/ 190 h 502"/>
                <a:gd name="T80" fmla="*/ 16 w 169"/>
                <a:gd name="T81" fmla="*/ 243 h 502"/>
                <a:gd name="T82" fmla="*/ 99 w 169"/>
                <a:gd name="T83" fmla="*/ 156 h 502"/>
                <a:gd name="T84" fmla="*/ 25 w 169"/>
                <a:gd name="T85" fmla="*/ 206 h 502"/>
                <a:gd name="T86" fmla="*/ 93 w 169"/>
                <a:gd name="T87" fmla="*/ 100 h 502"/>
                <a:gd name="T88" fmla="*/ 15 w 169"/>
                <a:gd name="T89" fmla="*/ 174 h 502"/>
                <a:gd name="T90" fmla="*/ 92 w 169"/>
                <a:gd name="T91" fmla="*/ 60 h 502"/>
                <a:gd name="T92" fmla="*/ 46 w 169"/>
                <a:gd name="T93" fmla="*/ 100 h 502"/>
                <a:gd name="T94" fmla="*/ 91 w 169"/>
                <a:gd name="T95" fmla="*/ 17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9" h="502">
                  <a:moveTo>
                    <a:pt x="98" y="5"/>
                  </a:moveTo>
                  <a:cubicBezTo>
                    <a:pt x="98" y="4"/>
                    <a:pt x="98" y="2"/>
                    <a:pt x="96" y="1"/>
                  </a:cubicBezTo>
                  <a:cubicBezTo>
                    <a:pt x="95" y="0"/>
                    <a:pt x="93" y="1"/>
                    <a:pt x="92" y="2"/>
                  </a:cubicBezTo>
                  <a:cubicBezTo>
                    <a:pt x="86" y="14"/>
                    <a:pt x="86" y="14"/>
                    <a:pt x="86" y="14"/>
                  </a:cubicBezTo>
                  <a:cubicBezTo>
                    <a:pt x="78" y="28"/>
                    <a:pt x="69" y="43"/>
                    <a:pt x="60" y="57"/>
                  </a:cubicBezTo>
                  <a:cubicBezTo>
                    <a:pt x="50" y="72"/>
                    <a:pt x="40" y="86"/>
                    <a:pt x="29" y="100"/>
                  </a:cubicBezTo>
                  <a:cubicBezTo>
                    <a:pt x="20" y="113"/>
                    <a:pt x="16" y="120"/>
                    <a:pt x="11" y="128"/>
                  </a:cubicBezTo>
                  <a:cubicBezTo>
                    <a:pt x="9" y="132"/>
                    <a:pt x="7" y="136"/>
                    <a:pt x="4" y="141"/>
                  </a:cubicBezTo>
                  <a:cubicBezTo>
                    <a:pt x="4" y="141"/>
                    <a:pt x="4" y="141"/>
                    <a:pt x="4" y="141"/>
                  </a:cubicBezTo>
                  <a:cubicBezTo>
                    <a:pt x="3" y="142"/>
                    <a:pt x="3" y="144"/>
                    <a:pt x="5" y="145"/>
                  </a:cubicBezTo>
                  <a:cubicBezTo>
                    <a:pt x="6" y="146"/>
                    <a:pt x="8" y="146"/>
                    <a:pt x="9" y="144"/>
                  </a:cubicBezTo>
                  <a:cubicBezTo>
                    <a:pt x="21" y="133"/>
                    <a:pt x="35" y="120"/>
                    <a:pt x="50" y="105"/>
                  </a:cubicBezTo>
                  <a:cubicBezTo>
                    <a:pt x="57" y="98"/>
                    <a:pt x="64" y="90"/>
                    <a:pt x="71" y="83"/>
                  </a:cubicBezTo>
                  <a:cubicBezTo>
                    <a:pt x="58" y="104"/>
                    <a:pt x="39" y="130"/>
                    <a:pt x="36" y="135"/>
                  </a:cubicBezTo>
                  <a:cubicBezTo>
                    <a:pt x="36" y="135"/>
                    <a:pt x="24" y="151"/>
                    <a:pt x="15" y="164"/>
                  </a:cubicBezTo>
                  <a:cubicBezTo>
                    <a:pt x="8" y="174"/>
                    <a:pt x="6" y="175"/>
                    <a:pt x="4" y="185"/>
                  </a:cubicBezTo>
                  <a:cubicBezTo>
                    <a:pt x="4" y="187"/>
                    <a:pt x="5" y="188"/>
                    <a:pt x="7" y="189"/>
                  </a:cubicBezTo>
                  <a:cubicBezTo>
                    <a:pt x="8" y="189"/>
                    <a:pt x="9" y="188"/>
                    <a:pt x="10" y="188"/>
                  </a:cubicBezTo>
                  <a:cubicBezTo>
                    <a:pt x="13" y="185"/>
                    <a:pt x="22" y="177"/>
                    <a:pt x="30" y="170"/>
                  </a:cubicBezTo>
                  <a:cubicBezTo>
                    <a:pt x="36" y="165"/>
                    <a:pt x="41" y="160"/>
                    <a:pt x="42" y="159"/>
                  </a:cubicBezTo>
                  <a:cubicBezTo>
                    <a:pt x="49" y="151"/>
                    <a:pt x="58" y="140"/>
                    <a:pt x="68" y="130"/>
                  </a:cubicBezTo>
                  <a:cubicBezTo>
                    <a:pt x="73" y="125"/>
                    <a:pt x="78" y="120"/>
                    <a:pt x="83" y="116"/>
                  </a:cubicBezTo>
                  <a:cubicBezTo>
                    <a:pt x="64" y="146"/>
                    <a:pt x="25" y="195"/>
                    <a:pt x="9" y="215"/>
                  </a:cubicBezTo>
                  <a:cubicBezTo>
                    <a:pt x="4" y="221"/>
                    <a:pt x="1" y="225"/>
                    <a:pt x="1" y="226"/>
                  </a:cubicBezTo>
                  <a:cubicBezTo>
                    <a:pt x="1" y="228"/>
                    <a:pt x="3" y="229"/>
                    <a:pt x="5" y="229"/>
                  </a:cubicBezTo>
                  <a:cubicBezTo>
                    <a:pt x="6" y="229"/>
                    <a:pt x="7" y="228"/>
                    <a:pt x="7" y="227"/>
                  </a:cubicBezTo>
                  <a:cubicBezTo>
                    <a:pt x="12" y="225"/>
                    <a:pt x="20" y="218"/>
                    <a:pt x="29" y="211"/>
                  </a:cubicBezTo>
                  <a:cubicBezTo>
                    <a:pt x="36" y="205"/>
                    <a:pt x="44" y="199"/>
                    <a:pt x="52" y="193"/>
                  </a:cubicBezTo>
                  <a:cubicBezTo>
                    <a:pt x="50" y="194"/>
                    <a:pt x="48" y="196"/>
                    <a:pt x="46" y="198"/>
                  </a:cubicBezTo>
                  <a:cubicBezTo>
                    <a:pt x="31" y="212"/>
                    <a:pt x="22" y="224"/>
                    <a:pt x="11" y="239"/>
                  </a:cubicBezTo>
                  <a:cubicBezTo>
                    <a:pt x="8" y="243"/>
                    <a:pt x="5" y="247"/>
                    <a:pt x="1" y="252"/>
                  </a:cubicBezTo>
                  <a:cubicBezTo>
                    <a:pt x="0" y="253"/>
                    <a:pt x="0" y="255"/>
                    <a:pt x="2" y="256"/>
                  </a:cubicBezTo>
                  <a:cubicBezTo>
                    <a:pt x="3" y="257"/>
                    <a:pt x="4" y="257"/>
                    <a:pt x="5" y="257"/>
                  </a:cubicBezTo>
                  <a:cubicBezTo>
                    <a:pt x="6" y="256"/>
                    <a:pt x="7" y="256"/>
                    <a:pt x="7" y="255"/>
                  </a:cubicBezTo>
                  <a:cubicBezTo>
                    <a:pt x="14" y="252"/>
                    <a:pt x="26" y="243"/>
                    <a:pt x="40" y="233"/>
                  </a:cubicBezTo>
                  <a:cubicBezTo>
                    <a:pt x="55" y="222"/>
                    <a:pt x="73" y="209"/>
                    <a:pt x="84" y="203"/>
                  </a:cubicBezTo>
                  <a:cubicBezTo>
                    <a:pt x="81" y="205"/>
                    <a:pt x="79" y="208"/>
                    <a:pt x="76" y="210"/>
                  </a:cubicBezTo>
                  <a:cubicBezTo>
                    <a:pt x="59" y="228"/>
                    <a:pt x="37" y="250"/>
                    <a:pt x="23" y="268"/>
                  </a:cubicBezTo>
                  <a:cubicBezTo>
                    <a:pt x="21" y="271"/>
                    <a:pt x="18" y="273"/>
                    <a:pt x="16" y="275"/>
                  </a:cubicBezTo>
                  <a:cubicBezTo>
                    <a:pt x="12" y="279"/>
                    <a:pt x="9" y="283"/>
                    <a:pt x="8" y="287"/>
                  </a:cubicBezTo>
                  <a:cubicBezTo>
                    <a:pt x="8" y="287"/>
                    <a:pt x="8" y="287"/>
                    <a:pt x="8" y="287"/>
                  </a:cubicBezTo>
                  <a:cubicBezTo>
                    <a:pt x="7" y="289"/>
                    <a:pt x="8" y="290"/>
                    <a:pt x="10" y="291"/>
                  </a:cubicBezTo>
                  <a:cubicBezTo>
                    <a:pt x="10" y="291"/>
                    <a:pt x="11" y="291"/>
                    <a:pt x="12" y="291"/>
                  </a:cubicBezTo>
                  <a:cubicBezTo>
                    <a:pt x="22" y="290"/>
                    <a:pt x="60" y="261"/>
                    <a:pt x="97" y="234"/>
                  </a:cubicBezTo>
                  <a:cubicBezTo>
                    <a:pt x="121" y="216"/>
                    <a:pt x="144" y="199"/>
                    <a:pt x="157" y="191"/>
                  </a:cubicBezTo>
                  <a:cubicBezTo>
                    <a:pt x="145" y="206"/>
                    <a:pt x="114" y="235"/>
                    <a:pt x="89" y="258"/>
                  </a:cubicBezTo>
                  <a:cubicBezTo>
                    <a:pt x="75" y="270"/>
                    <a:pt x="63" y="281"/>
                    <a:pt x="58" y="287"/>
                  </a:cubicBezTo>
                  <a:cubicBezTo>
                    <a:pt x="52" y="293"/>
                    <a:pt x="46" y="298"/>
                    <a:pt x="40" y="303"/>
                  </a:cubicBezTo>
                  <a:cubicBezTo>
                    <a:pt x="29" y="313"/>
                    <a:pt x="19" y="322"/>
                    <a:pt x="12" y="338"/>
                  </a:cubicBezTo>
                  <a:cubicBezTo>
                    <a:pt x="11" y="339"/>
                    <a:pt x="12" y="341"/>
                    <a:pt x="14" y="342"/>
                  </a:cubicBezTo>
                  <a:cubicBezTo>
                    <a:pt x="15" y="342"/>
                    <a:pt x="16" y="342"/>
                    <a:pt x="17" y="342"/>
                  </a:cubicBezTo>
                  <a:cubicBezTo>
                    <a:pt x="33" y="331"/>
                    <a:pt x="51" y="319"/>
                    <a:pt x="69" y="307"/>
                  </a:cubicBezTo>
                  <a:cubicBezTo>
                    <a:pt x="84" y="296"/>
                    <a:pt x="100" y="285"/>
                    <a:pt x="115" y="276"/>
                  </a:cubicBezTo>
                  <a:cubicBezTo>
                    <a:pt x="119" y="273"/>
                    <a:pt x="124" y="270"/>
                    <a:pt x="128" y="267"/>
                  </a:cubicBezTo>
                  <a:cubicBezTo>
                    <a:pt x="137" y="260"/>
                    <a:pt x="146" y="255"/>
                    <a:pt x="153" y="252"/>
                  </a:cubicBezTo>
                  <a:cubicBezTo>
                    <a:pt x="144" y="261"/>
                    <a:pt x="127" y="275"/>
                    <a:pt x="108" y="291"/>
                  </a:cubicBezTo>
                  <a:cubicBezTo>
                    <a:pt x="65" y="328"/>
                    <a:pt x="12" y="372"/>
                    <a:pt x="17" y="386"/>
                  </a:cubicBezTo>
                  <a:cubicBezTo>
                    <a:pt x="18" y="389"/>
                    <a:pt x="20" y="390"/>
                    <a:pt x="24" y="388"/>
                  </a:cubicBezTo>
                  <a:cubicBezTo>
                    <a:pt x="32" y="385"/>
                    <a:pt x="49" y="373"/>
                    <a:pt x="70" y="358"/>
                  </a:cubicBezTo>
                  <a:cubicBezTo>
                    <a:pt x="95" y="340"/>
                    <a:pt x="126" y="318"/>
                    <a:pt x="151" y="305"/>
                  </a:cubicBezTo>
                  <a:cubicBezTo>
                    <a:pt x="139" y="317"/>
                    <a:pt x="118" y="334"/>
                    <a:pt x="97" y="352"/>
                  </a:cubicBezTo>
                  <a:cubicBezTo>
                    <a:pt x="58" y="385"/>
                    <a:pt x="16" y="421"/>
                    <a:pt x="18" y="430"/>
                  </a:cubicBezTo>
                  <a:cubicBezTo>
                    <a:pt x="18" y="431"/>
                    <a:pt x="20" y="433"/>
                    <a:pt x="22" y="432"/>
                  </a:cubicBezTo>
                  <a:cubicBezTo>
                    <a:pt x="22" y="432"/>
                    <a:pt x="23" y="432"/>
                    <a:pt x="23" y="431"/>
                  </a:cubicBezTo>
                  <a:cubicBezTo>
                    <a:pt x="52" y="419"/>
                    <a:pt x="96" y="389"/>
                    <a:pt x="124" y="370"/>
                  </a:cubicBezTo>
                  <a:cubicBezTo>
                    <a:pt x="121" y="373"/>
                    <a:pt x="121" y="373"/>
                    <a:pt x="121" y="373"/>
                  </a:cubicBezTo>
                  <a:cubicBezTo>
                    <a:pt x="91" y="399"/>
                    <a:pt x="71" y="416"/>
                    <a:pt x="40" y="440"/>
                  </a:cubicBezTo>
                  <a:cubicBezTo>
                    <a:pt x="32" y="446"/>
                    <a:pt x="25" y="452"/>
                    <a:pt x="21" y="455"/>
                  </a:cubicBezTo>
                  <a:cubicBezTo>
                    <a:pt x="19" y="456"/>
                    <a:pt x="19" y="458"/>
                    <a:pt x="20" y="460"/>
                  </a:cubicBezTo>
                  <a:cubicBezTo>
                    <a:pt x="21" y="460"/>
                    <a:pt x="22" y="461"/>
                    <a:pt x="23" y="461"/>
                  </a:cubicBezTo>
                  <a:cubicBezTo>
                    <a:pt x="24" y="461"/>
                    <a:pt x="60" y="442"/>
                    <a:pt x="63" y="441"/>
                  </a:cubicBezTo>
                  <a:cubicBezTo>
                    <a:pt x="89" y="427"/>
                    <a:pt x="122" y="410"/>
                    <a:pt x="143" y="400"/>
                  </a:cubicBezTo>
                  <a:cubicBezTo>
                    <a:pt x="127" y="411"/>
                    <a:pt x="99" y="429"/>
                    <a:pt x="74" y="445"/>
                  </a:cubicBezTo>
                  <a:cubicBezTo>
                    <a:pt x="48" y="463"/>
                    <a:pt x="24" y="478"/>
                    <a:pt x="22" y="481"/>
                  </a:cubicBezTo>
                  <a:cubicBezTo>
                    <a:pt x="22" y="481"/>
                    <a:pt x="22" y="481"/>
                    <a:pt x="22" y="481"/>
                  </a:cubicBezTo>
                  <a:cubicBezTo>
                    <a:pt x="21" y="483"/>
                    <a:pt x="21" y="485"/>
                    <a:pt x="22" y="486"/>
                  </a:cubicBezTo>
                  <a:cubicBezTo>
                    <a:pt x="23" y="486"/>
                    <a:pt x="24" y="487"/>
                    <a:pt x="24" y="487"/>
                  </a:cubicBezTo>
                  <a:cubicBezTo>
                    <a:pt x="36" y="486"/>
                    <a:pt x="89" y="458"/>
                    <a:pt x="127" y="437"/>
                  </a:cubicBezTo>
                  <a:cubicBezTo>
                    <a:pt x="130" y="435"/>
                    <a:pt x="133" y="434"/>
                    <a:pt x="135" y="433"/>
                  </a:cubicBezTo>
                  <a:cubicBezTo>
                    <a:pt x="122" y="443"/>
                    <a:pt x="106" y="455"/>
                    <a:pt x="92" y="467"/>
                  </a:cubicBezTo>
                  <a:cubicBezTo>
                    <a:pt x="72" y="482"/>
                    <a:pt x="56" y="495"/>
                    <a:pt x="56" y="496"/>
                  </a:cubicBezTo>
                  <a:cubicBezTo>
                    <a:pt x="56" y="496"/>
                    <a:pt x="55" y="499"/>
                    <a:pt x="58" y="500"/>
                  </a:cubicBezTo>
                  <a:cubicBezTo>
                    <a:pt x="59" y="500"/>
                    <a:pt x="59" y="500"/>
                    <a:pt x="59" y="500"/>
                  </a:cubicBezTo>
                  <a:cubicBezTo>
                    <a:pt x="65" y="500"/>
                    <a:pt x="81" y="491"/>
                    <a:pt x="98" y="481"/>
                  </a:cubicBezTo>
                  <a:cubicBezTo>
                    <a:pt x="118" y="469"/>
                    <a:pt x="142" y="455"/>
                    <a:pt x="156" y="452"/>
                  </a:cubicBezTo>
                  <a:cubicBezTo>
                    <a:pt x="153" y="455"/>
                    <a:pt x="149" y="459"/>
                    <a:pt x="145" y="464"/>
                  </a:cubicBezTo>
                  <a:cubicBezTo>
                    <a:pt x="131" y="477"/>
                    <a:pt x="114" y="493"/>
                    <a:pt x="112" y="493"/>
                  </a:cubicBezTo>
                  <a:cubicBezTo>
                    <a:pt x="110" y="495"/>
                    <a:pt x="110" y="496"/>
                    <a:pt x="111" y="497"/>
                  </a:cubicBezTo>
                  <a:cubicBezTo>
                    <a:pt x="111" y="499"/>
                    <a:pt x="113" y="500"/>
                    <a:pt x="115" y="500"/>
                  </a:cubicBezTo>
                  <a:cubicBezTo>
                    <a:pt x="118" y="499"/>
                    <a:pt x="122" y="498"/>
                    <a:pt x="128" y="496"/>
                  </a:cubicBezTo>
                  <a:cubicBezTo>
                    <a:pt x="139" y="492"/>
                    <a:pt x="154" y="486"/>
                    <a:pt x="156" y="488"/>
                  </a:cubicBezTo>
                  <a:cubicBezTo>
                    <a:pt x="156" y="489"/>
                    <a:pt x="156" y="490"/>
                    <a:pt x="153" y="493"/>
                  </a:cubicBezTo>
                  <a:cubicBezTo>
                    <a:pt x="152" y="494"/>
                    <a:pt x="152" y="494"/>
                    <a:pt x="151" y="495"/>
                  </a:cubicBezTo>
                  <a:cubicBezTo>
                    <a:pt x="151" y="496"/>
                    <a:pt x="151" y="496"/>
                    <a:pt x="150" y="496"/>
                  </a:cubicBezTo>
                  <a:cubicBezTo>
                    <a:pt x="149" y="497"/>
                    <a:pt x="149" y="499"/>
                    <a:pt x="150" y="501"/>
                  </a:cubicBezTo>
                  <a:cubicBezTo>
                    <a:pt x="151" y="502"/>
                    <a:pt x="153" y="502"/>
                    <a:pt x="155" y="501"/>
                  </a:cubicBezTo>
                  <a:cubicBezTo>
                    <a:pt x="155" y="501"/>
                    <a:pt x="155" y="500"/>
                    <a:pt x="155" y="500"/>
                  </a:cubicBezTo>
                  <a:cubicBezTo>
                    <a:pt x="157" y="499"/>
                    <a:pt x="157" y="498"/>
                    <a:pt x="159" y="496"/>
                  </a:cubicBezTo>
                  <a:cubicBezTo>
                    <a:pt x="163" y="490"/>
                    <a:pt x="163" y="486"/>
                    <a:pt x="160" y="483"/>
                  </a:cubicBezTo>
                  <a:cubicBezTo>
                    <a:pt x="155" y="480"/>
                    <a:pt x="139" y="485"/>
                    <a:pt x="126" y="489"/>
                  </a:cubicBezTo>
                  <a:cubicBezTo>
                    <a:pt x="133" y="483"/>
                    <a:pt x="142" y="475"/>
                    <a:pt x="149" y="468"/>
                  </a:cubicBezTo>
                  <a:cubicBezTo>
                    <a:pt x="157" y="460"/>
                    <a:pt x="163" y="453"/>
                    <a:pt x="165" y="449"/>
                  </a:cubicBezTo>
                  <a:cubicBezTo>
                    <a:pt x="165" y="449"/>
                    <a:pt x="166" y="448"/>
                    <a:pt x="166" y="448"/>
                  </a:cubicBezTo>
                  <a:cubicBezTo>
                    <a:pt x="166" y="446"/>
                    <a:pt x="164" y="444"/>
                    <a:pt x="162" y="444"/>
                  </a:cubicBezTo>
                  <a:cubicBezTo>
                    <a:pt x="148" y="444"/>
                    <a:pt x="119" y="461"/>
                    <a:pt x="95" y="475"/>
                  </a:cubicBezTo>
                  <a:cubicBezTo>
                    <a:pt x="89" y="478"/>
                    <a:pt x="84" y="481"/>
                    <a:pt x="79" y="484"/>
                  </a:cubicBezTo>
                  <a:cubicBezTo>
                    <a:pt x="84" y="480"/>
                    <a:pt x="90" y="476"/>
                    <a:pt x="96" y="471"/>
                  </a:cubicBezTo>
                  <a:cubicBezTo>
                    <a:pt x="124" y="449"/>
                    <a:pt x="160" y="421"/>
                    <a:pt x="166" y="417"/>
                  </a:cubicBezTo>
                  <a:cubicBezTo>
                    <a:pt x="167" y="416"/>
                    <a:pt x="168" y="415"/>
                    <a:pt x="168" y="414"/>
                  </a:cubicBezTo>
                  <a:cubicBezTo>
                    <a:pt x="167" y="412"/>
                    <a:pt x="166" y="411"/>
                    <a:pt x="164" y="411"/>
                  </a:cubicBezTo>
                  <a:cubicBezTo>
                    <a:pt x="164" y="411"/>
                    <a:pt x="164" y="411"/>
                    <a:pt x="164" y="411"/>
                  </a:cubicBezTo>
                  <a:cubicBezTo>
                    <a:pt x="162" y="411"/>
                    <a:pt x="145" y="420"/>
                    <a:pt x="124" y="431"/>
                  </a:cubicBezTo>
                  <a:cubicBezTo>
                    <a:pt x="97" y="446"/>
                    <a:pt x="62" y="465"/>
                    <a:pt x="42" y="474"/>
                  </a:cubicBezTo>
                  <a:cubicBezTo>
                    <a:pt x="51" y="468"/>
                    <a:pt x="64" y="460"/>
                    <a:pt x="78" y="451"/>
                  </a:cubicBezTo>
                  <a:cubicBezTo>
                    <a:pt x="110" y="429"/>
                    <a:pt x="148" y="405"/>
                    <a:pt x="160" y="393"/>
                  </a:cubicBezTo>
                  <a:cubicBezTo>
                    <a:pt x="161" y="393"/>
                    <a:pt x="163" y="391"/>
                    <a:pt x="163" y="390"/>
                  </a:cubicBezTo>
                  <a:cubicBezTo>
                    <a:pt x="164" y="389"/>
                    <a:pt x="164" y="388"/>
                    <a:pt x="164" y="387"/>
                  </a:cubicBezTo>
                  <a:cubicBezTo>
                    <a:pt x="163" y="386"/>
                    <a:pt x="162" y="385"/>
                    <a:pt x="160" y="385"/>
                  </a:cubicBezTo>
                  <a:cubicBezTo>
                    <a:pt x="160" y="385"/>
                    <a:pt x="160" y="385"/>
                    <a:pt x="160" y="385"/>
                  </a:cubicBezTo>
                  <a:cubicBezTo>
                    <a:pt x="148" y="390"/>
                    <a:pt x="97" y="416"/>
                    <a:pt x="60" y="435"/>
                  </a:cubicBezTo>
                  <a:cubicBezTo>
                    <a:pt x="56" y="437"/>
                    <a:pt x="52" y="439"/>
                    <a:pt x="49" y="441"/>
                  </a:cubicBezTo>
                  <a:cubicBezTo>
                    <a:pt x="77" y="419"/>
                    <a:pt x="98" y="402"/>
                    <a:pt x="126" y="378"/>
                  </a:cubicBezTo>
                  <a:cubicBezTo>
                    <a:pt x="143" y="362"/>
                    <a:pt x="160" y="348"/>
                    <a:pt x="163" y="345"/>
                  </a:cubicBezTo>
                  <a:cubicBezTo>
                    <a:pt x="163" y="345"/>
                    <a:pt x="163" y="345"/>
                    <a:pt x="163" y="345"/>
                  </a:cubicBezTo>
                  <a:cubicBezTo>
                    <a:pt x="162" y="342"/>
                    <a:pt x="162" y="342"/>
                    <a:pt x="162" y="342"/>
                  </a:cubicBezTo>
                  <a:cubicBezTo>
                    <a:pt x="163" y="345"/>
                    <a:pt x="163" y="345"/>
                    <a:pt x="163" y="345"/>
                  </a:cubicBezTo>
                  <a:cubicBezTo>
                    <a:pt x="165" y="344"/>
                    <a:pt x="165" y="342"/>
                    <a:pt x="164" y="340"/>
                  </a:cubicBezTo>
                  <a:cubicBezTo>
                    <a:pt x="163" y="339"/>
                    <a:pt x="161" y="339"/>
                    <a:pt x="160" y="340"/>
                  </a:cubicBezTo>
                  <a:cubicBezTo>
                    <a:pt x="160" y="340"/>
                    <a:pt x="160" y="340"/>
                    <a:pt x="160" y="340"/>
                  </a:cubicBezTo>
                  <a:cubicBezTo>
                    <a:pt x="119" y="369"/>
                    <a:pt x="70" y="398"/>
                    <a:pt x="27" y="424"/>
                  </a:cubicBezTo>
                  <a:cubicBezTo>
                    <a:pt x="36" y="412"/>
                    <a:pt x="69" y="383"/>
                    <a:pt x="101" y="356"/>
                  </a:cubicBezTo>
                  <a:cubicBezTo>
                    <a:pt x="133" y="330"/>
                    <a:pt x="163" y="304"/>
                    <a:pt x="168" y="295"/>
                  </a:cubicBezTo>
                  <a:cubicBezTo>
                    <a:pt x="169" y="294"/>
                    <a:pt x="169" y="293"/>
                    <a:pt x="169" y="293"/>
                  </a:cubicBezTo>
                  <a:cubicBezTo>
                    <a:pt x="169" y="291"/>
                    <a:pt x="167" y="290"/>
                    <a:pt x="165" y="290"/>
                  </a:cubicBezTo>
                  <a:cubicBezTo>
                    <a:pt x="164" y="290"/>
                    <a:pt x="161" y="292"/>
                    <a:pt x="159" y="293"/>
                  </a:cubicBezTo>
                  <a:cubicBezTo>
                    <a:pt x="158" y="294"/>
                    <a:pt x="157" y="295"/>
                    <a:pt x="156" y="295"/>
                  </a:cubicBezTo>
                  <a:cubicBezTo>
                    <a:pt x="128" y="308"/>
                    <a:pt x="94" y="333"/>
                    <a:pt x="66" y="353"/>
                  </a:cubicBezTo>
                  <a:cubicBezTo>
                    <a:pt x="46" y="368"/>
                    <a:pt x="29" y="380"/>
                    <a:pt x="22" y="382"/>
                  </a:cubicBezTo>
                  <a:cubicBezTo>
                    <a:pt x="24" y="370"/>
                    <a:pt x="72" y="329"/>
                    <a:pt x="112" y="296"/>
                  </a:cubicBezTo>
                  <a:cubicBezTo>
                    <a:pt x="137" y="275"/>
                    <a:pt x="159" y="257"/>
                    <a:pt x="163" y="249"/>
                  </a:cubicBezTo>
                  <a:cubicBezTo>
                    <a:pt x="164" y="249"/>
                    <a:pt x="164" y="248"/>
                    <a:pt x="164" y="248"/>
                  </a:cubicBezTo>
                  <a:cubicBezTo>
                    <a:pt x="164" y="246"/>
                    <a:pt x="163" y="244"/>
                    <a:pt x="161" y="244"/>
                  </a:cubicBezTo>
                  <a:cubicBezTo>
                    <a:pt x="155" y="243"/>
                    <a:pt x="142" y="250"/>
                    <a:pt x="124" y="262"/>
                  </a:cubicBezTo>
                  <a:cubicBezTo>
                    <a:pt x="120" y="265"/>
                    <a:pt x="116" y="268"/>
                    <a:pt x="111" y="271"/>
                  </a:cubicBezTo>
                  <a:cubicBezTo>
                    <a:pt x="96" y="280"/>
                    <a:pt x="81" y="291"/>
                    <a:pt x="65" y="302"/>
                  </a:cubicBezTo>
                  <a:cubicBezTo>
                    <a:pt x="51" y="311"/>
                    <a:pt x="37" y="321"/>
                    <a:pt x="23" y="330"/>
                  </a:cubicBezTo>
                  <a:cubicBezTo>
                    <a:pt x="29" y="321"/>
                    <a:pt x="37" y="315"/>
                    <a:pt x="45" y="308"/>
                  </a:cubicBezTo>
                  <a:cubicBezTo>
                    <a:pt x="50" y="303"/>
                    <a:pt x="57" y="298"/>
                    <a:pt x="63" y="291"/>
                  </a:cubicBezTo>
                  <a:cubicBezTo>
                    <a:pt x="68" y="285"/>
                    <a:pt x="79" y="275"/>
                    <a:pt x="93" y="262"/>
                  </a:cubicBezTo>
                  <a:cubicBezTo>
                    <a:pt x="124" y="234"/>
                    <a:pt x="165" y="197"/>
                    <a:pt x="168" y="183"/>
                  </a:cubicBezTo>
                  <a:cubicBezTo>
                    <a:pt x="168" y="183"/>
                    <a:pt x="168" y="182"/>
                    <a:pt x="168" y="181"/>
                  </a:cubicBezTo>
                  <a:cubicBezTo>
                    <a:pt x="167" y="180"/>
                    <a:pt x="165" y="179"/>
                    <a:pt x="164" y="180"/>
                  </a:cubicBezTo>
                  <a:cubicBezTo>
                    <a:pt x="164" y="179"/>
                    <a:pt x="100" y="224"/>
                    <a:pt x="93" y="229"/>
                  </a:cubicBezTo>
                  <a:cubicBezTo>
                    <a:pt x="64" y="250"/>
                    <a:pt x="33" y="273"/>
                    <a:pt x="19" y="281"/>
                  </a:cubicBezTo>
                  <a:cubicBezTo>
                    <a:pt x="20" y="281"/>
                    <a:pt x="20" y="280"/>
                    <a:pt x="21" y="280"/>
                  </a:cubicBezTo>
                  <a:cubicBezTo>
                    <a:pt x="23" y="277"/>
                    <a:pt x="25" y="275"/>
                    <a:pt x="28" y="272"/>
                  </a:cubicBezTo>
                  <a:cubicBezTo>
                    <a:pt x="42" y="254"/>
                    <a:pt x="64" y="232"/>
                    <a:pt x="81" y="215"/>
                  </a:cubicBezTo>
                  <a:cubicBezTo>
                    <a:pt x="88" y="207"/>
                    <a:pt x="95" y="200"/>
                    <a:pt x="99" y="195"/>
                  </a:cubicBezTo>
                  <a:cubicBezTo>
                    <a:pt x="100" y="195"/>
                    <a:pt x="100" y="194"/>
                    <a:pt x="100" y="193"/>
                  </a:cubicBezTo>
                  <a:cubicBezTo>
                    <a:pt x="100" y="191"/>
                    <a:pt x="99" y="190"/>
                    <a:pt x="97" y="190"/>
                  </a:cubicBezTo>
                  <a:cubicBezTo>
                    <a:pt x="96" y="189"/>
                    <a:pt x="91" y="191"/>
                    <a:pt x="90" y="192"/>
                  </a:cubicBezTo>
                  <a:cubicBezTo>
                    <a:pt x="89" y="192"/>
                    <a:pt x="89" y="192"/>
                    <a:pt x="88" y="193"/>
                  </a:cubicBezTo>
                  <a:cubicBezTo>
                    <a:pt x="79" y="197"/>
                    <a:pt x="56" y="214"/>
                    <a:pt x="36" y="228"/>
                  </a:cubicBezTo>
                  <a:cubicBezTo>
                    <a:pt x="29" y="234"/>
                    <a:pt x="21" y="239"/>
                    <a:pt x="16" y="243"/>
                  </a:cubicBezTo>
                  <a:cubicBezTo>
                    <a:pt x="16" y="243"/>
                    <a:pt x="16" y="243"/>
                    <a:pt x="16" y="243"/>
                  </a:cubicBezTo>
                  <a:cubicBezTo>
                    <a:pt x="27" y="228"/>
                    <a:pt x="35" y="217"/>
                    <a:pt x="50" y="203"/>
                  </a:cubicBezTo>
                  <a:cubicBezTo>
                    <a:pt x="59" y="195"/>
                    <a:pt x="64" y="190"/>
                    <a:pt x="69" y="186"/>
                  </a:cubicBezTo>
                  <a:cubicBezTo>
                    <a:pt x="73" y="182"/>
                    <a:pt x="97" y="164"/>
                    <a:pt x="99" y="156"/>
                  </a:cubicBezTo>
                  <a:cubicBezTo>
                    <a:pt x="99" y="155"/>
                    <a:pt x="99" y="154"/>
                    <a:pt x="98" y="154"/>
                  </a:cubicBezTo>
                  <a:cubicBezTo>
                    <a:pt x="97" y="153"/>
                    <a:pt x="95" y="153"/>
                    <a:pt x="94" y="154"/>
                  </a:cubicBezTo>
                  <a:cubicBezTo>
                    <a:pt x="93" y="155"/>
                    <a:pt x="91" y="156"/>
                    <a:pt x="90" y="156"/>
                  </a:cubicBezTo>
                  <a:cubicBezTo>
                    <a:pt x="81" y="162"/>
                    <a:pt x="48" y="188"/>
                    <a:pt x="25" y="206"/>
                  </a:cubicBezTo>
                  <a:cubicBezTo>
                    <a:pt x="24" y="207"/>
                    <a:pt x="24" y="207"/>
                    <a:pt x="23" y="208"/>
                  </a:cubicBezTo>
                  <a:cubicBezTo>
                    <a:pt x="46" y="179"/>
                    <a:pt x="85" y="128"/>
                    <a:pt x="97" y="104"/>
                  </a:cubicBezTo>
                  <a:cubicBezTo>
                    <a:pt x="98" y="103"/>
                    <a:pt x="98" y="102"/>
                    <a:pt x="97" y="101"/>
                  </a:cubicBezTo>
                  <a:cubicBezTo>
                    <a:pt x="96" y="99"/>
                    <a:pt x="94" y="99"/>
                    <a:pt x="93" y="100"/>
                  </a:cubicBezTo>
                  <a:cubicBezTo>
                    <a:pt x="84" y="106"/>
                    <a:pt x="74" y="116"/>
                    <a:pt x="64" y="126"/>
                  </a:cubicBezTo>
                  <a:cubicBezTo>
                    <a:pt x="54" y="136"/>
                    <a:pt x="44" y="147"/>
                    <a:pt x="37" y="155"/>
                  </a:cubicBezTo>
                  <a:cubicBezTo>
                    <a:pt x="36" y="156"/>
                    <a:pt x="31" y="160"/>
                    <a:pt x="26" y="165"/>
                  </a:cubicBezTo>
                  <a:cubicBezTo>
                    <a:pt x="22" y="168"/>
                    <a:pt x="19" y="172"/>
                    <a:pt x="15" y="174"/>
                  </a:cubicBezTo>
                  <a:cubicBezTo>
                    <a:pt x="17" y="172"/>
                    <a:pt x="18" y="170"/>
                    <a:pt x="20" y="168"/>
                  </a:cubicBezTo>
                  <a:cubicBezTo>
                    <a:pt x="29" y="155"/>
                    <a:pt x="41" y="139"/>
                    <a:pt x="41" y="138"/>
                  </a:cubicBezTo>
                  <a:cubicBezTo>
                    <a:pt x="45" y="133"/>
                    <a:pt x="65" y="105"/>
                    <a:pt x="79" y="83"/>
                  </a:cubicBezTo>
                  <a:cubicBezTo>
                    <a:pt x="86" y="73"/>
                    <a:pt x="91" y="64"/>
                    <a:pt x="92" y="60"/>
                  </a:cubicBezTo>
                  <a:cubicBezTo>
                    <a:pt x="93" y="58"/>
                    <a:pt x="93" y="57"/>
                    <a:pt x="92" y="56"/>
                  </a:cubicBezTo>
                  <a:cubicBezTo>
                    <a:pt x="90" y="54"/>
                    <a:pt x="88" y="55"/>
                    <a:pt x="87" y="56"/>
                  </a:cubicBezTo>
                  <a:cubicBezTo>
                    <a:pt x="87" y="56"/>
                    <a:pt x="87" y="56"/>
                    <a:pt x="87" y="56"/>
                  </a:cubicBezTo>
                  <a:cubicBezTo>
                    <a:pt x="75" y="70"/>
                    <a:pt x="60" y="86"/>
                    <a:pt x="46" y="100"/>
                  </a:cubicBezTo>
                  <a:cubicBezTo>
                    <a:pt x="37" y="109"/>
                    <a:pt x="28" y="118"/>
                    <a:pt x="20" y="126"/>
                  </a:cubicBezTo>
                  <a:cubicBezTo>
                    <a:pt x="23" y="120"/>
                    <a:pt x="27" y="114"/>
                    <a:pt x="34" y="104"/>
                  </a:cubicBezTo>
                  <a:cubicBezTo>
                    <a:pt x="45" y="90"/>
                    <a:pt x="55" y="75"/>
                    <a:pt x="65" y="61"/>
                  </a:cubicBezTo>
                  <a:cubicBezTo>
                    <a:pt x="74" y="46"/>
                    <a:pt x="83" y="31"/>
                    <a:pt x="91" y="17"/>
                  </a:cubicBezTo>
                  <a:lnTo>
                    <a:pt x="98"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22"/>
            <p:cNvSpPr/>
            <p:nvPr/>
          </p:nvSpPr>
          <p:spPr bwMode="auto">
            <a:xfrm>
              <a:off x="3694" y="1545"/>
              <a:ext cx="382" cy="147"/>
            </a:xfrm>
            <a:custGeom>
              <a:avLst/>
              <a:gdLst>
                <a:gd name="T0" fmla="*/ 5 w 161"/>
                <a:gd name="T1" fmla="*/ 1 h 62"/>
                <a:gd name="T2" fmla="*/ 1 w 161"/>
                <a:gd name="T3" fmla="*/ 2 h 62"/>
                <a:gd name="T4" fmla="*/ 2 w 161"/>
                <a:gd name="T5" fmla="*/ 6 h 62"/>
                <a:gd name="T6" fmla="*/ 8 w 161"/>
                <a:gd name="T7" fmla="*/ 10 h 62"/>
                <a:gd name="T8" fmla="*/ 65 w 161"/>
                <a:gd name="T9" fmla="*/ 30 h 62"/>
                <a:gd name="T10" fmla="*/ 157 w 161"/>
                <a:gd name="T11" fmla="*/ 61 h 62"/>
                <a:gd name="T12" fmla="*/ 161 w 161"/>
                <a:gd name="T13" fmla="*/ 59 h 62"/>
                <a:gd name="T14" fmla="*/ 158 w 161"/>
                <a:gd name="T15" fmla="*/ 55 h 62"/>
                <a:gd name="T16" fmla="*/ 67 w 161"/>
                <a:gd name="T17" fmla="*/ 24 h 62"/>
                <a:gd name="T18" fmla="*/ 11 w 161"/>
                <a:gd name="T19" fmla="*/ 4 h 62"/>
                <a:gd name="T20" fmla="*/ 5 w 161"/>
                <a:gd name="T21" fmla="*/ 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1" h="62">
                  <a:moveTo>
                    <a:pt x="5" y="1"/>
                  </a:moveTo>
                  <a:cubicBezTo>
                    <a:pt x="4" y="0"/>
                    <a:pt x="2" y="1"/>
                    <a:pt x="1" y="2"/>
                  </a:cubicBezTo>
                  <a:cubicBezTo>
                    <a:pt x="0" y="4"/>
                    <a:pt x="0" y="6"/>
                    <a:pt x="2" y="6"/>
                  </a:cubicBezTo>
                  <a:cubicBezTo>
                    <a:pt x="4" y="8"/>
                    <a:pt x="6" y="9"/>
                    <a:pt x="8" y="10"/>
                  </a:cubicBezTo>
                  <a:cubicBezTo>
                    <a:pt x="25" y="18"/>
                    <a:pt x="48" y="24"/>
                    <a:pt x="65" y="30"/>
                  </a:cubicBezTo>
                  <a:cubicBezTo>
                    <a:pt x="105" y="44"/>
                    <a:pt x="152" y="60"/>
                    <a:pt x="157" y="61"/>
                  </a:cubicBezTo>
                  <a:cubicBezTo>
                    <a:pt x="158" y="62"/>
                    <a:pt x="160" y="61"/>
                    <a:pt x="161" y="59"/>
                  </a:cubicBezTo>
                  <a:cubicBezTo>
                    <a:pt x="161" y="58"/>
                    <a:pt x="160" y="56"/>
                    <a:pt x="158" y="55"/>
                  </a:cubicBezTo>
                  <a:cubicBezTo>
                    <a:pt x="154" y="54"/>
                    <a:pt x="107" y="38"/>
                    <a:pt x="67" y="24"/>
                  </a:cubicBezTo>
                  <a:cubicBezTo>
                    <a:pt x="47" y="17"/>
                    <a:pt x="21" y="9"/>
                    <a:pt x="11" y="4"/>
                  </a:cubicBezTo>
                  <a:cubicBezTo>
                    <a:pt x="9" y="3"/>
                    <a:pt x="7" y="2"/>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23"/>
            <p:cNvSpPr/>
            <p:nvPr/>
          </p:nvSpPr>
          <p:spPr bwMode="auto">
            <a:xfrm>
              <a:off x="4008" y="1631"/>
              <a:ext cx="47" cy="379"/>
            </a:xfrm>
            <a:custGeom>
              <a:avLst/>
              <a:gdLst>
                <a:gd name="T0" fmla="*/ 19 w 20"/>
                <a:gd name="T1" fmla="*/ 4 h 160"/>
                <a:gd name="T2" fmla="*/ 17 w 20"/>
                <a:gd name="T3" fmla="*/ 1 h 160"/>
                <a:gd name="T4" fmla="*/ 13 w 20"/>
                <a:gd name="T5" fmla="*/ 3 h 160"/>
                <a:gd name="T6" fmla="*/ 5 w 20"/>
                <a:gd name="T7" fmla="*/ 85 h 160"/>
                <a:gd name="T8" fmla="*/ 0 w 20"/>
                <a:gd name="T9" fmla="*/ 157 h 160"/>
                <a:gd name="T10" fmla="*/ 4 w 20"/>
                <a:gd name="T11" fmla="*/ 160 h 160"/>
                <a:gd name="T12" fmla="*/ 7 w 20"/>
                <a:gd name="T13" fmla="*/ 157 h 160"/>
                <a:gd name="T14" fmla="*/ 11 w 20"/>
                <a:gd name="T15" fmla="*/ 85 h 160"/>
                <a:gd name="T16" fmla="*/ 19 w 20"/>
                <a:gd name="T17" fmla="*/ 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60">
                  <a:moveTo>
                    <a:pt x="19" y="4"/>
                  </a:moveTo>
                  <a:cubicBezTo>
                    <a:pt x="20" y="2"/>
                    <a:pt x="18" y="1"/>
                    <a:pt x="17" y="1"/>
                  </a:cubicBezTo>
                  <a:cubicBezTo>
                    <a:pt x="15" y="0"/>
                    <a:pt x="13" y="2"/>
                    <a:pt x="13" y="3"/>
                  </a:cubicBezTo>
                  <a:cubicBezTo>
                    <a:pt x="11" y="15"/>
                    <a:pt x="8" y="50"/>
                    <a:pt x="5" y="85"/>
                  </a:cubicBezTo>
                  <a:cubicBezTo>
                    <a:pt x="3" y="116"/>
                    <a:pt x="0" y="146"/>
                    <a:pt x="0" y="157"/>
                  </a:cubicBezTo>
                  <a:cubicBezTo>
                    <a:pt x="0" y="158"/>
                    <a:pt x="2" y="160"/>
                    <a:pt x="4" y="160"/>
                  </a:cubicBezTo>
                  <a:cubicBezTo>
                    <a:pt x="5" y="160"/>
                    <a:pt x="7" y="158"/>
                    <a:pt x="7" y="157"/>
                  </a:cubicBezTo>
                  <a:cubicBezTo>
                    <a:pt x="7" y="146"/>
                    <a:pt x="9" y="116"/>
                    <a:pt x="11" y="85"/>
                  </a:cubicBezTo>
                  <a:cubicBezTo>
                    <a:pt x="14" y="51"/>
                    <a:pt x="18" y="16"/>
                    <a:pt x="1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24"/>
            <p:cNvSpPr/>
            <p:nvPr/>
          </p:nvSpPr>
          <p:spPr bwMode="auto">
            <a:xfrm>
              <a:off x="3934" y="1953"/>
              <a:ext cx="247" cy="746"/>
            </a:xfrm>
            <a:custGeom>
              <a:avLst/>
              <a:gdLst>
                <a:gd name="T0" fmla="*/ 4 w 104"/>
                <a:gd name="T1" fmla="*/ 1 h 314"/>
                <a:gd name="T2" fmla="*/ 1 w 104"/>
                <a:gd name="T3" fmla="*/ 3 h 314"/>
                <a:gd name="T4" fmla="*/ 3 w 104"/>
                <a:gd name="T5" fmla="*/ 7 h 314"/>
                <a:gd name="T6" fmla="*/ 40 w 104"/>
                <a:gd name="T7" fmla="*/ 15 h 314"/>
                <a:gd name="T8" fmla="*/ 97 w 104"/>
                <a:gd name="T9" fmla="*/ 27 h 314"/>
                <a:gd name="T10" fmla="*/ 92 w 104"/>
                <a:gd name="T11" fmla="*/ 126 h 314"/>
                <a:gd name="T12" fmla="*/ 92 w 104"/>
                <a:gd name="T13" fmla="*/ 126 h 314"/>
                <a:gd name="T14" fmla="*/ 89 w 104"/>
                <a:gd name="T15" fmla="*/ 33 h 314"/>
                <a:gd name="T16" fmla="*/ 86 w 104"/>
                <a:gd name="T17" fmla="*/ 30 h 314"/>
                <a:gd name="T18" fmla="*/ 83 w 104"/>
                <a:gd name="T19" fmla="*/ 33 h 314"/>
                <a:gd name="T20" fmla="*/ 85 w 104"/>
                <a:gd name="T21" fmla="*/ 232 h 314"/>
                <a:gd name="T22" fmla="*/ 84 w 104"/>
                <a:gd name="T23" fmla="*/ 314 h 314"/>
                <a:gd name="T24" fmla="*/ 90 w 104"/>
                <a:gd name="T25" fmla="*/ 314 h 314"/>
                <a:gd name="T26" fmla="*/ 98 w 104"/>
                <a:gd name="T27" fmla="*/ 126 h 314"/>
                <a:gd name="T28" fmla="*/ 104 w 104"/>
                <a:gd name="T29" fmla="*/ 25 h 314"/>
                <a:gd name="T30" fmla="*/ 102 w 104"/>
                <a:gd name="T31" fmla="*/ 22 h 314"/>
                <a:gd name="T32" fmla="*/ 42 w 104"/>
                <a:gd name="T33" fmla="*/ 8 h 314"/>
                <a:gd name="T34" fmla="*/ 4 w 104"/>
                <a:gd name="T35" fmla="*/ 1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4" h="314">
                  <a:moveTo>
                    <a:pt x="4" y="1"/>
                  </a:moveTo>
                  <a:cubicBezTo>
                    <a:pt x="3" y="0"/>
                    <a:pt x="1" y="1"/>
                    <a:pt x="1" y="3"/>
                  </a:cubicBezTo>
                  <a:cubicBezTo>
                    <a:pt x="0" y="5"/>
                    <a:pt x="1" y="6"/>
                    <a:pt x="3" y="7"/>
                  </a:cubicBezTo>
                  <a:cubicBezTo>
                    <a:pt x="9" y="8"/>
                    <a:pt x="24" y="11"/>
                    <a:pt x="40" y="15"/>
                  </a:cubicBezTo>
                  <a:cubicBezTo>
                    <a:pt x="63" y="19"/>
                    <a:pt x="89" y="24"/>
                    <a:pt x="97" y="27"/>
                  </a:cubicBezTo>
                  <a:cubicBezTo>
                    <a:pt x="96" y="56"/>
                    <a:pt x="94" y="90"/>
                    <a:pt x="92" y="126"/>
                  </a:cubicBezTo>
                  <a:cubicBezTo>
                    <a:pt x="92" y="126"/>
                    <a:pt x="92" y="126"/>
                    <a:pt x="92" y="126"/>
                  </a:cubicBezTo>
                  <a:cubicBezTo>
                    <a:pt x="92" y="90"/>
                    <a:pt x="91" y="56"/>
                    <a:pt x="89" y="33"/>
                  </a:cubicBezTo>
                  <a:cubicBezTo>
                    <a:pt x="89" y="31"/>
                    <a:pt x="88" y="30"/>
                    <a:pt x="86" y="30"/>
                  </a:cubicBezTo>
                  <a:cubicBezTo>
                    <a:pt x="84" y="30"/>
                    <a:pt x="83" y="32"/>
                    <a:pt x="83" y="33"/>
                  </a:cubicBezTo>
                  <a:cubicBezTo>
                    <a:pt x="87" y="79"/>
                    <a:pt x="86" y="160"/>
                    <a:pt x="85" y="232"/>
                  </a:cubicBezTo>
                  <a:cubicBezTo>
                    <a:pt x="84" y="263"/>
                    <a:pt x="84" y="291"/>
                    <a:pt x="84" y="314"/>
                  </a:cubicBezTo>
                  <a:cubicBezTo>
                    <a:pt x="90" y="314"/>
                    <a:pt x="90" y="314"/>
                    <a:pt x="90" y="314"/>
                  </a:cubicBezTo>
                  <a:cubicBezTo>
                    <a:pt x="90" y="253"/>
                    <a:pt x="94" y="186"/>
                    <a:pt x="98" y="126"/>
                  </a:cubicBezTo>
                  <a:cubicBezTo>
                    <a:pt x="100" y="89"/>
                    <a:pt x="103" y="55"/>
                    <a:pt x="104" y="25"/>
                  </a:cubicBezTo>
                  <a:cubicBezTo>
                    <a:pt x="104" y="24"/>
                    <a:pt x="103" y="23"/>
                    <a:pt x="102" y="22"/>
                  </a:cubicBezTo>
                  <a:cubicBezTo>
                    <a:pt x="94" y="17"/>
                    <a:pt x="53" y="11"/>
                    <a:pt x="42" y="8"/>
                  </a:cubicBezTo>
                  <a:cubicBezTo>
                    <a:pt x="25" y="5"/>
                    <a:pt x="10" y="2"/>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25"/>
            <p:cNvSpPr/>
            <p:nvPr/>
          </p:nvSpPr>
          <p:spPr bwMode="auto">
            <a:xfrm>
              <a:off x="3318" y="2690"/>
              <a:ext cx="1048" cy="104"/>
            </a:xfrm>
            <a:custGeom>
              <a:avLst/>
              <a:gdLst>
                <a:gd name="T0" fmla="*/ 4 w 441"/>
                <a:gd name="T1" fmla="*/ 10 h 44"/>
                <a:gd name="T2" fmla="*/ 0 w 441"/>
                <a:gd name="T3" fmla="*/ 12 h 44"/>
                <a:gd name="T4" fmla="*/ 3 w 441"/>
                <a:gd name="T5" fmla="*/ 16 h 44"/>
                <a:gd name="T6" fmla="*/ 34 w 441"/>
                <a:gd name="T7" fmla="*/ 15 h 44"/>
                <a:gd name="T8" fmla="*/ 116 w 441"/>
                <a:gd name="T9" fmla="*/ 12 h 44"/>
                <a:gd name="T10" fmla="*/ 135 w 441"/>
                <a:gd name="T11" fmla="*/ 12 h 44"/>
                <a:gd name="T12" fmla="*/ 303 w 441"/>
                <a:gd name="T13" fmla="*/ 9 h 44"/>
                <a:gd name="T14" fmla="*/ 387 w 441"/>
                <a:gd name="T15" fmla="*/ 7 h 44"/>
                <a:gd name="T16" fmla="*/ 422 w 441"/>
                <a:gd name="T17" fmla="*/ 7 h 44"/>
                <a:gd name="T18" fmla="*/ 223 w 441"/>
                <a:gd name="T19" fmla="*/ 16 h 44"/>
                <a:gd name="T20" fmla="*/ 65 w 441"/>
                <a:gd name="T21" fmla="*/ 28 h 44"/>
                <a:gd name="T22" fmla="*/ 94 w 441"/>
                <a:gd name="T23" fmla="*/ 37 h 44"/>
                <a:gd name="T24" fmla="*/ 192 w 441"/>
                <a:gd name="T25" fmla="*/ 38 h 44"/>
                <a:gd name="T26" fmla="*/ 335 w 441"/>
                <a:gd name="T27" fmla="*/ 43 h 44"/>
                <a:gd name="T28" fmla="*/ 339 w 441"/>
                <a:gd name="T29" fmla="*/ 41 h 44"/>
                <a:gd name="T30" fmla="*/ 337 w 441"/>
                <a:gd name="T31" fmla="*/ 37 h 44"/>
                <a:gd name="T32" fmla="*/ 192 w 441"/>
                <a:gd name="T33" fmla="*/ 32 h 44"/>
                <a:gd name="T34" fmla="*/ 95 w 441"/>
                <a:gd name="T35" fmla="*/ 31 h 44"/>
                <a:gd name="T36" fmla="*/ 83 w 441"/>
                <a:gd name="T37" fmla="*/ 30 h 44"/>
                <a:gd name="T38" fmla="*/ 86 w 441"/>
                <a:gd name="T39" fmla="*/ 27 h 44"/>
                <a:gd name="T40" fmla="*/ 223 w 441"/>
                <a:gd name="T41" fmla="*/ 23 h 44"/>
                <a:gd name="T42" fmla="*/ 429 w 441"/>
                <a:gd name="T43" fmla="*/ 12 h 44"/>
                <a:gd name="T44" fmla="*/ 438 w 441"/>
                <a:gd name="T45" fmla="*/ 9 h 44"/>
                <a:gd name="T46" fmla="*/ 436 w 441"/>
                <a:gd name="T47" fmla="*/ 1 h 44"/>
                <a:gd name="T48" fmla="*/ 387 w 441"/>
                <a:gd name="T49" fmla="*/ 0 h 44"/>
                <a:gd name="T50" fmla="*/ 302 w 441"/>
                <a:gd name="T51" fmla="*/ 2 h 44"/>
                <a:gd name="T52" fmla="*/ 135 w 441"/>
                <a:gd name="T53" fmla="*/ 5 h 44"/>
                <a:gd name="T54" fmla="*/ 116 w 441"/>
                <a:gd name="T55" fmla="*/ 5 h 44"/>
                <a:gd name="T56" fmla="*/ 34 w 441"/>
                <a:gd name="T57" fmla="*/ 9 h 44"/>
                <a:gd name="T58" fmla="*/ 4 w 441"/>
                <a:gd name="T59" fmla="*/ 1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41" h="44">
                  <a:moveTo>
                    <a:pt x="4" y="10"/>
                  </a:moveTo>
                  <a:cubicBezTo>
                    <a:pt x="2" y="10"/>
                    <a:pt x="0" y="11"/>
                    <a:pt x="0" y="12"/>
                  </a:cubicBezTo>
                  <a:cubicBezTo>
                    <a:pt x="0" y="14"/>
                    <a:pt x="1" y="16"/>
                    <a:pt x="3" y="16"/>
                  </a:cubicBezTo>
                  <a:cubicBezTo>
                    <a:pt x="3" y="16"/>
                    <a:pt x="16" y="16"/>
                    <a:pt x="34" y="15"/>
                  </a:cubicBezTo>
                  <a:cubicBezTo>
                    <a:pt x="64" y="14"/>
                    <a:pt x="107" y="12"/>
                    <a:pt x="116" y="12"/>
                  </a:cubicBezTo>
                  <a:cubicBezTo>
                    <a:pt x="139" y="12"/>
                    <a:pt x="133" y="12"/>
                    <a:pt x="135" y="12"/>
                  </a:cubicBezTo>
                  <a:cubicBezTo>
                    <a:pt x="190" y="12"/>
                    <a:pt x="250" y="12"/>
                    <a:pt x="303" y="9"/>
                  </a:cubicBezTo>
                  <a:cubicBezTo>
                    <a:pt x="315" y="8"/>
                    <a:pt x="354" y="7"/>
                    <a:pt x="387" y="7"/>
                  </a:cubicBezTo>
                  <a:cubicBezTo>
                    <a:pt x="400" y="7"/>
                    <a:pt x="412" y="7"/>
                    <a:pt x="422" y="7"/>
                  </a:cubicBezTo>
                  <a:cubicBezTo>
                    <a:pt x="388" y="11"/>
                    <a:pt x="302" y="14"/>
                    <a:pt x="223" y="16"/>
                  </a:cubicBezTo>
                  <a:cubicBezTo>
                    <a:pt x="140" y="19"/>
                    <a:pt x="65" y="21"/>
                    <a:pt x="65" y="28"/>
                  </a:cubicBezTo>
                  <a:cubicBezTo>
                    <a:pt x="64" y="33"/>
                    <a:pt x="76" y="36"/>
                    <a:pt x="94" y="37"/>
                  </a:cubicBezTo>
                  <a:cubicBezTo>
                    <a:pt x="118" y="39"/>
                    <a:pt x="155" y="38"/>
                    <a:pt x="192" y="38"/>
                  </a:cubicBezTo>
                  <a:cubicBezTo>
                    <a:pt x="253" y="37"/>
                    <a:pt x="316" y="36"/>
                    <a:pt x="335" y="43"/>
                  </a:cubicBezTo>
                  <a:cubicBezTo>
                    <a:pt x="336" y="44"/>
                    <a:pt x="338" y="43"/>
                    <a:pt x="339" y="41"/>
                  </a:cubicBezTo>
                  <a:cubicBezTo>
                    <a:pt x="339" y="40"/>
                    <a:pt x="338" y="38"/>
                    <a:pt x="337" y="37"/>
                  </a:cubicBezTo>
                  <a:cubicBezTo>
                    <a:pt x="317" y="30"/>
                    <a:pt x="253" y="31"/>
                    <a:pt x="192" y="32"/>
                  </a:cubicBezTo>
                  <a:cubicBezTo>
                    <a:pt x="155" y="32"/>
                    <a:pt x="118" y="33"/>
                    <a:pt x="95" y="31"/>
                  </a:cubicBezTo>
                  <a:cubicBezTo>
                    <a:pt x="93" y="31"/>
                    <a:pt x="87" y="31"/>
                    <a:pt x="83" y="30"/>
                  </a:cubicBezTo>
                  <a:cubicBezTo>
                    <a:pt x="79" y="29"/>
                    <a:pt x="80" y="28"/>
                    <a:pt x="86" y="27"/>
                  </a:cubicBezTo>
                  <a:cubicBezTo>
                    <a:pt x="108" y="26"/>
                    <a:pt x="161" y="24"/>
                    <a:pt x="223" y="23"/>
                  </a:cubicBezTo>
                  <a:cubicBezTo>
                    <a:pt x="308" y="20"/>
                    <a:pt x="401" y="17"/>
                    <a:pt x="429" y="12"/>
                  </a:cubicBezTo>
                  <a:cubicBezTo>
                    <a:pt x="434" y="11"/>
                    <a:pt x="436" y="10"/>
                    <a:pt x="438" y="9"/>
                  </a:cubicBezTo>
                  <a:cubicBezTo>
                    <a:pt x="441" y="7"/>
                    <a:pt x="439" y="2"/>
                    <a:pt x="436" y="1"/>
                  </a:cubicBezTo>
                  <a:cubicBezTo>
                    <a:pt x="433" y="1"/>
                    <a:pt x="390" y="0"/>
                    <a:pt x="387" y="0"/>
                  </a:cubicBezTo>
                  <a:cubicBezTo>
                    <a:pt x="353" y="1"/>
                    <a:pt x="315" y="2"/>
                    <a:pt x="302" y="2"/>
                  </a:cubicBezTo>
                  <a:cubicBezTo>
                    <a:pt x="249" y="5"/>
                    <a:pt x="190" y="5"/>
                    <a:pt x="135" y="5"/>
                  </a:cubicBezTo>
                  <a:cubicBezTo>
                    <a:pt x="120" y="5"/>
                    <a:pt x="126" y="5"/>
                    <a:pt x="116" y="5"/>
                  </a:cubicBezTo>
                  <a:cubicBezTo>
                    <a:pt x="107" y="5"/>
                    <a:pt x="64" y="7"/>
                    <a:pt x="34" y="9"/>
                  </a:cubicBezTo>
                  <a:cubicBezTo>
                    <a:pt x="17" y="9"/>
                    <a:pt x="4" y="10"/>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56" name="Freeform 86"/>
          <p:cNvSpPr>
            <a:spLocks noEditPoints="1"/>
          </p:cNvSpPr>
          <p:nvPr/>
        </p:nvSpPr>
        <p:spPr bwMode="auto">
          <a:xfrm>
            <a:off x="6667024" y="2369995"/>
            <a:ext cx="1510136" cy="1469324"/>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34322F"/>
          </a:solidFill>
          <a:ln w="9525">
            <a:noFill/>
            <a:round/>
          </a:ln>
        </p:spPr>
        <p:txBody>
          <a:bodyPr vert="horz" wrap="square" lIns="91440" tIns="45720" rIns="91440" bIns="45720" numCol="1" anchor="t" anchorCtr="0" compatLnSpc="1"/>
          <a:lstStyle/>
          <a:p>
            <a:endParaRPr lang="zh-CN" altLang="en-US"/>
          </a:p>
        </p:txBody>
      </p:sp>
      <p:sp>
        <p:nvSpPr>
          <p:cNvPr id="157" name="Freeform 86"/>
          <p:cNvSpPr>
            <a:spLocks noEditPoints="1"/>
          </p:cNvSpPr>
          <p:nvPr/>
        </p:nvSpPr>
        <p:spPr bwMode="auto">
          <a:xfrm>
            <a:off x="9124049" y="2366892"/>
            <a:ext cx="1510136" cy="1469324"/>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34322F"/>
          </a:solidFill>
          <a:ln w="9525">
            <a:noFill/>
            <a:round/>
          </a:ln>
        </p:spPr>
        <p:txBody>
          <a:bodyPr vert="horz" wrap="square" lIns="91440" tIns="45720" rIns="91440" bIns="45720" numCol="1" anchor="t" anchorCtr="0" compatLnSpc="1"/>
          <a:lstStyle/>
          <a:p>
            <a:endParaRPr lang="zh-CN" altLang="en-US"/>
          </a:p>
        </p:txBody>
      </p:sp>
      <p:grpSp>
        <p:nvGrpSpPr>
          <p:cNvPr id="158" name="Group 21"/>
          <p:cNvGrpSpPr>
            <a:grpSpLocks noChangeAspect="1"/>
          </p:cNvGrpSpPr>
          <p:nvPr/>
        </p:nvGrpSpPr>
        <p:grpSpPr bwMode="auto">
          <a:xfrm>
            <a:off x="9189820" y="2655304"/>
            <a:ext cx="1378593" cy="892499"/>
            <a:chOff x="2892" y="1545"/>
            <a:chExt cx="1903" cy="1232"/>
          </a:xfrm>
          <a:solidFill>
            <a:srgbClr val="34322F"/>
          </a:solidFill>
        </p:grpSpPr>
        <p:sp>
          <p:nvSpPr>
            <p:cNvPr id="159" name="Freeform 22"/>
            <p:cNvSpPr/>
            <p:nvPr/>
          </p:nvSpPr>
          <p:spPr bwMode="auto">
            <a:xfrm>
              <a:off x="3123" y="1545"/>
              <a:ext cx="374" cy="1097"/>
            </a:xfrm>
            <a:custGeom>
              <a:avLst/>
              <a:gdLst>
                <a:gd name="T0" fmla="*/ 153 w 158"/>
                <a:gd name="T1" fmla="*/ 0 h 461"/>
                <a:gd name="T2" fmla="*/ 20 w 158"/>
                <a:gd name="T3" fmla="*/ 123 h 461"/>
                <a:gd name="T4" fmla="*/ 72 w 158"/>
                <a:gd name="T5" fmla="*/ 88 h 461"/>
                <a:gd name="T6" fmla="*/ 24 w 158"/>
                <a:gd name="T7" fmla="*/ 135 h 461"/>
                <a:gd name="T8" fmla="*/ 53 w 158"/>
                <a:gd name="T9" fmla="*/ 126 h 461"/>
                <a:gd name="T10" fmla="*/ 26 w 158"/>
                <a:gd name="T11" fmla="*/ 148 h 461"/>
                <a:gd name="T12" fmla="*/ 18 w 158"/>
                <a:gd name="T13" fmla="*/ 158 h 461"/>
                <a:gd name="T14" fmla="*/ 121 w 158"/>
                <a:gd name="T15" fmla="*/ 125 h 461"/>
                <a:gd name="T16" fmla="*/ 89 w 158"/>
                <a:gd name="T17" fmla="*/ 142 h 461"/>
                <a:gd name="T18" fmla="*/ 24 w 158"/>
                <a:gd name="T19" fmla="*/ 188 h 461"/>
                <a:gd name="T20" fmla="*/ 88 w 158"/>
                <a:gd name="T21" fmla="*/ 163 h 461"/>
                <a:gd name="T22" fmla="*/ 53 w 158"/>
                <a:gd name="T23" fmla="*/ 184 h 461"/>
                <a:gd name="T24" fmla="*/ 16 w 158"/>
                <a:gd name="T25" fmla="*/ 203 h 461"/>
                <a:gd name="T26" fmla="*/ 38 w 158"/>
                <a:gd name="T27" fmla="*/ 202 h 461"/>
                <a:gd name="T28" fmla="*/ 16 w 158"/>
                <a:gd name="T29" fmla="*/ 218 h 461"/>
                <a:gd name="T30" fmla="*/ 128 w 158"/>
                <a:gd name="T31" fmla="*/ 197 h 461"/>
                <a:gd name="T32" fmla="*/ 61 w 158"/>
                <a:gd name="T33" fmla="*/ 234 h 461"/>
                <a:gd name="T34" fmla="*/ 75 w 158"/>
                <a:gd name="T35" fmla="*/ 240 h 461"/>
                <a:gd name="T36" fmla="*/ 28 w 158"/>
                <a:gd name="T37" fmla="*/ 258 h 461"/>
                <a:gd name="T38" fmla="*/ 61 w 158"/>
                <a:gd name="T39" fmla="*/ 257 h 461"/>
                <a:gd name="T40" fmla="*/ 19 w 158"/>
                <a:gd name="T41" fmla="*/ 294 h 461"/>
                <a:gd name="T42" fmla="*/ 60 w 158"/>
                <a:gd name="T43" fmla="*/ 290 h 461"/>
                <a:gd name="T44" fmla="*/ 20 w 158"/>
                <a:gd name="T45" fmla="*/ 315 h 461"/>
                <a:gd name="T46" fmla="*/ 75 w 158"/>
                <a:gd name="T47" fmla="*/ 314 h 461"/>
                <a:gd name="T48" fmla="*/ 126 w 158"/>
                <a:gd name="T49" fmla="*/ 326 h 461"/>
                <a:gd name="T50" fmla="*/ 20 w 158"/>
                <a:gd name="T51" fmla="*/ 371 h 461"/>
                <a:gd name="T52" fmla="*/ 88 w 158"/>
                <a:gd name="T53" fmla="*/ 366 h 461"/>
                <a:gd name="T54" fmla="*/ 71 w 158"/>
                <a:gd name="T55" fmla="*/ 401 h 461"/>
                <a:gd name="T56" fmla="*/ 21 w 158"/>
                <a:gd name="T57" fmla="*/ 427 h 461"/>
                <a:gd name="T58" fmla="*/ 60 w 158"/>
                <a:gd name="T59" fmla="*/ 438 h 461"/>
                <a:gd name="T60" fmla="*/ 69 w 158"/>
                <a:gd name="T61" fmla="*/ 454 h 461"/>
                <a:gd name="T62" fmla="*/ 138 w 158"/>
                <a:gd name="T63" fmla="*/ 451 h 461"/>
                <a:gd name="T64" fmla="*/ 61 w 158"/>
                <a:gd name="T65" fmla="*/ 444 h 461"/>
                <a:gd name="T66" fmla="*/ 55 w 158"/>
                <a:gd name="T67" fmla="*/ 424 h 461"/>
                <a:gd name="T68" fmla="*/ 139 w 158"/>
                <a:gd name="T69" fmla="*/ 393 h 461"/>
                <a:gd name="T70" fmla="*/ 137 w 158"/>
                <a:gd name="T71" fmla="*/ 389 h 461"/>
                <a:gd name="T72" fmla="*/ 74 w 158"/>
                <a:gd name="T73" fmla="*/ 385 h 461"/>
                <a:gd name="T74" fmla="*/ 38 w 158"/>
                <a:gd name="T75" fmla="*/ 369 h 461"/>
                <a:gd name="T76" fmla="*/ 53 w 158"/>
                <a:gd name="T77" fmla="*/ 331 h 461"/>
                <a:gd name="T78" fmla="*/ 128 w 158"/>
                <a:gd name="T79" fmla="*/ 295 h 461"/>
                <a:gd name="T80" fmla="*/ 94 w 158"/>
                <a:gd name="T81" fmla="*/ 295 h 461"/>
                <a:gd name="T82" fmla="*/ 59 w 158"/>
                <a:gd name="T83" fmla="*/ 284 h 461"/>
                <a:gd name="T84" fmla="*/ 138 w 158"/>
                <a:gd name="T85" fmla="*/ 244 h 461"/>
                <a:gd name="T86" fmla="*/ 73 w 158"/>
                <a:gd name="T87" fmla="*/ 248 h 461"/>
                <a:gd name="T88" fmla="*/ 142 w 158"/>
                <a:gd name="T89" fmla="*/ 219 h 461"/>
                <a:gd name="T90" fmla="*/ 89 w 158"/>
                <a:gd name="T91" fmla="*/ 219 h 461"/>
                <a:gd name="T92" fmla="*/ 135 w 158"/>
                <a:gd name="T93" fmla="*/ 193 h 461"/>
                <a:gd name="T94" fmla="*/ 51 w 158"/>
                <a:gd name="T95" fmla="*/ 210 h 461"/>
                <a:gd name="T96" fmla="*/ 135 w 158"/>
                <a:gd name="T97" fmla="*/ 176 h 461"/>
                <a:gd name="T98" fmla="*/ 137 w 158"/>
                <a:gd name="T99" fmla="*/ 172 h 461"/>
                <a:gd name="T100" fmla="*/ 132 w 158"/>
                <a:gd name="T101" fmla="*/ 170 h 461"/>
                <a:gd name="T102" fmla="*/ 60 w 158"/>
                <a:gd name="T103" fmla="*/ 188 h 461"/>
                <a:gd name="T104" fmla="*/ 137 w 158"/>
                <a:gd name="T105" fmla="*/ 149 h 461"/>
                <a:gd name="T106" fmla="*/ 79 w 158"/>
                <a:gd name="T107" fmla="*/ 159 h 461"/>
                <a:gd name="T108" fmla="*/ 92 w 158"/>
                <a:gd name="T109" fmla="*/ 148 h 461"/>
                <a:gd name="T110" fmla="*/ 140 w 158"/>
                <a:gd name="T111" fmla="*/ 122 h 461"/>
                <a:gd name="T112" fmla="*/ 91 w 158"/>
                <a:gd name="T113" fmla="*/ 128 h 461"/>
                <a:gd name="T114" fmla="*/ 137 w 158"/>
                <a:gd name="T115" fmla="*/ 89 h 461"/>
                <a:gd name="T116" fmla="*/ 118 w 158"/>
                <a:gd name="T117" fmla="*/ 91 h 461"/>
                <a:gd name="T118" fmla="*/ 47 w 158"/>
                <a:gd name="T119" fmla="*/ 122 h 461"/>
                <a:gd name="T120" fmla="*/ 116 w 158"/>
                <a:gd name="T121" fmla="*/ 51 h 461"/>
                <a:gd name="T122" fmla="*/ 116 w 158"/>
                <a:gd name="T123" fmla="*/ 37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8" h="461">
                  <a:moveTo>
                    <a:pt x="155" y="6"/>
                  </a:moveTo>
                  <a:cubicBezTo>
                    <a:pt x="157" y="6"/>
                    <a:pt x="158" y="4"/>
                    <a:pt x="157" y="2"/>
                  </a:cubicBezTo>
                  <a:cubicBezTo>
                    <a:pt x="156" y="0"/>
                    <a:pt x="154" y="0"/>
                    <a:pt x="153" y="0"/>
                  </a:cubicBezTo>
                  <a:cubicBezTo>
                    <a:pt x="147" y="3"/>
                    <a:pt x="131" y="16"/>
                    <a:pt x="112" y="32"/>
                  </a:cubicBezTo>
                  <a:cubicBezTo>
                    <a:pt x="83" y="57"/>
                    <a:pt x="47" y="90"/>
                    <a:pt x="37" y="100"/>
                  </a:cubicBezTo>
                  <a:cubicBezTo>
                    <a:pt x="36" y="101"/>
                    <a:pt x="15" y="119"/>
                    <a:pt x="20" y="123"/>
                  </a:cubicBezTo>
                  <a:cubicBezTo>
                    <a:pt x="21" y="124"/>
                    <a:pt x="23" y="124"/>
                    <a:pt x="24" y="124"/>
                  </a:cubicBezTo>
                  <a:cubicBezTo>
                    <a:pt x="29" y="121"/>
                    <a:pt x="38" y="114"/>
                    <a:pt x="48" y="106"/>
                  </a:cubicBezTo>
                  <a:cubicBezTo>
                    <a:pt x="58" y="98"/>
                    <a:pt x="68" y="90"/>
                    <a:pt x="72" y="88"/>
                  </a:cubicBezTo>
                  <a:cubicBezTo>
                    <a:pt x="73" y="88"/>
                    <a:pt x="84" y="80"/>
                    <a:pt x="98" y="71"/>
                  </a:cubicBezTo>
                  <a:cubicBezTo>
                    <a:pt x="92" y="76"/>
                    <a:pt x="86" y="81"/>
                    <a:pt x="80" y="86"/>
                  </a:cubicBezTo>
                  <a:cubicBezTo>
                    <a:pt x="53" y="109"/>
                    <a:pt x="26" y="131"/>
                    <a:pt x="24" y="135"/>
                  </a:cubicBezTo>
                  <a:cubicBezTo>
                    <a:pt x="24" y="135"/>
                    <a:pt x="22" y="139"/>
                    <a:pt x="23" y="140"/>
                  </a:cubicBezTo>
                  <a:cubicBezTo>
                    <a:pt x="25" y="141"/>
                    <a:pt x="29" y="140"/>
                    <a:pt x="29" y="138"/>
                  </a:cubicBezTo>
                  <a:cubicBezTo>
                    <a:pt x="31" y="137"/>
                    <a:pt x="40" y="132"/>
                    <a:pt x="53" y="126"/>
                  </a:cubicBezTo>
                  <a:cubicBezTo>
                    <a:pt x="65" y="120"/>
                    <a:pt x="80" y="114"/>
                    <a:pt x="93" y="108"/>
                  </a:cubicBezTo>
                  <a:cubicBezTo>
                    <a:pt x="70" y="122"/>
                    <a:pt x="45" y="137"/>
                    <a:pt x="37" y="141"/>
                  </a:cubicBezTo>
                  <a:cubicBezTo>
                    <a:pt x="36" y="141"/>
                    <a:pt x="31" y="144"/>
                    <a:pt x="26" y="148"/>
                  </a:cubicBezTo>
                  <a:cubicBezTo>
                    <a:pt x="24" y="150"/>
                    <a:pt x="21" y="152"/>
                    <a:pt x="18" y="154"/>
                  </a:cubicBezTo>
                  <a:cubicBezTo>
                    <a:pt x="18" y="154"/>
                    <a:pt x="18" y="154"/>
                    <a:pt x="18" y="154"/>
                  </a:cubicBezTo>
                  <a:cubicBezTo>
                    <a:pt x="17" y="155"/>
                    <a:pt x="17" y="157"/>
                    <a:pt x="18" y="158"/>
                  </a:cubicBezTo>
                  <a:cubicBezTo>
                    <a:pt x="19" y="159"/>
                    <a:pt x="21" y="159"/>
                    <a:pt x="22" y="158"/>
                  </a:cubicBezTo>
                  <a:cubicBezTo>
                    <a:pt x="27" y="156"/>
                    <a:pt x="62" y="143"/>
                    <a:pt x="93" y="134"/>
                  </a:cubicBezTo>
                  <a:cubicBezTo>
                    <a:pt x="103" y="130"/>
                    <a:pt x="113" y="128"/>
                    <a:pt x="121" y="125"/>
                  </a:cubicBezTo>
                  <a:cubicBezTo>
                    <a:pt x="120" y="126"/>
                    <a:pt x="119" y="126"/>
                    <a:pt x="118" y="127"/>
                  </a:cubicBezTo>
                  <a:cubicBezTo>
                    <a:pt x="112" y="130"/>
                    <a:pt x="105" y="133"/>
                    <a:pt x="94" y="139"/>
                  </a:cubicBezTo>
                  <a:cubicBezTo>
                    <a:pt x="89" y="142"/>
                    <a:pt x="89" y="142"/>
                    <a:pt x="89" y="142"/>
                  </a:cubicBezTo>
                  <a:cubicBezTo>
                    <a:pt x="84" y="145"/>
                    <a:pt x="78" y="148"/>
                    <a:pt x="70" y="152"/>
                  </a:cubicBezTo>
                  <a:cubicBezTo>
                    <a:pt x="68" y="153"/>
                    <a:pt x="15" y="179"/>
                    <a:pt x="20" y="187"/>
                  </a:cubicBezTo>
                  <a:cubicBezTo>
                    <a:pt x="21" y="188"/>
                    <a:pt x="23" y="188"/>
                    <a:pt x="24" y="188"/>
                  </a:cubicBezTo>
                  <a:cubicBezTo>
                    <a:pt x="26" y="187"/>
                    <a:pt x="29" y="186"/>
                    <a:pt x="32" y="184"/>
                  </a:cubicBezTo>
                  <a:cubicBezTo>
                    <a:pt x="46" y="179"/>
                    <a:pt x="73" y="167"/>
                    <a:pt x="80" y="165"/>
                  </a:cubicBezTo>
                  <a:cubicBezTo>
                    <a:pt x="82" y="164"/>
                    <a:pt x="85" y="163"/>
                    <a:pt x="88" y="163"/>
                  </a:cubicBezTo>
                  <a:cubicBezTo>
                    <a:pt x="96" y="160"/>
                    <a:pt x="105" y="158"/>
                    <a:pt x="113" y="156"/>
                  </a:cubicBezTo>
                  <a:cubicBezTo>
                    <a:pt x="111" y="157"/>
                    <a:pt x="109" y="158"/>
                    <a:pt x="107" y="159"/>
                  </a:cubicBezTo>
                  <a:cubicBezTo>
                    <a:pt x="87" y="168"/>
                    <a:pt x="62" y="180"/>
                    <a:pt x="53" y="184"/>
                  </a:cubicBezTo>
                  <a:cubicBezTo>
                    <a:pt x="52" y="185"/>
                    <a:pt x="51" y="185"/>
                    <a:pt x="51" y="185"/>
                  </a:cubicBezTo>
                  <a:cubicBezTo>
                    <a:pt x="42" y="189"/>
                    <a:pt x="17" y="199"/>
                    <a:pt x="16" y="203"/>
                  </a:cubicBezTo>
                  <a:cubicBezTo>
                    <a:pt x="16" y="203"/>
                    <a:pt x="16" y="203"/>
                    <a:pt x="16" y="203"/>
                  </a:cubicBezTo>
                  <a:cubicBezTo>
                    <a:pt x="16" y="205"/>
                    <a:pt x="17" y="207"/>
                    <a:pt x="19" y="207"/>
                  </a:cubicBezTo>
                  <a:cubicBezTo>
                    <a:pt x="19" y="207"/>
                    <a:pt x="20" y="207"/>
                    <a:pt x="21" y="207"/>
                  </a:cubicBezTo>
                  <a:cubicBezTo>
                    <a:pt x="24" y="206"/>
                    <a:pt x="30" y="204"/>
                    <a:pt x="38" y="202"/>
                  </a:cubicBezTo>
                  <a:cubicBezTo>
                    <a:pt x="54" y="197"/>
                    <a:pt x="77" y="189"/>
                    <a:pt x="91" y="185"/>
                  </a:cubicBezTo>
                  <a:cubicBezTo>
                    <a:pt x="81" y="190"/>
                    <a:pt x="69" y="195"/>
                    <a:pt x="59" y="200"/>
                  </a:cubicBezTo>
                  <a:cubicBezTo>
                    <a:pt x="53" y="202"/>
                    <a:pt x="21" y="218"/>
                    <a:pt x="16" y="218"/>
                  </a:cubicBezTo>
                  <a:cubicBezTo>
                    <a:pt x="15" y="218"/>
                    <a:pt x="13" y="219"/>
                    <a:pt x="13" y="220"/>
                  </a:cubicBezTo>
                  <a:cubicBezTo>
                    <a:pt x="11" y="233"/>
                    <a:pt x="66" y="212"/>
                    <a:pt x="70" y="211"/>
                  </a:cubicBezTo>
                  <a:cubicBezTo>
                    <a:pt x="92" y="204"/>
                    <a:pt x="116" y="196"/>
                    <a:pt x="128" y="197"/>
                  </a:cubicBezTo>
                  <a:cubicBezTo>
                    <a:pt x="114" y="204"/>
                    <a:pt x="52" y="226"/>
                    <a:pt x="28" y="234"/>
                  </a:cubicBezTo>
                  <a:cubicBezTo>
                    <a:pt x="27" y="235"/>
                    <a:pt x="18" y="238"/>
                    <a:pt x="17" y="240"/>
                  </a:cubicBezTo>
                  <a:cubicBezTo>
                    <a:pt x="14" y="251"/>
                    <a:pt x="44" y="239"/>
                    <a:pt x="61" y="234"/>
                  </a:cubicBezTo>
                  <a:cubicBezTo>
                    <a:pt x="79" y="228"/>
                    <a:pt x="100" y="221"/>
                    <a:pt x="127" y="220"/>
                  </a:cubicBezTo>
                  <a:cubicBezTo>
                    <a:pt x="123" y="221"/>
                    <a:pt x="118" y="223"/>
                    <a:pt x="113" y="225"/>
                  </a:cubicBezTo>
                  <a:cubicBezTo>
                    <a:pt x="99" y="230"/>
                    <a:pt x="83" y="236"/>
                    <a:pt x="75" y="240"/>
                  </a:cubicBezTo>
                  <a:cubicBezTo>
                    <a:pt x="72" y="241"/>
                    <a:pt x="55" y="249"/>
                    <a:pt x="42" y="254"/>
                  </a:cubicBezTo>
                  <a:cubicBezTo>
                    <a:pt x="38" y="255"/>
                    <a:pt x="34" y="257"/>
                    <a:pt x="31" y="257"/>
                  </a:cubicBezTo>
                  <a:cubicBezTo>
                    <a:pt x="30" y="258"/>
                    <a:pt x="28" y="258"/>
                    <a:pt x="28" y="258"/>
                  </a:cubicBezTo>
                  <a:cubicBezTo>
                    <a:pt x="26" y="258"/>
                    <a:pt x="25" y="259"/>
                    <a:pt x="25" y="260"/>
                  </a:cubicBezTo>
                  <a:cubicBezTo>
                    <a:pt x="24" y="264"/>
                    <a:pt x="27" y="264"/>
                    <a:pt x="30" y="264"/>
                  </a:cubicBezTo>
                  <a:cubicBezTo>
                    <a:pt x="35" y="263"/>
                    <a:pt x="47" y="260"/>
                    <a:pt x="61" y="257"/>
                  </a:cubicBezTo>
                  <a:cubicBezTo>
                    <a:pt x="85" y="251"/>
                    <a:pt x="116" y="244"/>
                    <a:pt x="129" y="243"/>
                  </a:cubicBezTo>
                  <a:cubicBezTo>
                    <a:pt x="121" y="247"/>
                    <a:pt x="105" y="253"/>
                    <a:pt x="87" y="260"/>
                  </a:cubicBezTo>
                  <a:cubicBezTo>
                    <a:pt x="56" y="273"/>
                    <a:pt x="20" y="288"/>
                    <a:pt x="19" y="294"/>
                  </a:cubicBezTo>
                  <a:cubicBezTo>
                    <a:pt x="19" y="294"/>
                    <a:pt x="19" y="294"/>
                    <a:pt x="19" y="294"/>
                  </a:cubicBezTo>
                  <a:cubicBezTo>
                    <a:pt x="18" y="295"/>
                    <a:pt x="20" y="297"/>
                    <a:pt x="21" y="297"/>
                  </a:cubicBezTo>
                  <a:cubicBezTo>
                    <a:pt x="25" y="298"/>
                    <a:pt x="55" y="291"/>
                    <a:pt x="60" y="290"/>
                  </a:cubicBezTo>
                  <a:cubicBezTo>
                    <a:pt x="79" y="286"/>
                    <a:pt x="102" y="281"/>
                    <a:pt x="119" y="278"/>
                  </a:cubicBezTo>
                  <a:cubicBezTo>
                    <a:pt x="105" y="284"/>
                    <a:pt x="85" y="292"/>
                    <a:pt x="67" y="298"/>
                  </a:cubicBezTo>
                  <a:cubicBezTo>
                    <a:pt x="61" y="300"/>
                    <a:pt x="20" y="312"/>
                    <a:pt x="20" y="315"/>
                  </a:cubicBezTo>
                  <a:cubicBezTo>
                    <a:pt x="20" y="322"/>
                    <a:pt x="71" y="306"/>
                    <a:pt x="79" y="304"/>
                  </a:cubicBezTo>
                  <a:cubicBezTo>
                    <a:pt x="88" y="302"/>
                    <a:pt x="98" y="300"/>
                    <a:pt x="105" y="299"/>
                  </a:cubicBezTo>
                  <a:cubicBezTo>
                    <a:pt x="96" y="303"/>
                    <a:pt x="86" y="308"/>
                    <a:pt x="75" y="314"/>
                  </a:cubicBezTo>
                  <a:cubicBezTo>
                    <a:pt x="64" y="319"/>
                    <a:pt x="16" y="338"/>
                    <a:pt x="17" y="341"/>
                  </a:cubicBezTo>
                  <a:cubicBezTo>
                    <a:pt x="18" y="347"/>
                    <a:pt x="45" y="339"/>
                    <a:pt x="50" y="338"/>
                  </a:cubicBezTo>
                  <a:cubicBezTo>
                    <a:pt x="75" y="333"/>
                    <a:pt x="110" y="326"/>
                    <a:pt x="126" y="326"/>
                  </a:cubicBezTo>
                  <a:cubicBezTo>
                    <a:pt x="112" y="334"/>
                    <a:pt x="80" y="347"/>
                    <a:pt x="55" y="356"/>
                  </a:cubicBezTo>
                  <a:cubicBezTo>
                    <a:pt x="37" y="363"/>
                    <a:pt x="22" y="369"/>
                    <a:pt x="20" y="371"/>
                  </a:cubicBezTo>
                  <a:cubicBezTo>
                    <a:pt x="20" y="371"/>
                    <a:pt x="20" y="371"/>
                    <a:pt x="20" y="371"/>
                  </a:cubicBezTo>
                  <a:cubicBezTo>
                    <a:pt x="19" y="372"/>
                    <a:pt x="19" y="374"/>
                    <a:pt x="20" y="375"/>
                  </a:cubicBezTo>
                  <a:cubicBezTo>
                    <a:pt x="20" y="376"/>
                    <a:pt x="21" y="376"/>
                    <a:pt x="22" y="376"/>
                  </a:cubicBezTo>
                  <a:cubicBezTo>
                    <a:pt x="30" y="378"/>
                    <a:pt x="60" y="372"/>
                    <a:pt x="88" y="366"/>
                  </a:cubicBezTo>
                  <a:cubicBezTo>
                    <a:pt x="100" y="363"/>
                    <a:pt x="112" y="361"/>
                    <a:pt x="121" y="359"/>
                  </a:cubicBezTo>
                  <a:cubicBezTo>
                    <a:pt x="108" y="365"/>
                    <a:pt x="89" y="372"/>
                    <a:pt x="72" y="379"/>
                  </a:cubicBezTo>
                  <a:cubicBezTo>
                    <a:pt x="12" y="403"/>
                    <a:pt x="0" y="409"/>
                    <a:pt x="71" y="401"/>
                  </a:cubicBezTo>
                  <a:cubicBezTo>
                    <a:pt x="124" y="396"/>
                    <a:pt x="124" y="396"/>
                    <a:pt x="124" y="396"/>
                  </a:cubicBezTo>
                  <a:cubicBezTo>
                    <a:pt x="115" y="400"/>
                    <a:pt x="102" y="404"/>
                    <a:pt x="88" y="408"/>
                  </a:cubicBezTo>
                  <a:cubicBezTo>
                    <a:pt x="80" y="411"/>
                    <a:pt x="21" y="422"/>
                    <a:pt x="21" y="427"/>
                  </a:cubicBezTo>
                  <a:cubicBezTo>
                    <a:pt x="20" y="432"/>
                    <a:pt x="53" y="431"/>
                    <a:pt x="64" y="431"/>
                  </a:cubicBezTo>
                  <a:cubicBezTo>
                    <a:pt x="73" y="431"/>
                    <a:pt x="83" y="432"/>
                    <a:pt x="92" y="432"/>
                  </a:cubicBezTo>
                  <a:cubicBezTo>
                    <a:pt x="81" y="434"/>
                    <a:pt x="70" y="436"/>
                    <a:pt x="60" y="438"/>
                  </a:cubicBezTo>
                  <a:cubicBezTo>
                    <a:pt x="40" y="442"/>
                    <a:pt x="24" y="445"/>
                    <a:pt x="23" y="447"/>
                  </a:cubicBezTo>
                  <a:cubicBezTo>
                    <a:pt x="22" y="447"/>
                    <a:pt x="22" y="450"/>
                    <a:pt x="23" y="451"/>
                  </a:cubicBezTo>
                  <a:cubicBezTo>
                    <a:pt x="29" y="461"/>
                    <a:pt x="47" y="458"/>
                    <a:pt x="69" y="454"/>
                  </a:cubicBezTo>
                  <a:cubicBezTo>
                    <a:pt x="91" y="451"/>
                    <a:pt x="118" y="447"/>
                    <a:pt x="135" y="457"/>
                  </a:cubicBezTo>
                  <a:cubicBezTo>
                    <a:pt x="137" y="458"/>
                    <a:pt x="138" y="457"/>
                    <a:pt x="139" y="456"/>
                  </a:cubicBezTo>
                  <a:cubicBezTo>
                    <a:pt x="140" y="454"/>
                    <a:pt x="140" y="452"/>
                    <a:pt x="138" y="451"/>
                  </a:cubicBezTo>
                  <a:cubicBezTo>
                    <a:pt x="119" y="440"/>
                    <a:pt x="91" y="444"/>
                    <a:pt x="68" y="448"/>
                  </a:cubicBezTo>
                  <a:cubicBezTo>
                    <a:pt x="52" y="451"/>
                    <a:pt x="38" y="453"/>
                    <a:pt x="31" y="450"/>
                  </a:cubicBezTo>
                  <a:cubicBezTo>
                    <a:pt x="36" y="449"/>
                    <a:pt x="48" y="447"/>
                    <a:pt x="61" y="444"/>
                  </a:cubicBezTo>
                  <a:cubicBezTo>
                    <a:pt x="69" y="443"/>
                    <a:pt x="142" y="436"/>
                    <a:pt x="141" y="427"/>
                  </a:cubicBezTo>
                  <a:cubicBezTo>
                    <a:pt x="140" y="421"/>
                    <a:pt x="75" y="425"/>
                    <a:pt x="64" y="425"/>
                  </a:cubicBezTo>
                  <a:cubicBezTo>
                    <a:pt x="61" y="425"/>
                    <a:pt x="58" y="425"/>
                    <a:pt x="55" y="424"/>
                  </a:cubicBezTo>
                  <a:cubicBezTo>
                    <a:pt x="66" y="422"/>
                    <a:pt x="78" y="418"/>
                    <a:pt x="90" y="415"/>
                  </a:cubicBezTo>
                  <a:cubicBezTo>
                    <a:pt x="113" y="407"/>
                    <a:pt x="135" y="399"/>
                    <a:pt x="139" y="394"/>
                  </a:cubicBezTo>
                  <a:cubicBezTo>
                    <a:pt x="139" y="394"/>
                    <a:pt x="139" y="393"/>
                    <a:pt x="139" y="393"/>
                  </a:cubicBezTo>
                  <a:cubicBezTo>
                    <a:pt x="140" y="391"/>
                    <a:pt x="139" y="390"/>
                    <a:pt x="137" y="389"/>
                  </a:cubicBezTo>
                  <a:cubicBezTo>
                    <a:pt x="136" y="392"/>
                    <a:pt x="136" y="392"/>
                    <a:pt x="136" y="392"/>
                  </a:cubicBezTo>
                  <a:cubicBezTo>
                    <a:pt x="137" y="389"/>
                    <a:pt x="137" y="389"/>
                    <a:pt x="137" y="389"/>
                  </a:cubicBezTo>
                  <a:cubicBezTo>
                    <a:pt x="136" y="388"/>
                    <a:pt x="101" y="392"/>
                    <a:pt x="70" y="395"/>
                  </a:cubicBezTo>
                  <a:cubicBezTo>
                    <a:pt x="60" y="396"/>
                    <a:pt x="50" y="397"/>
                    <a:pt x="42" y="398"/>
                  </a:cubicBezTo>
                  <a:cubicBezTo>
                    <a:pt x="51" y="394"/>
                    <a:pt x="62" y="390"/>
                    <a:pt x="74" y="385"/>
                  </a:cubicBezTo>
                  <a:cubicBezTo>
                    <a:pt x="82" y="382"/>
                    <a:pt x="138" y="361"/>
                    <a:pt x="140" y="355"/>
                  </a:cubicBezTo>
                  <a:cubicBezTo>
                    <a:pt x="142" y="347"/>
                    <a:pt x="96" y="358"/>
                    <a:pt x="87" y="360"/>
                  </a:cubicBezTo>
                  <a:cubicBezTo>
                    <a:pt x="69" y="363"/>
                    <a:pt x="51" y="367"/>
                    <a:pt x="38" y="369"/>
                  </a:cubicBezTo>
                  <a:cubicBezTo>
                    <a:pt x="44" y="367"/>
                    <a:pt x="50" y="365"/>
                    <a:pt x="57" y="362"/>
                  </a:cubicBezTo>
                  <a:cubicBezTo>
                    <a:pt x="68" y="358"/>
                    <a:pt x="133" y="334"/>
                    <a:pt x="137" y="325"/>
                  </a:cubicBezTo>
                  <a:cubicBezTo>
                    <a:pt x="143" y="311"/>
                    <a:pt x="57" y="330"/>
                    <a:pt x="53" y="331"/>
                  </a:cubicBezTo>
                  <a:cubicBezTo>
                    <a:pt x="61" y="327"/>
                    <a:pt x="69" y="323"/>
                    <a:pt x="78" y="319"/>
                  </a:cubicBezTo>
                  <a:cubicBezTo>
                    <a:pt x="83" y="316"/>
                    <a:pt x="118" y="306"/>
                    <a:pt x="126" y="300"/>
                  </a:cubicBezTo>
                  <a:cubicBezTo>
                    <a:pt x="127" y="299"/>
                    <a:pt x="128" y="296"/>
                    <a:pt x="128" y="295"/>
                  </a:cubicBezTo>
                  <a:cubicBezTo>
                    <a:pt x="128" y="295"/>
                    <a:pt x="128" y="294"/>
                    <a:pt x="128" y="293"/>
                  </a:cubicBezTo>
                  <a:cubicBezTo>
                    <a:pt x="126" y="291"/>
                    <a:pt x="119" y="291"/>
                    <a:pt x="109" y="292"/>
                  </a:cubicBezTo>
                  <a:cubicBezTo>
                    <a:pt x="104" y="293"/>
                    <a:pt x="99" y="294"/>
                    <a:pt x="94" y="295"/>
                  </a:cubicBezTo>
                  <a:cubicBezTo>
                    <a:pt x="114" y="287"/>
                    <a:pt x="134" y="279"/>
                    <a:pt x="141" y="275"/>
                  </a:cubicBezTo>
                  <a:cubicBezTo>
                    <a:pt x="142" y="275"/>
                    <a:pt x="143" y="274"/>
                    <a:pt x="143" y="272"/>
                  </a:cubicBezTo>
                  <a:cubicBezTo>
                    <a:pt x="143" y="264"/>
                    <a:pt x="71" y="281"/>
                    <a:pt x="59" y="284"/>
                  </a:cubicBezTo>
                  <a:cubicBezTo>
                    <a:pt x="50" y="286"/>
                    <a:pt x="42" y="288"/>
                    <a:pt x="35" y="289"/>
                  </a:cubicBezTo>
                  <a:cubicBezTo>
                    <a:pt x="48" y="283"/>
                    <a:pt x="70" y="274"/>
                    <a:pt x="90" y="266"/>
                  </a:cubicBezTo>
                  <a:cubicBezTo>
                    <a:pt x="112" y="257"/>
                    <a:pt x="132" y="249"/>
                    <a:pt x="138" y="244"/>
                  </a:cubicBezTo>
                  <a:cubicBezTo>
                    <a:pt x="139" y="244"/>
                    <a:pt x="139" y="244"/>
                    <a:pt x="139" y="243"/>
                  </a:cubicBezTo>
                  <a:cubicBezTo>
                    <a:pt x="140" y="242"/>
                    <a:pt x="140" y="240"/>
                    <a:pt x="139" y="239"/>
                  </a:cubicBezTo>
                  <a:cubicBezTo>
                    <a:pt x="130" y="235"/>
                    <a:pt x="94" y="243"/>
                    <a:pt x="73" y="248"/>
                  </a:cubicBezTo>
                  <a:cubicBezTo>
                    <a:pt x="75" y="247"/>
                    <a:pt x="77" y="246"/>
                    <a:pt x="77" y="246"/>
                  </a:cubicBezTo>
                  <a:cubicBezTo>
                    <a:pt x="85" y="242"/>
                    <a:pt x="101" y="236"/>
                    <a:pt x="115" y="231"/>
                  </a:cubicBezTo>
                  <a:cubicBezTo>
                    <a:pt x="122" y="228"/>
                    <a:pt x="137" y="224"/>
                    <a:pt x="142" y="219"/>
                  </a:cubicBezTo>
                  <a:cubicBezTo>
                    <a:pt x="143" y="219"/>
                    <a:pt x="143" y="218"/>
                    <a:pt x="143" y="218"/>
                  </a:cubicBezTo>
                  <a:cubicBezTo>
                    <a:pt x="144" y="216"/>
                    <a:pt x="143" y="214"/>
                    <a:pt x="141" y="214"/>
                  </a:cubicBezTo>
                  <a:cubicBezTo>
                    <a:pt x="135" y="213"/>
                    <a:pt x="92" y="218"/>
                    <a:pt x="89" y="219"/>
                  </a:cubicBezTo>
                  <a:cubicBezTo>
                    <a:pt x="109" y="211"/>
                    <a:pt x="127" y="203"/>
                    <a:pt x="134" y="199"/>
                  </a:cubicBezTo>
                  <a:cubicBezTo>
                    <a:pt x="136" y="198"/>
                    <a:pt x="137" y="198"/>
                    <a:pt x="137" y="197"/>
                  </a:cubicBezTo>
                  <a:cubicBezTo>
                    <a:pt x="138" y="195"/>
                    <a:pt x="137" y="193"/>
                    <a:pt x="135" y="193"/>
                  </a:cubicBezTo>
                  <a:cubicBezTo>
                    <a:pt x="135" y="193"/>
                    <a:pt x="135" y="193"/>
                    <a:pt x="135" y="193"/>
                  </a:cubicBezTo>
                  <a:cubicBezTo>
                    <a:pt x="124" y="187"/>
                    <a:pt x="95" y="196"/>
                    <a:pt x="68" y="205"/>
                  </a:cubicBezTo>
                  <a:cubicBezTo>
                    <a:pt x="62" y="207"/>
                    <a:pt x="56" y="209"/>
                    <a:pt x="51" y="210"/>
                  </a:cubicBezTo>
                  <a:cubicBezTo>
                    <a:pt x="54" y="209"/>
                    <a:pt x="58" y="207"/>
                    <a:pt x="61" y="206"/>
                  </a:cubicBezTo>
                  <a:cubicBezTo>
                    <a:pt x="89" y="193"/>
                    <a:pt x="121" y="178"/>
                    <a:pt x="132" y="176"/>
                  </a:cubicBezTo>
                  <a:cubicBezTo>
                    <a:pt x="133" y="176"/>
                    <a:pt x="134" y="176"/>
                    <a:pt x="135" y="176"/>
                  </a:cubicBezTo>
                  <a:cubicBezTo>
                    <a:pt x="134" y="173"/>
                    <a:pt x="134" y="173"/>
                    <a:pt x="134" y="173"/>
                  </a:cubicBezTo>
                  <a:cubicBezTo>
                    <a:pt x="135" y="176"/>
                    <a:pt x="135" y="176"/>
                    <a:pt x="135" y="176"/>
                  </a:cubicBezTo>
                  <a:cubicBezTo>
                    <a:pt x="136" y="176"/>
                    <a:pt x="138" y="174"/>
                    <a:pt x="137" y="172"/>
                  </a:cubicBezTo>
                  <a:cubicBezTo>
                    <a:pt x="137" y="171"/>
                    <a:pt x="136" y="169"/>
                    <a:pt x="134" y="170"/>
                  </a:cubicBezTo>
                  <a:cubicBezTo>
                    <a:pt x="134" y="170"/>
                    <a:pt x="134" y="170"/>
                    <a:pt x="134" y="170"/>
                  </a:cubicBezTo>
                  <a:cubicBezTo>
                    <a:pt x="133" y="170"/>
                    <a:pt x="133" y="170"/>
                    <a:pt x="132" y="170"/>
                  </a:cubicBezTo>
                  <a:cubicBezTo>
                    <a:pt x="127" y="170"/>
                    <a:pt x="123" y="171"/>
                    <a:pt x="119" y="172"/>
                  </a:cubicBezTo>
                  <a:cubicBezTo>
                    <a:pt x="114" y="173"/>
                    <a:pt x="109" y="174"/>
                    <a:pt x="102" y="175"/>
                  </a:cubicBezTo>
                  <a:cubicBezTo>
                    <a:pt x="97" y="177"/>
                    <a:pt x="79" y="182"/>
                    <a:pt x="60" y="188"/>
                  </a:cubicBezTo>
                  <a:cubicBezTo>
                    <a:pt x="72" y="183"/>
                    <a:pt x="93" y="173"/>
                    <a:pt x="110" y="164"/>
                  </a:cubicBezTo>
                  <a:cubicBezTo>
                    <a:pt x="123" y="158"/>
                    <a:pt x="133" y="153"/>
                    <a:pt x="135" y="152"/>
                  </a:cubicBezTo>
                  <a:cubicBezTo>
                    <a:pt x="136" y="152"/>
                    <a:pt x="137" y="151"/>
                    <a:pt x="137" y="149"/>
                  </a:cubicBezTo>
                  <a:cubicBezTo>
                    <a:pt x="138" y="148"/>
                    <a:pt x="136" y="146"/>
                    <a:pt x="134" y="146"/>
                  </a:cubicBezTo>
                  <a:cubicBezTo>
                    <a:pt x="125" y="145"/>
                    <a:pt x="91" y="155"/>
                    <a:pt x="87" y="156"/>
                  </a:cubicBezTo>
                  <a:cubicBezTo>
                    <a:pt x="84" y="157"/>
                    <a:pt x="81" y="158"/>
                    <a:pt x="79" y="159"/>
                  </a:cubicBezTo>
                  <a:cubicBezTo>
                    <a:pt x="73" y="160"/>
                    <a:pt x="59" y="166"/>
                    <a:pt x="46" y="172"/>
                  </a:cubicBezTo>
                  <a:cubicBezTo>
                    <a:pt x="54" y="167"/>
                    <a:pt x="64" y="162"/>
                    <a:pt x="73" y="158"/>
                  </a:cubicBezTo>
                  <a:cubicBezTo>
                    <a:pt x="80" y="154"/>
                    <a:pt x="87" y="151"/>
                    <a:pt x="92" y="148"/>
                  </a:cubicBezTo>
                  <a:cubicBezTo>
                    <a:pt x="97" y="145"/>
                    <a:pt x="97" y="145"/>
                    <a:pt x="97" y="145"/>
                  </a:cubicBezTo>
                  <a:cubicBezTo>
                    <a:pt x="108" y="139"/>
                    <a:pt x="114" y="136"/>
                    <a:pt x="120" y="133"/>
                  </a:cubicBezTo>
                  <a:cubicBezTo>
                    <a:pt x="126" y="129"/>
                    <a:pt x="132" y="127"/>
                    <a:pt x="140" y="122"/>
                  </a:cubicBezTo>
                  <a:cubicBezTo>
                    <a:pt x="141" y="121"/>
                    <a:pt x="142" y="121"/>
                    <a:pt x="142" y="120"/>
                  </a:cubicBezTo>
                  <a:cubicBezTo>
                    <a:pt x="143" y="119"/>
                    <a:pt x="142" y="117"/>
                    <a:pt x="140" y="116"/>
                  </a:cubicBezTo>
                  <a:cubicBezTo>
                    <a:pt x="132" y="115"/>
                    <a:pt x="97" y="126"/>
                    <a:pt x="91" y="128"/>
                  </a:cubicBezTo>
                  <a:cubicBezTo>
                    <a:pt x="76" y="132"/>
                    <a:pt x="61" y="137"/>
                    <a:pt x="48" y="142"/>
                  </a:cubicBezTo>
                  <a:cubicBezTo>
                    <a:pt x="60" y="135"/>
                    <a:pt x="81" y="122"/>
                    <a:pt x="100" y="111"/>
                  </a:cubicBezTo>
                  <a:cubicBezTo>
                    <a:pt x="104" y="109"/>
                    <a:pt x="136" y="92"/>
                    <a:pt x="137" y="89"/>
                  </a:cubicBezTo>
                  <a:cubicBezTo>
                    <a:pt x="137" y="89"/>
                    <a:pt x="137" y="89"/>
                    <a:pt x="137" y="89"/>
                  </a:cubicBezTo>
                  <a:cubicBezTo>
                    <a:pt x="138" y="87"/>
                    <a:pt x="137" y="85"/>
                    <a:pt x="136" y="85"/>
                  </a:cubicBezTo>
                  <a:cubicBezTo>
                    <a:pt x="135" y="85"/>
                    <a:pt x="121" y="91"/>
                    <a:pt x="118" y="91"/>
                  </a:cubicBezTo>
                  <a:cubicBezTo>
                    <a:pt x="115" y="93"/>
                    <a:pt x="111" y="94"/>
                    <a:pt x="107" y="96"/>
                  </a:cubicBezTo>
                  <a:cubicBezTo>
                    <a:pt x="91" y="102"/>
                    <a:pt x="68" y="112"/>
                    <a:pt x="50" y="120"/>
                  </a:cubicBezTo>
                  <a:cubicBezTo>
                    <a:pt x="49" y="121"/>
                    <a:pt x="48" y="121"/>
                    <a:pt x="47" y="122"/>
                  </a:cubicBezTo>
                  <a:cubicBezTo>
                    <a:pt x="57" y="113"/>
                    <a:pt x="70" y="102"/>
                    <a:pt x="84" y="91"/>
                  </a:cubicBezTo>
                  <a:cubicBezTo>
                    <a:pt x="89" y="86"/>
                    <a:pt x="145" y="46"/>
                    <a:pt x="139" y="39"/>
                  </a:cubicBezTo>
                  <a:cubicBezTo>
                    <a:pt x="137" y="37"/>
                    <a:pt x="123" y="47"/>
                    <a:pt x="116" y="51"/>
                  </a:cubicBezTo>
                  <a:cubicBezTo>
                    <a:pt x="97" y="64"/>
                    <a:pt x="70" y="82"/>
                    <a:pt x="70" y="82"/>
                  </a:cubicBezTo>
                  <a:cubicBezTo>
                    <a:pt x="66" y="84"/>
                    <a:pt x="59" y="90"/>
                    <a:pt x="51" y="96"/>
                  </a:cubicBezTo>
                  <a:cubicBezTo>
                    <a:pt x="66" y="82"/>
                    <a:pt x="93" y="57"/>
                    <a:pt x="116" y="37"/>
                  </a:cubicBezTo>
                  <a:cubicBezTo>
                    <a:pt x="134" y="21"/>
                    <a:pt x="150" y="8"/>
                    <a:pt x="15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23"/>
            <p:cNvSpPr/>
            <p:nvPr/>
          </p:nvSpPr>
          <p:spPr bwMode="auto">
            <a:xfrm>
              <a:off x="3410" y="1557"/>
              <a:ext cx="445" cy="267"/>
            </a:xfrm>
            <a:custGeom>
              <a:avLst/>
              <a:gdLst>
                <a:gd name="T0" fmla="*/ 4 w 188"/>
                <a:gd name="T1" fmla="*/ 0 h 112"/>
                <a:gd name="T2" fmla="*/ 1 w 188"/>
                <a:gd name="T3" fmla="*/ 3 h 112"/>
                <a:gd name="T4" fmla="*/ 3 w 188"/>
                <a:gd name="T5" fmla="*/ 6 h 112"/>
                <a:gd name="T6" fmla="*/ 43 w 188"/>
                <a:gd name="T7" fmla="*/ 24 h 112"/>
                <a:gd name="T8" fmla="*/ 110 w 188"/>
                <a:gd name="T9" fmla="*/ 57 h 112"/>
                <a:gd name="T10" fmla="*/ 163 w 188"/>
                <a:gd name="T11" fmla="*/ 97 h 112"/>
                <a:gd name="T12" fmla="*/ 184 w 188"/>
                <a:gd name="T13" fmla="*/ 112 h 112"/>
                <a:gd name="T14" fmla="*/ 187 w 188"/>
                <a:gd name="T15" fmla="*/ 108 h 112"/>
                <a:gd name="T16" fmla="*/ 184 w 188"/>
                <a:gd name="T17" fmla="*/ 106 h 112"/>
                <a:gd name="T18" fmla="*/ 167 w 188"/>
                <a:gd name="T19" fmla="*/ 92 h 112"/>
                <a:gd name="T20" fmla="*/ 113 w 188"/>
                <a:gd name="T21" fmla="*/ 51 h 112"/>
                <a:gd name="T22" fmla="*/ 46 w 188"/>
                <a:gd name="T23" fmla="*/ 18 h 112"/>
                <a:gd name="T24" fmla="*/ 4 w 188"/>
                <a:gd name="T2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8" h="112">
                  <a:moveTo>
                    <a:pt x="4" y="0"/>
                  </a:moveTo>
                  <a:cubicBezTo>
                    <a:pt x="2" y="0"/>
                    <a:pt x="1" y="1"/>
                    <a:pt x="1" y="3"/>
                  </a:cubicBezTo>
                  <a:cubicBezTo>
                    <a:pt x="0" y="4"/>
                    <a:pt x="2" y="6"/>
                    <a:pt x="3" y="6"/>
                  </a:cubicBezTo>
                  <a:cubicBezTo>
                    <a:pt x="6" y="6"/>
                    <a:pt x="24" y="14"/>
                    <a:pt x="43" y="24"/>
                  </a:cubicBezTo>
                  <a:cubicBezTo>
                    <a:pt x="72" y="37"/>
                    <a:pt x="105" y="53"/>
                    <a:pt x="110" y="57"/>
                  </a:cubicBezTo>
                  <a:cubicBezTo>
                    <a:pt x="116" y="61"/>
                    <a:pt x="144" y="82"/>
                    <a:pt x="163" y="97"/>
                  </a:cubicBezTo>
                  <a:cubicBezTo>
                    <a:pt x="175" y="105"/>
                    <a:pt x="183" y="112"/>
                    <a:pt x="184" y="112"/>
                  </a:cubicBezTo>
                  <a:cubicBezTo>
                    <a:pt x="186" y="112"/>
                    <a:pt x="188" y="110"/>
                    <a:pt x="187" y="108"/>
                  </a:cubicBezTo>
                  <a:cubicBezTo>
                    <a:pt x="187" y="107"/>
                    <a:pt x="186" y="105"/>
                    <a:pt x="184" y="106"/>
                  </a:cubicBezTo>
                  <a:cubicBezTo>
                    <a:pt x="183" y="106"/>
                    <a:pt x="177" y="100"/>
                    <a:pt x="167" y="92"/>
                  </a:cubicBezTo>
                  <a:cubicBezTo>
                    <a:pt x="148" y="77"/>
                    <a:pt x="120" y="55"/>
                    <a:pt x="113" y="51"/>
                  </a:cubicBezTo>
                  <a:cubicBezTo>
                    <a:pt x="108" y="48"/>
                    <a:pt x="74" y="31"/>
                    <a:pt x="46" y="18"/>
                  </a:cubicBezTo>
                  <a:cubicBezTo>
                    <a:pt x="26" y="8"/>
                    <a:pt x="8"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24"/>
            <p:cNvSpPr/>
            <p:nvPr/>
          </p:nvSpPr>
          <p:spPr bwMode="auto">
            <a:xfrm>
              <a:off x="3374" y="1572"/>
              <a:ext cx="512" cy="268"/>
            </a:xfrm>
            <a:custGeom>
              <a:avLst/>
              <a:gdLst>
                <a:gd name="T0" fmla="*/ 5 w 216"/>
                <a:gd name="T1" fmla="*/ 0 h 113"/>
                <a:gd name="T2" fmla="*/ 1 w 216"/>
                <a:gd name="T3" fmla="*/ 2 h 113"/>
                <a:gd name="T4" fmla="*/ 3 w 216"/>
                <a:gd name="T5" fmla="*/ 6 h 113"/>
                <a:gd name="T6" fmla="*/ 194 w 216"/>
                <a:gd name="T7" fmla="*/ 101 h 113"/>
                <a:gd name="T8" fmla="*/ 210 w 216"/>
                <a:gd name="T9" fmla="*/ 111 h 113"/>
                <a:gd name="T10" fmla="*/ 214 w 216"/>
                <a:gd name="T11" fmla="*/ 112 h 113"/>
                <a:gd name="T12" fmla="*/ 215 w 216"/>
                <a:gd name="T13" fmla="*/ 107 h 113"/>
                <a:gd name="T14" fmla="*/ 197 w 216"/>
                <a:gd name="T15" fmla="*/ 96 h 113"/>
                <a:gd name="T16" fmla="*/ 5 w 216"/>
                <a:gd name="T17"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6" h="113">
                  <a:moveTo>
                    <a:pt x="5" y="0"/>
                  </a:moveTo>
                  <a:cubicBezTo>
                    <a:pt x="3" y="0"/>
                    <a:pt x="1" y="0"/>
                    <a:pt x="1" y="2"/>
                  </a:cubicBezTo>
                  <a:cubicBezTo>
                    <a:pt x="0" y="4"/>
                    <a:pt x="1" y="5"/>
                    <a:pt x="3" y="6"/>
                  </a:cubicBezTo>
                  <a:cubicBezTo>
                    <a:pt x="75" y="33"/>
                    <a:pt x="131" y="64"/>
                    <a:pt x="194" y="101"/>
                  </a:cubicBezTo>
                  <a:cubicBezTo>
                    <a:pt x="203" y="106"/>
                    <a:pt x="210" y="110"/>
                    <a:pt x="210" y="111"/>
                  </a:cubicBezTo>
                  <a:cubicBezTo>
                    <a:pt x="211" y="112"/>
                    <a:pt x="213" y="113"/>
                    <a:pt x="214" y="112"/>
                  </a:cubicBezTo>
                  <a:cubicBezTo>
                    <a:pt x="216" y="111"/>
                    <a:pt x="216" y="109"/>
                    <a:pt x="215" y="107"/>
                  </a:cubicBezTo>
                  <a:cubicBezTo>
                    <a:pt x="215" y="106"/>
                    <a:pt x="207" y="101"/>
                    <a:pt x="197" y="96"/>
                  </a:cubicBezTo>
                  <a:cubicBezTo>
                    <a:pt x="141" y="63"/>
                    <a:pt x="61" y="2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25"/>
            <p:cNvSpPr>
              <a:spLocks noEditPoints="1"/>
            </p:cNvSpPr>
            <p:nvPr/>
          </p:nvSpPr>
          <p:spPr bwMode="auto">
            <a:xfrm>
              <a:off x="3810" y="1757"/>
              <a:ext cx="43" cy="292"/>
            </a:xfrm>
            <a:custGeom>
              <a:avLst/>
              <a:gdLst>
                <a:gd name="T0" fmla="*/ 17 w 18"/>
                <a:gd name="T1" fmla="*/ 5 h 123"/>
                <a:gd name="T2" fmla="*/ 15 w 18"/>
                <a:gd name="T3" fmla="*/ 1 h 123"/>
                <a:gd name="T4" fmla="*/ 11 w 18"/>
                <a:gd name="T5" fmla="*/ 3 h 123"/>
                <a:gd name="T6" fmla="*/ 2 w 18"/>
                <a:gd name="T7" fmla="*/ 102 h 123"/>
                <a:gd name="T8" fmla="*/ 1 w 18"/>
                <a:gd name="T9" fmla="*/ 117 h 123"/>
                <a:gd name="T10" fmla="*/ 1 w 18"/>
                <a:gd name="T11" fmla="*/ 118 h 123"/>
                <a:gd name="T12" fmla="*/ 2 w 18"/>
                <a:gd name="T13" fmla="*/ 122 h 123"/>
                <a:gd name="T14" fmla="*/ 6 w 18"/>
                <a:gd name="T15" fmla="*/ 121 h 123"/>
                <a:gd name="T16" fmla="*/ 6 w 18"/>
                <a:gd name="T17" fmla="*/ 121 h 123"/>
                <a:gd name="T18" fmla="*/ 6 w 18"/>
                <a:gd name="T19" fmla="*/ 121 h 123"/>
                <a:gd name="T20" fmla="*/ 8 w 18"/>
                <a:gd name="T21" fmla="*/ 103 h 123"/>
                <a:gd name="T22" fmla="*/ 17 w 18"/>
                <a:gd name="T23" fmla="*/ 5 h 123"/>
                <a:gd name="T24" fmla="*/ 2 w 18"/>
                <a:gd name="T25" fmla="*/ 118 h 123"/>
                <a:gd name="T26" fmla="*/ 1 w 18"/>
                <a:gd name="T27" fmla="*/ 118 h 123"/>
                <a:gd name="T28" fmla="*/ 1 w 18"/>
                <a:gd name="T29" fmla="*/ 117 h 123"/>
                <a:gd name="T30" fmla="*/ 6 w 18"/>
                <a:gd name="T31" fmla="*/ 117 h 123"/>
                <a:gd name="T32" fmla="*/ 5 w 18"/>
                <a:gd name="T33" fmla="*/ 118 h 123"/>
                <a:gd name="T34" fmla="*/ 2 w 18"/>
                <a:gd name="T35" fmla="*/ 118 h 123"/>
                <a:gd name="T36" fmla="*/ 2 w 18"/>
                <a:gd name="T37" fmla="*/ 122 h 123"/>
                <a:gd name="T38" fmla="*/ 1 w 18"/>
                <a:gd name="T39" fmla="*/ 118 h 123"/>
                <a:gd name="T40" fmla="*/ 2 w 18"/>
                <a:gd name="T41" fmla="*/ 118 h 123"/>
                <a:gd name="T42" fmla="*/ 2 w 18"/>
                <a:gd name="T43" fmla="*/ 118 h 123"/>
                <a:gd name="T44" fmla="*/ 4 w 18"/>
                <a:gd name="T45" fmla="*/ 119 h 123"/>
                <a:gd name="T46" fmla="*/ 2 w 18"/>
                <a:gd name="T47" fmla="*/ 122 h 123"/>
                <a:gd name="T48" fmla="*/ 2 w 18"/>
                <a:gd name="T49" fmla="*/ 118 h 123"/>
                <a:gd name="T50" fmla="*/ 1 w 18"/>
                <a:gd name="T51" fmla="*/ 118 h 123"/>
                <a:gd name="T52" fmla="*/ 2 w 18"/>
                <a:gd name="T53" fmla="*/ 118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 h="123">
                  <a:moveTo>
                    <a:pt x="17" y="5"/>
                  </a:moveTo>
                  <a:cubicBezTo>
                    <a:pt x="18" y="3"/>
                    <a:pt x="17" y="1"/>
                    <a:pt x="15" y="1"/>
                  </a:cubicBezTo>
                  <a:cubicBezTo>
                    <a:pt x="14" y="0"/>
                    <a:pt x="12" y="1"/>
                    <a:pt x="11" y="3"/>
                  </a:cubicBezTo>
                  <a:cubicBezTo>
                    <a:pt x="6" y="20"/>
                    <a:pt x="3" y="74"/>
                    <a:pt x="2" y="102"/>
                  </a:cubicBezTo>
                  <a:cubicBezTo>
                    <a:pt x="1" y="112"/>
                    <a:pt x="1" y="117"/>
                    <a:pt x="1" y="117"/>
                  </a:cubicBezTo>
                  <a:cubicBezTo>
                    <a:pt x="1" y="118"/>
                    <a:pt x="1" y="118"/>
                    <a:pt x="1" y="118"/>
                  </a:cubicBezTo>
                  <a:cubicBezTo>
                    <a:pt x="0" y="119"/>
                    <a:pt x="0" y="121"/>
                    <a:pt x="2" y="122"/>
                  </a:cubicBezTo>
                  <a:cubicBezTo>
                    <a:pt x="3" y="123"/>
                    <a:pt x="5" y="123"/>
                    <a:pt x="6" y="121"/>
                  </a:cubicBezTo>
                  <a:cubicBezTo>
                    <a:pt x="6" y="121"/>
                    <a:pt x="6" y="121"/>
                    <a:pt x="6" y="121"/>
                  </a:cubicBezTo>
                  <a:cubicBezTo>
                    <a:pt x="6" y="121"/>
                    <a:pt x="6" y="121"/>
                    <a:pt x="6" y="121"/>
                  </a:cubicBezTo>
                  <a:cubicBezTo>
                    <a:pt x="7" y="120"/>
                    <a:pt x="7" y="113"/>
                    <a:pt x="8" y="103"/>
                  </a:cubicBezTo>
                  <a:cubicBezTo>
                    <a:pt x="9" y="75"/>
                    <a:pt x="12" y="21"/>
                    <a:pt x="17" y="5"/>
                  </a:cubicBezTo>
                  <a:close/>
                  <a:moveTo>
                    <a:pt x="2" y="118"/>
                  </a:moveTo>
                  <a:cubicBezTo>
                    <a:pt x="1" y="118"/>
                    <a:pt x="1" y="118"/>
                    <a:pt x="1" y="118"/>
                  </a:cubicBezTo>
                  <a:cubicBezTo>
                    <a:pt x="1" y="118"/>
                    <a:pt x="1" y="117"/>
                    <a:pt x="1" y="117"/>
                  </a:cubicBezTo>
                  <a:cubicBezTo>
                    <a:pt x="2" y="116"/>
                    <a:pt x="4" y="116"/>
                    <a:pt x="6" y="117"/>
                  </a:cubicBezTo>
                  <a:cubicBezTo>
                    <a:pt x="5" y="118"/>
                    <a:pt x="5" y="118"/>
                    <a:pt x="5" y="118"/>
                  </a:cubicBezTo>
                  <a:cubicBezTo>
                    <a:pt x="4" y="118"/>
                    <a:pt x="3" y="118"/>
                    <a:pt x="2" y="118"/>
                  </a:cubicBezTo>
                  <a:close/>
                  <a:moveTo>
                    <a:pt x="2" y="122"/>
                  </a:moveTo>
                  <a:cubicBezTo>
                    <a:pt x="0" y="121"/>
                    <a:pt x="0" y="119"/>
                    <a:pt x="1" y="118"/>
                  </a:cubicBezTo>
                  <a:cubicBezTo>
                    <a:pt x="2" y="118"/>
                    <a:pt x="2" y="118"/>
                    <a:pt x="2" y="118"/>
                  </a:cubicBezTo>
                  <a:cubicBezTo>
                    <a:pt x="2" y="118"/>
                    <a:pt x="2" y="118"/>
                    <a:pt x="2" y="118"/>
                  </a:cubicBezTo>
                  <a:cubicBezTo>
                    <a:pt x="4" y="119"/>
                    <a:pt x="4" y="119"/>
                    <a:pt x="4" y="119"/>
                  </a:cubicBezTo>
                  <a:cubicBezTo>
                    <a:pt x="2" y="122"/>
                    <a:pt x="2" y="122"/>
                    <a:pt x="2" y="122"/>
                  </a:cubicBezTo>
                  <a:close/>
                  <a:moveTo>
                    <a:pt x="2" y="118"/>
                  </a:moveTo>
                  <a:cubicBezTo>
                    <a:pt x="1" y="118"/>
                    <a:pt x="1" y="118"/>
                    <a:pt x="1" y="118"/>
                  </a:cubicBezTo>
                  <a:lnTo>
                    <a:pt x="2" y="1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26"/>
            <p:cNvSpPr/>
            <p:nvPr/>
          </p:nvSpPr>
          <p:spPr bwMode="auto">
            <a:xfrm>
              <a:off x="3827" y="1795"/>
              <a:ext cx="45" cy="252"/>
            </a:xfrm>
            <a:custGeom>
              <a:avLst/>
              <a:gdLst>
                <a:gd name="T0" fmla="*/ 18 w 19"/>
                <a:gd name="T1" fmla="*/ 5 h 106"/>
                <a:gd name="T2" fmla="*/ 16 w 19"/>
                <a:gd name="T3" fmla="*/ 1 h 106"/>
                <a:gd name="T4" fmla="*/ 12 w 19"/>
                <a:gd name="T5" fmla="*/ 3 h 106"/>
                <a:gd name="T6" fmla="*/ 5 w 19"/>
                <a:gd name="T7" fmla="*/ 61 h 106"/>
                <a:gd name="T8" fmla="*/ 0 w 19"/>
                <a:gd name="T9" fmla="*/ 102 h 106"/>
                <a:gd name="T10" fmla="*/ 2 w 19"/>
                <a:gd name="T11" fmla="*/ 106 h 106"/>
                <a:gd name="T12" fmla="*/ 6 w 19"/>
                <a:gd name="T13" fmla="*/ 104 h 106"/>
                <a:gd name="T14" fmla="*/ 11 w 19"/>
                <a:gd name="T15" fmla="*/ 61 h 106"/>
                <a:gd name="T16" fmla="*/ 18 w 19"/>
                <a:gd name="T17" fmla="*/ 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6">
                  <a:moveTo>
                    <a:pt x="18" y="5"/>
                  </a:moveTo>
                  <a:cubicBezTo>
                    <a:pt x="19" y="3"/>
                    <a:pt x="18" y="1"/>
                    <a:pt x="16" y="1"/>
                  </a:cubicBezTo>
                  <a:cubicBezTo>
                    <a:pt x="15" y="0"/>
                    <a:pt x="13" y="1"/>
                    <a:pt x="12" y="3"/>
                  </a:cubicBezTo>
                  <a:cubicBezTo>
                    <a:pt x="7" y="18"/>
                    <a:pt x="6" y="40"/>
                    <a:pt x="5" y="61"/>
                  </a:cubicBezTo>
                  <a:cubicBezTo>
                    <a:pt x="4" y="79"/>
                    <a:pt x="3" y="95"/>
                    <a:pt x="0" y="102"/>
                  </a:cubicBezTo>
                  <a:cubicBezTo>
                    <a:pt x="0" y="103"/>
                    <a:pt x="1" y="105"/>
                    <a:pt x="2" y="106"/>
                  </a:cubicBezTo>
                  <a:cubicBezTo>
                    <a:pt x="4" y="106"/>
                    <a:pt x="6" y="106"/>
                    <a:pt x="6" y="104"/>
                  </a:cubicBezTo>
                  <a:cubicBezTo>
                    <a:pt x="9" y="96"/>
                    <a:pt x="10" y="80"/>
                    <a:pt x="11" y="61"/>
                  </a:cubicBezTo>
                  <a:cubicBezTo>
                    <a:pt x="12" y="41"/>
                    <a:pt x="14" y="19"/>
                    <a:pt x="18"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27"/>
            <p:cNvSpPr/>
            <p:nvPr/>
          </p:nvSpPr>
          <p:spPr bwMode="auto">
            <a:xfrm>
              <a:off x="3519" y="2047"/>
              <a:ext cx="301" cy="590"/>
            </a:xfrm>
            <a:custGeom>
              <a:avLst/>
              <a:gdLst>
                <a:gd name="T0" fmla="*/ 11 w 127"/>
                <a:gd name="T1" fmla="*/ 82 h 248"/>
                <a:gd name="T2" fmla="*/ 32 w 127"/>
                <a:gd name="T3" fmla="*/ 79 h 248"/>
                <a:gd name="T4" fmla="*/ 9 w 127"/>
                <a:gd name="T5" fmla="*/ 104 h 248"/>
                <a:gd name="T6" fmla="*/ 17 w 127"/>
                <a:gd name="T7" fmla="*/ 99 h 248"/>
                <a:gd name="T8" fmla="*/ 7 w 127"/>
                <a:gd name="T9" fmla="*/ 113 h 248"/>
                <a:gd name="T10" fmla="*/ 82 w 127"/>
                <a:gd name="T11" fmla="*/ 88 h 248"/>
                <a:gd name="T12" fmla="*/ 5 w 127"/>
                <a:gd name="T13" fmla="*/ 127 h 248"/>
                <a:gd name="T14" fmla="*/ 9 w 127"/>
                <a:gd name="T15" fmla="*/ 131 h 248"/>
                <a:gd name="T16" fmla="*/ 7 w 127"/>
                <a:gd name="T17" fmla="*/ 137 h 248"/>
                <a:gd name="T18" fmla="*/ 6 w 127"/>
                <a:gd name="T19" fmla="*/ 141 h 248"/>
                <a:gd name="T20" fmla="*/ 100 w 127"/>
                <a:gd name="T21" fmla="*/ 123 h 248"/>
                <a:gd name="T22" fmla="*/ 31 w 127"/>
                <a:gd name="T23" fmla="*/ 144 h 248"/>
                <a:gd name="T24" fmla="*/ 10 w 127"/>
                <a:gd name="T25" fmla="*/ 155 h 248"/>
                <a:gd name="T26" fmla="*/ 76 w 127"/>
                <a:gd name="T27" fmla="*/ 149 h 248"/>
                <a:gd name="T28" fmla="*/ 6 w 127"/>
                <a:gd name="T29" fmla="*/ 161 h 248"/>
                <a:gd name="T30" fmla="*/ 80 w 127"/>
                <a:gd name="T31" fmla="*/ 161 h 248"/>
                <a:gd name="T32" fmla="*/ 11 w 127"/>
                <a:gd name="T33" fmla="*/ 174 h 248"/>
                <a:gd name="T34" fmla="*/ 4 w 127"/>
                <a:gd name="T35" fmla="*/ 179 h 248"/>
                <a:gd name="T36" fmla="*/ 112 w 127"/>
                <a:gd name="T37" fmla="*/ 185 h 248"/>
                <a:gd name="T38" fmla="*/ 9 w 127"/>
                <a:gd name="T39" fmla="*/ 203 h 248"/>
                <a:gd name="T40" fmla="*/ 75 w 127"/>
                <a:gd name="T41" fmla="*/ 212 h 248"/>
                <a:gd name="T42" fmla="*/ 36 w 127"/>
                <a:gd name="T43" fmla="*/ 228 h 248"/>
                <a:gd name="T44" fmla="*/ 41 w 127"/>
                <a:gd name="T45" fmla="*/ 234 h 248"/>
                <a:gd name="T46" fmla="*/ 8 w 127"/>
                <a:gd name="T47" fmla="*/ 245 h 248"/>
                <a:gd name="T48" fmla="*/ 124 w 127"/>
                <a:gd name="T49" fmla="*/ 245 h 248"/>
                <a:gd name="T50" fmla="*/ 69 w 127"/>
                <a:gd name="T51" fmla="*/ 237 h 248"/>
                <a:gd name="T52" fmla="*/ 124 w 127"/>
                <a:gd name="T53" fmla="*/ 230 h 248"/>
                <a:gd name="T54" fmla="*/ 76 w 127"/>
                <a:gd name="T55" fmla="*/ 219 h 248"/>
                <a:gd name="T56" fmla="*/ 126 w 127"/>
                <a:gd name="T57" fmla="*/ 204 h 248"/>
                <a:gd name="T58" fmla="*/ 123 w 127"/>
                <a:gd name="T59" fmla="*/ 188 h 248"/>
                <a:gd name="T60" fmla="*/ 58 w 127"/>
                <a:gd name="T61" fmla="*/ 176 h 248"/>
                <a:gd name="T62" fmla="*/ 120 w 127"/>
                <a:gd name="T63" fmla="*/ 156 h 248"/>
                <a:gd name="T64" fmla="*/ 120 w 127"/>
                <a:gd name="T65" fmla="*/ 146 h 248"/>
                <a:gd name="T66" fmla="*/ 87 w 127"/>
                <a:gd name="T67" fmla="*/ 140 h 248"/>
                <a:gd name="T68" fmla="*/ 120 w 127"/>
                <a:gd name="T69" fmla="*/ 122 h 248"/>
                <a:gd name="T70" fmla="*/ 64 w 127"/>
                <a:gd name="T71" fmla="*/ 121 h 248"/>
                <a:gd name="T72" fmla="*/ 121 w 127"/>
                <a:gd name="T73" fmla="*/ 95 h 248"/>
                <a:gd name="T74" fmla="*/ 121 w 127"/>
                <a:gd name="T75" fmla="*/ 78 h 248"/>
                <a:gd name="T76" fmla="*/ 60 w 127"/>
                <a:gd name="T77" fmla="*/ 87 h 248"/>
                <a:gd name="T78" fmla="*/ 123 w 127"/>
                <a:gd name="T79" fmla="*/ 45 h 248"/>
                <a:gd name="T80" fmla="*/ 120 w 127"/>
                <a:gd name="T81" fmla="*/ 41 h 248"/>
                <a:gd name="T82" fmla="*/ 124 w 127"/>
                <a:gd name="T83" fmla="*/ 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7" h="248">
                  <a:moveTo>
                    <a:pt x="9" y="77"/>
                  </a:moveTo>
                  <a:cubicBezTo>
                    <a:pt x="7" y="77"/>
                    <a:pt x="7" y="79"/>
                    <a:pt x="7" y="81"/>
                  </a:cubicBezTo>
                  <a:cubicBezTo>
                    <a:pt x="8" y="82"/>
                    <a:pt x="10" y="83"/>
                    <a:pt x="11" y="82"/>
                  </a:cubicBezTo>
                  <a:cubicBezTo>
                    <a:pt x="35" y="73"/>
                    <a:pt x="76" y="43"/>
                    <a:pt x="98" y="26"/>
                  </a:cubicBezTo>
                  <a:cubicBezTo>
                    <a:pt x="92" y="32"/>
                    <a:pt x="85" y="39"/>
                    <a:pt x="77" y="45"/>
                  </a:cubicBezTo>
                  <a:cubicBezTo>
                    <a:pt x="61" y="60"/>
                    <a:pt x="45" y="73"/>
                    <a:pt x="32" y="79"/>
                  </a:cubicBezTo>
                  <a:cubicBezTo>
                    <a:pt x="30" y="79"/>
                    <a:pt x="21" y="86"/>
                    <a:pt x="14" y="91"/>
                  </a:cubicBezTo>
                  <a:cubicBezTo>
                    <a:pt x="9" y="95"/>
                    <a:pt x="5" y="99"/>
                    <a:pt x="5" y="101"/>
                  </a:cubicBezTo>
                  <a:cubicBezTo>
                    <a:pt x="5" y="103"/>
                    <a:pt x="7" y="104"/>
                    <a:pt x="9" y="104"/>
                  </a:cubicBezTo>
                  <a:cubicBezTo>
                    <a:pt x="9" y="104"/>
                    <a:pt x="10" y="104"/>
                    <a:pt x="10" y="103"/>
                  </a:cubicBezTo>
                  <a:cubicBezTo>
                    <a:pt x="14" y="101"/>
                    <a:pt x="14" y="101"/>
                    <a:pt x="14" y="101"/>
                  </a:cubicBezTo>
                  <a:cubicBezTo>
                    <a:pt x="17" y="99"/>
                    <a:pt x="17" y="99"/>
                    <a:pt x="17" y="99"/>
                  </a:cubicBezTo>
                  <a:cubicBezTo>
                    <a:pt x="35" y="88"/>
                    <a:pt x="74" y="65"/>
                    <a:pt x="102" y="54"/>
                  </a:cubicBezTo>
                  <a:cubicBezTo>
                    <a:pt x="92" y="60"/>
                    <a:pt x="78" y="69"/>
                    <a:pt x="63" y="77"/>
                  </a:cubicBezTo>
                  <a:cubicBezTo>
                    <a:pt x="60" y="79"/>
                    <a:pt x="7" y="109"/>
                    <a:pt x="7" y="113"/>
                  </a:cubicBezTo>
                  <a:cubicBezTo>
                    <a:pt x="7" y="121"/>
                    <a:pt x="23" y="111"/>
                    <a:pt x="24" y="110"/>
                  </a:cubicBezTo>
                  <a:cubicBezTo>
                    <a:pt x="41" y="102"/>
                    <a:pt x="75" y="85"/>
                    <a:pt x="100" y="79"/>
                  </a:cubicBezTo>
                  <a:cubicBezTo>
                    <a:pt x="94" y="82"/>
                    <a:pt x="88" y="85"/>
                    <a:pt x="82" y="88"/>
                  </a:cubicBezTo>
                  <a:cubicBezTo>
                    <a:pt x="50" y="102"/>
                    <a:pt x="10" y="122"/>
                    <a:pt x="9" y="123"/>
                  </a:cubicBezTo>
                  <a:cubicBezTo>
                    <a:pt x="9" y="123"/>
                    <a:pt x="8" y="123"/>
                    <a:pt x="8" y="124"/>
                  </a:cubicBezTo>
                  <a:cubicBezTo>
                    <a:pt x="6" y="124"/>
                    <a:pt x="5" y="125"/>
                    <a:pt x="5" y="127"/>
                  </a:cubicBezTo>
                  <a:cubicBezTo>
                    <a:pt x="5" y="127"/>
                    <a:pt x="5" y="127"/>
                    <a:pt x="5" y="127"/>
                  </a:cubicBezTo>
                  <a:cubicBezTo>
                    <a:pt x="4" y="129"/>
                    <a:pt x="6" y="130"/>
                    <a:pt x="7" y="131"/>
                  </a:cubicBezTo>
                  <a:cubicBezTo>
                    <a:pt x="8" y="131"/>
                    <a:pt x="8" y="131"/>
                    <a:pt x="9" y="131"/>
                  </a:cubicBezTo>
                  <a:cubicBezTo>
                    <a:pt x="9" y="131"/>
                    <a:pt x="9" y="131"/>
                    <a:pt x="9" y="131"/>
                  </a:cubicBezTo>
                  <a:cubicBezTo>
                    <a:pt x="13" y="130"/>
                    <a:pt x="31" y="124"/>
                    <a:pt x="52" y="119"/>
                  </a:cubicBezTo>
                  <a:cubicBezTo>
                    <a:pt x="33" y="125"/>
                    <a:pt x="16" y="132"/>
                    <a:pt x="7" y="137"/>
                  </a:cubicBezTo>
                  <a:cubicBezTo>
                    <a:pt x="8" y="139"/>
                    <a:pt x="8" y="139"/>
                    <a:pt x="8" y="139"/>
                  </a:cubicBezTo>
                  <a:cubicBezTo>
                    <a:pt x="7" y="137"/>
                    <a:pt x="7" y="137"/>
                    <a:pt x="7" y="137"/>
                  </a:cubicBezTo>
                  <a:cubicBezTo>
                    <a:pt x="5" y="137"/>
                    <a:pt x="5" y="139"/>
                    <a:pt x="6" y="141"/>
                  </a:cubicBezTo>
                  <a:cubicBezTo>
                    <a:pt x="6" y="142"/>
                    <a:pt x="8" y="143"/>
                    <a:pt x="9" y="142"/>
                  </a:cubicBezTo>
                  <a:cubicBezTo>
                    <a:pt x="21" y="140"/>
                    <a:pt x="31" y="137"/>
                    <a:pt x="41" y="135"/>
                  </a:cubicBezTo>
                  <a:cubicBezTo>
                    <a:pt x="61" y="130"/>
                    <a:pt x="79" y="125"/>
                    <a:pt x="100" y="123"/>
                  </a:cubicBezTo>
                  <a:cubicBezTo>
                    <a:pt x="83" y="130"/>
                    <a:pt x="59" y="138"/>
                    <a:pt x="53" y="140"/>
                  </a:cubicBezTo>
                  <a:cubicBezTo>
                    <a:pt x="49" y="141"/>
                    <a:pt x="49" y="141"/>
                    <a:pt x="49" y="141"/>
                  </a:cubicBezTo>
                  <a:cubicBezTo>
                    <a:pt x="42" y="142"/>
                    <a:pt x="36" y="143"/>
                    <a:pt x="31" y="144"/>
                  </a:cubicBezTo>
                  <a:cubicBezTo>
                    <a:pt x="22" y="145"/>
                    <a:pt x="14" y="146"/>
                    <a:pt x="7" y="150"/>
                  </a:cubicBezTo>
                  <a:cubicBezTo>
                    <a:pt x="7" y="149"/>
                    <a:pt x="5" y="152"/>
                    <a:pt x="6" y="154"/>
                  </a:cubicBezTo>
                  <a:cubicBezTo>
                    <a:pt x="6" y="155"/>
                    <a:pt x="8" y="156"/>
                    <a:pt x="10" y="155"/>
                  </a:cubicBezTo>
                  <a:cubicBezTo>
                    <a:pt x="13" y="155"/>
                    <a:pt x="20" y="154"/>
                    <a:pt x="28" y="153"/>
                  </a:cubicBezTo>
                  <a:cubicBezTo>
                    <a:pt x="47" y="151"/>
                    <a:pt x="75" y="147"/>
                    <a:pt x="85" y="147"/>
                  </a:cubicBezTo>
                  <a:cubicBezTo>
                    <a:pt x="82" y="147"/>
                    <a:pt x="79" y="148"/>
                    <a:pt x="76" y="149"/>
                  </a:cubicBezTo>
                  <a:cubicBezTo>
                    <a:pt x="65" y="152"/>
                    <a:pt x="54" y="154"/>
                    <a:pt x="44" y="157"/>
                  </a:cubicBezTo>
                  <a:cubicBezTo>
                    <a:pt x="26" y="158"/>
                    <a:pt x="12" y="159"/>
                    <a:pt x="8" y="160"/>
                  </a:cubicBezTo>
                  <a:cubicBezTo>
                    <a:pt x="7" y="160"/>
                    <a:pt x="6" y="160"/>
                    <a:pt x="6" y="161"/>
                  </a:cubicBezTo>
                  <a:cubicBezTo>
                    <a:pt x="5" y="163"/>
                    <a:pt x="6" y="165"/>
                    <a:pt x="7" y="166"/>
                  </a:cubicBezTo>
                  <a:cubicBezTo>
                    <a:pt x="8" y="165"/>
                    <a:pt x="40" y="164"/>
                    <a:pt x="45" y="163"/>
                  </a:cubicBezTo>
                  <a:cubicBezTo>
                    <a:pt x="56" y="162"/>
                    <a:pt x="68" y="162"/>
                    <a:pt x="80" y="161"/>
                  </a:cubicBezTo>
                  <a:cubicBezTo>
                    <a:pt x="84" y="161"/>
                    <a:pt x="87" y="161"/>
                    <a:pt x="90" y="161"/>
                  </a:cubicBezTo>
                  <a:cubicBezTo>
                    <a:pt x="88" y="161"/>
                    <a:pt x="85" y="162"/>
                    <a:pt x="82" y="163"/>
                  </a:cubicBezTo>
                  <a:cubicBezTo>
                    <a:pt x="62" y="169"/>
                    <a:pt x="38" y="175"/>
                    <a:pt x="11" y="174"/>
                  </a:cubicBezTo>
                  <a:cubicBezTo>
                    <a:pt x="10" y="174"/>
                    <a:pt x="8" y="175"/>
                    <a:pt x="7" y="175"/>
                  </a:cubicBezTo>
                  <a:cubicBezTo>
                    <a:pt x="5" y="176"/>
                    <a:pt x="4" y="177"/>
                    <a:pt x="4" y="179"/>
                  </a:cubicBezTo>
                  <a:cubicBezTo>
                    <a:pt x="4" y="179"/>
                    <a:pt x="4" y="179"/>
                    <a:pt x="4" y="179"/>
                  </a:cubicBezTo>
                  <a:cubicBezTo>
                    <a:pt x="3" y="181"/>
                    <a:pt x="4" y="182"/>
                    <a:pt x="6" y="183"/>
                  </a:cubicBezTo>
                  <a:cubicBezTo>
                    <a:pt x="19" y="186"/>
                    <a:pt x="78" y="182"/>
                    <a:pt x="87" y="183"/>
                  </a:cubicBezTo>
                  <a:cubicBezTo>
                    <a:pt x="97" y="183"/>
                    <a:pt x="106" y="184"/>
                    <a:pt x="112" y="185"/>
                  </a:cubicBezTo>
                  <a:cubicBezTo>
                    <a:pt x="100" y="187"/>
                    <a:pt x="83" y="190"/>
                    <a:pt x="66" y="192"/>
                  </a:cubicBezTo>
                  <a:cubicBezTo>
                    <a:pt x="43" y="195"/>
                    <a:pt x="20" y="197"/>
                    <a:pt x="9" y="197"/>
                  </a:cubicBezTo>
                  <a:cubicBezTo>
                    <a:pt x="5" y="199"/>
                    <a:pt x="5" y="203"/>
                    <a:pt x="9" y="203"/>
                  </a:cubicBezTo>
                  <a:cubicBezTo>
                    <a:pt x="10" y="203"/>
                    <a:pt x="14" y="203"/>
                    <a:pt x="20" y="203"/>
                  </a:cubicBezTo>
                  <a:cubicBezTo>
                    <a:pt x="44" y="203"/>
                    <a:pt x="93" y="203"/>
                    <a:pt x="113" y="206"/>
                  </a:cubicBezTo>
                  <a:cubicBezTo>
                    <a:pt x="105" y="207"/>
                    <a:pt x="91" y="210"/>
                    <a:pt x="75" y="212"/>
                  </a:cubicBezTo>
                  <a:cubicBezTo>
                    <a:pt x="45" y="217"/>
                    <a:pt x="11" y="222"/>
                    <a:pt x="6" y="222"/>
                  </a:cubicBezTo>
                  <a:cubicBezTo>
                    <a:pt x="0" y="223"/>
                    <a:pt x="0" y="229"/>
                    <a:pt x="6" y="229"/>
                  </a:cubicBezTo>
                  <a:cubicBezTo>
                    <a:pt x="15" y="229"/>
                    <a:pt x="25" y="228"/>
                    <a:pt x="36" y="228"/>
                  </a:cubicBezTo>
                  <a:cubicBezTo>
                    <a:pt x="56" y="227"/>
                    <a:pt x="78" y="227"/>
                    <a:pt x="97" y="228"/>
                  </a:cubicBezTo>
                  <a:cubicBezTo>
                    <a:pt x="77" y="230"/>
                    <a:pt x="51" y="233"/>
                    <a:pt x="46" y="234"/>
                  </a:cubicBezTo>
                  <a:cubicBezTo>
                    <a:pt x="45" y="234"/>
                    <a:pt x="43" y="234"/>
                    <a:pt x="41" y="234"/>
                  </a:cubicBezTo>
                  <a:cubicBezTo>
                    <a:pt x="37" y="234"/>
                    <a:pt x="8" y="236"/>
                    <a:pt x="6" y="241"/>
                  </a:cubicBezTo>
                  <a:cubicBezTo>
                    <a:pt x="6" y="241"/>
                    <a:pt x="6" y="241"/>
                    <a:pt x="6" y="241"/>
                  </a:cubicBezTo>
                  <a:cubicBezTo>
                    <a:pt x="6" y="243"/>
                    <a:pt x="7" y="244"/>
                    <a:pt x="8" y="245"/>
                  </a:cubicBezTo>
                  <a:cubicBezTo>
                    <a:pt x="8" y="245"/>
                    <a:pt x="81" y="244"/>
                    <a:pt x="92" y="246"/>
                  </a:cubicBezTo>
                  <a:cubicBezTo>
                    <a:pt x="101" y="246"/>
                    <a:pt x="111" y="247"/>
                    <a:pt x="121" y="248"/>
                  </a:cubicBezTo>
                  <a:cubicBezTo>
                    <a:pt x="123" y="248"/>
                    <a:pt x="124" y="247"/>
                    <a:pt x="124" y="245"/>
                  </a:cubicBezTo>
                  <a:cubicBezTo>
                    <a:pt x="125" y="243"/>
                    <a:pt x="123" y="242"/>
                    <a:pt x="122" y="242"/>
                  </a:cubicBezTo>
                  <a:cubicBezTo>
                    <a:pt x="111" y="241"/>
                    <a:pt x="101" y="240"/>
                    <a:pt x="93" y="239"/>
                  </a:cubicBezTo>
                  <a:cubicBezTo>
                    <a:pt x="85" y="239"/>
                    <a:pt x="77" y="238"/>
                    <a:pt x="69" y="237"/>
                  </a:cubicBezTo>
                  <a:cubicBezTo>
                    <a:pt x="80" y="236"/>
                    <a:pt x="93" y="235"/>
                    <a:pt x="104" y="234"/>
                  </a:cubicBezTo>
                  <a:cubicBezTo>
                    <a:pt x="112" y="233"/>
                    <a:pt x="118" y="232"/>
                    <a:pt x="121" y="232"/>
                  </a:cubicBezTo>
                  <a:cubicBezTo>
                    <a:pt x="122" y="232"/>
                    <a:pt x="124" y="231"/>
                    <a:pt x="124" y="230"/>
                  </a:cubicBezTo>
                  <a:cubicBezTo>
                    <a:pt x="124" y="228"/>
                    <a:pt x="123" y="226"/>
                    <a:pt x="122" y="226"/>
                  </a:cubicBezTo>
                  <a:cubicBezTo>
                    <a:pt x="117" y="225"/>
                    <a:pt x="66" y="221"/>
                    <a:pt x="60" y="221"/>
                  </a:cubicBezTo>
                  <a:cubicBezTo>
                    <a:pt x="66" y="220"/>
                    <a:pt x="71" y="219"/>
                    <a:pt x="76" y="219"/>
                  </a:cubicBezTo>
                  <a:cubicBezTo>
                    <a:pt x="98" y="215"/>
                    <a:pt x="117" y="211"/>
                    <a:pt x="123" y="209"/>
                  </a:cubicBezTo>
                  <a:cubicBezTo>
                    <a:pt x="124" y="209"/>
                    <a:pt x="125" y="209"/>
                    <a:pt x="126" y="208"/>
                  </a:cubicBezTo>
                  <a:cubicBezTo>
                    <a:pt x="127" y="207"/>
                    <a:pt x="127" y="205"/>
                    <a:pt x="126" y="204"/>
                  </a:cubicBezTo>
                  <a:cubicBezTo>
                    <a:pt x="119" y="201"/>
                    <a:pt x="81" y="197"/>
                    <a:pt x="73" y="197"/>
                  </a:cubicBezTo>
                  <a:cubicBezTo>
                    <a:pt x="93" y="194"/>
                    <a:pt x="112" y="191"/>
                    <a:pt x="122" y="189"/>
                  </a:cubicBezTo>
                  <a:cubicBezTo>
                    <a:pt x="123" y="189"/>
                    <a:pt x="123" y="189"/>
                    <a:pt x="123" y="188"/>
                  </a:cubicBezTo>
                  <a:cubicBezTo>
                    <a:pt x="127" y="186"/>
                    <a:pt x="123" y="182"/>
                    <a:pt x="120" y="181"/>
                  </a:cubicBezTo>
                  <a:cubicBezTo>
                    <a:pt x="111" y="178"/>
                    <a:pt x="91" y="176"/>
                    <a:pt x="87" y="176"/>
                  </a:cubicBezTo>
                  <a:cubicBezTo>
                    <a:pt x="78" y="176"/>
                    <a:pt x="68" y="176"/>
                    <a:pt x="58" y="176"/>
                  </a:cubicBezTo>
                  <a:cubicBezTo>
                    <a:pt x="67" y="174"/>
                    <a:pt x="76" y="171"/>
                    <a:pt x="84" y="169"/>
                  </a:cubicBezTo>
                  <a:cubicBezTo>
                    <a:pt x="98" y="165"/>
                    <a:pt x="110" y="162"/>
                    <a:pt x="120" y="162"/>
                  </a:cubicBezTo>
                  <a:cubicBezTo>
                    <a:pt x="126" y="162"/>
                    <a:pt x="124" y="157"/>
                    <a:pt x="120" y="156"/>
                  </a:cubicBezTo>
                  <a:cubicBezTo>
                    <a:pt x="110" y="153"/>
                    <a:pt x="90" y="154"/>
                    <a:pt x="80" y="155"/>
                  </a:cubicBezTo>
                  <a:cubicBezTo>
                    <a:pt x="79" y="155"/>
                    <a:pt x="79" y="155"/>
                    <a:pt x="79" y="155"/>
                  </a:cubicBezTo>
                  <a:cubicBezTo>
                    <a:pt x="96" y="151"/>
                    <a:pt x="112" y="147"/>
                    <a:pt x="120" y="146"/>
                  </a:cubicBezTo>
                  <a:cubicBezTo>
                    <a:pt x="121" y="146"/>
                    <a:pt x="122" y="146"/>
                    <a:pt x="123" y="145"/>
                  </a:cubicBezTo>
                  <a:cubicBezTo>
                    <a:pt x="126" y="137"/>
                    <a:pt x="97" y="140"/>
                    <a:pt x="94" y="140"/>
                  </a:cubicBezTo>
                  <a:cubicBezTo>
                    <a:pt x="90" y="140"/>
                    <a:pt x="88" y="140"/>
                    <a:pt x="87" y="140"/>
                  </a:cubicBezTo>
                  <a:cubicBezTo>
                    <a:pt x="83" y="140"/>
                    <a:pt x="75" y="141"/>
                    <a:pt x="65" y="142"/>
                  </a:cubicBezTo>
                  <a:cubicBezTo>
                    <a:pt x="77" y="138"/>
                    <a:pt x="95" y="132"/>
                    <a:pt x="108" y="127"/>
                  </a:cubicBezTo>
                  <a:cubicBezTo>
                    <a:pt x="115" y="124"/>
                    <a:pt x="120" y="122"/>
                    <a:pt x="120" y="122"/>
                  </a:cubicBezTo>
                  <a:cubicBezTo>
                    <a:pt x="124" y="121"/>
                    <a:pt x="125" y="117"/>
                    <a:pt x="120" y="116"/>
                  </a:cubicBezTo>
                  <a:cubicBezTo>
                    <a:pt x="93" y="116"/>
                    <a:pt x="72" y="120"/>
                    <a:pt x="51" y="126"/>
                  </a:cubicBezTo>
                  <a:cubicBezTo>
                    <a:pt x="55" y="124"/>
                    <a:pt x="60" y="122"/>
                    <a:pt x="64" y="121"/>
                  </a:cubicBezTo>
                  <a:cubicBezTo>
                    <a:pt x="87" y="113"/>
                    <a:pt x="110" y="105"/>
                    <a:pt x="122" y="101"/>
                  </a:cubicBezTo>
                  <a:cubicBezTo>
                    <a:pt x="124" y="101"/>
                    <a:pt x="125" y="99"/>
                    <a:pt x="125" y="98"/>
                  </a:cubicBezTo>
                  <a:cubicBezTo>
                    <a:pt x="124" y="95"/>
                    <a:pt x="121" y="95"/>
                    <a:pt x="121" y="95"/>
                  </a:cubicBezTo>
                  <a:cubicBezTo>
                    <a:pt x="106" y="97"/>
                    <a:pt x="63" y="109"/>
                    <a:pt x="34" y="117"/>
                  </a:cubicBezTo>
                  <a:cubicBezTo>
                    <a:pt x="48" y="110"/>
                    <a:pt x="67" y="101"/>
                    <a:pt x="84" y="94"/>
                  </a:cubicBezTo>
                  <a:cubicBezTo>
                    <a:pt x="103" y="85"/>
                    <a:pt x="119" y="78"/>
                    <a:pt x="121" y="78"/>
                  </a:cubicBezTo>
                  <a:cubicBezTo>
                    <a:pt x="122" y="78"/>
                    <a:pt x="124" y="76"/>
                    <a:pt x="124" y="75"/>
                  </a:cubicBezTo>
                  <a:cubicBezTo>
                    <a:pt x="124" y="72"/>
                    <a:pt x="121" y="71"/>
                    <a:pt x="121" y="71"/>
                  </a:cubicBezTo>
                  <a:cubicBezTo>
                    <a:pt x="106" y="69"/>
                    <a:pt x="82" y="77"/>
                    <a:pt x="60" y="87"/>
                  </a:cubicBezTo>
                  <a:cubicBezTo>
                    <a:pt x="62" y="85"/>
                    <a:pt x="64" y="84"/>
                    <a:pt x="67" y="82"/>
                  </a:cubicBezTo>
                  <a:cubicBezTo>
                    <a:pt x="90" y="68"/>
                    <a:pt x="113" y="54"/>
                    <a:pt x="121" y="48"/>
                  </a:cubicBezTo>
                  <a:cubicBezTo>
                    <a:pt x="122" y="47"/>
                    <a:pt x="123" y="46"/>
                    <a:pt x="123" y="45"/>
                  </a:cubicBezTo>
                  <a:cubicBezTo>
                    <a:pt x="123" y="45"/>
                    <a:pt x="123" y="44"/>
                    <a:pt x="123" y="44"/>
                  </a:cubicBezTo>
                  <a:cubicBezTo>
                    <a:pt x="123" y="42"/>
                    <a:pt x="121" y="41"/>
                    <a:pt x="120" y="41"/>
                  </a:cubicBezTo>
                  <a:cubicBezTo>
                    <a:pt x="120" y="41"/>
                    <a:pt x="120" y="41"/>
                    <a:pt x="120" y="41"/>
                  </a:cubicBezTo>
                  <a:cubicBezTo>
                    <a:pt x="107" y="44"/>
                    <a:pt x="85" y="54"/>
                    <a:pt x="64" y="65"/>
                  </a:cubicBezTo>
                  <a:cubicBezTo>
                    <a:pt x="70" y="61"/>
                    <a:pt x="76" y="55"/>
                    <a:pt x="82" y="50"/>
                  </a:cubicBezTo>
                  <a:cubicBezTo>
                    <a:pt x="98" y="36"/>
                    <a:pt x="113" y="20"/>
                    <a:pt x="124" y="9"/>
                  </a:cubicBezTo>
                  <a:cubicBezTo>
                    <a:pt x="126" y="7"/>
                    <a:pt x="126" y="5"/>
                    <a:pt x="125" y="4"/>
                  </a:cubicBezTo>
                  <a:cubicBezTo>
                    <a:pt x="121" y="0"/>
                    <a:pt x="24" y="70"/>
                    <a:pt x="9"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28"/>
            <p:cNvSpPr/>
            <p:nvPr/>
          </p:nvSpPr>
          <p:spPr bwMode="auto">
            <a:xfrm>
              <a:off x="4010" y="1864"/>
              <a:ext cx="291" cy="778"/>
            </a:xfrm>
            <a:custGeom>
              <a:avLst/>
              <a:gdLst>
                <a:gd name="T0" fmla="*/ 4 w 123"/>
                <a:gd name="T1" fmla="*/ 76 h 327"/>
                <a:gd name="T2" fmla="*/ 43 w 123"/>
                <a:gd name="T3" fmla="*/ 56 h 327"/>
                <a:gd name="T4" fmla="*/ 8 w 123"/>
                <a:gd name="T5" fmla="*/ 88 h 327"/>
                <a:gd name="T6" fmla="*/ 74 w 123"/>
                <a:gd name="T7" fmla="*/ 59 h 327"/>
                <a:gd name="T8" fmla="*/ 5 w 123"/>
                <a:gd name="T9" fmla="*/ 102 h 327"/>
                <a:gd name="T10" fmla="*/ 22 w 123"/>
                <a:gd name="T11" fmla="*/ 103 h 327"/>
                <a:gd name="T12" fmla="*/ 5 w 123"/>
                <a:gd name="T13" fmla="*/ 110 h 327"/>
                <a:gd name="T14" fmla="*/ 82 w 123"/>
                <a:gd name="T15" fmla="*/ 102 h 327"/>
                <a:gd name="T16" fmla="*/ 41 w 123"/>
                <a:gd name="T17" fmla="*/ 117 h 327"/>
                <a:gd name="T18" fmla="*/ 28 w 123"/>
                <a:gd name="T19" fmla="*/ 130 h 327"/>
                <a:gd name="T20" fmla="*/ 80 w 123"/>
                <a:gd name="T21" fmla="*/ 124 h 327"/>
                <a:gd name="T22" fmla="*/ 52 w 123"/>
                <a:gd name="T23" fmla="*/ 134 h 327"/>
                <a:gd name="T24" fmla="*/ 108 w 123"/>
                <a:gd name="T25" fmla="*/ 135 h 327"/>
                <a:gd name="T26" fmla="*/ 66 w 123"/>
                <a:gd name="T27" fmla="*/ 153 h 327"/>
                <a:gd name="T28" fmla="*/ 94 w 123"/>
                <a:gd name="T29" fmla="*/ 154 h 327"/>
                <a:gd name="T30" fmla="*/ 109 w 123"/>
                <a:gd name="T31" fmla="*/ 171 h 327"/>
                <a:gd name="T32" fmla="*/ 73 w 123"/>
                <a:gd name="T33" fmla="*/ 194 h 327"/>
                <a:gd name="T34" fmla="*/ 91 w 123"/>
                <a:gd name="T35" fmla="*/ 204 h 327"/>
                <a:gd name="T36" fmla="*/ 74 w 123"/>
                <a:gd name="T37" fmla="*/ 221 h 327"/>
                <a:gd name="T38" fmla="*/ 101 w 123"/>
                <a:gd name="T39" fmla="*/ 220 h 327"/>
                <a:gd name="T40" fmla="*/ 70 w 123"/>
                <a:gd name="T41" fmla="*/ 242 h 327"/>
                <a:gd name="T42" fmla="*/ 106 w 123"/>
                <a:gd name="T43" fmla="*/ 244 h 327"/>
                <a:gd name="T44" fmla="*/ 71 w 123"/>
                <a:gd name="T45" fmla="*/ 264 h 327"/>
                <a:gd name="T46" fmla="*/ 82 w 123"/>
                <a:gd name="T47" fmla="*/ 270 h 327"/>
                <a:gd name="T48" fmla="*/ 95 w 123"/>
                <a:gd name="T49" fmla="*/ 275 h 327"/>
                <a:gd name="T50" fmla="*/ 71 w 123"/>
                <a:gd name="T51" fmla="*/ 284 h 327"/>
                <a:gd name="T52" fmla="*/ 105 w 123"/>
                <a:gd name="T53" fmla="*/ 289 h 327"/>
                <a:gd name="T54" fmla="*/ 73 w 123"/>
                <a:gd name="T55" fmla="*/ 305 h 327"/>
                <a:gd name="T56" fmla="*/ 95 w 123"/>
                <a:gd name="T57" fmla="*/ 312 h 327"/>
                <a:gd name="T58" fmla="*/ 72 w 123"/>
                <a:gd name="T59" fmla="*/ 322 h 327"/>
                <a:gd name="T60" fmla="*/ 85 w 123"/>
                <a:gd name="T61" fmla="*/ 325 h 327"/>
                <a:gd name="T62" fmla="*/ 113 w 123"/>
                <a:gd name="T63" fmla="*/ 320 h 327"/>
                <a:gd name="T64" fmla="*/ 113 w 123"/>
                <a:gd name="T65" fmla="*/ 312 h 327"/>
                <a:gd name="T66" fmla="*/ 89 w 123"/>
                <a:gd name="T67" fmla="*/ 301 h 327"/>
                <a:gd name="T68" fmla="*/ 113 w 123"/>
                <a:gd name="T69" fmla="*/ 291 h 327"/>
                <a:gd name="T70" fmla="*/ 97 w 123"/>
                <a:gd name="T71" fmla="*/ 281 h 327"/>
                <a:gd name="T72" fmla="*/ 84 w 123"/>
                <a:gd name="T73" fmla="*/ 264 h 327"/>
                <a:gd name="T74" fmla="*/ 112 w 123"/>
                <a:gd name="T75" fmla="*/ 241 h 327"/>
                <a:gd name="T76" fmla="*/ 89 w 123"/>
                <a:gd name="T77" fmla="*/ 233 h 327"/>
                <a:gd name="T78" fmla="*/ 87 w 123"/>
                <a:gd name="T79" fmla="*/ 214 h 327"/>
                <a:gd name="T80" fmla="*/ 115 w 123"/>
                <a:gd name="T81" fmla="*/ 194 h 327"/>
                <a:gd name="T82" fmla="*/ 90 w 123"/>
                <a:gd name="T83" fmla="*/ 186 h 327"/>
                <a:gd name="T84" fmla="*/ 82 w 123"/>
                <a:gd name="T85" fmla="*/ 165 h 327"/>
                <a:gd name="T86" fmla="*/ 114 w 123"/>
                <a:gd name="T87" fmla="*/ 152 h 327"/>
                <a:gd name="T88" fmla="*/ 103 w 123"/>
                <a:gd name="T89" fmla="*/ 144 h 327"/>
                <a:gd name="T90" fmla="*/ 118 w 123"/>
                <a:gd name="T91" fmla="*/ 131 h 327"/>
                <a:gd name="T92" fmla="*/ 117 w 123"/>
                <a:gd name="T93" fmla="*/ 114 h 327"/>
                <a:gd name="T94" fmla="*/ 62 w 123"/>
                <a:gd name="T95" fmla="*/ 116 h 327"/>
                <a:gd name="T96" fmla="*/ 118 w 123"/>
                <a:gd name="T97" fmla="*/ 92 h 327"/>
                <a:gd name="T98" fmla="*/ 106 w 123"/>
                <a:gd name="T99" fmla="*/ 91 h 327"/>
                <a:gd name="T100" fmla="*/ 112 w 123"/>
                <a:gd name="T101" fmla="*/ 75 h 327"/>
                <a:gd name="T102" fmla="*/ 112 w 123"/>
                <a:gd name="T103" fmla="*/ 69 h 327"/>
                <a:gd name="T104" fmla="*/ 33 w 123"/>
                <a:gd name="T105" fmla="*/ 89 h 327"/>
                <a:gd name="T106" fmla="*/ 116 w 123"/>
                <a:gd name="T107" fmla="*/ 41 h 327"/>
                <a:gd name="T108" fmla="*/ 25 w 123"/>
                <a:gd name="T109" fmla="*/ 76 h 327"/>
                <a:gd name="T110" fmla="*/ 123 w 123"/>
                <a:gd name="T111" fmla="*/ 3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3" h="327">
                  <a:moveTo>
                    <a:pt x="78" y="25"/>
                  </a:moveTo>
                  <a:cubicBezTo>
                    <a:pt x="5" y="71"/>
                    <a:pt x="5" y="71"/>
                    <a:pt x="5" y="71"/>
                  </a:cubicBezTo>
                  <a:cubicBezTo>
                    <a:pt x="4" y="72"/>
                    <a:pt x="3" y="74"/>
                    <a:pt x="4" y="76"/>
                  </a:cubicBezTo>
                  <a:cubicBezTo>
                    <a:pt x="5" y="77"/>
                    <a:pt x="7" y="78"/>
                    <a:pt x="9" y="77"/>
                  </a:cubicBezTo>
                  <a:cubicBezTo>
                    <a:pt x="11" y="75"/>
                    <a:pt x="37" y="58"/>
                    <a:pt x="63" y="42"/>
                  </a:cubicBezTo>
                  <a:cubicBezTo>
                    <a:pt x="56" y="47"/>
                    <a:pt x="49" y="52"/>
                    <a:pt x="43" y="56"/>
                  </a:cubicBezTo>
                  <a:cubicBezTo>
                    <a:pt x="22" y="70"/>
                    <a:pt x="6" y="82"/>
                    <a:pt x="5" y="83"/>
                  </a:cubicBezTo>
                  <a:cubicBezTo>
                    <a:pt x="5" y="85"/>
                    <a:pt x="5" y="87"/>
                    <a:pt x="7" y="88"/>
                  </a:cubicBezTo>
                  <a:cubicBezTo>
                    <a:pt x="7" y="88"/>
                    <a:pt x="8" y="88"/>
                    <a:pt x="8" y="88"/>
                  </a:cubicBezTo>
                  <a:cubicBezTo>
                    <a:pt x="17" y="88"/>
                    <a:pt x="36" y="78"/>
                    <a:pt x="57" y="67"/>
                  </a:cubicBezTo>
                  <a:cubicBezTo>
                    <a:pt x="63" y="64"/>
                    <a:pt x="69" y="61"/>
                    <a:pt x="75" y="58"/>
                  </a:cubicBezTo>
                  <a:cubicBezTo>
                    <a:pt x="74" y="59"/>
                    <a:pt x="74" y="59"/>
                    <a:pt x="74" y="59"/>
                  </a:cubicBezTo>
                  <a:cubicBezTo>
                    <a:pt x="48" y="73"/>
                    <a:pt x="18" y="91"/>
                    <a:pt x="3" y="96"/>
                  </a:cubicBezTo>
                  <a:cubicBezTo>
                    <a:pt x="1" y="97"/>
                    <a:pt x="0" y="99"/>
                    <a:pt x="1" y="100"/>
                  </a:cubicBezTo>
                  <a:cubicBezTo>
                    <a:pt x="1" y="102"/>
                    <a:pt x="3" y="103"/>
                    <a:pt x="5" y="102"/>
                  </a:cubicBezTo>
                  <a:cubicBezTo>
                    <a:pt x="21" y="99"/>
                    <a:pt x="37" y="94"/>
                    <a:pt x="52" y="90"/>
                  </a:cubicBezTo>
                  <a:cubicBezTo>
                    <a:pt x="59" y="88"/>
                    <a:pt x="65" y="86"/>
                    <a:pt x="72" y="84"/>
                  </a:cubicBezTo>
                  <a:cubicBezTo>
                    <a:pt x="51" y="92"/>
                    <a:pt x="29" y="101"/>
                    <a:pt x="22" y="103"/>
                  </a:cubicBezTo>
                  <a:cubicBezTo>
                    <a:pt x="21" y="103"/>
                    <a:pt x="18" y="104"/>
                    <a:pt x="15" y="105"/>
                  </a:cubicBezTo>
                  <a:cubicBezTo>
                    <a:pt x="14" y="105"/>
                    <a:pt x="8" y="107"/>
                    <a:pt x="8" y="107"/>
                  </a:cubicBezTo>
                  <a:cubicBezTo>
                    <a:pt x="6" y="107"/>
                    <a:pt x="5" y="108"/>
                    <a:pt x="5" y="110"/>
                  </a:cubicBezTo>
                  <a:cubicBezTo>
                    <a:pt x="5" y="112"/>
                    <a:pt x="6" y="113"/>
                    <a:pt x="8" y="114"/>
                  </a:cubicBezTo>
                  <a:cubicBezTo>
                    <a:pt x="8" y="113"/>
                    <a:pt x="8" y="114"/>
                    <a:pt x="8" y="114"/>
                  </a:cubicBezTo>
                  <a:cubicBezTo>
                    <a:pt x="10" y="114"/>
                    <a:pt x="77" y="103"/>
                    <a:pt x="82" y="102"/>
                  </a:cubicBezTo>
                  <a:cubicBezTo>
                    <a:pt x="81" y="103"/>
                    <a:pt x="80" y="103"/>
                    <a:pt x="79" y="103"/>
                  </a:cubicBezTo>
                  <a:cubicBezTo>
                    <a:pt x="70" y="107"/>
                    <a:pt x="63" y="109"/>
                    <a:pt x="61" y="110"/>
                  </a:cubicBezTo>
                  <a:cubicBezTo>
                    <a:pt x="57" y="111"/>
                    <a:pt x="48" y="113"/>
                    <a:pt x="41" y="117"/>
                  </a:cubicBezTo>
                  <a:cubicBezTo>
                    <a:pt x="35" y="119"/>
                    <a:pt x="29" y="122"/>
                    <a:pt x="26" y="124"/>
                  </a:cubicBezTo>
                  <a:cubicBezTo>
                    <a:pt x="24" y="125"/>
                    <a:pt x="24" y="127"/>
                    <a:pt x="25" y="128"/>
                  </a:cubicBezTo>
                  <a:cubicBezTo>
                    <a:pt x="26" y="129"/>
                    <a:pt x="27" y="130"/>
                    <a:pt x="28" y="130"/>
                  </a:cubicBezTo>
                  <a:cubicBezTo>
                    <a:pt x="37" y="128"/>
                    <a:pt x="45" y="127"/>
                    <a:pt x="52" y="126"/>
                  </a:cubicBezTo>
                  <a:cubicBezTo>
                    <a:pt x="64" y="124"/>
                    <a:pt x="75" y="123"/>
                    <a:pt x="88" y="122"/>
                  </a:cubicBezTo>
                  <a:cubicBezTo>
                    <a:pt x="86" y="122"/>
                    <a:pt x="83" y="123"/>
                    <a:pt x="80" y="124"/>
                  </a:cubicBezTo>
                  <a:cubicBezTo>
                    <a:pt x="68" y="128"/>
                    <a:pt x="57" y="131"/>
                    <a:pt x="55" y="131"/>
                  </a:cubicBezTo>
                  <a:cubicBezTo>
                    <a:pt x="55" y="131"/>
                    <a:pt x="55" y="131"/>
                    <a:pt x="55" y="131"/>
                  </a:cubicBezTo>
                  <a:cubicBezTo>
                    <a:pt x="53" y="131"/>
                    <a:pt x="52" y="132"/>
                    <a:pt x="52" y="134"/>
                  </a:cubicBezTo>
                  <a:cubicBezTo>
                    <a:pt x="51" y="136"/>
                    <a:pt x="53" y="138"/>
                    <a:pt x="55" y="138"/>
                  </a:cubicBezTo>
                  <a:cubicBezTo>
                    <a:pt x="55" y="138"/>
                    <a:pt x="75" y="136"/>
                    <a:pt x="77" y="136"/>
                  </a:cubicBezTo>
                  <a:cubicBezTo>
                    <a:pt x="86" y="134"/>
                    <a:pt x="96" y="133"/>
                    <a:pt x="108" y="135"/>
                  </a:cubicBezTo>
                  <a:cubicBezTo>
                    <a:pt x="106" y="136"/>
                    <a:pt x="103" y="137"/>
                    <a:pt x="100" y="138"/>
                  </a:cubicBezTo>
                  <a:cubicBezTo>
                    <a:pt x="87" y="144"/>
                    <a:pt x="70" y="150"/>
                    <a:pt x="69" y="150"/>
                  </a:cubicBezTo>
                  <a:cubicBezTo>
                    <a:pt x="68" y="150"/>
                    <a:pt x="66" y="151"/>
                    <a:pt x="66" y="153"/>
                  </a:cubicBezTo>
                  <a:cubicBezTo>
                    <a:pt x="66" y="155"/>
                    <a:pt x="68" y="156"/>
                    <a:pt x="69" y="156"/>
                  </a:cubicBezTo>
                  <a:cubicBezTo>
                    <a:pt x="71" y="156"/>
                    <a:pt x="75" y="156"/>
                    <a:pt x="80" y="155"/>
                  </a:cubicBezTo>
                  <a:cubicBezTo>
                    <a:pt x="84" y="155"/>
                    <a:pt x="89" y="154"/>
                    <a:pt x="94" y="154"/>
                  </a:cubicBezTo>
                  <a:cubicBezTo>
                    <a:pt x="83" y="158"/>
                    <a:pt x="71" y="163"/>
                    <a:pt x="71" y="167"/>
                  </a:cubicBezTo>
                  <a:cubicBezTo>
                    <a:pt x="71" y="170"/>
                    <a:pt x="74" y="171"/>
                    <a:pt x="79" y="171"/>
                  </a:cubicBezTo>
                  <a:cubicBezTo>
                    <a:pt x="89" y="171"/>
                    <a:pt x="99" y="171"/>
                    <a:pt x="109" y="171"/>
                  </a:cubicBezTo>
                  <a:cubicBezTo>
                    <a:pt x="105" y="174"/>
                    <a:pt x="96" y="177"/>
                    <a:pt x="88" y="180"/>
                  </a:cubicBezTo>
                  <a:cubicBezTo>
                    <a:pt x="79" y="184"/>
                    <a:pt x="71" y="187"/>
                    <a:pt x="70" y="190"/>
                  </a:cubicBezTo>
                  <a:cubicBezTo>
                    <a:pt x="69" y="193"/>
                    <a:pt x="71" y="194"/>
                    <a:pt x="73" y="194"/>
                  </a:cubicBezTo>
                  <a:cubicBezTo>
                    <a:pt x="79" y="194"/>
                    <a:pt x="84" y="194"/>
                    <a:pt x="88" y="193"/>
                  </a:cubicBezTo>
                  <a:cubicBezTo>
                    <a:pt x="94" y="192"/>
                    <a:pt x="99" y="192"/>
                    <a:pt x="108" y="195"/>
                  </a:cubicBezTo>
                  <a:cubicBezTo>
                    <a:pt x="105" y="198"/>
                    <a:pt x="98" y="201"/>
                    <a:pt x="91" y="204"/>
                  </a:cubicBezTo>
                  <a:cubicBezTo>
                    <a:pt x="82" y="208"/>
                    <a:pt x="74" y="212"/>
                    <a:pt x="71" y="216"/>
                  </a:cubicBezTo>
                  <a:cubicBezTo>
                    <a:pt x="71" y="216"/>
                    <a:pt x="70" y="219"/>
                    <a:pt x="72" y="220"/>
                  </a:cubicBezTo>
                  <a:cubicBezTo>
                    <a:pt x="72" y="221"/>
                    <a:pt x="73" y="221"/>
                    <a:pt x="74" y="221"/>
                  </a:cubicBezTo>
                  <a:cubicBezTo>
                    <a:pt x="77" y="221"/>
                    <a:pt x="77" y="221"/>
                    <a:pt x="77" y="221"/>
                  </a:cubicBezTo>
                  <a:cubicBezTo>
                    <a:pt x="82" y="221"/>
                    <a:pt x="85" y="221"/>
                    <a:pt x="88" y="220"/>
                  </a:cubicBezTo>
                  <a:cubicBezTo>
                    <a:pt x="92" y="220"/>
                    <a:pt x="95" y="219"/>
                    <a:pt x="101" y="220"/>
                  </a:cubicBezTo>
                  <a:cubicBezTo>
                    <a:pt x="98" y="222"/>
                    <a:pt x="92" y="225"/>
                    <a:pt x="86" y="228"/>
                  </a:cubicBezTo>
                  <a:cubicBezTo>
                    <a:pt x="79" y="231"/>
                    <a:pt x="73" y="234"/>
                    <a:pt x="70" y="237"/>
                  </a:cubicBezTo>
                  <a:cubicBezTo>
                    <a:pt x="69" y="239"/>
                    <a:pt x="69" y="240"/>
                    <a:pt x="70" y="242"/>
                  </a:cubicBezTo>
                  <a:cubicBezTo>
                    <a:pt x="71" y="242"/>
                    <a:pt x="71" y="242"/>
                    <a:pt x="72" y="242"/>
                  </a:cubicBezTo>
                  <a:cubicBezTo>
                    <a:pt x="74" y="243"/>
                    <a:pt x="80" y="243"/>
                    <a:pt x="86" y="243"/>
                  </a:cubicBezTo>
                  <a:cubicBezTo>
                    <a:pt x="95" y="243"/>
                    <a:pt x="106" y="242"/>
                    <a:pt x="106" y="244"/>
                  </a:cubicBezTo>
                  <a:cubicBezTo>
                    <a:pt x="106" y="244"/>
                    <a:pt x="104" y="246"/>
                    <a:pt x="96" y="250"/>
                  </a:cubicBezTo>
                  <a:cubicBezTo>
                    <a:pt x="94" y="251"/>
                    <a:pt x="92" y="252"/>
                    <a:pt x="90" y="253"/>
                  </a:cubicBezTo>
                  <a:cubicBezTo>
                    <a:pt x="83" y="256"/>
                    <a:pt x="77" y="260"/>
                    <a:pt x="71" y="264"/>
                  </a:cubicBezTo>
                  <a:cubicBezTo>
                    <a:pt x="71" y="264"/>
                    <a:pt x="69" y="266"/>
                    <a:pt x="71" y="268"/>
                  </a:cubicBezTo>
                  <a:cubicBezTo>
                    <a:pt x="71" y="269"/>
                    <a:pt x="72" y="270"/>
                    <a:pt x="73" y="270"/>
                  </a:cubicBezTo>
                  <a:cubicBezTo>
                    <a:pt x="75" y="270"/>
                    <a:pt x="78" y="270"/>
                    <a:pt x="82" y="270"/>
                  </a:cubicBezTo>
                  <a:cubicBezTo>
                    <a:pt x="93" y="270"/>
                    <a:pt x="111" y="270"/>
                    <a:pt x="111" y="271"/>
                  </a:cubicBezTo>
                  <a:cubicBezTo>
                    <a:pt x="111" y="271"/>
                    <a:pt x="107" y="271"/>
                    <a:pt x="98" y="274"/>
                  </a:cubicBezTo>
                  <a:cubicBezTo>
                    <a:pt x="95" y="275"/>
                    <a:pt x="95" y="275"/>
                    <a:pt x="95" y="275"/>
                  </a:cubicBezTo>
                  <a:cubicBezTo>
                    <a:pt x="93" y="275"/>
                    <a:pt x="92" y="276"/>
                    <a:pt x="89" y="277"/>
                  </a:cubicBezTo>
                  <a:cubicBezTo>
                    <a:pt x="84" y="278"/>
                    <a:pt x="78" y="281"/>
                    <a:pt x="74" y="281"/>
                  </a:cubicBezTo>
                  <a:cubicBezTo>
                    <a:pt x="72" y="281"/>
                    <a:pt x="71" y="282"/>
                    <a:pt x="71" y="284"/>
                  </a:cubicBezTo>
                  <a:cubicBezTo>
                    <a:pt x="71" y="285"/>
                    <a:pt x="72" y="287"/>
                    <a:pt x="74" y="287"/>
                  </a:cubicBezTo>
                  <a:cubicBezTo>
                    <a:pt x="74" y="287"/>
                    <a:pt x="74" y="287"/>
                    <a:pt x="75" y="287"/>
                  </a:cubicBezTo>
                  <a:cubicBezTo>
                    <a:pt x="79" y="287"/>
                    <a:pt x="96" y="287"/>
                    <a:pt x="105" y="289"/>
                  </a:cubicBezTo>
                  <a:cubicBezTo>
                    <a:pt x="103" y="289"/>
                    <a:pt x="101" y="289"/>
                    <a:pt x="99" y="290"/>
                  </a:cubicBezTo>
                  <a:cubicBezTo>
                    <a:pt x="87" y="292"/>
                    <a:pt x="70" y="296"/>
                    <a:pt x="70" y="302"/>
                  </a:cubicBezTo>
                  <a:cubicBezTo>
                    <a:pt x="70" y="304"/>
                    <a:pt x="72" y="305"/>
                    <a:pt x="73" y="305"/>
                  </a:cubicBezTo>
                  <a:cubicBezTo>
                    <a:pt x="78" y="306"/>
                    <a:pt x="83" y="307"/>
                    <a:pt x="88" y="307"/>
                  </a:cubicBezTo>
                  <a:cubicBezTo>
                    <a:pt x="94" y="308"/>
                    <a:pt x="99" y="309"/>
                    <a:pt x="103" y="310"/>
                  </a:cubicBezTo>
                  <a:cubicBezTo>
                    <a:pt x="101" y="310"/>
                    <a:pt x="98" y="311"/>
                    <a:pt x="95" y="312"/>
                  </a:cubicBezTo>
                  <a:cubicBezTo>
                    <a:pt x="86" y="314"/>
                    <a:pt x="76" y="316"/>
                    <a:pt x="73" y="316"/>
                  </a:cubicBezTo>
                  <a:cubicBezTo>
                    <a:pt x="71" y="316"/>
                    <a:pt x="70" y="317"/>
                    <a:pt x="70" y="319"/>
                  </a:cubicBezTo>
                  <a:cubicBezTo>
                    <a:pt x="70" y="321"/>
                    <a:pt x="71" y="322"/>
                    <a:pt x="72" y="322"/>
                  </a:cubicBezTo>
                  <a:cubicBezTo>
                    <a:pt x="74" y="323"/>
                    <a:pt x="76" y="323"/>
                    <a:pt x="76" y="324"/>
                  </a:cubicBezTo>
                  <a:cubicBezTo>
                    <a:pt x="78" y="324"/>
                    <a:pt x="79" y="325"/>
                    <a:pt x="80" y="325"/>
                  </a:cubicBezTo>
                  <a:cubicBezTo>
                    <a:pt x="81" y="325"/>
                    <a:pt x="83" y="325"/>
                    <a:pt x="85" y="325"/>
                  </a:cubicBezTo>
                  <a:cubicBezTo>
                    <a:pt x="90" y="325"/>
                    <a:pt x="97" y="326"/>
                    <a:pt x="112" y="327"/>
                  </a:cubicBezTo>
                  <a:cubicBezTo>
                    <a:pt x="114" y="327"/>
                    <a:pt x="116" y="325"/>
                    <a:pt x="116" y="324"/>
                  </a:cubicBezTo>
                  <a:cubicBezTo>
                    <a:pt x="116" y="322"/>
                    <a:pt x="115" y="320"/>
                    <a:pt x="113" y="320"/>
                  </a:cubicBezTo>
                  <a:cubicBezTo>
                    <a:pt x="103" y="320"/>
                    <a:pt x="97" y="319"/>
                    <a:pt x="92" y="319"/>
                  </a:cubicBezTo>
                  <a:cubicBezTo>
                    <a:pt x="94" y="319"/>
                    <a:pt x="95" y="318"/>
                    <a:pt x="97" y="318"/>
                  </a:cubicBezTo>
                  <a:cubicBezTo>
                    <a:pt x="104" y="316"/>
                    <a:pt x="110" y="314"/>
                    <a:pt x="113" y="312"/>
                  </a:cubicBezTo>
                  <a:cubicBezTo>
                    <a:pt x="114" y="312"/>
                    <a:pt x="114" y="311"/>
                    <a:pt x="114" y="311"/>
                  </a:cubicBezTo>
                  <a:cubicBezTo>
                    <a:pt x="115" y="309"/>
                    <a:pt x="115" y="307"/>
                    <a:pt x="113" y="307"/>
                  </a:cubicBezTo>
                  <a:cubicBezTo>
                    <a:pt x="110" y="305"/>
                    <a:pt x="92" y="302"/>
                    <a:pt x="89" y="301"/>
                  </a:cubicBezTo>
                  <a:cubicBezTo>
                    <a:pt x="86" y="301"/>
                    <a:pt x="84" y="301"/>
                    <a:pt x="81" y="300"/>
                  </a:cubicBezTo>
                  <a:cubicBezTo>
                    <a:pt x="86" y="299"/>
                    <a:pt x="94" y="297"/>
                    <a:pt x="100" y="296"/>
                  </a:cubicBezTo>
                  <a:cubicBezTo>
                    <a:pt x="107" y="294"/>
                    <a:pt x="112" y="293"/>
                    <a:pt x="113" y="291"/>
                  </a:cubicBezTo>
                  <a:cubicBezTo>
                    <a:pt x="115" y="288"/>
                    <a:pt x="114" y="286"/>
                    <a:pt x="111" y="284"/>
                  </a:cubicBezTo>
                  <a:cubicBezTo>
                    <a:pt x="108" y="283"/>
                    <a:pt x="102" y="282"/>
                    <a:pt x="96" y="281"/>
                  </a:cubicBezTo>
                  <a:cubicBezTo>
                    <a:pt x="96" y="281"/>
                    <a:pt x="96" y="281"/>
                    <a:pt x="97" y="281"/>
                  </a:cubicBezTo>
                  <a:cubicBezTo>
                    <a:pt x="99" y="280"/>
                    <a:pt x="99" y="280"/>
                    <a:pt x="99" y="280"/>
                  </a:cubicBezTo>
                  <a:cubicBezTo>
                    <a:pt x="113" y="276"/>
                    <a:pt x="118" y="272"/>
                    <a:pt x="117" y="269"/>
                  </a:cubicBezTo>
                  <a:cubicBezTo>
                    <a:pt x="115" y="264"/>
                    <a:pt x="96" y="264"/>
                    <a:pt x="84" y="264"/>
                  </a:cubicBezTo>
                  <a:cubicBezTo>
                    <a:pt x="86" y="262"/>
                    <a:pt x="90" y="260"/>
                    <a:pt x="93" y="259"/>
                  </a:cubicBezTo>
                  <a:cubicBezTo>
                    <a:pt x="95" y="258"/>
                    <a:pt x="97" y="256"/>
                    <a:pt x="99" y="255"/>
                  </a:cubicBezTo>
                  <a:cubicBezTo>
                    <a:pt x="111" y="249"/>
                    <a:pt x="114" y="244"/>
                    <a:pt x="112" y="241"/>
                  </a:cubicBezTo>
                  <a:cubicBezTo>
                    <a:pt x="109" y="236"/>
                    <a:pt x="96" y="236"/>
                    <a:pt x="86" y="237"/>
                  </a:cubicBezTo>
                  <a:cubicBezTo>
                    <a:pt x="85" y="237"/>
                    <a:pt x="83" y="237"/>
                    <a:pt x="82" y="237"/>
                  </a:cubicBezTo>
                  <a:cubicBezTo>
                    <a:pt x="84" y="236"/>
                    <a:pt x="86" y="234"/>
                    <a:pt x="89" y="233"/>
                  </a:cubicBezTo>
                  <a:cubicBezTo>
                    <a:pt x="99" y="228"/>
                    <a:pt x="109" y="223"/>
                    <a:pt x="109" y="217"/>
                  </a:cubicBezTo>
                  <a:cubicBezTo>
                    <a:pt x="109" y="216"/>
                    <a:pt x="108" y="214"/>
                    <a:pt x="106" y="214"/>
                  </a:cubicBezTo>
                  <a:cubicBezTo>
                    <a:pt x="103" y="213"/>
                    <a:pt x="91" y="213"/>
                    <a:pt x="87" y="214"/>
                  </a:cubicBezTo>
                  <a:cubicBezTo>
                    <a:pt x="86" y="214"/>
                    <a:pt x="85" y="214"/>
                    <a:pt x="84" y="214"/>
                  </a:cubicBezTo>
                  <a:cubicBezTo>
                    <a:pt x="87" y="213"/>
                    <a:pt x="90" y="212"/>
                    <a:pt x="93" y="210"/>
                  </a:cubicBezTo>
                  <a:cubicBezTo>
                    <a:pt x="104" y="205"/>
                    <a:pt x="115" y="200"/>
                    <a:pt x="115" y="194"/>
                  </a:cubicBezTo>
                  <a:cubicBezTo>
                    <a:pt x="115" y="193"/>
                    <a:pt x="115" y="192"/>
                    <a:pt x="113" y="191"/>
                  </a:cubicBezTo>
                  <a:cubicBezTo>
                    <a:pt x="112" y="191"/>
                    <a:pt x="96" y="186"/>
                    <a:pt x="89" y="187"/>
                  </a:cubicBezTo>
                  <a:cubicBezTo>
                    <a:pt x="90" y="186"/>
                    <a:pt x="90" y="186"/>
                    <a:pt x="90" y="186"/>
                  </a:cubicBezTo>
                  <a:cubicBezTo>
                    <a:pt x="103" y="181"/>
                    <a:pt x="117" y="176"/>
                    <a:pt x="117" y="169"/>
                  </a:cubicBezTo>
                  <a:cubicBezTo>
                    <a:pt x="117" y="168"/>
                    <a:pt x="116" y="166"/>
                    <a:pt x="114" y="166"/>
                  </a:cubicBezTo>
                  <a:cubicBezTo>
                    <a:pt x="111" y="165"/>
                    <a:pt x="86" y="165"/>
                    <a:pt x="82" y="165"/>
                  </a:cubicBezTo>
                  <a:cubicBezTo>
                    <a:pt x="88" y="163"/>
                    <a:pt x="97" y="159"/>
                    <a:pt x="104" y="157"/>
                  </a:cubicBezTo>
                  <a:cubicBezTo>
                    <a:pt x="108" y="155"/>
                    <a:pt x="111" y="154"/>
                    <a:pt x="113" y="153"/>
                  </a:cubicBezTo>
                  <a:cubicBezTo>
                    <a:pt x="113" y="153"/>
                    <a:pt x="114" y="153"/>
                    <a:pt x="114" y="152"/>
                  </a:cubicBezTo>
                  <a:cubicBezTo>
                    <a:pt x="115" y="150"/>
                    <a:pt x="115" y="148"/>
                    <a:pt x="113" y="148"/>
                  </a:cubicBezTo>
                  <a:cubicBezTo>
                    <a:pt x="109" y="147"/>
                    <a:pt x="96" y="147"/>
                    <a:pt x="94" y="148"/>
                  </a:cubicBezTo>
                  <a:cubicBezTo>
                    <a:pt x="97" y="146"/>
                    <a:pt x="100" y="145"/>
                    <a:pt x="103" y="144"/>
                  </a:cubicBezTo>
                  <a:cubicBezTo>
                    <a:pt x="110" y="141"/>
                    <a:pt x="116" y="138"/>
                    <a:pt x="119" y="137"/>
                  </a:cubicBezTo>
                  <a:cubicBezTo>
                    <a:pt x="120" y="136"/>
                    <a:pt x="120" y="135"/>
                    <a:pt x="121" y="134"/>
                  </a:cubicBezTo>
                  <a:cubicBezTo>
                    <a:pt x="121" y="133"/>
                    <a:pt x="120" y="131"/>
                    <a:pt x="118" y="131"/>
                  </a:cubicBezTo>
                  <a:cubicBezTo>
                    <a:pt x="116" y="130"/>
                    <a:pt x="94" y="127"/>
                    <a:pt x="90" y="128"/>
                  </a:cubicBezTo>
                  <a:cubicBezTo>
                    <a:pt x="103" y="124"/>
                    <a:pt x="114" y="121"/>
                    <a:pt x="117" y="121"/>
                  </a:cubicBezTo>
                  <a:cubicBezTo>
                    <a:pt x="117" y="114"/>
                    <a:pt x="117" y="114"/>
                    <a:pt x="117" y="114"/>
                  </a:cubicBezTo>
                  <a:cubicBezTo>
                    <a:pt x="89" y="114"/>
                    <a:pt x="72" y="117"/>
                    <a:pt x="51" y="120"/>
                  </a:cubicBezTo>
                  <a:cubicBezTo>
                    <a:pt x="48" y="120"/>
                    <a:pt x="48" y="120"/>
                    <a:pt x="48" y="120"/>
                  </a:cubicBezTo>
                  <a:cubicBezTo>
                    <a:pt x="54" y="118"/>
                    <a:pt x="59" y="117"/>
                    <a:pt x="62" y="116"/>
                  </a:cubicBezTo>
                  <a:cubicBezTo>
                    <a:pt x="65" y="115"/>
                    <a:pt x="72" y="113"/>
                    <a:pt x="81" y="109"/>
                  </a:cubicBezTo>
                  <a:cubicBezTo>
                    <a:pt x="95" y="104"/>
                    <a:pt x="113" y="97"/>
                    <a:pt x="116" y="96"/>
                  </a:cubicBezTo>
                  <a:cubicBezTo>
                    <a:pt x="117" y="95"/>
                    <a:pt x="118" y="94"/>
                    <a:pt x="118" y="92"/>
                  </a:cubicBezTo>
                  <a:cubicBezTo>
                    <a:pt x="118" y="90"/>
                    <a:pt x="116" y="89"/>
                    <a:pt x="114" y="89"/>
                  </a:cubicBezTo>
                  <a:cubicBezTo>
                    <a:pt x="114" y="89"/>
                    <a:pt x="114" y="89"/>
                    <a:pt x="114" y="89"/>
                  </a:cubicBezTo>
                  <a:cubicBezTo>
                    <a:pt x="111" y="90"/>
                    <a:pt x="109" y="91"/>
                    <a:pt x="106" y="91"/>
                  </a:cubicBezTo>
                  <a:cubicBezTo>
                    <a:pt x="89" y="95"/>
                    <a:pt x="60" y="100"/>
                    <a:pt x="38" y="104"/>
                  </a:cubicBezTo>
                  <a:cubicBezTo>
                    <a:pt x="51" y="99"/>
                    <a:pt x="70" y="92"/>
                    <a:pt x="86" y="86"/>
                  </a:cubicBezTo>
                  <a:cubicBezTo>
                    <a:pt x="97" y="81"/>
                    <a:pt x="107" y="78"/>
                    <a:pt x="112" y="75"/>
                  </a:cubicBezTo>
                  <a:cubicBezTo>
                    <a:pt x="112" y="75"/>
                    <a:pt x="112" y="75"/>
                    <a:pt x="113" y="75"/>
                  </a:cubicBezTo>
                  <a:cubicBezTo>
                    <a:pt x="114" y="75"/>
                    <a:pt x="116" y="73"/>
                    <a:pt x="116" y="72"/>
                  </a:cubicBezTo>
                  <a:cubicBezTo>
                    <a:pt x="115" y="70"/>
                    <a:pt x="114" y="69"/>
                    <a:pt x="112" y="69"/>
                  </a:cubicBezTo>
                  <a:cubicBezTo>
                    <a:pt x="112" y="69"/>
                    <a:pt x="112" y="69"/>
                    <a:pt x="112" y="69"/>
                  </a:cubicBezTo>
                  <a:cubicBezTo>
                    <a:pt x="90" y="72"/>
                    <a:pt x="70" y="78"/>
                    <a:pt x="50" y="84"/>
                  </a:cubicBezTo>
                  <a:cubicBezTo>
                    <a:pt x="44" y="86"/>
                    <a:pt x="39" y="87"/>
                    <a:pt x="33" y="89"/>
                  </a:cubicBezTo>
                  <a:cubicBezTo>
                    <a:pt x="47" y="81"/>
                    <a:pt x="63" y="72"/>
                    <a:pt x="77" y="64"/>
                  </a:cubicBezTo>
                  <a:cubicBezTo>
                    <a:pt x="93" y="55"/>
                    <a:pt x="107" y="47"/>
                    <a:pt x="114" y="44"/>
                  </a:cubicBezTo>
                  <a:cubicBezTo>
                    <a:pt x="115" y="43"/>
                    <a:pt x="116" y="42"/>
                    <a:pt x="116" y="41"/>
                  </a:cubicBezTo>
                  <a:cubicBezTo>
                    <a:pt x="116" y="38"/>
                    <a:pt x="113" y="37"/>
                    <a:pt x="113" y="38"/>
                  </a:cubicBezTo>
                  <a:cubicBezTo>
                    <a:pt x="102" y="37"/>
                    <a:pt x="78" y="50"/>
                    <a:pt x="54" y="62"/>
                  </a:cubicBezTo>
                  <a:cubicBezTo>
                    <a:pt x="44" y="67"/>
                    <a:pt x="34" y="72"/>
                    <a:pt x="25" y="76"/>
                  </a:cubicBezTo>
                  <a:cubicBezTo>
                    <a:pt x="31" y="72"/>
                    <a:pt x="38" y="67"/>
                    <a:pt x="46" y="61"/>
                  </a:cubicBezTo>
                  <a:cubicBezTo>
                    <a:pt x="77" y="40"/>
                    <a:pt x="116" y="13"/>
                    <a:pt x="122" y="6"/>
                  </a:cubicBezTo>
                  <a:cubicBezTo>
                    <a:pt x="123" y="5"/>
                    <a:pt x="123" y="4"/>
                    <a:pt x="123" y="3"/>
                  </a:cubicBezTo>
                  <a:cubicBezTo>
                    <a:pt x="123" y="1"/>
                    <a:pt x="122" y="0"/>
                    <a:pt x="120" y="0"/>
                  </a:cubicBezTo>
                  <a:cubicBezTo>
                    <a:pt x="119" y="0"/>
                    <a:pt x="100" y="11"/>
                    <a:pt x="7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29"/>
            <p:cNvSpPr/>
            <p:nvPr/>
          </p:nvSpPr>
          <p:spPr bwMode="auto">
            <a:xfrm>
              <a:off x="3777" y="2030"/>
              <a:ext cx="420" cy="205"/>
            </a:xfrm>
            <a:custGeom>
              <a:avLst/>
              <a:gdLst>
                <a:gd name="T0" fmla="*/ 5 w 177"/>
                <a:gd name="T1" fmla="*/ 1 h 86"/>
                <a:gd name="T2" fmla="*/ 1 w 177"/>
                <a:gd name="T3" fmla="*/ 2 h 86"/>
                <a:gd name="T4" fmla="*/ 2 w 177"/>
                <a:gd name="T5" fmla="*/ 6 h 86"/>
                <a:gd name="T6" fmla="*/ 44 w 177"/>
                <a:gd name="T7" fmla="*/ 25 h 86"/>
                <a:gd name="T8" fmla="*/ 63 w 177"/>
                <a:gd name="T9" fmla="*/ 33 h 86"/>
                <a:gd name="T10" fmla="*/ 65 w 177"/>
                <a:gd name="T11" fmla="*/ 33 h 86"/>
                <a:gd name="T12" fmla="*/ 116 w 177"/>
                <a:gd name="T13" fmla="*/ 58 h 86"/>
                <a:gd name="T14" fmla="*/ 156 w 177"/>
                <a:gd name="T15" fmla="*/ 78 h 86"/>
                <a:gd name="T16" fmla="*/ 164 w 177"/>
                <a:gd name="T17" fmla="*/ 82 h 86"/>
                <a:gd name="T18" fmla="*/ 172 w 177"/>
                <a:gd name="T19" fmla="*/ 85 h 86"/>
                <a:gd name="T20" fmla="*/ 176 w 177"/>
                <a:gd name="T21" fmla="*/ 84 h 86"/>
                <a:gd name="T22" fmla="*/ 175 w 177"/>
                <a:gd name="T23" fmla="*/ 80 h 86"/>
                <a:gd name="T24" fmla="*/ 167 w 177"/>
                <a:gd name="T25" fmla="*/ 76 h 86"/>
                <a:gd name="T26" fmla="*/ 158 w 177"/>
                <a:gd name="T27" fmla="*/ 72 h 86"/>
                <a:gd name="T28" fmla="*/ 119 w 177"/>
                <a:gd name="T29" fmla="*/ 52 h 86"/>
                <a:gd name="T30" fmla="*/ 67 w 177"/>
                <a:gd name="T31" fmla="*/ 27 h 86"/>
                <a:gd name="T32" fmla="*/ 66 w 177"/>
                <a:gd name="T33" fmla="*/ 27 h 86"/>
                <a:gd name="T34" fmla="*/ 46 w 177"/>
                <a:gd name="T35" fmla="*/ 19 h 86"/>
                <a:gd name="T36" fmla="*/ 5 w 177"/>
                <a:gd name="T37" fmla="*/ 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7" h="86">
                  <a:moveTo>
                    <a:pt x="5" y="1"/>
                  </a:moveTo>
                  <a:cubicBezTo>
                    <a:pt x="3" y="0"/>
                    <a:pt x="2" y="0"/>
                    <a:pt x="1" y="2"/>
                  </a:cubicBezTo>
                  <a:cubicBezTo>
                    <a:pt x="0" y="3"/>
                    <a:pt x="0" y="5"/>
                    <a:pt x="2" y="6"/>
                  </a:cubicBezTo>
                  <a:cubicBezTo>
                    <a:pt x="18" y="16"/>
                    <a:pt x="30" y="20"/>
                    <a:pt x="44" y="25"/>
                  </a:cubicBezTo>
                  <a:cubicBezTo>
                    <a:pt x="50" y="27"/>
                    <a:pt x="56" y="30"/>
                    <a:pt x="63" y="33"/>
                  </a:cubicBezTo>
                  <a:cubicBezTo>
                    <a:pt x="65" y="33"/>
                    <a:pt x="65" y="33"/>
                    <a:pt x="65" y="33"/>
                  </a:cubicBezTo>
                  <a:cubicBezTo>
                    <a:pt x="82" y="40"/>
                    <a:pt x="99" y="49"/>
                    <a:pt x="116" y="58"/>
                  </a:cubicBezTo>
                  <a:cubicBezTo>
                    <a:pt x="129" y="65"/>
                    <a:pt x="143" y="72"/>
                    <a:pt x="156" y="78"/>
                  </a:cubicBezTo>
                  <a:cubicBezTo>
                    <a:pt x="158" y="79"/>
                    <a:pt x="161" y="80"/>
                    <a:pt x="164" y="82"/>
                  </a:cubicBezTo>
                  <a:cubicBezTo>
                    <a:pt x="167" y="83"/>
                    <a:pt x="169" y="84"/>
                    <a:pt x="172" y="85"/>
                  </a:cubicBezTo>
                  <a:cubicBezTo>
                    <a:pt x="174" y="86"/>
                    <a:pt x="176" y="85"/>
                    <a:pt x="176" y="84"/>
                  </a:cubicBezTo>
                  <a:cubicBezTo>
                    <a:pt x="177" y="82"/>
                    <a:pt x="176" y="80"/>
                    <a:pt x="175" y="80"/>
                  </a:cubicBezTo>
                  <a:cubicBezTo>
                    <a:pt x="172" y="79"/>
                    <a:pt x="169" y="77"/>
                    <a:pt x="167" y="76"/>
                  </a:cubicBezTo>
                  <a:cubicBezTo>
                    <a:pt x="164" y="75"/>
                    <a:pt x="161" y="73"/>
                    <a:pt x="158" y="72"/>
                  </a:cubicBezTo>
                  <a:cubicBezTo>
                    <a:pt x="145" y="66"/>
                    <a:pt x="132" y="59"/>
                    <a:pt x="119" y="52"/>
                  </a:cubicBezTo>
                  <a:cubicBezTo>
                    <a:pt x="102" y="43"/>
                    <a:pt x="85" y="35"/>
                    <a:pt x="67" y="27"/>
                  </a:cubicBezTo>
                  <a:cubicBezTo>
                    <a:pt x="66" y="27"/>
                    <a:pt x="66" y="27"/>
                    <a:pt x="66" y="27"/>
                  </a:cubicBezTo>
                  <a:cubicBezTo>
                    <a:pt x="59" y="24"/>
                    <a:pt x="52" y="22"/>
                    <a:pt x="46" y="19"/>
                  </a:cubicBezTo>
                  <a:cubicBezTo>
                    <a:pt x="33" y="14"/>
                    <a:pt x="21" y="1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30"/>
            <p:cNvSpPr/>
            <p:nvPr/>
          </p:nvSpPr>
          <p:spPr bwMode="auto">
            <a:xfrm>
              <a:off x="3761" y="2049"/>
              <a:ext cx="408" cy="153"/>
            </a:xfrm>
            <a:custGeom>
              <a:avLst/>
              <a:gdLst>
                <a:gd name="T0" fmla="*/ 5 w 172"/>
                <a:gd name="T1" fmla="*/ 1 h 64"/>
                <a:gd name="T2" fmla="*/ 1 w 172"/>
                <a:gd name="T3" fmla="*/ 2 h 64"/>
                <a:gd name="T4" fmla="*/ 2 w 172"/>
                <a:gd name="T5" fmla="*/ 7 h 64"/>
                <a:gd name="T6" fmla="*/ 123 w 172"/>
                <a:gd name="T7" fmla="*/ 47 h 64"/>
                <a:gd name="T8" fmla="*/ 130 w 172"/>
                <a:gd name="T9" fmla="*/ 49 h 64"/>
                <a:gd name="T10" fmla="*/ 148 w 172"/>
                <a:gd name="T11" fmla="*/ 56 h 64"/>
                <a:gd name="T12" fmla="*/ 167 w 172"/>
                <a:gd name="T13" fmla="*/ 64 h 64"/>
                <a:gd name="T14" fmla="*/ 171 w 172"/>
                <a:gd name="T15" fmla="*/ 62 h 64"/>
                <a:gd name="T16" fmla="*/ 169 w 172"/>
                <a:gd name="T17" fmla="*/ 58 h 64"/>
                <a:gd name="T18" fmla="*/ 151 w 172"/>
                <a:gd name="T19" fmla="*/ 50 h 64"/>
                <a:gd name="T20" fmla="*/ 131 w 172"/>
                <a:gd name="T21" fmla="*/ 43 h 64"/>
                <a:gd name="T22" fmla="*/ 125 w 172"/>
                <a:gd name="T23" fmla="*/ 41 h 64"/>
                <a:gd name="T24" fmla="*/ 5 w 172"/>
                <a:gd name="T25" fmla="*/ 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2" h="64">
                  <a:moveTo>
                    <a:pt x="5" y="1"/>
                  </a:moveTo>
                  <a:cubicBezTo>
                    <a:pt x="4" y="0"/>
                    <a:pt x="2" y="1"/>
                    <a:pt x="1" y="2"/>
                  </a:cubicBezTo>
                  <a:cubicBezTo>
                    <a:pt x="0" y="4"/>
                    <a:pt x="1" y="6"/>
                    <a:pt x="2" y="7"/>
                  </a:cubicBezTo>
                  <a:cubicBezTo>
                    <a:pt x="6" y="9"/>
                    <a:pt x="96" y="38"/>
                    <a:pt x="123" y="47"/>
                  </a:cubicBezTo>
                  <a:cubicBezTo>
                    <a:pt x="126" y="48"/>
                    <a:pt x="128" y="49"/>
                    <a:pt x="130" y="49"/>
                  </a:cubicBezTo>
                  <a:cubicBezTo>
                    <a:pt x="136" y="51"/>
                    <a:pt x="142" y="54"/>
                    <a:pt x="148" y="56"/>
                  </a:cubicBezTo>
                  <a:cubicBezTo>
                    <a:pt x="155" y="58"/>
                    <a:pt x="161" y="61"/>
                    <a:pt x="167" y="64"/>
                  </a:cubicBezTo>
                  <a:cubicBezTo>
                    <a:pt x="168" y="64"/>
                    <a:pt x="170" y="64"/>
                    <a:pt x="171" y="62"/>
                  </a:cubicBezTo>
                  <a:cubicBezTo>
                    <a:pt x="172" y="60"/>
                    <a:pt x="171" y="59"/>
                    <a:pt x="169" y="58"/>
                  </a:cubicBezTo>
                  <a:cubicBezTo>
                    <a:pt x="163" y="55"/>
                    <a:pt x="157" y="53"/>
                    <a:pt x="151" y="50"/>
                  </a:cubicBezTo>
                  <a:cubicBezTo>
                    <a:pt x="144" y="48"/>
                    <a:pt x="138" y="45"/>
                    <a:pt x="131" y="43"/>
                  </a:cubicBezTo>
                  <a:cubicBezTo>
                    <a:pt x="130" y="43"/>
                    <a:pt x="128" y="42"/>
                    <a:pt x="125" y="41"/>
                  </a:cubicBezTo>
                  <a:cubicBezTo>
                    <a:pt x="98" y="32"/>
                    <a:pt x="9" y="3"/>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31"/>
            <p:cNvSpPr/>
            <p:nvPr/>
          </p:nvSpPr>
          <p:spPr bwMode="auto">
            <a:xfrm>
              <a:off x="4154" y="2185"/>
              <a:ext cx="29" cy="454"/>
            </a:xfrm>
            <a:custGeom>
              <a:avLst/>
              <a:gdLst>
                <a:gd name="T0" fmla="*/ 12 w 12"/>
                <a:gd name="T1" fmla="*/ 3 h 191"/>
                <a:gd name="T2" fmla="*/ 9 w 12"/>
                <a:gd name="T3" fmla="*/ 0 h 191"/>
                <a:gd name="T4" fmla="*/ 6 w 12"/>
                <a:gd name="T5" fmla="*/ 3 h 191"/>
                <a:gd name="T6" fmla="*/ 4 w 12"/>
                <a:gd name="T7" fmla="*/ 50 h 191"/>
                <a:gd name="T8" fmla="*/ 4 w 12"/>
                <a:gd name="T9" fmla="*/ 61 h 191"/>
                <a:gd name="T10" fmla="*/ 3 w 12"/>
                <a:gd name="T11" fmla="*/ 92 h 191"/>
                <a:gd name="T12" fmla="*/ 2 w 12"/>
                <a:gd name="T13" fmla="*/ 123 h 191"/>
                <a:gd name="T14" fmla="*/ 2 w 12"/>
                <a:gd name="T15" fmla="*/ 127 h 191"/>
                <a:gd name="T16" fmla="*/ 0 w 12"/>
                <a:gd name="T17" fmla="*/ 171 h 191"/>
                <a:gd name="T18" fmla="*/ 2 w 12"/>
                <a:gd name="T19" fmla="*/ 190 h 191"/>
                <a:gd name="T20" fmla="*/ 7 w 12"/>
                <a:gd name="T21" fmla="*/ 189 h 191"/>
                <a:gd name="T22" fmla="*/ 6 w 12"/>
                <a:gd name="T23" fmla="*/ 185 h 191"/>
                <a:gd name="T24" fmla="*/ 7 w 12"/>
                <a:gd name="T25" fmla="*/ 171 h 191"/>
                <a:gd name="T26" fmla="*/ 8 w 12"/>
                <a:gd name="T27" fmla="*/ 127 h 191"/>
                <a:gd name="T28" fmla="*/ 8 w 12"/>
                <a:gd name="T29" fmla="*/ 123 h 191"/>
                <a:gd name="T30" fmla="*/ 9 w 12"/>
                <a:gd name="T31" fmla="*/ 92 h 191"/>
                <a:gd name="T32" fmla="*/ 10 w 12"/>
                <a:gd name="T33" fmla="*/ 61 h 191"/>
                <a:gd name="T34" fmla="*/ 10 w 12"/>
                <a:gd name="T35" fmla="*/ 50 h 191"/>
                <a:gd name="T36" fmla="*/ 12 w 12"/>
                <a:gd name="T37" fmla="*/ 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191">
                  <a:moveTo>
                    <a:pt x="12" y="3"/>
                  </a:moveTo>
                  <a:cubicBezTo>
                    <a:pt x="12" y="1"/>
                    <a:pt x="11" y="0"/>
                    <a:pt x="9" y="0"/>
                  </a:cubicBezTo>
                  <a:cubicBezTo>
                    <a:pt x="7" y="0"/>
                    <a:pt x="6" y="1"/>
                    <a:pt x="6" y="3"/>
                  </a:cubicBezTo>
                  <a:cubicBezTo>
                    <a:pt x="5" y="14"/>
                    <a:pt x="4" y="34"/>
                    <a:pt x="4" y="50"/>
                  </a:cubicBezTo>
                  <a:cubicBezTo>
                    <a:pt x="4" y="54"/>
                    <a:pt x="4" y="58"/>
                    <a:pt x="4" y="61"/>
                  </a:cubicBezTo>
                  <a:cubicBezTo>
                    <a:pt x="4" y="72"/>
                    <a:pt x="3" y="82"/>
                    <a:pt x="3" y="92"/>
                  </a:cubicBezTo>
                  <a:cubicBezTo>
                    <a:pt x="3" y="102"/>
                    <a:pt x="2" y="112"/>
                    <a:pt x="2" y="123"/>
                  </a:cubicBezTo>
                  <a:cubicBezTo>
                    <a:pt x="2" y="127"/>
                    <a:pt x="2" y="127"/>
                    <a:pt x="2" y="127"/>
                  </a:cubicBezTo>
                  <a:cubicBezTo>
                    <a:pt x="2" y="129"/>
                    <a:pt x="1" y="154"/>
                    <a:pt x="0" y="171"/>
                  </a:cubicBezTo>
                  <a:cubicBezTo>
                    <a:pt x="0" y="181"/>
                    <a:pt x="1" y="189"/>
                    <a:pt x="2" y="190"/>
                  </a:cubicBezTo>
                  <a:cubicBezTo>
                    <a:pt x="4" y="191"/>
                    <a:pt x="6" y="190"/>
                    <a:pt x="7" y="189"/>
                  </a:cubicBezTo>
                  <a:cubicBezTo>
                    <a:pt x="7" y="187"/>
                    <a:pt x="7" y="186"/>
                    <a:pt x="6" y="185"/>
                  </a:cubicBezTo>
                  <a:cubicBezTo>
                    <a:pt x="5" y="184"/>
                    <a:pt x="7" y="179"/>
                    <a:pt x="7" y="171"/>
                  </a:cubicBezTo>
                  <a:cubicBezTo>
                    <a:pt x="7" y="154"/>
                    <a:pt x="8" y="129"/>
                    <a:pt x="8" y="127"/>
                  </a:cubicBezTo>
                  <a:cubicBezTo>
                    <a:pt x="8" y="123"/>
                    <a:pt x="8" y="123"/>
                    <a:pt x="8" y="123"/>
                  </a:cubicBezTo>
                  <a:cubicBezTo>
                    <a:pt x="9" y="112"/>
                    <a:pt x="9" y="102"/>
                    <a:pt x="9" y="92"/>
                  </a:cubicBezTo>
                  <a:cubicBezTo>
                    <a:pt x="10" y="82"/>
                    <a:pt x="10" y="72"/>
                    <a:pt x="10" y="61"/>
                  </a:cubicBezTo>
                  <a:cubicBezTo>
                    <a:pt x="10" y="58"/>
                    <a:pt x="10" y="54"/>
                    <a:pt x="10" y="50"/>
                  </a:cubicBezTo>
                  <a:cubicBezTo>
                    <a:pt x="11" y="34"/>
                    <a:pt x="11" y="14"/>
                    <a:pt x="1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32"/>
            <p:cNvSpPr/>
            <p:nvPr/>
          </p:nvSpPr>
          <p:spPr bwMode="auto">
            <a:xfrm>
              <a:off x="4254" y="1859"/>
              <a:ext cx="427" cy="262"/>
            </a:xfrm>
            <a:custGeom>
              <a:avLst/>
              <a:gdLst>
                <a:gd name="T0" fmla="*/ 1 w 180"/>
                <a:gd name="T1" fmla="*/ 6 h 110"/>
                <a:gd name="T2" fmla="*/ 3 w 180"/>
                <a:gd name="T3" fmla="*/ 10 h 110"/>
                <a:gd name="T4" fmla="*/ 6 w 180"/>
                <a:gd name="T5" fmla="*/ 8 h 110"/>
                <a:gd name="T6" fmla="*/ 7 w 180"/>
                <a:gd name="T7" fmla="*/ 8 h 110"/>
                <a:gd name="T8" fmla="*/ 16 w 180"/>
                <a:gd name="T9" fmla="*/ 13 h 110"/>
                <a:gd name="T10" fmla="*/ 53 w 180"/>
                <a:gd name="T11" fmla="*/ 29 h 110"/>
                <a:gd name="T12" fmla="*/ 57 w 180"/>
                <a:gd name="T13" fmla="*/ 31 h 110"/>
                <a:gd name="T14" fmla="*/ 124 w 180"/>
                <a:gd name="T15" fmla="*/ 74 h 110"/>
                <a:gd name="T16" fmla="*/ 166 w 180"/>
                <a:gd name="T17" fmla="*/ 103 h 110"/>
                <a:gd name="T18" fmla="*/ 170 w 180"/>
                <a:gd name="T19" fmla="*/ 106 h 110"/>
                <a:gd name="T20" fmla="*/ 175 w 180"/>
                <a:gd name="T21" fmla="*/ 110 h 110"/>
                <a:gd name="T22" fmla="*/ 179 w 180"/>
                <a:gd name="T23" fmla="*/ 108 h 110"/>
                <a:gd name="T24" fmla="*/ 177 w 180"/>
                <a:gd name="T25" fmla="*/ 104 h 110"/>
                <a:gd name="T26" fmla="*/ 174 w 180"/>
                <a:gd name="T27" fmla="*/ 101 h 110"/>
                <a:gd name="T28" fmla="*/ 169 w 180"/>
                <a:gd name="T29" fmla="*/ 98 h 110"/>
                <a:gd name="T30" fmla="*/ 128 w 180"/>
                <a:gd name="T31" fmla="*/ 69 h 110"/>
                <a:gd name="T32" fmla="*/ 59 w 180"/>
                <a:gd name="T33" fmla="*/ 25 h 110"/>
                <a:gd name="T34" fmla="*/ 55 w 180"/>
                <a:gd name="T35" fmla="*/ 23 h 110"/>
                <a:gd name="T36" fmla="*/ 19 w 180"/>
                <a:gd name="T37" fmla="*/ 7 h 110"/>
                <a:gd name="T38" fmla="*/ 6 w 180"/>
                <a:gd name="T39" fmla="*/ 1 h 110"/>
                <a:gd name="T40" fmla="*/ 2 w 180"/>
                <a:gd name="T41" fmla="*/ 1 h 110"/>
                <a:gd name="T42" fmla="*/ 2 w 180"/>
                <a:gd name="T43" fmla="*/ 2 h 110"/>
                <a:gd name="T44" fmla="*/ 1 w 180"/>
                <a:gd name="T45" fmla="*/ 4 h 110"/>
                <a:gd name="T46" fmla="*/ 1 w 180"/>
                <a:gd name="T47" fmla="*/ 5 h 110"/>
                <a:gd name="T48" fmla="*/ 1 w 180"/>
                <a:gd name="T49" fmla="*/ 6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0" h="110">
                  <a:moveTo>
                    <a:pt x="1" y="6"/>
                  </a:moveTo>
                  <a:cubicBezTo>
                    <a:pt x="0" y="8"/>
                    <a:pt x="2" y="10"/>
                    <a:pt x="3" y="10"/>
                  </a:cubicBezTo>
                  <a:cubicBezTo>
                    <a:pt x="5" y="10"/>
                    <a:pt x="6" y="9"/>
                    <a:pt x="6" y="8"/>
                  </a:cubicBezTo>
                  <a:cubicBezTo>
                    <a:pt x="7" y="8"/>
                    <a:pt x="7" y="8"/>
                    <a:pt x="7" y="8"/>
                  </a:cubicBezTo>
                  <a:cubicBezTo>
                    <a:pt x="10" y="9"/>
                    <a:pt x="13" y="11"/>
                    <a:pt x="16" y="13"/>
                  </a:cubicBezTo>
                  <a:cubicBezTo>
                    <a:pt x="27" y="18"/>
                    <a:pt x="42" y="26"/>
                    <a:pt x="53" y="29"/>
                  </a:cubicBezTo>
                  <a:cubicBezTo>
                    <a:pt x="57" y="31"/>
                    <a:pt x="57" y="31"/>
                    <a:pt x="57" y="31"/>
                  </a:cubicBezTo>
                  <a:cubicBezTo>
                    <a:pt x="74" y="37"/>
                    <a:pt x="100" y="56"/>
                    <a:pt x="124" y="74"/>
                  </a:cubicBezTo>
                  <a:cubicBezTo>
                    <a:pt x="139" y="85"/>
                    <a:pt x="154" y="96"/>
                    <a:pt x="166" y="103"/>
                  </a:cubicBezTo>
                  <a:cubicBezTo>
                    <a:pt x="167" y="104"/>
                    <a:pt x="168" y="105"/>
                    <a:pt x="170" y="106"/>
                  </a:cubicBezTo>
                  <a:cubicBezTo>
                    <a:pt x="172" y="108"/>
                    <a:pt x="174" y="110"/>
                    <a:pt x="175" y="110"/>
                  </a:cubicBezTo>
                  <a:cubicBezTo>
                    <a:pt x="177" y="110"/>
                    <a:pt x="179" y="109"/>
                    <a:pt x="179" y="108"/>
                  </a:cubicBezTo>
                  <a:cubicBezTo>
                    <a:pt x="180" y="106"/>
                    <a:pt x="179" y="104"/>
                    <a:pt x="177" y="104"/>
                  </a:cubicBezTo>
                  <a:cubicBezTo>
                    <a:pt x="177" y="104"/>
                    <a:pt x="176" y="103"/>
                    <a:pt x="174" y="101"/>
                  </a:cubicBezTo>
                  <a:cubicBezTo>
                    <a:pt x="172" y="100"/>
                    <a:pt x="170" y="98"/>
                    <a:pt x="169" y="98"/>
                  </a:cubicBezTo>
                  <a:cubicBezTo>
                    <a:pt x="157" y="90"/>
                    <a:pt x="143" y="80"/>
                    <a:pt x="128" y="69"/>
                  </a:cubicBezTo>
                  <a:cubicBezTo>
                    <a:pt x="103" y="50"/>
                    <a:pt x="77" y="31"/>
                    <a:pt x="59" y="25"/>
                  </a:cubicBezTo>
                  <a:cubicBezTo>
                    <a:pt x="55" y="23"/>
                    <a:pt x="55" y="23"/>
                    <a:pt x="55" y="23"/>
                  </a:cubicBezTo>
                  <a:cubicBezTo>
                    <a:pt x="45" y="20"/>
                    <a:pt x="30" y="12"/>
                    <a:pt x="19" y="7"/>
                  </a:cubicBezTo>
                  <a:cubicBezTo>
                    <a:pt x="13" y="4"/>
                    <a:pt x="8" y="1"/>
                    <a:pt x="6" y="1"/>
                  </a:cubicBezTo>
                  <a:cubicBezTo>
                    <a:pt x="4" y="0"/>
                    <a:pt x="3" y="1"/>
                    <a:pt x="2" y="1"/>
                  </a:cubicBezTo>
                  <a:cubicBezTo>
                    <a:pt x="2" y="1"/>
                    <a:pt x="2" y="2"/>
                    <a:pt x="2" y="2"/>
                  </a:cubicBezTo>
                  <a:cubicBezTo>
                    <a:pt x="1" y="2"/>
                    <a:pt x="1" y="3"/>
                    <a:pt x="1" y="4"/>
                  </a:cubicBezTo>
                  <a:cubicBezTo>
                    <a:pt x="1" y="4"/>
                    <a:pt x="1" y="5"/>
                    <a:pt x="1" y="5"/>
                  </a:cubicBezTo>
                  <a:cubicBezTo>
                    <a:pt x="1" y="5"/>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33"/>
            <p:cNvSpPr/>
            <p:nvPr/>
          </p:nvSpPr>
          <p:spPr bwMode="auto">
            <a:xfrm>
              <a:off x="4228" y="1881"/>
              <a:ext cx="443" cy="226"/>
            </a:xfrm>
            <a:custGeom>
              <a:avLst/>
              <a:gdLst>
                <a:gd name="T0" fmla="*/ 6 w 187"/>
                <a:gd name="T1" fmla="*/ 1 h 95"/>
                <a:gd name="T2" fmla="*/ 1 w 187"/>
                <a:gd name="T3" fmla="*/ 2 h 95"/>
                <a:gd name="T4" fmla="*/ 2 w 187"/>
                <a:gd name="T5" fmla="*/ 6 h 95"/>
                <a:gd name="T6" fmla="*/ 43 w 187"/>
                <a:gd name="T7" fmla="*/ 26 h 95"/>
                <a:gd name="T8" fmla="*/ 80 w 187"/>
                <a:gd name="T9" fmla="*/ 43 h 95"/>
                <a:gd name="T10" fmla="*/ 142 w 187"/>
                <a:gd name="T11" fmla="*/ 74 h 95"/>
                <a:gd name="T12" fmla="*/ 175 w 187"/>
                <a:gd name="T13" fmla="*/ 85 h 95"/>
                <a:gd name="T14" fmla="*/ 178 w 187"/>
                <a:gd name="T15" fmla="*/ 86 h 95"/>
                <a:gd name="T16" fmla="*/ 179 w 187"/>
                <a:gd name="T17" fmla="*/ 87 h 95"/>
                <a:gd name="T18" fmla="*/ 176 w 187"/>
                <a:gd name="T19" fmla="*/ 89 h 95"/>
                <a:gd name="T20" fmla="*/ 176 w 187"/>
                <a:gd name="T21" fmla="*/ 94 h 95"/>
                <a:gd name="T22" fmla="*/ 181 w 187"/>
                <a:gd name="T23" fmla="*/ 94 h 95"/>
                <a:gd name="T24" fmla="*/ 184 w 187"/>
                <a:gd name="T25" fmla="*/ 90 h 95"/>
                <a:gd name="T26" fmla="*/ 185 w 187"/>
                <a:gd name="T27" fmla="*/ 89 h 95"/>
                <a:gd name="T28" fmla="*/ 187 w 187"/>
                <a:gd name="T29" fmla="*/ 87 h 95"/>
                <a:gd name="T30" fmla="*/ 187 w 187"/>
                <a:gd name="T31" fmla="*/ 86 h 95"/>
                <a:gd name="T32" fmla="*/ 187 w 187"/>
                <a:gd name="T33" fmla="*/ 84 h 95"/>
                <a:gd name="T34" fmla="*/ 184 w 187"/>
                <a:gd name="T35" fmla="*/ 82 h 95"/>
                <a:gd name="T36" fmla="*/ 184 w 187"/>
                <a:gd name="T37" fmla="*/ 82 h 95"/>
                <a:gd name="T38" fmla="*/ 181 w 187"/>
                <a:gd name="T39" fmla="*/ 81 h 95"/>
                <a:gd name="T40" fmla="*/ 174 w 187"/>
                <a:gd name="T41" fmla="*/ 79 h 95"/>
                <a:gd name="T42" fmla="*/ 145 w 187"/>
                <a:gd name="T43" fmla="*/ 68 h 95"/>
                <a:gd name="T44" fmla="*/ 83 w 187"/>
                <a:gd name="T45" fmla="*/ 38 h 95"/>
                <a:gd name="T46" fmla="*/ 45 w 187"/>
                <a:gd name="T47" fmla="*/ 20 h 95"/>
                <a:gd name="T48" fmla="*/ 6 w 187"/>
                <a:gd name="T49" fmla="*/ 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7" h="95">
                  <a:moveTo>
                    <a:pt x="6" y="1"/>
                  </a:moveTo>
                  <a:cubicBezTo>
                    <a:pt x="4" y="0"/>
                    <a:pt x="2" y="1"/>
                    <a:pt x="1" y="2"/>
                  </a:cubicBezTo>
                  <a:cubicBezTo>
                    <a:pt x="0" y="4"/>
                    <a:pt x="1" y="6"/>
                    <a:pt x="2" y="6"/>
                  </a:cubicBezTo>
                  <a:cubicBezTo>
                    <a:pt x="18" y="15"/>
                    <a:pt x="30" y="21"/>
                    <a:pt x="43" y="26"/>
                  </a:cubicBezTo>
                  <a:cubicBezTo>
                    <a:pt x="54" y="30"/>
                    <a:pt x="66" y="35"/>
                    <a:pt x="80" y="43"/>
                  </a:cubicBezTo>
                  <a:cubicBezTo>
                    <a:pt x="88" y="48"/>
                    <a:pt x="118" y="63"/>
                    <a:pt x="142" y="74"/>
                  </a:cubicBezTo>
                  <a:cubicBezTo>
                    <a:pt x="157" y="81"/>
                    <a:pt x="170" y="85"/>
                    <a:pt x="175" y="85"/>
                  </a:cubicBezTo>
                  <a:cubicBezTo>
                    <a:pt x="176" y="85"/>
                    <a:pt x="177" y="86"/>
                    <a:pt x="178" y="86"/>
                  </a:cubicBezTo>
                  <a:cubicBezTo>
                    <a:pt x="178" y="86"/>
                    <a:pt x="179" y="87"/>
                    <a:pt x="179" y="87"/>
                  </a:cubicBezTo>
                  <a:cubicBezTo>
                    <a:pt x="178" y="87"/>
                    <a:pt x="178" y="88"/>
                    <a:pt x="176" y="89"/>
                  </a:cubicBezTo>
                  <a:cubicBezTo>
                    <a:pt x="175" y="91"/>
                    <a:pt x="175" y="93"/>
                    <a:pt x="176" y="94"/>
                  </a:cubicBezTo>
                  <a:cubicBezTo>
                    <a:pt x="178" y="95"/>
                    <a:pt x="180" y="95"/>
                    <a:pt x="181" y="94"/>
                  </a:cubicBezTo>
                  <a:cubicBezTo>
                    <a:pt x="183" y="92"/>
                    <a:pt x="184" y="91"/>
                    <a:pt x="184" y="90"/>
                  </a:cubicBezTo>
                  <a:cubicBezTo>
                    <a:pt x="185" y="90"/>
                    <a:pt x="185" y="90"/>
                    <a:pt x="185" y="89"/>
                  </a:cubicBezTo>
                  <a:cubicBezTo>
                    <a:pt x="186" y="89"/>
                    <a:pt x="186" y="88"/>
                    <a:pt x="187" y="87"/>
                  </a:cubicBezTo>
                  <a:cubicBezTo>
                    <a:pt x="187" y="86"/>
                    <a:pt x="187" y="86"/>
                    <a:pt x="187" y="86"/>
                  </a:cubicBezTo>
                  <a:cubicBezTo>
                    <a:pt x="187" y="86"/>
                    <a:pt x="187" y="85"/>
                    <a:pt x="187" y="84"/>
                  </a:cubicBezTo>
                  <a:cubicBezTo>
                    <a:pt x="187" y="83"/>
                    <a:pt x="186" y="81"/>
                    <a:pt x="184" y="82"/>
                  </a:cubicBezTo>
                  <a:cubicBezTo>
                    <a:pt x="184" y="82"/>
                    <a:pt x="184" y="82"/>
                    <a:pt x="184" y="82"/>
                  </a:cubicBezTo>
                  <a:cubicBezTo>
                    <a:pt x="183" y="82"/>
                    <a:pt x="182" y="81"/>
                    <a:pt x="181" y="81"/>
                  </a:cubicBezTo>
                  <a:cubicBezTo>
                    <a:pt x="179" y="80"/>
                    <a:pt x="177" y="79"/>
                    <a:pt x="174" y="79"/>
                  </a:cubicBezTo>
                  <a:cubicBezTo>
                    <a:pt x="170" y="79"/>
                    <a:pt x="159" y="75"/>
                    <a:pt x="145" y="68"/>
                  </a:cubicBezTo>
                  <a:cubicBezTo>
                    <a:pt x="121" y="58"/>
                    <a:pt x="91" y="42"/>
                    <a:pt x="83" y="38"/>
                  </a:cubicBezTo>
                  <a:cubicBezTo>
                    <a:pt x="68" y="29"/>
                    <a:pt x="57" y="25"/>
                    <a:pt x="45" y="20"/>
                  </a:cubicBezTo>
                  <a:cubicBezTo>
                    <a:pt x="33" y="15"/>
                    <a:pt x="21" y="10"/>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34"/>
            <p:cNvSpPr/>
            <p:nvPr/>
          </p:nvSpPr>
          <p:spPr bwMode="auto">
            <a:xfrm>
              <a:off x="4610" y="2021"/>
              <a:ext cx="38" cy="592"/>
            </a:xfrm>
            <a:custGeom>
              <a:avLst/>
              <a:gdLst>
                <a:gd name="T0" fmla="*/ 16 w 16"/>
                <a:gd name="T1" fmla="*/ 4 h 249"/>
                <a:gd name="T2" fmla="*/ 13 w 16"/>
                <a:gd name="T3" fmla="*/ 0 h 249"/>
                <a:gd name="T4" fmla="*/ 10 w 16"/>
                <a:gd name="T5" fmla="*/ 3 h 249"/>
                <a:gd name="T6" fmla="*/ 2 w 16"/>
                <a:gd name="T7" fmla="*/ 99 h 249"/>
                <a:gd name="T8" fmla="*/ 1 w 16"/>
                <a:gd name="T9" fmla="*/ 196 h 249"/>
                <a:gd name="T10" fmla="*/ 1 w 16"/>
                <a:gd name="T11" fmla="*/ 209 h 249"/>
                <a:gd name="T12" fmla="*/ 2 w 16"/>
                <a:gd name="T13" fmla="*/ 226 h 249"/>
                <a:gd name="T14" fmla="*/ 2 w 16"/>
                <a:gd name="T15" fmla="*/ 228 h 249"/>
                <a:gd name="T16" fmla="*/ 2 w 16"/>
                <a:gd name="T17" fmla="*/ 229 h 249"/>
                <a:gd name="T18" fmla="*/ 4 w 16"/>
                <a:gd name="T19" fmla="*/ 232 h 249"/>
                <a:gd name="T20" fmla="*/ 5 w 16"/>
                <a:gd name="T21" fmla="*/ 232 h 249"/>
                <a:gd name="T22" fmla="*/ 5 w 16"/>
                <a:gd name="T23" fmla="*/ 233 h 249"/>
                <a:gd name="T24" fmla="*/ 6 w 16"/>
                <a:gd name="T25" fmla="*/ 246 h 249"/>
                <a:gd name="T26" fmla="*/ 9 w 16"/>
                <a:gd name="T27" fmla="*/ 249 h 249"/>
                <a:gd name="T28" fmla="*/ 12 w 16"/>
                <a:gd name="T29" fmla="*/ 246 h 249"/>
                <a:gd name="T30" fmla="*/ 11 w 16"/>
                <a:gd name="T31" fmla="*/ 232 h 249"/>
                <a:gd name="T32" fmla="*/ 8 w 16"/>
                <a:gd name="T33" fmla="*/ 223 h 249"/>
                <a:gd name="T34" fmla="*/ 8 w 16"/>
                <a:gd name="T35" fmla="*/ 222 h 249"/>
                <a:gd name="T36" fmla="*/ 8 w 16"/>
                <a:gd name="T37" fmla="*/ 222 h 249"/>
                <a:gd name="T38" fmla="*/ 7 w 16"/>
                <a:gd name="T39" fmla="*/ 208 h 249"/>
                <a:gd name="T40" fmla="*/ 7 w 16"/>
                <a:gd name="T41" fmla="*/ 196 h 249"/>
                <a:gd name="T42" fmla="*/ 9 w 16"/>
                <a:gd name="T43" fmla="*/ 100 h 249"/>
                <a:gd name="T44" fmla="*/ 16 w 16"/>
                <a:gd name="T45" fmla="*/ 4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 h="249">
                  <a:moveTo>
                    <a:pt x="16" y="4"/>
                  </a:moveTo>
                  <a:cubicBezTo>
                    <a:pt x="16" y="2"/>
                    <a:pt x="15" y="0"/>
                    <a:pt x="13" y="0"/>
                  </a:cubicBezTo>
                  <a:cubicBezTo>
                    <a:pt x="11" y="0"/>
                    <a:pt x="10" y="1"/>
                    <a:pt x="10" y="3"/>
                  </a:cubicBezTo>
                  <a:cubicBezTo>
                    <a:pt x="7" y="35"/>
                    <a:pt x="4" y="67"/>
                    <a:pt x="2" y="99"/>
                  </a:cubicBezTo>
                  <a:cubicBezTo>
                    <a:pt x="1" y="131"/>
                    <a:pt x="0" y="163"/>
                    <a:pt x="1" y="196"/>
                  </a:cubicBezTo>
                  <a:cubicBezTo>
                    <a:pt x="1" y="197"/>
                    <a:pt x="1" y="203"/>
                    <a:pt x="1" y="209"/>
                  </a:cubicBezTo>
                  <a:cubicBezTo>
                    <a:pt x="1" y="215"/>
                    <a:pt x="2" y="222"/>
                    <a:pt x="2" y="226"/>
                  </a:cubicBezTo>
                  <a:cubicBezTo>
                    <a:pt x="2" y="227"/>
                    <a:pt x="2" y="227"/>
                    <a:pt x="2" y="228"/>
                  </a:cubicBezTo>
                  <a:cubicBezTo>
                    <a:pt x="2" y="228"/>
                    <a:pt x="2" y="228"/>
                    <a:pt x="2" y="229"/>
                  </a:cubicBezTo>
                  <a:cubicBezTo>
                    <a:pt x="2" y="230"/>
                    <a:pt x="3" y="232"/>
                    <a:pt x="4" y="232"/>
                  </a:cubicBezTo>
                  <a:cubicBezTo>
                    <a:pt x="4" y="232"/>
                    <a:pt x="4" y="232"/>
                    <a:pt x="5" y="232"/>
                  </a:cubicBezTo>
                  <a:cubicBezTo>
                    <a:pt x="5" y="232"/>
                    <a:pt x="5" y="233"/>
                    <a:pt x="5" y="233"/>
                  </a:cubicBezTo>
                  <a:cubicBezTo>
                    <a:pt x="6" y="238"/>
                    <a:pt x="6" y="244"/>
                    <a:pt x="6" y="246"/>
                  </a:cubicBezTo>
                  <a:cubicBezTo>
                    <a:pt x="6" y="248"/>
                    <a:pt x="7" y="249"/>
                    <a:pt x="9" y="249"/>
                  </a:cubicBezTo>
                  <a:cubicBezTo>
                    <a:pt x="11" y="249"/>
                    <a:pt x="12" y="248"/>
                    <a:pt x="12" y="246"/>
                  </a:cubicBezTo>
                  <a:cubicBezTo>
                    <a:pt x="12" y="244"/>
                    <a:pt x="12" y="238"/>
                    <a:pt x="11" y="232"/>
                  </a:cubicBezTo>
                  <a:cubicBezTo>
                    <a:pt x="10" y="228"/>
                    <a:pt x="9" y="225"/>
                    <a:pt x="8" y="223"/>
                  </a:cubicBezTo>
                  <a:cubicBezTo>
                    <a:pt x="8" y="223"/>
                    <a:pt x="8" y="222"/>
                    <a:pt x="8" y="222"/>
                  </a:cubicBezTo>
                  <a:cubicBezTo>
                    <a:pt x="8" y="222"/>
                    <a:pt x="8" y="222"/>
                    <a:pt x="8" y="222"/>
                  </a:cubicBezTo>
                  <a:cubicBezTo>
                    <a:pt x="8" y="218"/>
                    <a:pt x="8" y="213"/>
                    <a:pt x="7" y="208"/>
                  </a:cubicBezTo>
                  <a:cubicBezTo>
                    <a:pt x="7" y="202"/>
                    <a:pt x="7" y="197"/>
                    <a:pt x="7" y="196"/>
                  </a:cubicBezTo>
                  <a:cubicBezTo>
                    <a:pt x="6" y="164"/>
                    <a:pt x="7" y="132"/>
                    <a:pt x="9" y="100"/>
                  </a:cubicBezTo>
                  <a:cubicBezTo>
                    <a:pt x="10" y="67"/>
                    <a:pt x="13" y="36"/>
                    <a:pt x="1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35"/>
            <p:cNvSpPr/>
            <p:nvPr/>
          </p:nvSpPr>
          <p:spPr bwMode="auto">
            <a:xfrm>
              <a:off x="4636" y="2071"/>
              <a:ext cx="43" cy="568"/>
            </a:xfrm>
            <a:custGeom>
              <a:avLst/>
              <a:gdLst>
                <a:gd name="T0" fmla="*/ 11 w 18"/>
                <a:gd name="T1" fmla="*/ 2 h 239"/>
                <a:gd name="T2" fmla="*/ 9 w 18"/>
                <a:gd name="T3" fmla="*/ 6 h 239"/>
                <a:gd name="T4" fmla="*/ 10 w 18"/>
                <a:gd name="T5" fmla="*/ 9 h 239"/>
                <a:gd name="T6" fmla="*/ 3 w 18"/>
                <a:gd name="T7" fmla="*/ 136 h 239"/>
                <a:gd name="T8" fmla="*/ 2 w 18"/>
                <a:gd name="T9" fmla="*/ 208 h 239"/>
                <a:gd name="T10" fmla="*/ 2 w 18"/>
                <a:gd name="T11" fmla="*/ 219 h 239"/>
                <a:gd name="T12" fmla="*/ 0 w 18"/>
                <a:gd name="T13" fmla="*/ 239 h 239"/>
                <a:gd name="T14" fmla="*/ 7 w 18"/>
                <a:gd name="T15" fmla="*/ 239 h 239"/>
                <a:gd name="T16" fmla="*/ 8 w 18"/>
                <a:gd name="T17" fmla="*/ 219 h 239"/>
                <a:gd name="T18" fmla="*/ 9 w 18"/>
                <a:gd name="T19" fmla="*/ 209 h 239"/>
                <a:gd name="T20" fmla="*/ 9 w 18"/>
                <a:gd name="T21" fmla="*/ 136 h 239"/>
                <a:gd name="T22" fmla="*/ 18 w 18"/>
                <a:gd name="T23" fmla="*/ 5 h 239"/>
                <a:gd name="T24" fmla="*/ 17 w 18"/>
                <a:gd name="T25" fmla="*/ 3 h 239"/>
                <a:gd name="T26" fmla="*/ 13 w 18"/>
                <a:gd name="T27" fmla="*/ 1 h 239"/>
                <a:gd name="T28" fmla="*/ 11 w 18"/>
                <a:gd name="T29" fmla="*/ 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239">
                  <a:moveTo>
                    <a:pt x="11" y="2"/>
                  </a:moveTo>
                  <a:cubicBezTo>
                    <a:pt x="9" y="3"/>
                    <a:pt x="9" y="4"/>
                    <a:pt x="9" y="6"/>
                  </a:cubicBezTo>
                  <a:cubicBezTo>
                    <a:pt x="10" y="9"/>
                    <a:pt x="10" y="9"/>
                    <a:pt x="10" y="9"/>
                  </a:cubicBezTo>
                  <a:cubicBezTo>
                    <a:pt x="1" y="50"/>
                    <a:pt x="2" y="93"/>
                    <a:pt x="3" y="136"/>
                  </a:cubicBezTo>
                  <a:cubicBezTo>
                    <a:pt x="3" y="160"/>
                    <a:pt x="4" y="184"/>
                    <a:pt x="2" y="208"/>
                  </a:cubicBezTo>
                  <a:cubicBezTo>
                    <a:pt x="2" y="211"/>
                    <a:pt x="2" y="215"/>
                    <a:pt x="2" y="219"/>
                  </a:cubicBezTo>
                  <a:cubicBezTo>
                    <a:pt x="1" y="225"/>
                    <a:pt x="0" y="232"/>
                    <a:pt x="0" y="239"/>
                  </a:cubicBezTo>
                  <a:cubicBezTo>
                    <a:pt x="7" y="239"/>
                    <a:pt x="7" y="239"/>
                    <a:pt x="7" y="239"/>
                  </a:cubicBezTo>
                  <a:cubicBezTo>
                    <a:pt x="7" y="233"/>
                    <a:pt x="7" y="226"/>
                    <a:pt x="8" y="219"/>
                  </a:cubicBezTo>
                  <a:cubicBezTo>
                    <a:pt x="8" y="216"/>
                    <a:pt x="8" y="212"/>
                    <a:pt x="9" y="209"/>
                  </a:cubicBezTo>
                  <a:cubicBezTo>
                    <a:pt x="10" y="185"/>
                    <a:pt x="10" y="160"/>
                    <a:pt x="9" y="136"/>
                  </a:cubicBezTo>
                  <a:cubicBezTo>
                    <a:pt x="8" y="92"/>
                    <a:pt x="7" y="47"/>
                    <a:pt x="18" y="5"/>
                  </a:cubicBezTo>
                  <a:cubicBezTo>
                    <a:pt x="18" y="4"/>
                    <a:pt x="18" y="3"/>
                    <a:pt x="17" y="3"/>
                  </a:cubicBezTo>
                  <a:cubicBezTo>
                    <a:pt x="17" y="1"/>
                    <a:pt x="15" y="0"/>
                    <a:pt x="13" y="1"/>
                  </a:cubicBezTo>
                  <a:lnTo>
                    <a:pt x="1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36"/>
            <p:cNvSpPr>
              <a:spLocks noEditPoints="1"/>
            </p:cNvSpPr>
            <p:nvPr/>
          </p:nvSpPr>
          <p:spPr bwMode="auto">
            <a:xfrm>
              <a:off x="2892" y="2653"/>
              <a:ext cx="1903" cy="124"/>
            </a:xfrm>
            <a:custGeom>
              <a:avLst/>
              <a:gdLst>
                <a:gd name="T0" fmla="*/ 0 w 802"/>
                <a:gd name="T1" fmla="*/ 7 h 52"/>
                <a:gd name="T2" fmla="*/ 67 w 802"/>
                <a:gd name="T3" fmla="*/ 9 h 52"/>
                <a:gd name="T4" fmla="*/ 151 w 802"/>
                <a:gd name="T5" fmla="*/ 7 h 52"/>
                <a:gd name="T6" fmla="*/ 8 w 802"/>
                <a:gd name="T7" fmla="*/ 14 h 52"/>
                <a:gd name="T8" fmla="*/ 8 w 802"/>
                <a:gd name="T9" fmla="*/ 20 h 52"/>
                <a:gd name="T10" fmla="*/ 316 w 802"/>
                <a:gd name="T11" fmla="*/ 26 h 52"/>
                <a:gd name="T12" fmla="*/ 584 w 802"/>
                <a:gd name="T13" fmla="*/ 31 h 52"/>
                <a:gd name="T14" fmla="*/ 733 w 802"/>
                <a:gd name="T15" fmla="*/ 38 h 52"/>
                <a:gd name="T16" fmla="*/ 462 w 802"/>
                <a:gd name="T17" fmla="*/ 32 h 52"/>
                <a:gd name="T18" fmla="*/ 232 w 802"/>
                <a:gd name="T19" fmla="*/ 43 h 52"/>
                <a:gd name="T20" fmla="*/ 233 w 802"/>
                <a:gd name="T21" fmla="*/ 49 h 52"/>
                <a:gd name="T22" fmla="*/ 447 w 802"/>
                <a:gd name="T23" fmla="*/ 50 h 52"/>
                <a:gd name="T24" fmla="*/ 447 w 802"/>
                <a:gd name="T25" fmla="*/ 44 h 52"/>
                <a:gd name="T26" fmla="*/ 269 w 802"/>
                <a:gd name="T27" fmla="*/ 45 h 52"/>
                <a:gd name="T28" fmla="*/ 462 w 802"/>
                <a:gd name="T29" fmla="*/ 39 h 52"/>
                <a:gd name="T30" fmla="*/ 754 w 802"/>
                <a:gd name="T31" fmla="*/ 43 h 52"/>
                <a:gd name="T32" fmla="*/ 585 w 802"/>
                <a:gd name="T33" fmla="*/ 25 h 52"/>
                <a:gd name="T34" fmla="*/ 451 w 802"/>
                <a:gd name="T35" fmla="*/ 20 h 52"/>
                <a:gd name="T36" fmla="*/ 275 w 802"/>
                <a:gd name="T37" fmla="*/ 20 h 52"/>
                <a:gd name="T38" fmla="*/ 61 w 802"/>
                <a:gd name="T39" fmla="*/ 17 h 52"/>
                <a:gd name="T40" fmla="*/ 176 w 802"/>
                <a:gd name="T41" fmla="*/ 13 h 52"/>
                <a:gd name="T42" fmla="*/ 414 w 802"/>
                <a:gd name="T43" fmla="*/ 14 h 52"/>
                <a:gd name="T44" fmla="*/ 651 w 802"/>
                <a:gd name="T45" fmla="*/ 17 h 52"/>
                <a:gd name="T46" fmla="*/ 801 w 802"/>
                <a:gd name="T47" fmla="*/ 4 h 52"/>
                <a:gd name="T48" fmla="*/ 797 w 802"/>
                <a:gd name="T49" fmla="*/ 2 h 52"/>
                <a:gd name="T50" fmla="*/ 585 w 802"/>
                <a:gd name="T51" fmla="*/ 2 h 52"/>
                <a:gd name="T52" fmla="*/ 122 w 802"/>
                <a:gd name="T53" fmla="*/ 1 h 52"/>
                <a:gd name="T54" fmla="*/ 3 w 802"/>
                <a:gd name="T55" fmla="*/ 4 h 52"/>
                <a:gd name="T56" fmla="*/ 585 w 802"/>
                <a:gd name="T57" fmla="*/ 8 h 52"/>
                <a:gd name="T58" fmla="*/ 770 w 802"/>
                <a:gd name="T59" fmla="*/ 8 h 52"/>
                <a:gd name="T60" fmla="*/ 452 w 802"/>
                <a:gd name="T61" fmla="*/ 8 h 52"/>
                <a:gd name="T62" fmla="*/ 224 w 802"/>
                <a:gd name="T63" fmla="*/ 7 h 52"/>
                <a:gd name="T64" fmla="*/ 354 w 802"/>
                <a:gd name="T65" fmla="*/ 6 h 52"/>
                <a:gd name="T66" fmla="*/ 757 w 802"/>
                <a:gd name="T67" fmla="*/ 3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2" h="52">
                  <a:moveTo>
                    <a:pt x="3" y="4"/>
                  </a:moveTo>
                  <a:cubicBezTo>
                    <a:pt x="1" y="4"/>
                    <a:pt x="0" y="6"/>
                    <a:pt x="0" y="7"/>
                  </a:cubicBezTo>
                  <a:cubicBezTo>
                    <a:pt x="0" y="9"/>
                    <a:pt x="1" y="10"/>
                    <a:pt x="3" y="10"/>
                  </a:cubicBezTo>
                  <a:cubicBezTo>
                    <a:pt x="23" y="10"/>
                    <a:pt x="45" y="10"/>
                    <a:pt x="67" y="9"/>
                  </a:cubicBezTo>
                  <a:cubicBezTo>
                    <a:pt x="85" y="8"/>
                    <a:pt x="104" y="7"/>
                    <a:pt x="122" y="7"/>
                  </a:cubicBezTo>
                  <a:cubicBezTo>
                    <a:pt x="132" y="7"/>
                    <a:pt x="141" y="7"/>
                    <a:pt x="151" y="7"/>
                  </a:cubicBezTo>
                  <a:cubicBezTo>
                    <a:pt x="129" y="7"/>
                    <a:pt x="91" y="9"/>
                    <a:pt x="61" y="10"/>
                  </a:cubicBezTo>
                  <a:cubicBezTo>
                    <a:pt x="33" y="12"/>
                    <a:pt x="10" y="13"/>
                    <a:pt x="8" y="14"/>
                  </a:cubicBezTo>
                  <a:cubicBezTo>
                    <a:pt x="8" y="14"/>
                    <a:pt x="5" y="16"/>
                    <a:pt x="6" y="19"/>
                  </a:cubicBezTo>
                  <a:cubicBezTo>
                    <a:pt x="7" y="19"/>
                    <a:pt x="7" y="20"/>
                    <a:pt x="8" y="20"/>
                  </a:cubicBezTo>
                  <a:cubicBezTo>
                    <a:pt x="33" y="32"/>
                    <a:pt x="192" y="29"/>
                    <a:pt x="275" y="27"/>
                  </a:cubicBezTo>
                  <a:cubicBezTo>
                    <a:pt x="293" y="26"/>
                    <a:pt x="307" y="26"/>
                    <a:pt x="316" y="26"/>
                  </a:cubicBezTo>
                  <a:cubicBezTo>
                    <a:pt x="365" y="25"/>
                    <a:pt x="408" y="26"/>
                    <a:pt x="450" y="27"/>
                  </a:cubicBezTo>
                  <a:cubicBezTo>
                    <a:pt x="493" y="28"/>
                    <a:pt x="536" y="29"/>
                    <a:pt x="584" y="31"/>
                  </a:cubicBezTo>
                  <a:cubicBezTo>
                    <a:pt x="585" y="31"/>
                    <a:pt x="585" y="31"/>
                    <a:pt x="585" y="31"/>
                  </a:cubicBezTo>
                  <a:cubicBezTo>
                    <a:pt x="595" y="32"/>
                    <a:pt x="688" y="35"/>
                    <a:pt x="733" y="38"/>
                  </a:cubicBezTo>
                  <a:cubicBezTo>
                    <a:pt x="692" y="38"/>
                    <a:pt x="628" y="37"/>
                    <a:pt x="569" y="35"/>
                  </a:cubicBezTo>
                  <a:cubicBezTo>
                    <a:pt x="527" y="34"/>
                    <a:pt x="489" y="32"/>
                    <a:pt x="462" y="32"/>
                  </a:cubicBezTo>
                  <a:cubicBezTo>
                    <a:pt x="452" y="32"/>
                    <a:pt x="367" y="33"/>
                    <a:pt x="303" y="36"/>
                  </a:cubicBezTo>
                  <a:cubicBezTo>
                    <a:pt x="268" y="38"/>
                    <a:pt x="239" y="40"/>
                    <a:pt x="232" y="43"/>
                  </a:cubicBezTo>
                  <a:cubicBezTo>
                    <a:pt x="229" y="45"/>
                    <a:pt x="230" y="46"/>
                    <a:pt x="230" y="47"/>
                  </a:cubicBezTo>
                  <a:cubicBezTo>
                    <a:pt x="231" y="49"/>
                    <a:pt x="232" y="49"/>
                    <a:pt x="233" y="49"/>
                  </a:cubicBezTo>
                  <a:cubicBezTo>
                    <a:pt x="245" y="52"/>
                    <a:pt x="305" y="51"/>
                    <a:pt x="360" y="50"/>
                  </a:cubicBezTo>
                  <a:cubicBezTo>
                    <a:pt x="397" y="50"/>
                    <a:pt x="432" y="49"/>
                    <a:pt x="447" y="50"/>
                  </a:cubicBezTo>
                  <a:cubicBezTo>
                    <a:pt x="449" y="50"/>
                    <a:pt x="450" y="49"/>
                    <a:pt x="450" y="47"/>
                  </a:cubicBezTo>
                  <a:cubicBezTo>
                    <a:pt x="450" y="45"/>
                    <a:pt x="449" y="44"/>
                    <a:pt x="447" y="44"/>
                  </a:cubicBezTo>
                  <a:cubicBezTo>
                    <a:pt x="432" y="43"/>
                    <a:pt x="397" y="44"/>
                    <a:pt x="360" y="44"/>
                  </a:cubicBezTo>
                  <a:cubicBezTo>
                    <a:pt x="328" y="44"/>
                    <a:pt x="293" y="45"/>
                    <a:pt x="269" y="45"/>
                  </a:cubicBezTo>
                  <a:cubicBezTo>
                    <a:pt x="279" y="44"/>
                    <a:pt x="290" y="43"/>
                    <a:pt x="303" y="43"/>
                  </a:cubicBezTo>
                  <a:cubicBezTo>
                    <a:pt x="367" y="40"/>
                    <a:pt x="452" y="39"/>
                    <a:pt x="462" y="39"/>
                  </a:cubicBezTo>
                  <a:cubicBezTo>
                    <a:pt x="488" y="39"/>
                    <a:pt x="527" y="40"/>
                    <a:pt x="569" y="41"/>
                  </a:cubicBezTo>
                  <a:cubicBezTo>
                    <a:pt x="639" y="43"/>
                    <a:pt x="718" y="45"/>
                    <a:pt x="754" y="43"/>
                  </a:cubicBezTo>
                  <a:cubicBezTo>
                    <a:pt x="761" y="43"/>
                    <a:pt x="764" y="41"/>
                    <a:pt x="764" y="39"/>
                  </a:cubicBezTo>
                  <a:cubicBezTo>
                    <a:pt x="763" y="32"/>
                    <a:pt x="598" y="25"/>
                    <a:pt x="585" y="25"/>
                  </a:cubicBezTo>
                  <a:cubicBezTo>
                    <a:pt x="585" y="25"/>
                    <a:pt x="585" y="25"/>
                    <a:pt x="585" y="25"/>
                  </a:cubicBezTo>
                  <a:cubicBezTo>
                    <a:pt x="536" y="23"/>
                    <a:pt x="493" y="21"/>
                    <a:pt x="451" y="20"/>
                  </a:cubicBezTo>
                  <a:cubicBezTo>
                    <a:pt x="408" y="19"/>
                    <a:pt x="365" y="19"/>
                    <a:pt x="316" y="19"/>
                  </a:cubicBezTo>
                  <a:cubicBezTo>
                    <a:pt x="307" y="20"/>
                    <a:pt x="293" y="20"/>
                    <a:pt x="275" y="20"/>
                  </a:cubicBezTo>
                  <a:cubicBezTo>
                    <a:pt x="203" y="22"/>
                    <a:pt x="75" y="25"/>
                    <a:pt x="27" y="18"/>
                  </a:cubicBezTo>
                  <a:cubicBezTo>
                    <a:pt x="36" y="18"/>
                    <a:pt x="48" y="17"/>
                    <a:pt x="61" y="17"/>
                  </a:cubicBezTo>
                  <a:cubicBezTo>
                    <a:pt x="104" y="14"/>
                    <a:pt x="159" y="13"/>
                    <a:pt x="169" y="13"/>
                  </a:cubicBezTo>
                  <a:cubicBezTo>
                    <a:pt x="176" y="13"/>
                    <a:pt x="176" y="13"/>
                    <a:pt x="176" y="13"/>
                  </a:cubicBezTo>
                  <a:cubicBezTo>
                    <a:pt x="192" y="13"/>
                    <a:pt x="208" y="13"/>
                    <a:pt x="224" y="13"/>
                  </a:cubicBezTo>
                  <a:cubicBezTo>
                    <a:pt x="288" y="13"/>
                    <a:pt x="354" y="14"/>
                    <a:pt x="414" y="14"/>
                  </a:cubicBezTo>
                  <a:cubicBezTo>
                    <a:pt x="420" y="14"/>
                    <a:pt x="433" y="14"/>
                    <a:pt x="452" y="14"/>
                  </a:cubicBezTo>
                  <a:cubicBezTo>
                    <a:pt x="499" y="15"/>
                    <a:pt x="580" y="17"/>
                    <a:pt x="651" y="17"/>
                  </a:cubicBezTo>
                  <a:cubicBezTo>
                    <a:pt x="680" y="17"/>
                    <a:pt x="775" y="18"/>
                    <a:pt x="799" y="8"/>
                  </a:cubicBezTo>
                  <a:cubicBezTo>
                    <a:pt x="800" y="8"/>
                    <a:pt x="802" y="6"/>
                    <a:pt x="801" y="4"/>
                  </a:cubicBezTo>
                  <a:cubicBezTo>
                    <a:pt x="801" y="2"/>
                    <a:pt x="799" y="2"/>
                    <a:pt x="797" y="2"/>
                  </a:cubicBezTo>
                  <a:cubicBezTo>
                    <a:pt x="797" y="2"/>
                    <a:pt x="797" y="2"/>
                    <a:pt x="797" y="2"/>
                  </a:cubicBezTo>
                  <a:cubicBezTo>
                    <a:pt x="797" y="2"/>
                    <a:pt x="766" y="2"/>
                    <a:pt x="728" y="2"/>
                  </a:cubicBezTo>
                  <a:cubicBezTo>
                    <a:pt x="669" y="2"/>
                    <a:pt x="593" y="2"/>
                    <a:pt x="585" y="2"/>
                  </a:cubicBezTo>
                  <a:cubicBezTo>
                    <a:pt x="509" y="1"/>
                    <a:pt x="432" y="0"/>
                    <a:pt x="354" y="0"/>
                  </a:cubicBezTo>
                  <a:cubicBezTo>
                    <a:pt x="276" y="0"/>
                    <a:pt x="198" y="0"/>
                    <a:pt x="122" y="1"/>
                  </a:cubicBezTo>
                  <a:cubicBezTo>
                    <a:pt x="104" y="1"/>
                    <a:pt x="85" y="2"/>
                    <a:pt x="67" y="3"/>
                  </a:cubicBezTo>
                  <a:cubicBezTo>
                    <a:pt x="45" y="3"/>
                    <a:pt x="24" y="4"/>
                    <a:pt x="3" y="4"/>
                  </a:cubicBezTo>
                  <a:close/>
                  <a:moveTo>
                    <a:pt x="354" y="6"/>
                  </a:moveTo>
                  <a:cubicBezTo>
                    <a:pt x="431" y="7"/>
                    <a:pt x="509" y="7"/>
                    <a:pt x="585" y="8"/>
                  </a:cubicBezTo>
                  <a:cubicBezTo>
                    <a:pt x="593" y="8"/>
                    <a:pt x="669" y="9"/>
                    <a:pt x="728" y="9"/>
                  </a:cubicBezTo>
                  <a:cubicBezTo>
                    <a:pt x="744" y="9"/>
                    <a:pt x="759" y="8"/>
                    <a:pt x="770" y="8"/>
                  </a:cubicBezTo>
                  <a:cubicBezTo>
                    <a:pt x="744" y="10"/>
                    <a:pt x="700" y="10"/>
                    <a:pt x="651" y="10"/>
                  </a:cubicBezTo>
                  <a:cubicBezTo>
                    <a:pt x="579" y="10"/>
                    <a:pt x="499" y="9"/>
                    <a:pt x="452" y="8"/>
                  </a:cubicBezTo>
                  <a:cubicBezTo>
                    <a:pt x="433" y="8"/>
                    <a:pt x="419" y="7"/>
                    <a:pt x="414" y="7"/>
                  </a:cubicBezTo>
                  <a:cubicBezTo>
                    <a:pt x="348" y="7"/>
                    <a:pt x="286" y="7"/>
                    <a:pt x="224" y="7"/>
                  </a:cubicBezTo>
                  <a:cubicBezTo>
                    <a:pt x="210" y="7"/>
                    <a:pt x="197" y="7"/>
                    <a:pt x="183" y="7"/>
                  </a:cubicBezTo>
                  <a:cubicBezTo>
                    <a:pt x="240" y="6"/>
                    <a:pt x="297" y="6"/>
                    <a:pt x="354" y="6"/>
                  </a:cubicBezTo>
                  <a:close/>
                  <a:moveTo>
                    <a:pt x="757" y="39"/>
                  </a:moveTo>
                  <a:cubicBezTo>
                    <a:pt x="758" y="40"/>
                    <a:pt x="757" y="39"/>
                    <a:pt x="757" y="39"/>
                  </a:cubicBezTo>
                  <a:cubicBezTo>
                    <a:pt x="757" y="39"/>
                    <a:pt x="757" y="39"/>
                    <a:pt x="757"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74" name="组合 173"/>
          <p:cNvGrpSpPr/>
          <p:nvPr/>
        </p:nvGrpSpPr>
        <p:grpSpPr>
          <a:xfrm rot="16200000">
            <a:off x="6060804" y="3042041"/>
            <a:ext cx="388577" cy="221475"/>
            <a:chOff x="5808721" y="3369199"/>
            <a:chExt cx="388577" cy="221475"/>
          </a:xfrm>
        </p:grpSpPr>
        <p:cxnSp>
          <p:nvCxnSpPr>
            <p:cNvPr id="175" name="直接连接符 174"/>
            <p:cNvCxnSpPr/>
            <p:nvPr/>
          </p:nvCxnSpPr>
          <p:spPr>
            <a:xfrm rot="5400000" flipV="1">
              <a:off x="5800782" y="3377138"/>
              <a:ext cx="212291" cy="196413"/>
            </a:xfrm>
            <a:prstGeom prst="line">
              <a:avLst/>
            </a:prstGeom>
            <a:ln w="25400">
              <a:solidFill>
                <a:srgbClr val="34322F"/>
              </a:solidFill>
            </a:ln>
          </p:spPr>
          <p:style>
            <a:lnRef idx="1">
              <a:schemeClr val="accent1"/>
            </a:lnRef>
            <a:fillRef idx="0">
              <a:schemeClr val="accent1"/>
            </a:fillRef>
            <a:effectRef idx="0">
              <a:schemeClr val="accent1"/>
            </a:effectRef>
            <a:fontRef idx="minor">
              <a:schemeClr val="tx1"/>
            </a:fontRef>
          </p:style>
        </p:cxnSp>
        <p:cxnSp>
          <p:nvCxnSpPr>
            <p:cNvPr id="176" name="直接连接符 175"/>
            <p:cNvCxnSpPr/>
            <p:nvPr/>
          </p:nvCxnSpPr>
          <p:spPr>
            <a:xfrm rot="5400000" flipH="1" flipV="1">
              <a:off x="5994951" y="3388327"/>
              <a:ext cx="213530" cy="191164"/>
            </a:xfrm>
            <a:prstGeom prst="line">
              <a:avLst/>
            </a:prstGeom>
            <a:ln w="25400">
              <a:solidFill>
                <a:srgbClr val="34322F"/>
              </a:solidFill>
            </a:ln>
          </p:spPr>
          <p:style>
            <a:lnRef idx="1">
              <a:schemeClr val="accent1"/>
            </a:lnRef>
            <a:fillRef idx="0">
              <a:schemeClr val="accent1"/>
            </a:fillRef>
            <a:effectRef idx="0">
              <a:schemeClr val="accent1"/>
            </a:effectRef>
            <a:fontRef idx="minor">
              <a:schemeClr val="tx1"/>
            </a:fontRef>
          </p:style>
        </p:cxnSp>
      </p:grpSp>
      <p:grpSp>
        <p:nvGrpSpPr>
          <p:cNvPr id="177" name="组合 176"/>
          <p:cNvGrpSpPr/>
          <p:nvPr/>
        </p:nvGrpSpPr>
        <p:grpSpPr>
          <a:xfrm rot="16200000">
            <a:off x="3565406" y="3021783"/>
            <a:ext cx="388577" cy="221475"/>
            <a:chOff x="5808721" y="3369199"/>
            <a:chExt cx="388577" cy="221475"/>
          </a:xfrm>
        </p:grpSpPr>
        <p:cxnSp>
          <p:nvCxnSpPr>
            <p:cNvPr id="178" name="直接连接符 177"/>
            <p:cNvCxnSpPr/>
            <p:nvPr/>
          </p:nvCxnSpPr>
          <p:spPr>
            <a:xfrm rot="5400000" flipV="1">
              <a:off x="5800782" y="3377138"/>
              <a:ext cx="212291" cy="196413"/>
            </a:xfrm>
            <a:prstGeom prst="line">
              <a:avLst/>
            </a:prstGeom>
            <a:ln w="25400">
              <a:solidFill>
                <a:srgbClr val="34322F"/>
              </a:solidFill>
            </a:ln>
          </p:spPr>
          <p:style>
            <a:lnRef idx="1">
              <a:schemeClr val="accent1"/>
            </a:lnRef>
            <a:fillRef idx="0">
              <a:schemeClr val="accent1"/>
            </a:fillRef>
            <a:effectRef idx="0">
              <a:schemeClr val="accent1"/>
            </a:effectRef>
            <a:fontRef idx="minor">
              <a:schemeClr val="tx1"/>
            </a:fontRef>
          </p:style>
        </p:cxnSp>
        <p:cxnSp>
          <p:nvCxnSpPr>
            <p:cNvPr id="179" name="直接连接符 178"/>
            <p:cNvCxnSpPr/>
            <p:nvPr/>
          </p:nvCxnSpPr>
          <p:spPr>
            <a:xfrm rot="5400000" flipH="1" flipV="1">
              <a:off x="5994951" y="3388327"/>
              <a:ext cx="213530" cy="191164"/>
            </a:xfrm>
            <a:prstGeom prst="line">
              <a:avLst/>
            </a:prstGeom>
            <a:ln w="25400">
              <a:solidFill>
                <a:srgbClr val="34322F"/>
              </a:solidFill>
            </a:ln>
          </p:spPr>
          <p:style>
            <a:lnRef idx="1">
              <a:schemeClr val="accent1"/>
            </a:lnRef>
            <a:fillRef idx="0">
              <a:schemeClr val="accent1"/>
            </a:fillRef>
            <a:effectRef idx="0">
              <a:schemeClr val="accent1"/>
            </a:effectRef>
            <a:fontRef idx="minor">
              <a:schemeClr val="tx1"/>
            </a:fontRef>
          </p:style>
        </p:cxnSp>
      </p:grpSp>
      <p:grpSp>
        <p:nvGrpSpPr>
          <p:cNvPr id="180" name="组合 179"/>
          <p:cNvGrpSpPr/>
          <p:nvPr/>
        </p:nvGrpSpPr>
        <p:grpSpPr>
          <a:xfrm rot="16200000">
            <a:off x="8465242" y="2994259"/>
            <a:ext cx="388577" cy="221475"/>
            <a:chOff x="5808721" y="3369199"/>
            <a:chExt cx="388577" cy="221475"/>
          </a:xfrm>
        </p:grpSpPr>
        <p:cxnSp>
          <p:nvCxnSpPr>
            <p:cNvPr id="181" name="直接连接符 180"/>
            <p:cNvCxnSpPr/>
            <p:nvPr/>
          </p:nvCxnSpPr>
          <p:spPr>
            <a:xfrm rot="5400000" flipV="1">
              <a:off x="5800782" y="3377138"/>
              <a:ext cx="212291" cy="196413"/>
            </a:xfrm>
            <a:prstGeom prst="line">
              <a:avLst/>
            </a:prstGeom>
            <a:ln w="25400">
              <a:solidFill>
                <a:srgbClr val="34322F"/>
              </a:solidFill>
            </a:ln>
          </p:spPr>
          <p:style>
            <a:lnRef idx="1">
              <a:schemeClr val="accent1"/>
            </a:lnRef>
            <a:fillRef idx="0">
              <a:schemeClr val="accent1"/>
            </a:fillRef>
            <a:effectRef idx="0">
              <a:schemeClr val="accent1"/>
            </a:effectRef>
            <a:fontRef idx="minor">
              <a:schemeClr val="tx1"/>
            </a:fontRef>
          </p:style>
        </p:cxnSp>
        <p:cxnSp>
          <p:nvCxnSpPr>
            <p:cNvPr id="182" name="直接连接符 181"/>
            <p:cNvCxnSpPr/>
            <p:nvPr/>
          </p:nvCxnSpPr>
          <p:spPr>
            <a:xfrm rot="5400000" flipH="1" flipV="1">
              <a:off x="5994951" y="3388327"/>
              <a:ext cx="213530" cy="191164"/>
            </a:xfrm>
            <a:prstGeom prst="line">
              <a:avLst/>
            </a:prstGeom>
            <a:ln w="25400">
              <a:solidFill>
                <a:srgbClr val="34322F"/>
              </a:solidFill>
            </a:ln>
          </p:spPr>
          <p:style>
            <a:lnRef idx="1">
              <a:schemeClr val="accent1"/>
            </a:lnRef>
            <a:fillRef idx="0">
              <a:schemeClr val="accent1"/>
            </a:fillRef>
            <a:effectRef idx="0">
              <a:schemeClr val="accent1"/>
            </a:effectRef>
            <a:fontRef idx="minor">
              <a:schemeClr val="tx1"/>
            </a:fontRef>
          </p:style>
        </p:cxnSp>
      </p:grpSp>
      <p:sp>
        <p:nvSpPr>
          <p:cNvPr id="183" name="文本框 182"/>
          <p:cNvSpPr txBox="1"/>
          <p:nvPr/>
        </p:nvSpPr>
        <p:spPr>
          <a:xfrm>
            <a:off x="1918681" y="4057400"/>
            <a:ext cx="1265191" cy="461665"/>
          </a:xfrm>
          <a:prstGeom prst="rect">
            <a:avLst/>
          </a:prstGeom>
          <a:noFill/>
        </p:spPr>
        <p:txBody>
          <a:bodyPr wrap="square" rtlCol="0">
            <a:spAutoFit/>
          </a:bodyPr>
          <a:lstStyle/>
          <a:p>
            <a:r>
              <a:rPr lang="zh-CN" altLang="en-US" sz="2400" b="1" dirty="0" smtClean="0">
                <a:solidFill>
                  <a:srgbClr val="34322F"/>
                </a:solidFill>
                <a:latin typeface="方正静蕾简体" panose="02000000000000000000" pitchFamily="2" charset="-122"/>
                <a:ea typeface="方正静蕾简体" panose="02000000000000000000" pitchFamily="2" charset="-122"/>
              </a:rPr>
              <a:t>小标题</a:t>
            </a:r>
            <a:endParaRPr lang="zh-CN" altLang="en-US" sz="2400" b="1" dirty="0">
              <a:solidFill>
                <a:srgbClr val="34322F"/>
              </a:solidFill>
              <a:latin typeface="方正静蕾简体" panose="02000000000000000000" pitchFamily="2" charset="-122"/>
              <a:ea typeface="方正静蕾简体" panose="02000000000000000000" pitchFamily="2" charset="-122"/>
            </a:endParaRPr>
          </a:p>
        </p:txBody>
      </p:sp>
      <p:sp>
        <p:nvSpPr>
          <p:cNvPr id="184" name="文本框 183"/>
          <p:cNvSpPr txBox="1"/>
          <p:nvPr/>
        </p:nvSpPr>
        <p:spPr>
          <a:xfrm>
            <a:off x="4413952" y="4057399"/>
            <a:ext cx="1265191" cy="461665"/>
          </a:xfrm>
          <a:prstGeom prst="rect">
            <a:avLst/>
          </a:prstGeom>
          <a:noFill/>
        </p:spPr>
        <p:txBody>
          <a:bodyPr wrap="square" rtlCol="0">
            <a:spAutoFit/>
          </a:bodyPr>
          <a:lstStyle/>
          <a:p>
            <a:r>
              <a:rPr lang="zh-CN" altLang="en-US" sz="2400" b="1" dirty="0" smtClean="0">
                <a:solidFill>
                  <a:srgbClr val="34322F"/>
                </a:solidFill>
                <a:latin typeface="方正静蕾简体" panose="02000000000000000000" pitchFamily="2" charset="-122"/>
                <a:ea typeface="方正静蕾简体" panose="02000000000000000000" pitchFamily="2" charset="-122"/>
              </a:rPr>
              <a:t>小标题</a:t>
            </a:r>
            <a:endParaRPr lang="zh-CN" altLang="en-US" sz="2400" b="1" dirty="0">
              <a:solidFill>
                <a:srgbClr val="34322F"/>
              </a:solidFill>
              <a:latin typeface="方正静蕾简体" panose="02000000000000000000" pitchFamily="2" charset="-122"/>
              <a:ea typeface="方正静蕾简体" panose="02000000000000000000" pitchFamily="2" charset="-122"/>
            </a:endParaRPr>
          </a:p>
        </p:txBody>
      </p:sp>
      <p:sp>
        <p:nvSpPr>
          <p:cNvPr id="185" name="文本框 184"/>
          <p:cNvSpPr txBox="1"/>
          <p:nvPr/>
        </p:nvSpPr>
        <p:spPr>
          <a:xfrm>
            <a:off x="6907134" y="4066676"/>
            <a:ext cx="1265191" cy="461665"/>
          </a:xfrm>
          <a:prstGeom prst="rect">
            <a:avLst/>
          </a:prstGeom>
          <a:noFill/>
        </p:spPr>
        <p:txBody>
          <a:bodyPr wrap="square" rtlCol="0">
            <a:spAutoFit/>
          </a:bodyPr>
          <a:lstStyle/>
          <a:p>
            <a:r>
              <a:rPr lang="zh-CN" altLang="en-US" sz="2400" b="1" dirty="0" smtClean="0">
                <a:solidFill>
                  <a:srgbClr val="34322F"/>
                </a:solidFill>
                <a:latin typeface="方正静蕾简体" panose="02000000000000000000" pitchFamily="2" charset="-122"/>
                <a:ea typeface="方正静蕾简体" panose="02000000000000000000" pitchFamily="2" charset="-122"/>
              </a:rPr>
              <a:t>小标题</a:t>
            </a:r>
            <a:endParaRPr lang="zh-CN" altLang="en-US" sz="2400" b="1" dirty="0">
              <a:solidFill>
                <a:srgbClr val="34322F"/>
              </a:solidFill>
              <a:latin typeface="方正静蕾简体" panose="02000000000000000000" pitchFamily="2" charset="-122"/>
              <a:ea typeface="方正静蕾简体" panose="02000000000000000000" pitchFamily="2" charset="-122"/>
            </a:endParaRPr>
          </a:p>
        </p:txBody>
      </p:sp>
      <p:sp>
        <p:nvSpPr>
          <p:cNvPr id="186" name="文本框 185"/>
          <p:cNvSpPr txBox="1"/>
          <p:nvPr/>
        </p:nvSpPr>
        <p:spPr>
          <a:xfrm>
            <a:off x="9303222" y="4066675"/>
            <a:ext cx="1265191" cy="461665"/>
          </a:xfrm>
          <a:prstGeom prst="rect">
            <a:avLst/>
          </a:prstGeom>
          <a:noFill/>
        </p:spPr>
        <p:txBody>
          <a:bodyPr wrap="square" rtlCol="0">
            <a:spAutoFit/>
          </a:bodyPr>
          <a:lstStyle/>
          <a:p>
            <a:r>
              <a:rPr lang="zh-CN" altLang="en-US" sz="2400" b="1" dirty="0" smtClean="0">
                <a:solidFill>
                  <a:srgbClr val="34322F"/>
                </a:solidFill>
                <a:latin typeface="方正静蕾简体" panose="02000000000000000000" pitchFamily="2" charset="-122"/>
                <a:ea typeface="方正静蕾简体" panose="02000000000000000000" pitchFamily="2" charset="-122"/>
              </a:rPr>
              <a:t>小标题</a:t>
            </a:r>
            <a:endParaRPr lang="zh-CN" altLang="en-US" sz="2400" b="1" dirty="0">
              <a:solidFill>
                <a:srgbClr val="34322F"/>
              </a:solidFill>
              <a:latin typeface="方正静蕾简体" panose="02000000000000000000" pitchFamily="2" charset="-122"/>
              <a:ea typeface="方正静蕾简体" panose="02000000000000000000" pitchFamily="2" charset="-122"/>
            </a:endParaRPr>
          </a:p>
        </p:txBody>
      </p:sp>
      <p:sp>
        <p:nvSpPr>
          <p:cNvPr id="187" name="文本框 186"/>
          <p:cNvSpPr txBox="1"/>
          <p:nvPr/>
        </p:nvSpPr>
        <p:spPr>
          <a:xfrm>
            <a:off x="1671610" y="4705543"/>
            <a:ext cx="1630888" cy="1077218"/>
          </a:xfrm>
          <a:prstGeom prst="rect">
            <a:avLst/>
          </a:prstGeom>
          <a:noFill/>
        </p:spPr>
        <p:txBody>
          <a:bodyPr wrap="square" rtlCol="0">
            <a:spAutoFit/>
          </a:bodyPr>
          <a:lstStyle/>
          <a:p>
            <a:pPr algn="ctr"/>
            <a:r>
              <a:rPr lang="zh-CN" altLang="en-US" sz="1600" dirty="0" smtClean="0">
                <a:latin typeface="微软雅黑" panose="020B0503020204020204" pitchFamily="34" charset="-122"/>
                <a:ea typeface="微软雅黑" panose="020B0503020204020204" pitchFamily="34" charset="-122"/>
              </a:rPr>
              <a:t>请在此添加文字</a:t>
            </a:r>
            <a:r>
              <a:rPr lang="zh-CN" altLang="en-US" sz="1600" dirty="0">
                <a:latin typeface="微软雅黑" panose="020B0503020204020204" pitchFamily="34" charset="-122"/>
                <a:ea typeface="微软雅黑" panose="020B0503020204020204" pitchFamily="34" charset="-122"/>
              </a:rPr>
              <a:t>请在此添加</a:t>
            </a:r>
            <a:r>
              <a:rPr lang="zh-CN" altLang="en-US" sz="1600" dirty="0" smtClean="0">
                <a:latin typeface="微软雅黑" panose="020B0503020204020204" pitchFamily="34" charset="-122"/>
                <a:ea typeface="微软雅黑" panose="020B0503020204020204" pitchFamily="34" charset="-122"/>
              </a:rPr>
              <a:t>文字请</a:t>
            </a:r>
            <a:r>
              <a:rPr lang="zh-CN" altLang="en-US" sz="1600" dirty="0">
                <a:latin typeface="微软雅黑" panose="020B0503020204020204" pitchFamily="34" charset="-122"/>
                <a:ea typeface="微软雅黑" panose="020B0503020204020204" pitchFamily="34" charset="-122"/>
              </a:rPr>
              <a:t>在此添加</a:t>
            </a:r>
            <a:r>
              <a:rPr lang="zh-CN" altLang="en-US" sz="1600" dirty="0" smtClean="0">
                <a:latin typeface="微软雅黑" panose="020B0503020204020204" pitchFamily="34" charset="-122"/>
                <a:ea typeface="微软雅黑" panose="020B0503020204020204" pitchFamily="34" charset="-122"/>
              </a:rPr>
              <a:t>文字请</a:t>
            </a:r>
            <a:r>
              <a:rPr lang="zh-CN" altLang="en-US" sz="1600" dirty="0">
                <a:latin typeface="微软雅黑" panose="020B0503020204020204" pitchFamily="34" charset="-122"/>
                <a:ea typeface="微软雅黑" panose="020B0503020204020204" pitchFamily="34" charset="-122"/>
              </a:rPr>
              <a:t>在此添加</a:t>
            </a:r>
            <a:r>
              <a:rPr lang="zh-CN" altLang="en-US" sz="1600" dirty="0" smtClean="0">
                <a:latin typeface="微软雅黑" panose="020B0503020204020204" pitchFamily="34" charset="-122"/>
                <a:ea typeface="微软雅黑" panose="020B0503020204020204" pitchFamily="34" charset="-122"/>
              </a:rPr>
              <a:t>文字</a:t>
            </a:r>
            <a:endParaRPr lang="zh-CN" altLang="en-US" sz="1600" dirty="0">
              <a:latin typeface="微软雅黑" panose="020B0503020204020204" pitchFamily="34" charset="-122"/>
              <a:ea typeface="微软雅黑" panose="020B0503020204020204" pitchFamily="34" charset="-122"/>
            </a:endParaRPr>
          </a:p>
        </p:txBody>
      </p:sp>
      <p:sp>
        <p:nvSpPr>
          <p:cNvPr id="188" name="文本框 187"/>
          <p:cNvSpPr txBox="1"/>
          <p:nvPr/>
        </p:nvSpPr>
        <p:spPr>
          <a:xfrm>
            <a:off x="4121629" y="4705543"/>
            <a:ext cx="1630888" cy="1077218"/>
          </a:xfrm>
          <a:prstGeom prst="rect">
            <a:avLst/>
          </a:prstGeom>
          <a:noFill/>
        </p:spPr>
        <p:txBody>
          <a:bodyPr wrap="square" rtlCol="0">
            <a:spAutoFit/>
          </a:bodyPr>
          <a:lstStyle/>
          <a:p>
            <a:pPr algn="ctr"/>
            <a:r>
              <a:rPr lang="zh-CN" altLang="en-US" sz="1600" dirty="0" smtClean="0">
                <a:latin typeface="微软雅黑" panose="020B0503020204020204" pitchFamily="34" charset="-122"/>
                <a:ea typeface="微软雅黑" panose="020B0503020204020204" pitchFamily="34" charset="-122"/>
              </a:rPr>
              <a:t>请在此添加文字</a:t>
            </a:r>
            <a:r>
              <a:rPr lang="zh-CN" altLang="en-US" sz="1600" dirty="0">
                <a:latin typeface="微软雅黑" panose="020B0503020204020204" pitchFamily="34" charset="-122"/>
                <a:ea typeface="微软雅黑" panose="020B0503020204020204" pitchFamily="34" charset="-122"/>
              </a:rPr>
              <a:t>请在此添加</a:t>
            </a:r>
            <a:r>
              <a:rPr lang="zh-CN" altLang="en-US" sz="1600" dirty="0" smtClean="0">
                <a:latin typeface="微软雅黑" panose="020B0503020204020204" pitchFamily="34" charset="-122"/>
                <a:ea typeface="微软雅黑" panose="020B0503020204020204" pitchFamily="34" charset="-122"/>
              </a:rPr>
              <a:t>文字请</a:t>
            </a:r>
            <a:r>
              <a:rPr lang="zh-CN" altLang="en-US" sz="1600" dirty="0">
                <a:latin typeface="微软雅黑" panose="020B0503020204020204" pitchFamily="34" charset="-122"/>
                <a:ea typeface="微软雅黑" panose="020B0503020204020204" pitchFamily="34" charset="-122"/>
              </a:rPr>
              <a:t>在此添加</a:t>
            </a:r>
            <a:r>
              <a:rPr lang="zh-CN" altLang="en-US" sz="1600" dirty="0" smtClean="0">
                <a:latin typeface="微软雅黑" panose="020B0503020204020204" pitchFamily="34" charset="-122"/>
                <a:ea typeface="微软雅黑" panose="020B0503020204020204" pitchFamily="34" charset="-122"/>
              </a:rPr>
              <a:t>文字请</a:t>
            </a:r>
            <a:r>
              <a:rPr lang="zh-CN" altLang="en-US" sz="1600" dirty="0">
                <a:latin typeface="微软雅黑" panose="020B0503020204020204" pitchFamily="34" charset="-122"/>
                <a:ea typeface="微软雅黑" panose="020B0503020204020204" pitchFamily="34" charset="-122"/>
              </a:rPr>
              <a:t>在此添加</a:t>
            </a:r>
            <a:r>
              <a:rPr lang="zh-CN" altLang="en-US" sz="1600" dirty="0" smtClean="0">
                <a:latin typeface="微软雅黑" panose="020B0503020204020204" pitchFamily="34" charset="-122"/>
                <a:ea typeface="微软雅黑" panose="020B0503020204020204" pitchFamily="34" charset="-122"/>
              </a:rPr>
              <a:t>文字</a:t>
            </a:r>
            <a:endParaRPr lang="zh-CN" altLang="en-US" sz="1600" dirty="0">
              <a:latin typeface="微软雅黑" panose="020B0503020204020204" pitchFamily="34" charset="-122"/>
              <a:ea typeface="微软雅黑" panose="020B0503020204020204" pitchFamily="34" charset="-122"/>
            </a:endParaRPr>
          </a:p>
        </p:txBody>
      </p:sp>
      <p:sp>
        <p:nvSpPr>
          <p:cNvPr id="189" name="文本框 188"/>
          <p:cNvSpPr txBox="1"/>
          <p:nvPr/>
        </p:nvSpPr>
        <p:spPr>
          <a:xfrm>
            <a:off x="6667024" y="4705543"/>
            <a:ext cx="1630888" cy="1077218"/>
          </a:xfrm>
          <a:prstGeom prst="rect">
            <a:avLst/>
          </a:prstGeom>
          <a:noFill/>
        </p:spPr>
        <p:txBody>
          <a:bodyPr wrap="square" rtlCol="0">
            <a:spAutoFit/>
          </a:bodyPr>
          <a:lstStyle/>
          <a:p>
            <a:pPr algn="ctr"/>
            <a:r>
              <a:rPr lang="zh-CN" altLang="en-US" sz="1600" dirty="0" smtClean="0">
                <a:latin typeface="微软雅黑" panose="020B0503020204020204" pitchFamily="34" charset="-122"/>
                <a:ea typeface="微软雅黑" panose="020B0503020204020204" pitchFamily="34" charset="-122"/>
              </a:rPr>
              <a:t>请在此添加文字</a:t>
            </a:r>
            <a:r>
              <a:rPr lang="zh-CN" altLang="en-US" sz="1600" dirty="0">
                <a:latin typeface="微软雅黑" panose="020B0503020204020204" pitchFamily="34" charset="-122"/>
                <a:ea typeface="微软雅黑" panose="020B0503020204020204" pitchFamily="34" charset="-122"/>
              </a:rPr>
              <a:t>请在此添加</a:t>
            </a:r>
            <a:r>
              <a:rPr lang="zh-CN" altLang="en-US" sz="1600" dirty="0" smtClean="0">
                <a:latin typeface="微软雅黑" panose="020B0503020204020204" pitchFamily="34" charset="-122"/>
                <a:ea typeface="微软雅黑" panose="020B0503020204020204" pitchFamily="34" charset="-122"/>
              </a:rPr>
              <a:t>文字请</a:t>
            </a:r>
            <a:r>
              <a:rPr lang="zh-CN" altLang="en-US" sz="1600" dirty="0">
                <a:latin typeface="微软雅黑" panose="020B0503020204020204" pitchFamily="34" charset="-122"/>
                <a:ea typeface="微软雅黑" panose="020B0503020204020204" pitchFamily="34" charset="-122"/>
              </a:rPr>
              <a:t>在此添加</a:t>
            </a:r>
            <a:r>
              <a:rPr lang="zh-CN" altLang="en-US" sz="1600" dirty="0" smtClean="0">
                <a:latin typeface="微软雅黑" panose="020B0503020204020204" pitchFamily="34" charset="-122"/>
                <a:ea typeface="微软雅黑" panose="020B0503020204020204" pitchFamily="34" charset="-122"/>
              </a:rPr>
              <a:t>文字请</a:t>
            </a:r>
            <a:r>
              <a:rPr lang="zh-CN" altLang="en-US" sz="1600" dirty="0">
                <a:latin typeface="微软雅黑" panose="020B0503020204020204" pitchFamily="34" charset="-122"/>
                <a:ea typeface="微软雅黑" panose="020B0503020204020204" pitchFamily="34" charset="-122"/>
              </a:rPr>
              <a:t>在此添加</a:t>
            </a:r>
            <a:r>
              <a:rPr lang="zh-CN" altLang="en-US" sz="1600" dirty="0" smtClean="0">
                <a:latin typeface="微软雅黑" panose="020B0503020204020204" pitchFamily="34" charset="-122"/>
                <a:ea typeface="微软雅黑" panose="020B0503020204020204" pitchFamily="34" charset="-122"/>
              </a:rPr>
              <a:t>文字</a:t>
            </a:r>
            <a:endParaRPr lang="zh-CN" altLang="en-US" sz="1600" dirty="0">
              <a:latin typeface="微软雅黑" panose="020B0503020204020204" pitchFamily="34" charset="-122"/>
              <a:ea typeface="微软雅黑" panose="020B0503020204020204" pitchFamily="34" charset="-122"/>
            </a:endParaRPr>
          </a:p>
        </p:txBody>
      </p:sp>
      <p:sp>
        <p:nvSpPr>
          <p:cNvPr id="190" name="文本框 189"/>
          <p:cNvSpPr txBox="1"/>
          <p:nvPr/>
        </p:nvSpPr>
        <p:spPr>
          <a:xfrm>
            <a:off x="9094461" y="4709379"/>
            <a:ext cx="1630888" cy="1077218"/>
          </a:xfrm>
          <a:prstGeom prst="rect">
            <a:avLst/>
          </a:prstGeom>
          <a:noFill/>
        </p:spPr>
        <p:txBody>
          <a:bodyPr wrap="square" rtlCol="0">
            <a:spAutoFit/>
          </a:bodyPr>
          <a:lstStyle/>
          <a:p>
            <a:pPr algn="ctr"/>
            <a:r>
              <a:rPr lang="zh-CN" altLang="en-US" sz="1600" dirty="0" smtClean="0">
                <a:latin typeface="微软雅黑" panose="020B0503020204020204" pitchFamily="34" charset="-122"/>
                <a:ea typeface="微软雅黑" panose="020B0503020204020204" pitchFamily="34" charset="-122"/>
              </a:rPr>
              <a:t>请在此添加文字</a:t>
            </a:r>
            <a:r>
              <a:rPr lang="zh-CN" altLang="en-US" sz="1600" dirty="0">
                <a:latin typeface="微软雅黑" panose="020B0503020204020204" pitchFamily="34" charset="-122"/>
                <a:ea typeface="微软雅黑" panose="020B0503020204020204" pitchFamily="34" charset="-122"/>
              </a:rPr>
              <a:t>请在此添加</a:t>
            </a:r>
            <a:r>
              <a:rPr lang="zh-CN" altLang="en-US" sz="1600" dirty="0" smtClean="0">
                <a:latin typeface="微软雅黑" panose="020B0503020204020204" pitchFamily="34" charset="-122"/>
                <a:ea typeface="微软雅黑" panose="020B0503020204020204" pitchFamily="34" charset="-122"/>
              </a:rPr>
              <a:t>文字请</a:t>
            </a:r>
            <a:r>
              <a:rPr lang="zh-CN" altLang="en-US" sz="1600" dirty="0">
                <a:latin typeface="微软雅黑" panose="020B0503020204020204" pitchFamily="34" charset="-122"/>
                <a:ea typeface="微软雅黑" panose="020B0503020204020204" pitchFamily="34" charset="-122"/>
              </a:rPr>
              <a:t>在此添加</a:t>
            </a:r>
            <a:r>
              <a:rPr lang="zh-CN" altLang="en-US" sz="1600" dirty="0" smtClean="0">
                <a:latin typeface="微软雅黑" panose="020B0503020204020204" pitchFamily="34" charset="-122"/>
                <a:ea typeface="微软雅黑" panose="020B0503020204020204" pitchFamily="34" charset="-122"/>
              </a:rPr>
              <a:t>文字请</a:t>
            </a:r>
            <a:r>
              <a:rPr lang="zh-CN" altLang="en-US" sz="1600" dirty="0">
                <a:latin typeface="微软雅黑" panose="020B0503020204020204" pitchFamily="34" charset="-122"/>
                <a:ea typeface="微软雅黑" panose="020B0503020204020204" pitchFamily="34" charset="-122"/>
              </a:rPr>
              <a:t>在此添加</a:t>
            </a:r>
            <a:r>
              <a:rPr lang="zh-CN" altLang="en-US" sz="1600" dirty="0" smtClean="0">
                <a:latin typeface="微软雅黑" panose="020B0503020204020204" pitchFamily="34" charset="-122"/>
                <a:ea typeface="微软雅黑" panose="020B0503020204020204" pitchFamily="34" charset="-122"/>
              </a:rPr>
              <a:t>文字</a:t>
            </a:r>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7F7F2"/>
        </a:solidFill>
        <a:effectLst/>
      </p:bgPr>
    </p:bg>
    <p:spTree>
      <p:nvGrpSpPr>
        <p:cNvPr id="1" name=""/>
        <p:cNvGrpSpPr/>
        <p:nvPr/>
      </p:nvGrpSpPr>
      <p:grpSpPr>
        <a:xfrm>
          <a:off x="0" y="0"/>
          <a:ext cx="0" cy="0"/>
          <a:chOff x="0" y="0"/>
          <a:chExt cx="0" cy="0"/>
        </a:xfrm>
      </p:grpSpPr>
      <p:sp>
        <p:nvSpPr>
          <p:cNvPr id="96" name="文本框 95"/>
          <p:cNvSpPr txBox="1"/>
          <p:nvPr/>
        </p:nvSpPr>
        <p:spPr>
          <a:xfrm>
            <a:off x="1114744" y="349293"/>
            <a:ext cx="4032450" cy="646331"/>
          </a:xfrm>
          <a:prstGeom prst="rect">
            <a:avLst/>
          </a:prstGeom>
          <a:noFill/>
        </p:spPr>
        <p:txBody>
          <a:bodyPr wrap="square" rtlCol="0">
            <a:spAutoFit/>
          </a:bodyPr>
          <a:lstStyle/>
          <a:p>
            <a:r>
              <a:rPr lang="zh-CN" altLang="en-US" sz="3600" b="1" dirty="0" smtClean="0">
                <a:solidFill>
                  <a:srgbClr val="34322F"/>
                </a:solidFill>
                <a:latin typeface="方正静蕾简体" panose="02000000000000000000" pitchFamily="2" charset="-122"/>
                <a:ea typeface="方正静蕾简体" panose="02000000000000000000" pitchFamily="2" charset="-122"/>
              </a:rPr>
              <a:t>请在此处添加文本</a:t>
            </a:r>
            <a:endParaRPr lang="zh-CN" altLang="en-US" sz="6600" b="1" dirty="0">
              <a:solidFill>
                <a:srgbClr val="34322F"/>
              </a:solidFill>
              <a:latin typeface="方正静蕾简体" panose="02000000000000000000" pitchFamily="2" charset="-122"/>
              <a:ea typeface="方正静蕾简体" panose="02000000000000000000" pitchFamily="2" charset="-122"/>
            </a:endParaRPr>
          </a:p>
        </p:txBody>
      </p:sp>
      <p:grpSp>
        <p:nvGrpSpPr>
          <p:cNvPr id="145" name="Group 72"/>
          <p:cNvGrpSpPr>
            <a:grpSpLocks noChangeAspect="1"/>
          </p:cNvGrpSpPr>
          <p:nvPr/>
        </p:nvGrpSpPr>
        <p:grpSpPr bwMode="auto">
          <a:xfrm>
            <a:off x="425648" y="246446"/>
            <a:ext cx="569513" cy="796719"/>
            <a:chOff x="1821" y="664"/>
            <a:chExt cx="381" cy="533"/>
          </a:xfrm>
        </p:grpSpPr>
        <p:sp>
          <p:nvSpPr>
            <p:cNvPr id="146" name="Freeform 73"/>
            <p:cNvSpPr/>
            <p:nvPr/>
          </p:nvSpPr>
          <p:spPr bwMode="auto">
            <a:xfrm>
              <a:off x="1821" y="664"/>
              <a:ext cx="361" cy="514"/>
            </a:xfrm>
            <a:custGeom>
              <a:avLst/>
              <a:gdLst>
                <a:gd name="T0" fmla="*/ 18 w 18"/>
                <a:gd name="T1" fmla="*/ 9 h 27"/>
                <a:gd name="T2" fmla="*/ 9 w 18"/>
                <a:gd name="T3" fmla="*/ 27 h 27"/>
                <a:gd name="T4" fmla="*/ 0 w 18"/>
                <a:gd name="T5" fmla="*/ 9 h 27"/>
                <a:gd name="T6" fmla="*/ 9 w 18"/>
                <a:gd name="T7" fmla="*/ 0 h 27"/>
                <a:gd name="T8" fmla="*/ 18 w 18"/>
                <a:gd name="T9" fmla="*/ 9 h 27"/>
              </a:gdLst>
              <a:ahLst/>
              <a:cxnLst>
                <a:cxn ang="0">
                  <a:pos x="T0" y="T1"/>
                </a:cxn>
                <a:cxn ang="0">
                  <a:pos x="T2" y="T3"/>
                </a:cxn>
                <a:cxn ang="0">
                  <a:pos x="T4" y="T5"/>
                </a:cxn>
                <a:cxn ang="0">
                  <a:pos x="T6" y="T7"/>
                </a:cxn>
                <a:cxn ang="0">
                  <a:pos x="T8" y="T9"/>
                </a:cxn>
              </a:cxnLst>
              <a:rect l="0" t="0" r="r" b="b"/>
              <a:pathLst>
                <a:path w="18" h="27">
                  <a:moveTo>
                    <a:pt x="18" y="9"/>
                  </a:moveTo>
                  <a:cubicBezTo>
                    <a:pt x="18" y="14"/>
                    <a:pt x="9" y="27"/>
                    <a:pt x="9" y="27"/>
                  </a:cubicBezTo>
                  <a:cubicBezTo>
                    <a:pt x="9" y="27"/>
                    <a:pt x="0" y="14"/>
                    <a:pt x="0" y="9"/>
                  </a:cubicBezTo>
                  <a:cubicBezTo>
                    <a:pt x="0" y="4"/>
                    <a:pt x="4" y="0"/>
                    <a:pt x="9" y="0"/>
                  </a:cubicBezTo>
                  <a:cubicBezTo>
                    <a:pt x="14" y="0"/>
                    <a:pt x="18" y="4"/>
                    <a:pt x="18"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74"/>
            <p:cNvSpPr>
              <a:spLocks noEditPoints="1"/>
            </p:cNvSpPr>
            <p:nvPr/>
          </p:nvSpPr>
          <p:spPr bwMode="auto">
            <a:xfrm>
              <a:off x="1821" y="664"/>
              <a:ext cx="381" cy="533"/>
            </a:xfrm>
            <a:custGeom>
              <a:avLst/>
              <a:gdLst>
                <a:gd name="T0" fmla="*/ 9 w 19"/>
                <a:gd name="T1" fmla="*/ 28 h 28"/>
                <a:gd name="T2" fmla="*/ 9 w 19"/>
                <a:gd name="T3" fmla="*/ 27 h 28"/>
                <a:gd name="T4" fmla="*/ 0 w 19"/>
                <a:gd name="T5" fmla="*/ 9 h 28"/>
                <a:gd name="T6" fmla="*/ 9 w 19"/>
                <a:gd name="T7" fmla="*/ 0 h 28"/>
                <a:gd name="T8" fmla="*/ 9 w 19"/>
                <a:gd name="T9" fmla="*/ 0 h 28"/>
                <a:gd name="T10" fmla="*/ 16 w 19"/>
                <a:gd name="T11" fmla="*/ 2 h 28"/>
                <a:gd name="T12" fmla="*/ 19 w 19"/>
                <a:gd name="T13" fmla="*/ 9 h 28"/>
                <a:gd name="T14" fmla="*/ 10 w 19"/>
                <a:gd name="T15" fmla="*/ 27 h 28"/>
                <a:gd name="T16" fmla="*/ 9 w 19"/>
                <a:gd name="T17" fmla="*/ 28 h 28"/>
                <a:gd name="T18" fmla="*/ 9 w 19"/>
                <a:gd name="T19" fmla="*/ 1 h 28"/>
                <a:gd name="T20" fmla="*/ 9 w 19"/>
                <a:gd name="T21" fmla="*/ 1 h 28"/>
                <a:gd name="T22" fmla="*/ 1 w 19"/>
                <a:gd name="T23" fmla="*/ 9 h 28"/>
                <a:gd name="T24" fmla="*/ 9 w 19"/>
                <a:gd name="T25" fmla="*/ 26 h 28"/>
                <a:gd name="T26" fmla="*/ 18 w 19"/>
                <a:gd name="T27" fmla="*/ 9 h 28"/>
                <a:gd name="T28" fmla="*/ 15 w 19"/>
                <a:gd name="T29" fmla="*/ 3 h 28"/>
                <a:gd name="T30" fmla="*/ 9 w 19"/>
                <a:gd name="T31" fmla="*/ 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8">
                  <a:moveTo>
                    <a:pt x="9" y="28"/>
                  </a:moveTo>
                  <a:cubicBezTo>
                    <a:pt x="9" y="28"/>
                    <a:pt x="9" y="28"/>
                    <a:pt x="9" y="27"/>
                  </a:cubicBezTo>
                  <a:cubicBezTo>
                    <a:pt x="8" y="27"/>
                    <a:pt x="0" y="14"/>
                    <a:pt x="0" y="9"/>
                  </a:cubicBezTo>
                  <a:cubicBezTo>
                    <a:pt x="0" y="4"/>
                    <a:pt x="4" y="0"/>
                    <a:pt x="9" y="0"/>
                  </a:cubicBezTo>
                  <a:cubicBezTo>
                    <a:pt x="9" y="0"/>
                    <a:pt x="9" y="0"/>
                    <a:pt x="9" y="0"/>
                  </a:cubicBezTo>
                  <a:cubicBezTo>
                    <a:pt x="12" y="0"/>
                    <a:pt x="14" y="1"/>
                    <a:pt x="16" y="2"/>
                  </a:cubicBezTo>
                  <a:cubicBezTo>
                    <a:pt x="18" y="4"/>
                    <a:pt x="19" y="7"/>
                    <a:pt x="19" y="9"/>
                  </a:cubicBezTo>
                  <a:cubicBezTo>
                    <a:pt x="19" y="14"/>
                    <a:pt x="10" y="27"/>
                    <a:pt x="10" y="27"/>
                  </a:cubicBezTo>
                  <a:cubicBezTo>
                    <a:pt x="10" y="28"/>
                    <a:pt x="10" y="28"/>
                    <a:pt x="9" y="28"/>
                  </a:cubicBezTo>
                  <a:close/>
                  <a:moveTo>
                    <a:pt x="9" y="1"/>
                  </a:moveTo>
                  <a:cubicBezTo>
                    <a:pt x="9" y="1"/>
                    <a:pt x="9" y="1"/>
                    <a:pt x="9" y="1"/>
                  </a:cubicBezTo>
                  <a:cubicBezTo>
                    <a:pt x="5" y="1"/>
                    <a:pt x="1" y="5"/>
                    <a:pt x="1" y="9"/>
                  </a:cubicBezTo>
                  <a:cubicBezTo>
                    <a:pt x="1" y="13"/>
                    <a:pt x="7" y="23"/>
                    <a:pt x="9" y="26"/>
                  </a:cubicBezTo>
                  <a:cubicBezTo>
                    <a:pt x="11" y="23"/>
                    <a:pt x="18" y="13"/>
                    <a:pt x="18" y="9"/>
                  </a:cubicBezTo>
                  <a:cubicBezTo>
                    <a:pt x="18" y="7"/>
                    <a:pt x="17" y="5"/>
                    <a:pt x="15" y="3"/>
                  </a:cubicBezTo>
                  <a:cubicBezTo>
                    <a:pt x="14" y="2"/>
                    <a:pt x="12" y="1"/>
                    <a:pt x="9"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Oval 75"/>
            <p:cNvSpPr>
              <a:spLocks noChangeArrowheads="1"/>
            </p:cNvSpPr>
            <p:nvPr/>
          </p:nvSpPr>
          <p:spPr bwMode="auto">
            <a:xfrm>
              <a:off x="1921" y="740"/>
              <a:ext cx="181" cy="19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76"/>
            <p:cNvSpPr>
              <a:spLocks noEditPoints="1"/>
            </p:cNvSpPr>
            <p:nvPr/>
          </p:nvSpPr>
          <p:spPr bwMode="auto">
            <a:xfrm>
              <a:off x="1901" y="740"/>
              <a:ext cx="221" cy="209"/>
            </a:xfrm>
            <a:custGeom>
              <a:avLst/>
              <a:gdLst>
                <a:gd name="T0" fmla="*/ 5 w 11"/>
                <a:gd name="T1" fmla="*/ 11 h 11"/>
                <a:gd name="T2" fmla="*/ 0 w 11"/>
                <a:gd name="T3" fmla="*/ 5 h 11"/>
                <a:gd name="T4" fmla="*/ 5 w 11"/>
                <a:gd name="T5" fmla="*/ 0 h 11"/>
                <a:gd name="T6" fmla="*/ 11 w 11"/>
                <a:gd name="T7" fmla="*/ 5 h 11"/>
                <a:gd name="T8" fmla="*/ 5 w 11"/>
                <a:gd name="T9" fmla="*/ 11 h 11"/>
                <a:gd name="T10" fmla="*/ 5 w 11"/>
                <a:gd name="T11" fmla="*/ 1 h 11"/>
                <a:gd name="T12" fmla="*/ 1 w 11"/>
                <a:gd name="T13" fmla="*/ 5 h 11"/>
                <a:gd name="T14" fmla="*/ 5 w 11"/>
                <a:gd name="T15" fmla="*/ 9 h 11"/>
                <a:gd name="T16" fmla="*/ 9 w 11"/>
                <a:gd name="T17" fmla="*/ 5 h 11"/>
                <a:gd name="T18" fmla="*/ 5 w 11"/>
                <a:gd name="T19"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11">
                  <a:moveTo>
                    <a:pt x="5" y="11"/>
                  </a:moveTo>
                  <a:cubicBezTo>
                    <a:pt x="2" y="11"/>
                    <a:pt x="0" y="8"/>
                    <a:pt x="0" y="5"/>
                  </a:cubicBezTo>
                  <a:cubicBezTo>
                    <a:pt x="0" y="2"/>
                    <a:pt x="2" y="0"/>
                    <a:pt x="5" y="0"/>
                  </a:cubicBezTo>
                  <a:cubicBezTo>
                    <a:pt x="8" y="0"/>
                    <a:pt x="11" y="2"/>
                    <a:pt x="11" y="5"/>
                  </a:cubicBezTo>
                  <a:cubicBezTo>
                    <a:pt x="11" y="8"/>
                    <a:pt x="8" y="11"/>
                    <a:pt x="5" y="11"/>
                  </a:cubicBezTo>
                  <a:close/>
                  <a:moveTo>
                    <a:pt x="5" y="1"/>
                  </a:moveTo>
                  <a:cubicBezTo>
                    <a:pt x="3" y="1"/>
                    <a:pt x="1" y="3"/>
                    <a:pt x="1" y="5"/>
                  </a:cubicBezTo>
                  <a:cubicBezTo>
                    <a:pt x="1" y="7"/>
                    <a:pt x="3" y="9"/>
                    <a:pt x="5" y="9"/>
                  </a:cubicBezTo>
                  <a:cubicBezTo>
                    <a:pt x="8" y="9"/>
                    <a:pt x="9" y="7"/>
                    <a:pt x="9" y="5"/>
                  </a:cubicBezTo>
                  <a:cubicBezTo>
                    <a:pt x="9" y="3"/>
                    <a:pt x="8" y="1"/>
                    <a:pt x="5"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4" name="任意多边形 23"/>
          <p:cNvSpPr/>
          <p:nvPr/>
        </p:nvSpPr>
        <p:spPr>
          <a:xfrm flipH="1">
            <a:off x="10031246" y="5974416"/>
            <a:ext cx="1119154" cy="504881"/>
          </a:xfrm>
          <a:custGeom>
            <a:avLst/>
            <a:gdLst>
              <a:gd name="connsiteX0" fmla="*/ 0 w 1266825"/>
              <a:gd name="connsiteY0" fmla="*/ 609702 h 609702"/>
              <a:gd name="connsiteX1" fmla="*/ 581025 w 1266825"/>
              <a:gd name="connsiteY1" fmla="*/ 102 h 609702"/>
              <a:gd name="connsiteX2" fmla="*/ 1266825 w 1266825"/>
              <a:gd name="connsiteY2" fmla="*/ 571602 h 609702"/>
              <a:gd name="connsiteX0-1" fmla="*/ 0 w 1266825"/>
              <a:gd name="connsiteY0-2" fmla="*/ 609965 h 609965"/>
              <a:gd name="connsiteX1-3" fmla="*/ 581025 w 1266825"/>
              <a:gd name="connsiteY1-4" fmla="*/ 365 h 609965"/>
              <a:gd name="connsiteX2-5" fmla="*/ 1266825 w 1266825"/>
              <a:gd name="connsiteY2-6" fmla="*/ 571865 h 609965"/>
              <a:gd name="connsiteX0-7" fmla="*/ 0 w 1266825"/>
              <a:gd name="connsiteY0-8" fmla="*/ 611668 h 611668"/>
              <a:gd name="connsiteX1-9" fmla="*/ 581025 w 1266825"/>
              <a:gd name="connsiteY1-10" fmla="*/ 2068 h 611668"/>
              <a:gd name="connsiteX2-11" fmla="*/ 1266825 w 1266825"/>
              <a:gd name="connsiteY2-12" fmla="*/ 573568 h 611668"/>
              <a:gd name="connsiteX0-13" fmla="*/ 0 w 1266825"/>
              <a:gd name="connsiteY0-14" fmla="*/ 611900 h 611900"/>
              <a:gd name="connsiteX1-15" fmla="*/ 581025 w 1266825"/>
              <a:gd name="connsiteY1-16" fmla="*/ 2300 h 611900"/>
              <a:gd name="connsiteX2-17" fmla="*/ 1266825 w 1266825"/>
              <a:gd name="connsiteY2-18" fmla="*/ 573800 h 611900"/>
              <a:gd name="connsiteX0-19" fmla="*/ 0 w 1266825"/>
              <a:gd name="connsiteY0-20" fmla="*/ 611900 h 611900"/>
              <a:gd name="connsiteX1-21" fmla="*/ 581025 w 1266825"/>
              <a:gd name="connsiteY1-22" fmla="*/ 2300 h 611900"/>
              <a:gd name="connsiteX2-23" fmla="*/ 1266825 w 1266825"/>
              <a:gd name="connsiteY2-24" fmla="*/ 573800 h 611900"/>
              <a:gd name="connsiteX0-25" fmla="*/ 0 w 1266825"/>
              <a:gd name="connsiteY0-26" fmla="*/ 610174 h 610174"/>
              <a:gd name="connsiteX1-27" fmla="*/ 581025 w 1266825"/>
              <a:gd name="connsiteY1-28" fmla="*/ 574 h 610174"/>
              <a:gd name="connsiteX2-29" fmla="*/ 1266825 w 1266825"/>
              <a:gd name="connsiteY2-30" fmla="*/ 572074 h 610174"/>
            </a:gdLst>
            <a:ahLst/>
            <a:cxnLst>
              <a:cxn ang="0">
                <a:pos x="connsiteX0-1" y="connsiteY0-2"/>
              </a:cxn>
              <a:cxn ang="0">
                <a:pos x="connsiteX1-3" y="connsiteY1-4"/>
              </a:cxn>
              <a:cxn ang="0">
                <a:pos x="connsiteX2-5" y="connsiteY2-6"/>
              </a:cxn>
            </a:cxnLst>
            <a:rect l="l" t="t" r="r" b="b"/>
            <a:pathLst>
              <a:path w="1266825" h="610174">
                <a:moveTo>
                  <a:pt x="0" y="610174"/>
                </a:moveTo>
                <a:cubicBezTo>
                  <a:pt x="51594" y="270449"/>
                  <a:pt x="297579" y="13901"/>
                  <a:pt x="581025" y="574"/>
                </a:cubicBezTo>
                <a:cubicBezTo>
                  <a:pt x="864471" y="-12753"/>
                  <a:pt x="1210468" y="206949"/>
                  <a:pt x="1266825" y="572074"/>
                </a:cubicBezTo>
              </a:path>
            </a:pathLst>
          </a:custGeom>
          <a:noFill/>
          <a:ln w="31750" cap="rnd">
            <a:solidFill>
              <a:schemeClr val="bg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flipH="1">
            <a:off x="11280739" y="6198282"/>
            <a:ext cx="431440" cy="208394"/>
          </a:xfrm>
          <a:custGeom>
            <a:avLst/>
            <a:gdLst>
              <a:gd name="connsiteX0" fmla="*/ 0 w 1266825"/>
              <a:gd name="connsiteY0" fmla="*/ 609702 h 609702"/>
              <a:gd name="connsiteX1" fmla="*/ 581025 w 1266825"/>
              <a:gd name="connsiteY1" fmla="*/ 102 h 609702"/>
              <a:gd name="connsiteX2" fmla="*/ 1266825 w 1266825"/>
              <a:gd name="connsiteY2" fmla="*/ 571602 h 609702"/>
              <a:gd name="connsiteX0-1" fmla="*/ 0 w 1266825"/>
              <a:gd name="connsiteY0-2" fmla="*/ 609965 h 609965"/>
              <a:gd name="connsiteX1-3" fmla="*/ 581025 w 1266825"/>
              <a:gd name="connsiteY1-4" fmla="*/ 365 h 609965"/>
              <a:gd name="connsiteX2-5" fmla="*/ 1266825 w 1266825"/>
              <a:gd name="connsiteY2-6" fmla="*/ 571865 h 609965"/>
              <a:gd name="connsiteX0-7" fmla="*/ 0 w 1266825"/>
              <a:gd name="connsiteY0-8" fmla="*/ 611668 h 611668"/>
              <a:gd name="connsiteX1-9" fmla="*/ 581025 w 1266825"/>
              <a:gd name="connsiteY1-10" fmla="*/ 2068 h 611668"/>
              <a:gd name="connsiteX2-11" fmla="*/ 1266825 w 1266825"/>
              <a:gd name="connsiteY2-12" fmla="*/ 573568 h 611668"/>
              <a:gd name="connsiteX0-13" fmla="*/ 0 w 1266825"/>
              <a:gd name="connsiteY0-14" fmla="*/ 611900 h 611900"/>
              <a:gd name="connsiteX1-15" fmla="*/ 581025 w 1266825"/>
              <a:gd name="connsiteY1-16" fmla="*/ 2300 h 611900"/>
              <a:gd name="connsiteX2-17" fmla="*/ 1266825 w 1266825"/>
              <a:gd name="connsiteY2-18" fmla="*/ 573800 h 611900"/>
              <a:gd name="connsiteX0-19" fmla="*/ 0 w 1266825"/>
              <a:gd name="connsiteY0-20" fmla="*/ 611900 h 611900"/>
              <a:gd name="connsiteX1-21" fmla="*/ 581025 w 1266825"/>
              <a:gd name="connsiteY1-22" fmla="*/ 2300 h 611900"/>
              <a:gd name="connsiteX2-23" fmla="*/ 1266825 w 1266825"/>
              <a:gd name="connsiteY2-24" fmla="*/ 573800 h 611900"/>
            </a:gdLst>
            <a:ahLst/>
            <a:cxnLst>
              <a:cxn ang="0">
                <a:pos x="connsiteX0-1" y="connsiteY0-2"/>
              </a:cxn>
              <a:cxn ang="0">
                <a:pos x="connsiteX1-3" y="connsiteY1-4"/>
              </a:cxn>
              <a:cxn ang="0">
                <a:pos x="connsiteX2-5" y="connsiteY2-6"/>
              </a:cxn>
            </a:cxnLst>
            <a:rect l="l" t="t" r="r" b="b"/>
            <a:pathLst>
              <a:path w="1266825" h="611900">
                <a:moveTo>
                  <a:pt x="0" y="611900"/>
                </a:moveTo>
                <a:cubicBezTo>
                  <a:pt x="51594" y="272175"/>
                  <a:pt x="246063" y="-29450"/>
                  <a:pt x="581025" y="2300"/>
                </a:cubicBezTo>
                <a:cubicBezTo>
                  <a:pt x="915987" y="34050"/>
                  <a:pt x="1210468" y="208675"/>
                  <a:pt x="1266825" y="573800"/>
                </a:cubicBezTo>
              </a:path>
            </a:pathLst>
          </a:custGeom>
          <a:noFill/>
          <a:ln w="31750" cap="rnd">
            <a:solidFill>
              <a:schemeClr val="bg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flipH="1">
            <a:off x="10292711" y="757465"/>
            <a:ext cx="841778" cy="571400"/>
            <a:chOff x="1711856" y="2078071"/>
            <a:chExt cx="1196804" cy="757114"/>
          </a:xfrm>
        </p:grpSpPr>
        <p:sp>
          <p:nvSpPr>
            <p:cNvPr id="27" name="任意多边形 26"/>
            <p:cNvSpPr/>
            <p:nvPr/>
          </p:nvSpPr>
          <p:spPr>
            <a:xfrm>
              <a:off x="1920015" y="2078071"/>
              <a:ext cx="713347" cy="757114"/>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rgbClr val="F7F7F2"/>
            </a:solidFill>
            <a:ln w="28575"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1711856" y="2301388"/>
              <a:ext cx="1196804" cy="338300"/>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9" name="Group 52"/>
          <p:cNvGrpSpPr>
            <a:grpSpLocks noChangeAspect="1"/>
          </p:cNvGrpSpPr>
          <p:nvPr/>
        </p:nvGrpSpPr>
        <p:grpSpPr bwMode="auto">
          <a:xfrm>
            <a:off x="6813124" y="3878786"/>
            <a:ext cx="1398108" cy="2373799"/>
            <a:chOff x="2934" y="598"/>
            <a:chExt cx="1827" cy="3102"/>
          </a:xfrm>
          <a:solidFill>
            <a:srgbClr val="5DC2D0"/>
          </a:solidFill>
        </p:grpSpPr>
        <p:sp>
          <p:nvSpPr>
            <p:cNvPr id="80" name="Freeform 53"/>
            <p:cNvSpPr>
              <a:spLocks noEditPoints="1"/>
            </p:cNvSpPr>
            <p:nvPr/>
          </p:nvSpPr>
          <p:spPr bwMode="auto">
            <a:xfrm>
              <a:off x="2998" y="598"/>
              <a:ext cx="1763" cy="1824"/>
            </a:xfrm>
            <a:custGeom>
              <a:avLst/>
              <a:gdLst>
                <a:gd name="T0" fmla="*/ 721 w 743"/>
                <a:gd name="T1" fmla="*/ 319 h 770"/>
                <a:gd name="T2" fmla="*/ 675 w 743"/>
                <a:gd name="T3" fmla="*/ 201 h 770"/>
                <a:gd name="T4" fmla="*/ 422 w 743"/>
                <a:gd name="T5" fmla="*/ 20 h 770"/>
                <a:gd name="T6" fmla="*/ 147 w 743"/>
                <a:gd name="T7" fmla="*/ 110 h 770"/>
                <a:gd name="T8" fmla="*/ 115 w 743"/>
                <a:gd name="T9" fmla="*/ 154 h 770"/>
                <a:gd name="T10" fmla="*/ 47 w 743"/>
                <a:gd name="T11" fmla="*/ 253 h 770"/>
                <a:gd name="T12" fmla="*/ 58 w 743"/>
                <a:gd name="T13" fmla="*/ 566 h 770"/>
                <a:gd name="T14" fmla="*/ 158 w 743"/>
                <a:gd name="T15" fmla="*/ 685 h 770"/>
                <a:gd name="T16" fmla="*/ 312 w 743"/>
                <a:gd name="T17" fmla="*/ 738 h 770"/>
                <a:gd name="T18" fmla="*/ 316 w 743"/>
                <a:gd name="T19" fmla="*/ 738 h 770"/>
                <a:gd name="T20" fmla="*/ 709 w 743"/>
                <a:gd name="T21" fmla="*/ 550 h 770"/>
                <a:gd name="T22" fmla="*/ 728 w 743"/>
                <a:gd name="T23" fmla="*/ 483 h 770"/>
                <a:gd name="T24" fmla="*/ 721 w 743"/>
                <a:gd name="T25" fmla="*/ 319 h 770"/>
                <a:gd name="T26" fmla="*/ 464 w 743"/>
                <a:gd name="T27" fmla="*/ 704 h 770"/>
                <a:gd name="T28" fmla="*/ 132 w 743"/>
                <a:gd name="T29" fmla="*/ 602 h 770"/>
                <a:gd name="T30" fmla="*/ 78 w 743"/>
                <a:gd name="T31" fmla="*/ 279 h 770"/>
                <a:gd name="T32" fmla="*/ 91 w 743"/>
                <a:gd name="T33" fmla="*/ 241 h 770"/>
                <a:gd name="T34" fmla="*/ 222 w 743"/>
                <a:gd name="T35" fmla="*/ 93 h 770"/>
                <a:gd name="T36" fmla="*/ 365 w 743"/>
                <a:gd name="T37" fmla="*/ 51 h 770"/>
                <a:gd name="T38" fmla="*/ 548 w 743"/>
                <a:gd name="T39" fmla="*/ 116 h 770"/>
                <a:gd name="T40" fmla="*/ 712 w 743"/>
                <a:gd name="T41" fmla="*/ 354 h 770"/>
                <a:gd name="T42" fmla="*/ 713 w 743"/>
                <a:gd name="T43" fmla="*/ 466 h 770"/>
                <a:gd name="T44" fmla="*/ 464 w 743"/>
                <a:gd name="T45" fmla="*/ 704 h 770"/>
                <a:gd name="T46" fmla="*/ 612 w 743"/>
                <a:gd name="T47" fmla="*/ 145 h 770"/>
                <a:gd name="T48" fmla="*/ 622 w 743"/>
                <a:gd name="T49" fmla="*/ 156 h 770"/>
                <a:gd name="T50" fmla="*/ 313 w 743"/>
                <a:gd name="T51" fmla="*/ 39 h 770"/>
                <a:gd name="T52" fmla="*/ 195 w 743"/>
                <a:gd name="T53" fmla="*/ 88 h 770"/>
                <a:gd name="T54" fmla="*/ 290 w 743"/>
                <a:gd name="T55" fmla="*/ 39 h 770"/>
                <a:gd name="T56" fmla="*/ 612 w 743"/>
                <a:gd name="T57" fmla="*/ 145 h 770"/>
                <a:gd name="T58" fmla="*/ 38 w 743"/>
                <a:gd name="T59" fmla="*/ 443 h 770"/>
                <a:gd name="T60" fmla="*/ 58 w 743"/>
                <a:gd name="T61" fmla="*/ 270 h 770"/>
                <a:gd name="T62" fmla="*/ 71 w 743"/>
                <a:gd name="T63" fmla="*/ 244 h 770"/>
                <a:gd name="T64" fmla="*/ 41 w 743"/>
                <a:gd name="T65" fmla="*/ 402 h 770"/>
                <a:gd name="T66" fmla="*/ 97 w 743"/>
                <a:gd name="T67" fmla="*/ 583 h 770"/>
                <a:gd name="T68" fmla="*/ 146 w 743"/>
                <a:gd name="T69" fmla="*/ 647 h 770"/>
                <a:gd name="T70" fmla="*/ 179 w 743"/>
                <a:gd name="T71" fmla="*/ 676 h 770"/>
                <a:gd name="T72" fmla="*/ 38 w 743"/>
                <a:gd name="T73" fmla="*/ 443 h 770"/>
                <a:gd name="T74" fmla="*/ 627 w 743"/>
                <a:gd name="T75" fmla="*/ 645 h 770"/>
                <a:gd name="T76" fmla="*/ 623 w 743"/>
                <a:gd name="T77" fmla="*/ 641 h 770"/>
                <a:gd name="T78" fmla="*/ 671 w 743"/>
                <a:gd name="T79" fmla="*/ 592 h 770"/>
                <a:gd name="T80" fmla="*/ 627 w 743"/>
                <a:gd name="T81" fmla="*/ 645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43" h="770">
                  <a:moveTo>
                    <a:pt x="721" y="319"/>
                  </a:moveTo>
                  <a:cubicBezTo>
                    <a:pt x="712" y="277"/>
                    <a:pt x="696" y="236"/>
                    <a:pt x="675" y="201"/>
                  </a:cubicBezTo>
                  <a:cubicBezTo>
                    <a:pt x="621" y="110"/>
                    <a:pt x="526" y="40"/>
                    <a:pt x="422" y="20"/>
                  </a:cubicBezTo>
                  <a:cubicBezTo>
                    <a:pt x="319" y="0"/>
                    <a:pt x="217" y="30"/>
                    <a:pt x="147" y="110"/>
                  </a:cubicBezTo>
                  <a:cubicBezTo>
                    <a:pt x="136" y="124"/>
                    <a:pt x="125" y="139"/>
                    <a:pt x="115" y="154"/>
                  </a:cubicBezTo>
                  <a:cubicBezTo>
                    <a:pt x="87" y="184"/>
                    <a:pt x="63" y="218"/>
                    <a:pt x="47" y="253"/>
                  </a:cubicBezTo>
                  <a:cubicBezTo>
                    <a:pt x="0" y="351"/>
                    <a:pt x="11" y="469"/>
                    <a:pt x="58" y="566"/>
                  </a:cubicBezTo>
                  <a:cubicBezTo>
                    <a:pt x="81" y="613"/>
                    <a:pt x="115" y="655"/>
                    <a:pt x="158" y="685"/>
                  </a:cubicBezTo>
                  <a:cubicBezTo>
                    <a:pt x="202" y="717"/>
                    <a:pt x="258" y="731"/>
                    <a:pt x="312" y="738"/>
                  </a:cubicBezTo>
                  <a:cubicBezTo>
                    <a:pt x="313" y="738"/>
                    <a:pt x="315" y="738"/>
                    <a:pt x="316" y="738"/>
                  </a:cubicBezTo>
                  <a:cubicBezTo>
                    <a:pt x="471" y="770"/>
                    <a:pt x="647" y="704"/>
                    <a:pt x="709" y="550"/>
                  </a:cubicBezTo>
                  <a:cubicBezTo>
                    <a:pt x="718" y="528"/>
                    <a:pt x="724" y="506"/>
                    <a:pt x="728" y="483"/>
                  </a:cubicBezTo>
                  <a:cubicBezTo>
                    <a:pt x="743" y="428"/>
                    <a:pt x="738" y="372"/>
                    <a:pt x="721" y="319"/>
                  </a:cubicBezTo>
                  <a:close/>
                  <a:moveTo>
                    <a:pt x="464" y="704"/>
                  </a:moveTo>
                  <a:cubicBezTo>
                    <a:pt x="342" y="739"/>
                    <a:pt x="216" y="697"/>
                    <a:pt x="132" y="602"/>
                  </a:cubicBezTo>
                  <a:cubicBezTo>
                    <a:pt x="51" y="511"/>
                    <a:pt x="45" y="392"/>
                    <a:pt x="78" y="279"/>
                  </a:cubicBezTo>
                  <a:cubicBezTo>
                    <a:pt x="82" y="266"/>
                    <a:pt x="86" y="254"/>
                    <a:pt x="91" y="241"/>
                  </a:cubicBezTo>
                  <a:cubicBezTo>
                    <a:pt x="121" y="182"/>
                    <a:pt x="170" y="134"/>
                    <a:pt x="222" y="93"/>
                  </a:cubicBezTo>
                  <a:cubicBezTo>
                    <a:pt x="266" y="68"/>
                    <a:pt x="314" y="53"/>
                    <a:pt x="365" y="51"/>
                  </a:cubicBezTo>
                  <a:cubicBezTo>
                    <a:pt x="432" y="49"/>
                    <a:pt x="494" y="78"/>
                    <a:pt x="548" y="116"/>
                  </a:cubicBezTo>
                  <a:cubicBezTo>
                    <a:pt x="627" y="172"/>
                    <a:pt x="692" y="258"/>
                    <a:pt x="712" y="354"/>
                  </a:cubicBezTo>
                  <a:cubicBezTo>
                    <a:pt x="717" y="391"/>
                    <a:pt x="718" y="429"/>
                    <a:pt x="713" y="466"/>
                  </a:cubicBezTo>
                  <a:cubicBezTo>
                    <a:pt x="691" y="587"/>
                    <a:pt x="575" y="671"/>
                    <a:pt x="464" y="704"/>
                  </a:cubicBezTo>
                  <a:close/>
                  <a:moveTo>
                    <a:pt x="612" y="145"/>
                  </a:moveTo>
                  <a:cubicBezTo>
                    <a:pt x="615" y="149"/>
                    <a:pt x="619" y="152"/>
                    <a:pt x="622" y="156"/>
                  </a:cubicBezTo>
                  <a:cubicBezTo>
                    <a:pt x="542" y="72"/>
                    <a:pt x="430" y="17"/>
                    <a:pt x="313" y="39"/>
                  </a:cubicBezTo>
                  <a:cubicBezTo>
                    <a:pt x="272" y="47"/>
                    <a:pt x="232" y="64"/>
                    <a:pt x="195" y="88"/>
                  </a:cubicBezTo>
                  <a:cubicBezTo>
                    <a:pt x="222" y="65"/>
                    <a:pt x="254" y="48"/>
                    <a:pt x="290" y="39"/>
                  </a:cubicBezTo>
                  <a:cubicBezTo>
                    <a:pt x="407" y="8"/>
                    <a:pt x="530" y="61"/>
                    <a:pt x="612" y="145"/>
                  </a:cubicBezTo>
                  <a:close/>
                  <a:moveTo>
                    <a:pt x="38" y="443"/>
                  </a:moveTo>
                  <a:cubicBezTo>
                    <a:pt x="29" y="385"/>
                    <a:pt x="36" y="325"/>
                    <a:pt x="58" y="270"/>
                  </a:cubicBezTo>
                  <a:cubicBezTo>
                    <a:pt x="62" y="261"/>
                    <a:pt x="66" y="253"/>
                    <a:pt x="71" y="244"/>
                  </a:cubicBezTo>
                  <a:cubicBezTo>
                    <a:pt x="52" y="295"/>
                    <a:pt x="42" y="350"/>
                    <a:pt x="41" y="402"/>
                  </a:cubicBezTo>
                  <a:cubicBezTo>
                    <a:pt x="40" y="468"/>
                    <a:pt x="61" y="531"/>
                    <a:pt x="97" y="583"/>
                  </a:cubicBezTo>
                  <a:cubicBezTo>
                    <a:pt x="111" y="606"/>
                    <a:pt x="127" y="628"/>
                    <a:pt x="146" y="647"/>
                  </a:cubicBezTo>
                  <a:cubicBezTo>
                    <a:pt x="156" y="658"/>
                    <a:pt x="167" y="667"/>
                    <a:pt x="179" y="676"/>
                  </a:cubicBezTo>
                  <a:cubicBezTo>
                    <a:pt x="100" y="627"/>
                    <a:pt x="52" y="538"/>
                    <a:pt x="38" y="443"/>
                  </a:cubicBezTo>
                  <a:close/>
                  <a:moveTo>
                    <a:pt x="627" y="645"/>
                  </a:moveTo>
                  <a:cubicBezTo>
                    <a:pt x="626" y="643"/>
                    <a:pt x="625" y="641"/>
                    <a:pt x="623" y="641"/>
                  </a:cubicBezTo>
                  <a:cubicBezTo>
                    <a:pt x="641" y="626"/>
                    <a:pt x="657" y="610"/>
                    <a:pt x="671" y="592"/>
                  </a:cubicBezTo>
                  <a:cubicBezTo>
                    <a:pt x="659" y="612"/>
                    <a:pt x="644" y="629"/>
                    <a:pt x="627" y="6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54"/>
            <p:cNvSpPr>
              <a:spLocks noEditPoints="1"/>
            </p:cNvSpPr>
            <p:nvPr/>
          </p:nvSpPr>
          <p:spPr bwMode="auto">
            <a:xfrm>
              <a:off x="2934" y="660"/>
              <a:ext cx="524" cy="312"/>
            </a:xfrm>
            <a:custGeom>
              <a:avLst/>
              <a:gdLst>
                <a:gd name="T0" fmla="*/ 208 w 221"/>
                <a:gd name="T1" fmla="*/ 28 h 132"/>
                <a:gd name="T2" fmla="*/ 215 w 221"/>
                <a:gd name="T3" fmla="*/ 18 h 132"/>
                <a:gd name="T4" fmla="*/ 202 w 221"/>
                <a:gd name="T5" fmla="*/ 9 h 132"/>
                <a:gd name="T6" fmla="*/ 167 w 221"/>
                <a:gd name="T7" fmla="*/ 64 h 132"/>
                <a:gd name="T8" fmla="*/ 161 w 221"/>
                <a:gd name="T9" fmla="*/ 76 h 132"/>
                <a:gd name="T10" fmla="*/ 160 w 221"/>
                <a:gd name="T11" fmla="*/ 30 h 132"/>
                <a:gd name="T12" fmla="*/ 145 w 221"/>
                <a:gd name="T13" fmla="*/ 29 h 132"/>
                <a:gd name="T14" fmla="*/ 143 w 221"/>
                <a:gd name="T15" fmla="*/ 54 h 132"/>
                <a:gd name="T16" fmla="*/ 138 w 221"/>
                <a:gd name="T17" fmla="*/ 30 h 132"/>
                <a:gd name="T18" fmla="*/ 138 w 221"/>
                <a:gd name="T19" fmla="*/ 10 h 132"/>
                <a:gd name="T20" fmla="*/ 122 w 221"/>
                <a:gd name="T21" fmla="*/ 11 h 132"/>
                <a:gd name="T22" fmla="*/ 122 w 221"/>
                <a:gd name="T23" fmla="*/ 33 h 132"/>
                <a:gd name="T24" fmla="*/ 128 w 221"/>
                <a:gd name="T25" fmla="*/ 82 h 132"/>
                <a:gd name="T26" fmla="*/ 90 w 221"/>
                <a:gd name="T27" fmla="*/ 75 h 132"/>
                <a:gd name="T28" fmla="*/ 81 w 221"/>
                <a:gd name="T29" fmla="*/ 88 h 132"/>
                <a:gd name="T30" fmla="*/ 9 w 221"/>
                <a:gd name="T31" fmla="*/ 101 h 132"/>
                <a:gd name="T32" fmla="*/ 10 w 221"/>
                <a:gd name="T33" fmla="*/ 117 h 132"/>
                <a:gd name="T34" fmla="*/ 151 w 221"/>
                <a:gd name="T35" fmla="*/ 130 h 132"/>
                <a:gd name="T36" fmla="*/ 156 w 221"/>
                <a:gd name="T37" fmla="*/ 117 h 132"/>
                <a:gd name="T38" fmla="*/ 163 w 221"/>
                <a:gd name="T39" fmla="*/ 112 h 132"/>
                <a:gd name="T40" fmla="*/ 168 w 221"/>
                <a:gd name="T41" fmla="*/ 113 h 132"/>
                <a:gd name="T42" fmla="*/ 175 w 221"/>
                <a:gd name="T43" fmla="*/ 98 h 132"/>
                <a:gd name="T44" fmla="*/ 174 w 221"/>
                <a:gd name="T45" fmla="*/ 98 h 132"/>
                <a:gd name="T46" fmla="*/ 213 w 221"/>
                <a:gd name="T47" fmla="*/ 40 h 132"/>
                <a:gd name="T48" fmla="*/ 208 w 221"/>
                <a:gd name="T49" fmla="*/ 28 h 132"/>
                <a:gd name="T50" fmla="*/ 56 w 221"/>
                <a:gd name="T51" fmla="*/ 107 h 132"/>
                <a:gd name="T52" fmla="*/ 146 w 221"/>
                <a:gd name="T53" fmla="*/ 107 h 132"/>
                <a:gd name="T54" fmla="*/ 148 w 221"/>
                <a:gd name="T55" fmla="*/ 113 h 132"/>
                <a:gd name="T56" fmla="*/ 150 w 221"/>
                <a:gd name="T57" fmla="*/ 115 h 132"/>
                <a:gd name="T58" fmla="*/ 56 w 221"/>
                <a:gd name="T59" fmla="*/ 10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1" h="132">
                  <a:moveTo>
                    <a:pt x="208" y="28"/>
                  </a:moveTo>
                  <a:cubicBezTo>
                    <a:pt x="210" y="25"/>
                    <a:pt x="213" y="21"/>
                    <a:pt x="215" y="18"/>
                  </a:cubicBezTo>
                  <a:cubicBezTo>
                    <a:pt x="221" y="10"/>
                    <a:pt x="209" y="2"/>
                    <a:pt x="202" y="9"/>
                  </a:cubicBezTo>
                  <a:cubicBezTo>
                    <a:pt x="188" y="26"/>
                    <a:pt x="177" y="44"/>
                    <a:pt x="167" y="64"/>
                  </a:cubicBezTo>
                  <a:cubicBezTo>
                    <a:pt x="165" y="68"/>
                    <a:pt x="163" y="72"/>
                    <a:pt x="161" y="76"/>
                  </a:cubicBezTo>
                  <a:cubicBezTo>
                    <a:pt x="160" y="61"/>
                    <a:pt x="159" y="45"/>
                    <a:pt x="160" y="30"/>
                  </a:cubicBezTo>
                  <a:cubicBezTo>
                    <a:pt x="160" y="20"/>
                    <a:pt x="145" y="19"/>
                    <a:pt x="145" y="29"/>
                  </a:cubicBezTo>
                  <a:cubicBezTo>
                    <a:pt x="144" y="37"/>
                    <a:pt x="143" y="46"/>
                    <a:pt x="143" y="54"/>
                  </a:cubicBezTo>
                  <a:cubicBezTo>
                    <a:pt x="141" y="46"/>
                    <a:pt x="139" y="38"/>
                    <a:pt x="138" y="30"/>
                  </a:cubicBezTo>
                  <a:cubicBezTo>
                    <a:pt x="138" y="21"/>
                    <a:pt x="138" y="14"/>
                    <a:pt x="138" y="10"/>
                  </a:cubicBezTo>
                  <a:cubicBezTo>
                    <a:pt x="137" y="0"/>
                    <a:pt x="122" y="2"/>
                    <a:pt x="122" y="11"/>
                  </a:cubicBezTo>
                  <a:cubicBezTo>
                    <a:pt x="121" y="18"/>
                    <a:pt x="122" y="26"/>
                    <a:pt x="122" y="33"/>
                  </a:cubicBezTo>
                  <a:cubicBezTo>
                    <a:pt x="123" y="48"/>
                    <a:pt x="123" y="67"/>
                    <a:pt x="128" y="82"/>
                  </a:cubicBezTo>
                  <a:cubicBezTo>
                    <a:pt x="115" y="80"/>
                    <a:pt x="102" y="78"/>
                    <a:pt x="90" y="75"/>
                  </a:cubicBezTo>
                  <a:cubicBezTo>
                    <a:pt x="81" y="72"/>
                    <a:pt x="77" y="82"/>
                    <a:pt x="81" y="88"/>
                  </a:cubicBezTo>
                  <a:cubicBezTo>
                    <a:pt x="57" y="89"/>
                    <a:pt x="32" y="94"/>
                    <a:pt x="9" y="101"/>
                  </a:cubicBezTo>
                  <a:cubicBezTo>
                    <a:pt x="0" y="104"/>
                    <a:pt x="0" y="116"/>
                    <a:pt x="10" y="117"/>
                  </a:cubicBezTo>
                  <a:cubicBezTo>
                    <a:pt x="56" y="125"/>
                    <a:pt x="104" y="132"/>
                    <a:pt x="151" y="130"/>
                  </a:cubicBezTo>
                  <a:cubicBezTo>
                    <a:pt x="158" y="130"/>
                    <a:pt x="160" y="121"/>
                    <a:pt x="156" y="117"/>
                  </a:cubicBezTo>
                  <a:cubicBezTo>
                    <a:pt x="159" y="117"/>
                    <a:pt x="162" y="115"/>
                    <a:pt x="163" y="112"/>
                  </a:cubicBezTo>
                  <a:cubicBezTo>
                    <a:pt x="165" y="112"/>
                    <a:pt x="166" y="113"/>
                    <a:pt x="168" y="113"/>
                  </a:cubicBezTo>
                  <a:cubicBezTo>
                    <a:pt x="177" y="116"/>
                    <a:pt x="183" y="103"/>
                    <a:pt x="175" y="98"/>
                  </a:cubicBezTo>
                  <a:cubicBezTo>
                    <a:pt x="175" y="98"/>
                    <a:pt x="174" y="98"/>
                    <a:pt x="174" y="98"/>
                  </a:cubicBezTo>
                  <a:cubicBezTo>
                    <a:pt x="185" y="77"/>
                    <a:pt x="198" y="59"/>
                    <a:pt x="213" y="40"/>
                  </a:cubicBezTo>
                  <a:cubicBezTo>
                    <a:pt x="217" y="35"/>
                    <a:pt x="213" y="29"/>
                    <a:pt x="208" y="28"/>
                  </a:cubicBezTo>
                  <a:close/>
                  <a:moveTo>
                    <a:pt x="56" y="107"/>
                  </a:moveTo>
                  <a:cubicBezTo>
                    <a:pt x="86" y="102"/>
                    <a:pt x="116" y="102"/>
                    <a:pt x="146" y="107"/>
                  </a:cubicBezTo>
                  <a:cubicBezTo>
                    <a:pt x="146" y="109"/>
                    <a:pt x="147" y="111"/>
                    <a:pt x="148" y="113"/>
                  </a:cubicBezTo>
                  <a:cubicBezTo>
                    <a:pt x="148" y="114"/>
                    <a:pt x="149" y="115"/>
                    <a:pt x="150" y="115"/>
                  </a:cubicBezTo>
                  <a:cubicBezTo>
                    <a:pt x="118" y="113"/>
                    <a:pt x="87" y="111"/>
                    <a:pt x="56"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55"/>
            <p:cNvSpPr/>
            <p:nvPr/>
          </p:nvSpPr>
          <p:spPr bwMode="auto">
            <a:xfrm>
              <a:off x="3660" y="1171"/>
              <a:ext cx="76" cy="308"/>
            </a:xfrm>
            <a:custGeom>
              <a:avLst/>
              <a:gdLst>
                <a:gd name="T0" fmla="*/ 28 w 32"/>
                <a:gd name="T1" fmla="*/ 81 h 130"/>
                <a:gd name="T2" fmla="*/ 25 w 32"/>
                <a:gd name="T3" fmla="*/ 10 h 130"/>
                <a:gd name="T4" fmla="*/ 12 w 32"/>
                <a:gd name="T5" fmla="*/ 9 h 130"/>
                <a:gd name="T6" fmla="*/ 9 w 32"/>
                <a:gd name="T7" fmla="*/ 25 h 130"/>
                <a:gd name="T8" fmla="*/ 2 w 32"/>
                <a:gd name="T9" fmla="*/ 49 h 130"/>
                <a:gd name="T10" fmla="*/ 5 w 32"/>
                <a:gd name="T11" fmla="*/ 117 h 130"/>
                <a:gd name="T12" fmla="*/ 16 w 32"/>
                <a:gd name="T13" fmla="*/ 123 h 130"/>
                <a:gd name="T14" fmla="*/ 17 w 32"/>
                <a:gd name="T15" fmla="*/ 125 h 130"/>
                <a:gd name="T16" fmla="*/ 17 w 32"/>
                <a:gd name="T17" fmla="*/ 125 h 130"/>
                <a:gd name="T18" fmla="*/ 27 w 32"/>
                <a:gd name="T19" fmla="*/ 125 h 130"/>
                <a:gd name="T20" fmla="*/ 28 w 32"/>
                <a:gd name="T21" fmla="*/ 8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130">
                  <a:moveTo>
                    <a:pt x="28" y="81"/>
                  </a:moveTo>
                  <a:cubicBezTo>
                    <a:pt x="27" y="57"/>
                    <a:pt x="26" y="33"/>
                    <a:pt x="25" y="10"/>
                  </a:cubicBezTo>
                  <a:cubicBezTo>
                    <a:pt x="25" y="1"/>
                    <a:pt x="13" y="0"/>
                    <a:pt x="12" y="9"/>
                  </a:cubicBezTo>
                  <a:cubicBezTo>
                    <a:pt x="11" y="14"/>
                    <a:pt x="10" y="20"/>
                    <a:pt x="9" y="25"/>
                  </a:cubicBezTo>
                  <a:cubicBezTo>
                    <a:pt x="5" y="31"/>
                    <a:pt x="3" y="45"/>
                    <a:pt x="2" y="49"/>
                  </a:cubicBezTo>
                  <a:cubicBezTo>
                    <a:pt x="0" y="71"/>
                    <a:pt x="1" y="96"/>
                    <a:pt x="5" y="117"/>
                  </a:cubicBezTo>
                  <a:cubicBezTo>
                    <a:pt x="7" y="123"/>
                    <a:pt x="11" y="124"/>
                    <a:pt x="16" y="123"/>
                  </a:cubicBezTo>
                  <a:cubicBezTo>
                    <a:pt x="16" y="124"/>
                    <a:pt x="16" y="125"/>
                    <a:pt x="17" y="125"/>
                  </a:cubicBezTo>
                  <a:cubicBezTo>
                    <a:pt x="17" y="125"/>
                    <a:pt x="17" y="125"/>
                    <a:pt x="17" y="125"/>
                  </a:cubicBezTo>
                  <a:cubicBezTo>
                    <a:pt x="19" y="128"/>
                    <a:pt x="24" y="130"/>
                    <a:pt x="27" y="125"/>
                  </a:cubicBezTo>
                  <a:cubicBezTo>
                    <a:pt x="32" y="115"/>
                    <a:pt x="29" y="95"/>
                    <a:pt x="28"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56"/>
            <p:cNvSpPr>
              <a:spLocks noEditPoints="1"/>
            </p:cNvSpPr>
            <p:nvPr/>
          </p:nvSpPr>
          <p:spPr bwMode="auto">
            <a:xfrm>
              <a:off x="3956" y="1157"/>
              <a:ext cx="105" cy="306"/>
            </a:xfrm>
            <a:custGeom>
              <a:avLst/>
              <a:gdLst>
                <a:gd name="T0" fmla="*/ 30 w 44"/>
                <a:gd name="T1" fmla="*/ 7 h 129"/>
                <a:gd name="T2" fmla="*/ 17 w 44"/>
                <a:gd name="T3" fmla="*/ 9 h 129"/>
                <a:gd name="T4" fmla="*/ 16 w 44"/>
                <a:gd name="T5" fmla="*/ 20 h 129"/>
                <a:gd name="T6" fmla="*/ 15 w 44"/>
                <a:gd name="T7" fmla="*/ 12 h 129"/>
                <a:gd name="T8" fmla="*/ 9 w 44"/>
                <a:gd name="T9" fmla="*/ 12 h 129"/>
                <a:gd name="T10" fmla="*/ 11 w 44"/>
                <a:gd name="T11" fmla="*/ 114 h 129"/>
                <a:gd name="T12" fmla="*/ 11 w 44"/>
                <a:gd name="T13" fmla="*/ 115 h 129"/>
                <a:gd name="T14" fmla="*/ 11 w 44"/>
                <a:gd name="T15" fmla="*/ 115 h 129"/>
                <a:gd name="T16" fmla="*/ 11 w 44"/>
                <a:gd name="T17" fmla="*/ 117 h 129"/>
                <a:gd name="T18" fmla="*/ 24 w 44"/>
                <a:gd name="T19" fmla="*/ 119 h 129"/>
                <a:gd name="T20" fmla="*/ 39 w 44"/>
                <a:gd name="T21" fmla="*/ 119 h 129"/>
                <a:gd name="T22" fmla="*/ 30 w 44"/>
                <a:gd name="T23" fmla="*/ 7 h 129"/>
                <a:gd name="T24" fmla="*/ 23 w 44"/>
                <a:gd name="T25" fmla="*/ 42 h 129"/>
                <a:gd name="T26" fmla="*/ 24 w 44"/>
                <a:gd name="T27" fmla="*/ 103 h 129"/>
                <a:gd name="T28" fmla="*/ 23 w 44"/>
                <a:gd name="T29" fmla="*/ 42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129">
                  <a:moveTo>
                    <a:pt x="30" y="7"/>
                  </a:moveTo>
                  <a:cubicBezTo>
                    <a:pt x="27" y="0"/>
                    <a:pt x="17" y="3"/>
                    <a:pt x="17" y="9"/>
                  </a:cubicBezTo>
                  <a:cubicBezTo>
                    <a:pt x="17" y="13"/>
                    <a:pt x="16" y="16"/>
                    <a:pt x="16" y="20"/>
                  </a:cubicBezTo>
                  <a:cubicBezTo>
                    <a:pt x="15" y="17"/>
                    <a:pt x="15" y="15"/>
                    <a:pt x="15" y="12"/>
                  </a:cubicBezTo>
                  <a:cubicBezTo>
                    <a:pt x="14" y="9"/>
                    <a:pt x="10" y="9"/>
                    <a:pt x="9" y="12"/>
                  </a:cubicBezTo>
                  <a:cubicBezTo>
                    <a:pt x="0" y="43"/>
                    <a:pt x="0" y="82"/>
                    <a:pt x="11" y="114"/>
                  </a:cubicBezTo>
                  <a:cubicBezTo>
                    <a:pt x="11" y="114"/>
                    <a:pt x="11" y="114"/>
                    <a:pt x="11" y="115"/>
                  </a:cubicBezTo>
                  <a:cubicBezTo>
                    <a:pt x="11" y="115"/>
                    <a:pt x="11" y="115"/>
                    <a:pt x="11" y="115"/>
                  </a:cubicBezTo>
                  <a:cubicBezTo>
                    <a:pt x="11" y="115"/>
                    <a:pt x="11" y="116"/>
                    <a:pt x="11" y="117"/>
                  </a:cubicBezTo>
                  <a:cubicBezTo>
                    <a:pt x="13" y="122"/>
                    <a:pt x="20" y="122"/>
                    <a:pt x="24" y="119"/>
                  </a:cubicBezTo>
                  <a:cubicBezTo>
                    <a:pt x="24" y="128"/>
                    <a:pt x="39" y="129"/>
                    <a:pt x="39" y="119"/>
                  </a:cubicBezTo>
                  <a:cubicBezTo>
                    <a:pt x="42" y="83"/>
                    <a:pt x="44" y="42"/>
                    <a:pt x="30" y="7"/>
                  </a:cubicBezTo>
                  <a:close/>
                  <a:moveTo>
                    <a:pt x="23" y="42"/>
                  </a:moveTo>
                  <a:cubicBezTo>
                    <a:pt x="25" y="62"/>
                    <a:pt x="25" y="83"/>
                    <a:pt x="24" y="103"/>
                  </a:cubicBezTo>
                  <a:cubicBezTo>
                    <a:pt x="20" y="84"/>
                    <a:pt x="20" y="63"/>
                    <a:pt x="2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57"/>
            <p:cNvSpPr/>
            <p:nvPr/>
          </p:nvSpPr>
          <p:spPr bwMode="auto">
            <a:xfrm>
              <a:off x="3415" y="2306"/>
              <a:ext cx="370" cy="1264"/>
            </a:xfrm>
            <a:custGeom>
              <a:avLst/>
              <a:gdLst>
                <a:gd name="T0" fmla="*/ 141 w 156"/>
                <a:gd name="T1" fmla="*/ 7 h 534"/>
                <a:gd name="T2" fmla="*/ 77 w 156"/>
                <a:gd name="T3" fmla="*/ 160 h 534"/>
                <a:gd name="T4" fmla="*/ 46 w 156"/>
                <a:gd name="T5" fmla="*/ 263 h 534"/>
                <a:gd name="T6" fmla="*/ 47 w 156"/>
                <a:gd name="T7" fmla="*/ 254 h 534"/>
                <a:gd name="T8" fmla="*/ 130 w 156"/>
                <a:gd name="T9" fmla="*/ 9 h 534"/>
                <a:gd name="T10" fmla="*/ 126 w 156"/>
                <a:gd name="T11" fmla="*/ 5 h 534"/>
                <a:gd name="T12" fmla="*/ 36 w 156"/>
                <a:gd name="T13" fmla="*/ 243 h 534"/>
                <a:gd name="T14" fmla="*/ 16 w 156"/>
                <a:gd name="T15" fmla="*/ 372 h 534"/>
                <a:gd name="T16" fmla="*/ 1 w 156"/>
                <a:gd name="T17" fmla="*/ 505 h 534"/>
                <a:gd name="T18" fmla="*/ 16 w 156"/>
                <a:gd name="T19" fmla="*/ 507 h 534"/>
                <a:gd name="T20" fmla="*/ 38 w 156"/>
                <a:gd name="T21" fmla="*/ 366 h 534"/>
                <a:gd name="T22" fmla="*/ 37 w 156"/>
                <a:gd name="T23" fmla="*/ 371 h 534"/>
                <a:gd name="T24" fmla="*/ 16 w 156"/>
                <a:gd name="T25" fmla="*/ 520 h 534"/>
                <a:gd name="T26" fmla="*/ 32 w 156"/>
                <a:gd name="T27" fmla="*/ 524 h 534"/>
                <a:gd name="T28" fmla="*/ 51 w 156"/>
                <a:gd name="T29" fmla="*/ 385 h 534"/>
                <a:gd name="T30" fmla="*/ 77 w 156"/>
                <a:gd name="T31" fmla="*/ 241 h 534"/>
                <a:gd name="T32" fmla="*/ 92 w 156"/>
                <a:gd name="T33" fmla="*/ 161 h 534"/>
                <a:gd name="T34" fmla="*/ 153 w 156"/>
                <a:gd name="T35" fmla="*/ 16 h 534"/>
                <a:gd name="T36" fmla="*/ 141 w 156"/>
                <a:gd name="T37" fmla="*/ 7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6" h="534">
                  <a:moveTo>
                    <a:pt x="141" y="7"/>
                  </a:moveTo>
                  <a:cubicBezTo>
                    <a:pt x="104" y="49"/>
                    <a:pt x="88" y="105"/>
                    <a:pt x="77" y="160"/>
                  </a:cubicBezTo>
                  <a:cubicBezTo>
                    <a:pt x="65" y="194"/>
                    <a:pt x="55" y="228"/>
                    <a:pt x="46" y="263"/>
                  </a:cubicBezTo>
                  <a:cubicBezTo>
                    <a:pt x="46" y="260"/>
                    <a:pt x="47" y="257"/>
                    <a:pt x="47" y="254"/>
                  </a:cubicBezTo>
                  <a:cubicBezTo>
                    <a:pt x="63" y="168"/>
                    <a:pt x="88" y="86"/>
                    <a:pt x="130" y="9"/>
                  </a:cubicBezTo>
                  <a:cubicBezTo>
                    <a:pt x="131" y="6"/>
                    <a:pt x="128" y="3"/>
                    <a:pt x="126" y="5"/>
                  </a:cubicBezTo>
                  <a:cubicBezTo>
                    <a:pt x="73" y="72"/>
                    <a:pt x="52" y="161"/>
                    <a:pt x="36" y="243"/>
                  </a:cubicBezTo>
                  <a:cubicBezTo>
                    <a:pt x="28" y="286"/>
                    <a:pt x="22" y="329"/>
                    <a:pt x="16" y="372"/>
                  </a:cubicBezTo>
                  <a:cubicBezTo>
                    <a:pt x="10" y="415"/>
                    <a:pt x="0" y="462"/>
                    <a:pt x="1" y="505"/>
                  </a:cubicBezTo>
                  <a:cubicBezTo>
                    <a:pt x="1" y="514"/>
                    <a:pt x="15" y="516"/>
                    <a:pt x="16" y="507"/>
                  </a:cubicBezTo>
                  <a:cubicBezTo>
                    <a:pt x="22" y="460"/>
                    <a:pt x="29" y="413"/>
                    <a:pt x="38" y="366"/>
                  </a:cubicBezTo>
                  <a:cubicBezTo>
                    <a:pt x="38" y="368"/>
                    <a:pt x="38" y="370"/>
                    <a:pt x="37" y="371"/>
                  </a:cubicBezTo>
                  <a:cubicBezTo>
                    <a:pt x="30" y="421"/>
                    <a:pt x="28" y="471"/>
                    <a:pt x="16" y="520"/>
                  </a:cubicBezTo>
                  <a:cubicBezTo>
                    <a:pt x="14" y="530"/>
                    <a:pt x="29" y="534"/>
                    <a:pt x="32" y="524"/>
                  </a:cubicBezTo>
                  <a:cubicBezTo>
                    <a:pt x="42" y="478"/>
                    <a:pt x="44" y="431"/>
                    <a:pt x="51" y="385"/>
                  </a:cubicBezTo>
                  <a:cubicBezTo>
                    <a:pt x="58" y="337"/>
                    <a:pt x="67" y="289"/>
                    <a:pt x="77" y="241"/>
                  </a:cubicBezTo>
                  <a:cubicBezTo>
                    <a:pt x="82" y="215"/>
                    <a:pt x="87" y="188"/>
                    <a:pt x="92" y="161"/>
                  </a:cubicBezTo>
                  <a:cubicBezTo>
                    <a:pt x="109" y="111"/>
                    <a:pt x="129" y="63"/>
                    <a:pt x="153" y="16"/>
                  </a:cubicBezTo>
                  <a:cubicBezTo>
                    <a:pt x="156" y="8"/>
                    <a:pt x="147" y="0"/>
                    <a:pt x="14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58"/>
            <p:cNvSpPr/>
            <p:nvPr/>
          </p:nvSpPr>
          <p:spPr bwMode="auto">
            <a:xfrm>
              <a:off x="4020" y="2301"/>
              <a:ext cx="361" cy="1269"/>
            </a:xfrm>
            <a:custGeom>
              <a:avLst/>
              <a:gdLst>
                <a:gd name="T0" fmla="*/ 145 w 152"/>
                <a:gd name="T1" fmla="*/ 396 h 536"/>
                <a:gd name="T2" fmla="*/ 134 w 152"/>
                <a:gd name="T3" fmla="*/ 250 h 536"/>
                <a:gd name="T4" fmla="*/ 38 w 152"/>
                <a:gd name="T5" fmla="*/ 5 h 536"/>
                <a:gd name="T6" fmla="*/ 24 w 152"/>
                <a:gd name="T7" fmla="*/ 11 h 536"/>
                <a:gd name="T8" fmla="*/ 6 w 152"/>
                <a:gd name="T9" fmla="*/ 10 h 536"/>
                <a:gd name="T10" fmla="*/ 8 w 152"/>
                <a:gd name="T11" fmla="*/ 20 h 536"/>
                <a:gd name="T12" fmla="*/ 59 w 152"/>
                <a:gd name="T13" fmla="*/ 82 h 536"/>
                <a:gd name="T14" fmla="*/ 85 w 152"/>
                <a:gd name="T15" fmla="*/ 155 h 536"/>
                <a:gd name="T16" fmla="*/ 101 w 152"/>
                <a:gd name="T17" fmla="*/ 241 h 536"/>
                <a:gd name="T18" fmla="*/ 124 w 152"/>
                <a:gd name="T19" fmla="*/ 509 h 536"/>
                <a:gd name="T20" fmla="*/ 130 w 152"/>
                <a:gd name="T21" fmla="*/ 517 h 536"/>
                <a:gd name="T22" fmla="*/ 129 w 152"/>
                <a:gd name="T23" fmla="*/ 521 h 536"/>
                <a:gd name="T24" fmla="*/ 146 w 152"/>
                <a:gd name="T25" fmla="*/ 525 h 536"/>
                <a:gd name="T26" fmla="*/ 145 w 152"/>
                <a:gd name="T27" fmla="*/ 396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536">
                  <a:moveTo>
                    <a:pt x="145" y="396"/>
                  </a:moveTo>
                  <a:cubicBezTo>
                    <a:pt x="143" y="347"/>
                    <a:pt x="140" y="298"/>
                    <a:pt x="134" y="250"/>
                  </a:cubicBezTo>
                  <a:cubicBezTo>
                    <a:pt x="122" y="162"/>
                    <a:pt x="97" y="73"/>
                    <a:pt x="38" y="5"/>
                  </a:cubicBezTo>
                  <a:cubicBezTo>
                    <a:pt x="33" y="0"/>
                    <a:pt x="24" y="5"/>
                    <a:pt x="24" y="11"/>
                  </a:cubicBezTo>
                  <a:cubicBezTo>
                    <a:pt x="19" y="9"/>
                    <a:pt x="13" y="8"/>
                    <a:pt x="6" y="10"/>
                  </a:cubicBezTo>
                  <a:cubicBezTo>
                    <a:pt x="0" y="11"/>
                    <a:pt x="1" y="21"/>
                    <a:pt x="8" y="20"/>
                  </a:cubicBezTo>
                  <a:cubicBezTo>
                    <a:pt x="34" y="19"/>
                    <a:pt x="50" y="62"/>
                    <a:pt x="59" y="82"/>
                  </a:cubicBezTo>
                  <a:cubicBezTo>
                    <a:pt x="69" y="106"/>
                    <a:pt x="77" y="130"/>
                    <a:pt x="85" y="155"/>
                  </a:cubicBezTo>
                  <a:cubicBezTo>
                    <a:pt x="91" y="184"/>
                    <a:pt x="97" y="213"/>
                    <a:pt x="101" y="241"/>
                  </a:cubicBezTo>
                  <a:cubicBezTo>
                    <a:pt x="117" y="330"/>
                    <a:pt x="121" y="420"/>
                    <a:pt x="124" y="509"/>
                  </a:cubicBezTo>
                  <a:cubicBezTo>
                    <a:pt x="124" y="514"/>
                    <a:pt x="127" y="516"/>
                    <a:pt x="130" y="517"/>
                  </a:cubicBezTo>
                  <a:cubicBezTo>
                    <a:pt x="130" y="518"/>
                    <a:pt x="129" y="519"/>
                    <a:pt x="129" y="521"/>
                  </a:cubicBezTo>
                  <a:cubicBezTo>
                    <a:pt x="127" y="532"/>
                    <a:pt x="144" y="536"/>
                    <a:pt x="146" y="525"/>
                  </a:cubicBezTo>
                  <a:cubicBezTo>
                    <a:pt x="152" y="483"/>
                    <a:pt x="146" y="438"/>
                    <a:pt x="145" y="3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59"/>
            <p:cNvSpPr/>
            <p:nvPr/>
          </p:nvSpPr>
          <p:spPr bwMode="auto">
            <a:xfrm>
              <a:off x="3415" y="3502"/>
              <a:ext cx="328" cy="94"/>
            </a:xfrm>
            <a:custGeom>
              <a:avLst/>
              <a:gdLst>
                <a:gd name="T0" fmla="*/ 130 w 138"/>
                <a:gd name="T1" fmla="*/ 22 h 40"/>
                <a:gd name="T2" fmla="*/ 120 w 138"/>
                <a:gd name="T3" fmla="*/ 18 h 40"/>
                <a:gd name="T4" fmla="*/ 111 w 138"/>
                <a:gd name="T5" fmla="*/ 10 h 40"/>
                <a:gd name="T6" fmla="*/ 77 w 138"/>
                <a:gd name="T7" fmla="*/ 10 h 40"/>
                <a:gd name="T8" fmla="*/ 55 w 138"/>
                <a:gd name="T9" fmla="*/ 11 h 40"/>
                <a:gd name="T10" fmla="*/ 34 w 138"/>
                <a:gd name="T11" fmla="*/ 11 h 40"/>
                <a:gd name="T12" fmla="*/ 14 w 138"/>
                <a:gd name="T13" fmla="*/ 4 h 40"/>
                <a:gd name="T14" fmla="*/ 4 w 138"/>
                <a:gd name="T15" fmla="*/ 14 h 40"/>
                <a:gd name="T16" fmla="*/ 11 w 138"/>
                <a:gd name="T17" fmla="*/ 29 h 40"/>
                <a:gd name="T18" fmla="*/ 125 w 138"/>
                <a:gd name="T19" fmla="*/ 39 h 40"/>
                <a:gd name="T20" fmla="*/ 130 w 138"/>
                <a:gd name="T21"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8" h="40">
                  <a:moveTo>
                    <a:pt x="130" y="22"/>
                  </a:moveTo>
                  <a:cubicBezTo>
                    <a:pt x="126" y="21"/>
                    <a:pt x="123" y="19"/>
                    <a:pt x="120" y="18"/>
                  </a:cubicBezTo>
                  <a:cubicBezTo>
                    <a:pt x="120" y="14"/>
                    <a:pt x="117" y="10"/>
                    <a:pt x="111" y="10"/>
                  </a:cubicBezTo>
                  <a:cubicBezTo>
                    <a:pt x="100" y="10"/>
                    <a:pt x="88" y="10"/>
                    <a:pt x="77" y="10"/>
                  </a:cubicBezTo>
                  <a:cubicBezTo>
                    <a:pt x="70" y="10"/>
                    <a:pt x="62" y="10"/>
                    <a:pt x="55" y="11"/>
                  </a:cubicBezTo>
                  <a:cubicBezTo>
                    <a:pt x="48" y="11"/>
                    <a:pt x="41" y="11"/>
                    <a:pt x="34" y="11"/>
                  </a:cubicBezTo>
                  <a:cubicBezTo>
                    <a:pt x="27" y="10"/>
                    <a:pt x="20" y="8"/>
                    <a:pt x="14" y="4"/>
                  </a:cubicBezTo>
                  <a:cubicBezTo>
                    <a:pt x="7" y="0"/>
                    <a:pt x="0" y="9"/>
                    <a:pt x="4" y="14"/>
                  </a:cubicBezTo>
                  <a:cubicBezTo>
                    <a:pt x="0" y="19"/>
                    <a:pt x="2" y="29"/>
                    <a:pt x="11" y="29"/>
                  </a:cubicBezTo>
                  <a:cubicBezTo>
                    <a:pt x="49" y="29"/>
                    <a:pt x="87" y="34"/>
                    <a:pt x="125" y="39"/>
                  </a:cubicBezTo>
                  <a:cubicBezTo>
                    <a:pt x="134" y="40"/>
                    <a:pt x="138" y="26"/>
                    <a:pt x="130"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60"/>
            <p:cNvSpPr/>
            <p:nvPr/>
          </p:nvSpPr>
          <p:spPr bwMode="auto">
            <a:xfrm>
              <a:off x="4023" y="3499"/>
              <a:ext cx="351" cy="102"/>
            </a:xfrm>
            <a:custGeom>
              <a:avLst/>
              <a:gdLst>
                <a:gd name="T0" fmla="*/ 139 w 148"/>
                <a:gd name="T1" fmla="*/ 10 h 43"/>
                <a:gd name="T2" fmla="*/ 132 w 148"/>
                <a:gd name="T3" fmla="*/ 8 h 43"/>
                <a:gd name="T4" fmla="*/ 122 w 148"/>
                <a:gd name="T5" fmla="*/ 1 h 43"/>
                <a:gd name="T6" fmla="*/ 48 w 148"/>
                <a:gd name="T7" fmla="*/ 11 h 43"/>
                <a:gd name="T8" fmla="*/ 1 w 148"/>
                <a:gd name="T9" fmla="*/ 8 h 43"/>
                <a:gd name="T10" fmla="*/ 3 w 148"/>
                <a:gd name="T11" fmla="*/ 16 h 43"/>
                <a:gd name="T12" fmla="*/ 5 w 148"/>
                <a:gd name="T13" fmla="*/ 23 h 43"/>
                <a:gd name="T14" fmla="*/ 6 w 148"/>
                <a:gd name="T15" fmla="*/ 35 h 43"/>
                <a:gd name="T16" fmla="*/ 54 w 148"/>
                <a:gd name="T17" fmla="*/ 38 h 43"/>
                <a:gd name="T18" fmla="*/ 57 w 148"/>
                <a:gd name="T19" fmla="*/ 38 h 43"/>
                <a:gd name="T20" fmla="*/ 143 w 148"/>
                <a:gd name="T21" fmla="*/ 25 h 43"/>
                <a:gd name="T22" fmla="*/ 139 w 148"/>
                <a:gd name="T23" fmla="*/ 1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8" h="43">
                  <a:moveTo>
                    <a:pt x="139" y="10"/>
                  </a:moveTo>
                  <a:cubicBezTo>
                    <a:pt x="136" y="9"/>
                    <a:pt x="134" y="8"/>
                    <a:pt x="132" y="8"/>
                  </a:cubicBezTo>
                  <a:cubicBezTo>
                    <a:pt x="131" y="4"/>
                    <a:pt x="127" y="0"/>
                    <a:pt x="122" y="1"/>
                  </a:cubicBezTo>
                  <a:cubicBezTo>
                    <a:pt x="97" y="6"/>
                    <a:pt x="73" y="9"/>
                    <a:pt x="48" y="11"/>
                  </a:cubicBezTo>
                  <a:cubicBezTo>
                    <a:pt x="32" y="10"/>
                    <a:pt x="17" y="8"/>
                    <a:pt x="1" y="8"/>
                  </a:cubicBezTo>
                  <a:cubicBezTo>
                    <a:pt x="2" y="11"/>
                    <a:pt x="3" y="13"/>
                    <a:pt x="3" y="16"/>
                  </a:cubicBezTo>
                  <a:cubicBezTo>
                    <a:pt x="4" y="19"/>
                    <a:pt x="4" y="21"/>
                    <a:pt x="5" y="23"/>
                  </a:cubicBezTo>
                  <a:cubicBezTo>
                    <a:pt x="0" y="26"/>
                    <a:pt x="0" y="34"/>
                    <a:pt x="6" y="35"/>
                  </a:cubicBezTo>
                  <a:cubicBezTo>
                    <a:pt x="22" y="38"/>
                    <a:pt x="39" y="38"/>
                    <a:pt x="54" y="38"/>
                  </a:cubicBezTo>
                  <a:cubicBezTo>
                    <a:pt x="55" y="38"/>
                    <a:pt x="56" y="38"/>
                    <a:pt x="57" y="38"/>
                  </a:cubicBezTo>
                  <a:cubicBezTo>
                    <a:pt x="88" y="42"/>
                    <a:pt x="120" y="43"/>
                    <a:pt x="143" y="25"/>
                  </a:cubicBezTo>
                  <a:cubicBezTo>
                    <a:pt x="148" y="21"/>
                    <a:pt x="146" y="11"/>
                    <a:pt x="13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61"/>
            <p:cNvSpPr>
              <a:spLocks noEditPoints="1"/>
            </p:cNvSpPr>
            <p:nvPr/>
          </p:nvSpPr>
          <p:spPr bwMode="auto">
            <a:xfrm>
              <a:off x="3104" y="2310"/>
              <a:ext cx="625" cy="661"/>
            </a:xfrm>
            <a:custGeom>
              <a:avLst/>
              <a:gdLst>
                <a:gd name="T0" fmla="*/ 250 w 263"/>
                <a:gd name="T1" fmla="*/ 3 h 279"/>
                <a:gd name="T2" fmla="*/ 106 w 263"/>
                <a:gd name="T3" fmla="*/ 107 h 279"/>
                <a:gd name="T4" fmla="*/ 3 w 263"/>
                <a:gd name="T5" fmla="*/ 261 h 279"/>
                <a:gd name="T6" fmla="*/ 16 w 263"/>
                <a:gd name="T7" fmla="*/ 271 h 279"/>
                <a:gd name="T8" fmla="*/ 139 w 263"/>
                <a:gd name="T9" fmla="*/ 138 h 279"/>
                <a:gd name="T10" fmla="*/ 254 w 263"/>
                <a:gd name="T11" fmla="*/ 25 h 279"/>
                <a:gd name="T12" fmla="*/ 255 w 263"/>
                <a:gd name="T13" fmla="*/ 18 h 279"/>
                <a:gd name="T14" fmla="*/ 250 w 263"/>
                <a:gd name="T15" fmla="*/ 3 h 279"/>
                <a:gd name="T16" fmla="*/ 60 w 263"/>
                <a:gd name="T17" fmla="*/ 195 h 279"/>
                <a:gd name="T18" fmla="*/ 49 w 263"/>
                <a:gd name="T19" fmla="*/ 207 h 279"/>
                <a:gd name="T20" fmla="*/ 58 w 263"/>
                <a:gd name="T21" fmla="*/ 195 h 279"/>
                <a:gd name="T22" fmla="*/ 60 w 263"/>
                <a:gd name="T23" fmla="*/ 195 h 279"/>
                <a:gd name="T24" fmla="*/ 128 w 263"/>
                <a:gd name="T25" fmla="*/ 126 h 279"/>
                <a:gd name="T26" fmla="*/ 92 w 263"/>
                <a:gd name="T27" fmla="*/ 162 h 279"/>
                <a:gd name="T28" fmla="*/ 206 w 263"/>
                <a:gd name="T29" fmla="*/ 55 h 279"/>
                <a:gd name="T30" fmla="*/ 128 w 263"/>
                <a:gd name="T31" fmla="*/ 126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3" h="279">
                  <a:moveTo>
                    <a:pt x="250" y="3"/>
                  </a:moveTo>
                  <a:cubicBezTo>
                    <a:pt x="193" y="21"/>
                    <a:pt x="146" y="65"/>
                    <a:pt x="106" y="107"/>
                  </a:cubicBezTo>
                  <a:cubicBezTo>
                    <a:pt x="65" y="152"/>
                    <a:pt x="26" y="204"/>
                    <a:pt x="3" y="261"/>
                  </a:cubicBezTo>
                  <a:cubicBezTo>
                    <a:pt x="0" y="269"/>
                    <a:pt x="9" y="279"/>
                    <a:pt x="16" y="271"/>
                  </a:cubicBezTo>
                  <a:cubicBezTo>
                    <a:pt x="55" y="225"/>
                    <a:pt x="96" y="180"/>
                    <a:pt x="139" y="138"/>
                  </a:cubicBezTo>
                  <a:cubicBezTo>
                    <a:pt x="178" y="100"/>
                    <a:pt x="222" y="69"/>
                    <a:pt x="254" y="25"/>
                  </a:cubicBezTo>
                  <a:cubicBezTo>
                    <a:pt x="256" y="22"/>
                    <a:pt x="256" y="20"/>
                    <a:pt x="255" y="18"/>
                  </a:cubicBezTo>
                  <a:cubicBezTo>
                    <a:pt x="263" y="14"/>
                    <a:pt x="259" y="0"/>
                    <a:pt x="250" y="3"/>
                  </a:cubicBezTo>
                  <a:close/>
                  <a:moveTo>
                    <a:pt x="60" y="195"/>
                  </a:moveTo>
                  <a:cubicBezTo>
                    <a:pt x="57" y="199"/>
                    <a:pt x="53" y="203"/>
                    <a:pt x="49" y="207"/>
                  </a:cubicBezTo>
                  <a:cubicBezTo>
                    <a:pt x="52" y="203"/>
                    <a:pt x="55" y="199"/>
                    <a:pt x="58" y="195"/>
                  </a:cubicBezTo>
                  <a:cubicBezTo>
                    <a:pt x="58" y="195"/>
                    <a:pt x="59" y="195"/>
                    <a:pt x="60" y="195"/>
                  </a:cubicBezTo>
                  <a:close/>
                  <a:moveTo>
                    <a:pt x="128" y="126"/>
                  </a:moveTo>
                  <a:cubicBezTo>
                    <a:pt x="115" y="138"/>
                    <a:pt x="103" y="149"/>
                    <a:pt x="92" y="162"/>
                  </a:cubicBezTo>
                  <a:cubicBezTo>
                    <a:pt x="125" y="122"/>
                    <a:pt x="164" y="85"/>
                    <a:pt x="206" y="55"/>
                  </a:cubicBezTo>
                  <a:cubicBezTo>
                    <a:pt x="181" y="80"/>
                    <a:pt x="153" y="102"/>
                    <a:pt x="128" y="1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62"/>
            <p:cNvSpPr/>
            <p:nvPr/>
          </p:nvSpPr>
          <p:spPr bwMode="auto">
            <a:xfrm>
              <a:off x="4070" y="2306"/>
              <a:ext cx="646" cy="658"/>
            </a:xfrm>
            <a:custGeom>
              <a:avLst/>
              <a:gdLst>
                <a:gd name="T0" fmla="*/ 266 w 272"/>
                <a:gd name="T1" fmla="*/ 261 h 278"/>
                <a:gd name="T2" fmla="*/ 128 w 272"/>
                <a:gd name="T3" fmla="*/ 70 h 278"/>
                <a:gd name="T4" fmla="*/ 7 w 272"/>
                <a:gd name="T5" fmla="*/ 3 h 278"/>
                <a:gd name="T6" fmla="*/ 6 w 272"/>
                <a:gd name="T7" fmla="*/ 12 h 278"/>
                <a:gd name="T8" fmla="*/ 35 w 272"/>
                <a:gd name="T9" fmla="*/ 21 h 278"/>
                <a:gd name="T10" fmla="*/ 31 w 272"/>
                <a:gd name="T11" fmla="*/ 20 h 278"/>
                <a:gd name="T12" fmla="*/ 27 w 272"/>
                <a:gd name="T13" fmla="*/ 34 h 278"/>
                <a:gd name="T14" fmla="*/ 211 w 272"/>
                <a:gd name="T15" fmla="*/ 211 h 278"/>
                <a:gd name="T16" fmla="*/ 220 w 272"/>
                <a:gd name="T17" fmla="*/ 225 h 278"/>
                <a:gd name="T18" fmla="*/ 246 w 272"/>
                <a:gd name="T19" fmla="*/ 264 h 278"/>
                <a:gd name="T20" fmla="*/ 252 w 272"/>
                <a:gd name="T21" fmla="*/ 268 h 278"/>
                <a:gd name="T22" fmla="*/ 254 w 272"/>
                <a:gd name="T23" fmla="*/ 271 h 278"/>
                <a:gd name="T24" fmla="*/ 266 w 272"/>
                <a:gd name="T25" fmla="*/ 261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2" h="278">
                  <a:moveTo>
                    <a:pt x="266" y="261"/>
                  </a:moveTo>
                  <a:cubicBezTo>
                    <a:pt x="225" y="204"/>
                    <a:pt x="185" y="122"/>
                    <a:pt x="128" y="70"/>
                  </a:cubicBezTo>
                  <a:cubicBezTo>
                    <a:pt x="96" y="34"/>
                    <a:pt x="54" y="0"/>
                    <a:pt x="7" y="3"/>
                  </a:cubicBezTo>
                  <a:cubicBezTo>
                    <a:pt x="1" y="3"/>
                    <a:pt x="0" y="11"/>
                    <a:pt x="6" y="12"/>
                  </a:cubicBezTo>
                  <a:cubicBezTo>
                    <a:pt x="16" y="14"/>
                    <a:pt x="26" y="17"/>
                    <a:pt x="35" y="21"/>
                  </a:cubicBezTo>
                  <a:cubicBezTo>
                    <a:pt x="34" y="21"/>
                    <a:pt x="32" y="20"/>
                    <a:pt x="31" y="20"/>
                  </a:cubicBezTo>
                  <a:cubicBezTo>
                    <a:pt x="21" y="19"/>
                    <a:pt x="19" y="31"/>
                    <a:pt x="27" y="34"/>
                  </a:cubicBezTo>
                  <a:cubicBezTo>
                    <a:pt x="107" y="66"/>
                    <a:pt x="163" y="140"/>
                    <a:pt x="211" y="211"/>
                  </a:cubicBezTo>
                  <a:cubicBezTo>
                    <a:pt x="214" y="216"/>
                    <a:pt x="217" y="221"/>
                    <a:pt x="220" y="225"/>
                  </a:cubicBezTo>
                  <a:cubicBezTo>
                    <a:pt x="229" y="239"/>
                    <a:pt x="237" y="252"/>
                    <a:pt x="246" y="264"/>
                  </a:cubicBezTo>
                  <a:cubicBezTo>
                    <a:pt x="247" y="266"/>
                    <a:pt x="249" y="268"/>
                    <a:pt x="252" y="268"/>
                  </a:cubicBezTo>
                  <a:cubicBezTo>
                    <a:pt x="252" y="269"/>
                    <a:pt x="253" y="270"/>
                    <a:pt x="254" y="271"/>
                  </a:cubicBezTo>
                  <a:cubicBezTo>
                    <a:pt x="260" y="278"/>
                    <a:pt x="272" y="268"/>
                    <a:pt x="266" y="2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63"/>
            <p:cNvSpPr/>
            <p:nvPr/>
          </p:nvSpPr>
          <p:spPr bwMode="auto">
            <a:xfrm>
              <a:off x="4115" y="3542"/>
              <a:ext cx="188" cy="158"/>
            </a:xfrm>
            <a:custGeom>
              <a:avLst/>
              <a:gdLst>
                <a:gd name="T0" fmla="*/ 78 w 79"/>
                <a:gd name="T1" fmla="*/ 45 h 67"/>
                <a:gd name="T2" fmla="*/ 63 w 79"/>
                <a:gd name="T3" fmla="*/ 26 h 67"/>
                <a:gd name="T4" fmla="*/ 34 w 79"/>
                <a:gd name="T5" fmla="*/ 5 h 67"/>
                <a:gd name="T6" fmla="*/ 26 w 79"/>
                <a:gd name="T7" fmla="*/ 15 h 67"/>
                <a:gd name="T8" fmla="*/ 32 w 79"/>
                <a:gd name="T9" fmla="*/ 23 h 67"/>
                <a:gd name="T10" fmla="*/ 12 w 79"/>
                <a:gd name="T11" fmla="*/ 9 h 67"/>
                <a:gd name="T12" fmla="*/ 4 w 79"/>
                <a:gd name="T13" fmla="*/ 19 h 67"/>
                <a:gd name="T14" fmla="*/ 58 w 79"/>
                <a:gd name="T15" fmla="*/ 62 h 67"/>
                <a:gd name="T16" fmla="*/ 69 w 79"/>
                <a:gd name="T17" fmla="*/ 54 h 67"/>
                <a:gd name="T18" fmla="*/ 78 w 79"/>
                <a:gd name="T19" fmla="*/ 4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 h="67">
                  <a:moveTo>
                    <a:pt x="78" y="45"/>
                  </a:moveTo>
                  <a:cubicBezTo>
                    <a:pt x="77" y="37"/>
                    <a:pt x="69" y="31"/>
                    <a:pt x="63" y="26"/>
                  </a:cubicBezTo>
                  <a:cubicBezTo>
                    <a:pt x="54" y="18"/>
                    <a:pt x="44" y="11"/>
                    <a:pt x="34" y="5"/>
                  </a:cubicBezTo>
                  <a:cubicBezTo>
                    <a:pt x="27" y="0"/>
                    <a:pt x="21" y="10"/>
                    <a:pt x="26" y="15"/>
                  </a:cubicBezTo>
                  <a:cubicBezTo>
                    <a:pt x="28" y="18"/>
                    <a:pt x="30" y="21"/>
                    <a:pt x="32" y="23"/>
                  </a:cubicBezTo>
                  <a:cubicBezTo>
                    <a:pt x="25" y="18"/>
                    <a:pt x="19" y="13"/>
                    <a:pt x="12" y="9"/>
                  </a:cubicBezTo>
                  <a:cubicBezTo>
                    <a:pt x="5" y="4"/>
                    <a:pt x="0" y="14"/>
                    <a:pt x="4" y="19"/>
                  </a:cubicBezTo>
                  <a:cubicBezTo>
                    <a:pt x="18" y="37"/>
                    <a:pt x="40" y="49"/>
                    <a:pt x="58" y="62"/>
                  </a:cubicBezTo>
                  <a:cubicBezTo>
                    <a:pt x="64" y="67"/>
                    <a:pt x="71" y="60"/>
                    <a:pt x="69" y="54"/>
                  </a:cubicBezTo>
                  <a:cubicBezTo>
                    <a:pt x="74" y="56"/>
                    <a:pt x="79" y="50"/>
                    <a:pt x="78"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64"/>
            <p:cNvSpPr/>
            <p:nvPr/>
          </p:nvSpPr>
          <p:spPr bwMode="auto">
            <a:xfrm>
              <a:off x="3439" y="3542"/>
              <a:ext cx="159" cy="154"/>
            </a:xfrm>
            <a:custGeom>
              <a:avLst/>
              <a:gdLst>
                <a:gd name="T0" fmla="*/ 60 w 67"/>
                <a:gd name="T1" fmla="*/ 6 h 65"/>
                <a:gd name="T2" fmla="*/ 51 w 67"/>
                <a:gd name="T3" fmla="*/ 8 h 65"/>
                <a:gd name="T4" fmla="*/ 46 w 67"/>
                <a:gd name="T5" fmla="*/ 0 h 65"/>
                <a:gd name="T6" fmla="*/ 4 w 67"/>
                <a:gd name="T7" fmla="*/ 38 h 65"/>
                <a:gd name="T8" fmla="*/ 14 w 67"/>
                <a:gd name="T9" fmla="*/ 50 h 65"/>
                <a:gd name="T10" fmla="*/ 14 w 67"/>
                <a:gd name="T11" fmla="*/ 50 h 65"/>
                <a:gd name="T12" fmla="*/ 28 w 67"/>
                <a:gd name="T13" fmla="*/ 58 h 65"/>
                <a:gd name="T14" fmla="*/ 45 w 67"/>
                <a:gd name="T15" fmla="*/ 36 h 65"/>
                <a:gd name="T16" fmla="*/ 65 w 67"/>
                <a:gd name="T17" fmla="*/ 16 h 65"/>
                <a:gd name="T18" fmla="*/ 65 w 67"/>
                <a:gd name="T19" fmla="*/ 16 h 65"/>
                <a:gd name="T20" fmla="*/ 60 w 67"/>
                <a:gd name="T21" fmla="*/ 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65">
                  <a:moveTo>
                    <a:pt x="60" y="6"/>
                  </a:moveTo>
                  <a:cubicBezTo>
                    <a:pt x="57" y="6"/>
                    <a:pt x="54" y="7"/>
                    <a:pt x="51" y="8"/>
                  </a:cubicBezTo>
                  <a:cubicBezTo>
                    <a:pt x="53" y="5"/>
                    <a:pt x="50" y="0"/>
                    <a:pt x="46" y="0"/>
                  </a:cubicBezTo>
                  <a:cubicBezTo>
                    <a:pt x="27" y="3"/>
                    <a:pt x="15" y="24"/>
                    <a:pt x="4" y="38"/>
                  </a:cubicBezTo>
                  <a:cubicBezTo>
                    <a:pt x="0" y="44"/>
                    <a:pt x="7" y="52"/>
                    <a:pt x="14" y="50"/>
                  </a:cubicBezTo>
                  <a:cubicBezTo>
                    <a:pt x="14" y="50"/>
                    <a:pt x="14" y="50"/>
                    <a:pt x="14" y="50"/>
                  </a:cubicBezTo>
                  <a:cubicBezTo>
                    <a:pt x="12" y="58"/>
                    <a:pt x="22" y="65"/>
                    <a:pt x="28" y="58"/>
                  </a:cubicBezTo>
                  <a:cubicBezTo>
                    <a:pt x="34" y="52"/>
                    <a:pt x="39" y="43"/>
                    <a:pt x="45" y="36"/>
                  </a:cubicBezTo>
                  <a:cubicBezTo>
                    <a:pt x="51" y="29"/>
                    <a:pt x="61" y="24"/>
                    <a:pt x="65" y="16"/>
                  </a:cubicBezTo>
                  <a:cubicBezTo>
                    <a:pt x="65" y="16"/>
                    <a:pt x="65" y="16"/>
                    <a:pt x="65" y="16"/>
                  </a:cubicBezTo>
                  <a:cubicBezTo>
                    <a:pt x="67" y="12"/>
                    <a:pt x="65" y="6"/>
                    <a:pt x="6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65"/>
            <p:cNvSpPr>
              <a:spLocks noEditPoints="1"/>
            </p:cNvSpPr>
            <p:nvPr/>
          </p:nvSpPr>
          <p:spPr bwMode="auto">
            <a:xfrm>
              <a:off x="3676" y="3272"/>
              <a:ext cx="399" cy="322"/>
            </a:xfrm>
            <a:custGeom>
              <a:avLst/>
              <a:gdLst>
                <a:gd name="T0" fmla="*/ 110 w 168"/>
                <a:gd name="T1" fmla="*/ 9 h 136"/>
                <a:gd name="T2" fmla="*/ 46 w 168"/>
                <a:gd name="T3" fmla="*/ 15 h 136"/>
                <a:gd name="T4" fmla="*/ 8 w 168"/>
                <a:gd name="T5" fmla="*/ 127 h 136"/>
                <a:gd name="T6" fmla="*/ 24 w 168"/>
                <a:gd name="T7" fmla="*/ 127 h 136"/>
                <a:gd name="T8" fmla="*/ 38 w 168"/>
                <a:gd name="T9" fmla="*/ 74 h 136"/>
                <a:gd name="T10" fmla="*/ 74 w 168"/>
                <a:gd name="T11" fmla="*/ 49 h 136"/>
                <a:gd name="T12" fmla="*/ 117 w 168"/>
                <a:gd name="T13" fmla="*/ 52 h 136"/>
                <a:gd name="T14" fmla="*/ 143 w 168"/>
                <a:gd name="T15" fmla="*/ 124 h 136"/>
                <a:gd name="T16" fmla="*/ 160 w 168"/>
                <a:gd name="T17" fmla="*/ 124 h 136"/>
                <a:gd name="T18" fmla="*/ 110 w 168"/>
                <a:gd name="T19" fmla="*/ 9 h 136"/>
                <a:gd name="T20" fmla="*/ 75 w 168"/>
                <a:gd name="T21" fmla="*/ 32 h 136"/>
                <a:gd name="T22" fmla="*/ 77 w 168"/>
                <a:gd name="T23" fmla="*/ 30 h 136"/>
                <a:gd name="T24" fmla="*/ 100 w 168"/>
                <a:gd name="T25" fmla="*/ 25 h 136"/>
                <a:gd name="T26" fmla="*/ 111 w 168"/>
                <a:gd name="T27" fmla="*/ 31 h 136"/>
                <a:gd name="T28" fmla="*/ 75 w 168"/>
                <a:gd name="T29" fmla="*/ 3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8" h="136">
                  <a:moveTo>
                    <a:pt x="110" y="9"/>
                  </a:moveTo>
                  <a:cubicBezTo>
                    <a:pt x="91" y="0"/>
                    <a:pt x="66" y="3"/>
                    <a:pt x="46" y="15"/>
                  </a:cubicBezTo>
                  <a:cubicBezTo>
                    <a:pt x="7" y="38"/>
                    <a:pt x="0" y="87"/>
                    <a:pt x="8" y="127"/>
                  </a:cubicBezTo>
                  <a:cubicBezTo>
                    <a:pt x="9" y="136"/>
                    <a:pt x="23" y="136"/>
                    <a:pt x="24" y="127"/>
                  </a:cubicBezTo>
                  <a:cubicBezTo>
                    <a:pt x="27" y="109"/>
                    <a:pt x="31" y="91"/>
                    <a:pt x="38" y="74"/>
                  </a:cubicBezTo>
                  <a:cubicBezTo>
                    <a:pt x="47" y="63"/>
                    <a:pt x="60" y="54"/>
                    <a:pt x="74" y="49"/>
                  </a:cubicBezTo>
                  <a:cubicBezTo>
                    <a:pt x="88" y="44"/>
                    <a:pt x="104" y="45"/>
                    <a:pt x="117" y="52"/>
                  </a:cubicBezTo>
                  <a:cubicBezTo>
                    <a:pt x="140" y="65"/>
                    <a:pt x="138" y="101"/>
                    <a:pt x="143" y="124"/>
                  </a:cubicBezTo>
                  <a:cubicBezTo>
                    <a:pt x="145" y="132"/>
                    <a:pt x="158" y="132"/>
                    <a:pt x="160" y="124"/>
                  </a:cubicBezTo>
                  <a:cubicBezTo>
                    <a:pt x="168" y="82"/>
                    <a:pt x="162" y="18"/>
                    <a:pt x="110" y="9"/>
                  </a:cubicBezTo>
                  <a:close/>
                  <a:moveTo>
                    <a:pt x="75" y="32"/>
                  </a:moveTo>
                  <a:cubicBezTo>
                    <a:pt x="76" y="31"/>
                    <a:pt x="76" y="31"/>
                    <a:pt x="77" y="30"/>
                  </a:cubicBezTo>
                  <a:cubicBezTo>
                    <a:pt x="85" y="26"/>
                    <a:pt x="93" y="24"/>
                    <a:pt x="100" y="25"/>
                  </a:cubicBezTo>
                  <a:cubicBezTo>
                    <a:pt x="104" y="27"/>
                    <a:pt x="107" y="29"/>
                    <a:pt x="111" y="31"/>
                  </a:cubicBezTo>
                  <a:cubicBezTo>
                    <a:pt x="99" y="28"/>
                    <a:pt x="87" y="29"/>
                    <a:pt x="75"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66"/>
            <p:cNvSpPr/>
            <p:nvPr/>
          </p:nvSpPr>
          <p:spPr bwMode="auto">
            <a:xfrm>
              <a:off x="3271" y="1607"/>
              <a:ext cx="163" cy="145"/>
            </a:xfrm>
            <a:custGeom>
              <a:avLst/>
              <a:gdLst>
                <a:gd name="T0" fmla="*/ 59 w 69"/>
                <a:gd name="T1" fmla="*/ 1 h 61"/>
                <a:gd name="T2" fmla="*/ 52 w 69"/>
                <a:gd name="T3" fmla="*/ 1 h 61"/>
                <a:gd name="T4" fmla="*/ 20 w 69"/>
                <a:gd name="T5" fmla="*/ 25 h 61"/>
                <a:gd name="T6" fmla="*/ 5 w 69"/>
                <a:gd name="T7" fmla="*/ 44 h 61"/>
                <a:gd name="T8" fmla="*/ 17 w 69"/>
                <a:gd name="T9" fmla="*/ 54 h 61"/>
                <a:gd name="T10" fmla="*/ 22 w 69"/>
                <a:gd name="T11" fmla="*/ 49 h 61"/>
                <a:gd name="T12" fmla="*/ 24 w 69"/>
                <a:gd name="T13" fmla="*/ 48 h 61"/>
                <a:gd name="T14" fmla="*/ 40 w 69"/>
                <a:gd name="T15" fmla="*/ 33 h 61"/>
                <a:gd name="T16" fmla="*/ 63 w 69"/>
                <a:gd name="T17" fmla="*/ 16 h 61"/>
                <a:gd name="T18" fmla="*/ 59 w 69"/>
                <a:gd name="T19" fmla="*/ 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61">
                  <a:moveTo>
                    <a:pt x="59" y="1"/>
                  </a:moveTo>
                  <a:cubicBezTo>
                    <a:pt x="57" y="0"/>
                    <a:pt x="55" y="0"/>
                    <a:pt x="52" y="1"/>
                  </a:cubicBezTo>
                  <a:cubicBezTo>
                    <a:pt x="41" y="6"/>
                    <a:pt x="27" y="13"/>
                    <a:pt x="20" y="25"/>
                  </a:cubicBezTo>
                  <a:cubicBezTo>
                    <a:pt x="15" y="30"/>
                    <a:pt x="9" y="37"/>
                    <a:pt x="5" y="44"/>
                  </a:cubicBezTo>
                  <a:cubicBezTo>
                    <a:pt x="0" y="51"/>
                    <a:pt x="10" y="61"/>
                    <a:pt x="17" y="54"/>
                  </a:cubicBezTo>
                  <a:cubicBezTo>
                    <a:pt x="18" y="52"/>
                    <a:pt x="20" y="51"/>
                    <a:pt x="22" y="49"/>
                  </a:cubicBezTo>
                  <a:cubicBezTo>
                    <a:pt x="23" y="49"/>
                    <a:pt x="23" y="49"/>
                    <a:pt x="24" y="48"/>
                  </a:cubicBezTo>
                  <a:cubicBezTo>
                    <a:pt x="30" y="44"/>
                    <a:pt x="35" y="39"/>
                    <a:pt x="40" y="33"/>
                  </a:cubicBezTo>
                  <a:cubicBezTo>
                    <a:pt x="47" y="27"/>
                    <a:pt x="55" y="22"/>
                    <a:pt x="63" y="16"/>
                  </a:cubicBezTo>
                  <a:cubicBezTo>
                    <a:pt x="69" y="12"/>
                    <a:pt x="65" y="3"/>
                    <a:pt x="5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67"/>
            <p:cNvSpPr/>
            <p:nvPr/>
          </p:nvSpPr>
          <p:spPr bwMode="auto">
            <a:xfrm>
              <a:off x="4383" y="1515"/>
              <a:ext cx="176" cy="139"/>
            </a:xfrm>
            <a:custGeom>
              <a:avLst/>
              <a:gdLst>
                <a:gd name="T0" fmla="*/ 65 w 74"/>
                <a:gd name="T1" fmla="*/ 38 h 59"/>
                <a:gd name="T2" fmla="*/ 21 w 74"/>
                <a:gd name="T3" fmla="*/ 4 h 59"/>
                <a:gd name="T4" fmla="*/ 9 w 74"/>
                <a:gd name="T5" fmla="*/ 14 h 59"/>
                <a:gd name="T6" fmla="*/ 4 w 74"/>
                <a:gd name="T7" fmla="*/ 14 h 59"/>
                <a:gd name="T8" fmla="*/ 1 w 74"/>
                <a:gd name="T9" fmla="*/ 18 h 59"/>
                <a:gd name="T10" fmla="*/ 18 w 74"/>
                <a:gd name="T11" fmla="*/ 34 h 59"/>
                <a:gd name="T12" fmla="*/ 45 w 74"/>
                <a:gd name="T13" fmla="*/ 52 h 59"/>
                <a:gd name="T14" fmla="*/ 54 w 74"/>
                <a:gd name="T15" fmla="*/ 52 h 59"/>
                <a:gd name="T16" fmla="*/ 55 w 74"/>
                <a:gd name="T17" fmla="*/ 53 h 59"/>
                <a:gd name="T18" fmla="*/ 65 w 74"/>
                <a:gd name="T19" fmla="*/ 3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59">
                  <a:moveTo>
                    <a:pt x="65" y="38"/>
                  </a:moveTo>
                  <a:cubicBezTo>
                    <a:pt x="49" y="28"/>
                    <a:pt x="36" y="14"/>
                    <a:pt x="21" y="4"/>
                  </a:cubicBezTo>
                  <a:cubicBezTo>
                    <a:pt x="14" y="0"/>
                    <a:pt x="5" y="8"/>
                    <a:pt x="9" y="14"/>
                  </a:cubicBezTo>
                  <a:cubicBezTo>
                    <a:pt x="8" y="14"/>
                    <a:pt x="6" y="14"/>
                    <a:pt x="4" y="14"/>
                  </a:cubicBezTo>
                  <a:cubicBezTo>
                    <a:pt x="2" y="14"/>
                    <a:pt x="0" y="16"/>
                    <a:pt x="1" y="18"/>
                  </a:cubicBezTo>
                  <a:cubicBezTo>
                    <a:pt x="5" y="26"/>
                    <a:pt x="11" y="29"/>
                    <a:pt x="18" y="34"/>
                  </a:cubicBezTo>
                  <a:cubicBezTo>
                    <a:pt x="27" y="40"/>
                    <a:pt x="36" y="46"/>
                    <a:pt x="45" y="52"/>
                  </a:cubicBezTo>
                  <a:cubicBezTo>
                    <a:pt x="48" y="54"/>
                    <a:pt x="52" y="53"/>
                    <a:pt x="54" y="52"/>
                  </a:cubicBezTo>
                  <a:cubicBezTo>
                    <a:pt x="54" y="52"/>
                    <a:pt x="55" y="52"/>
                    <a:pt x="55" y="53"/>
                  </a:cubicBezTo>
                  <a:cubicBezTo>
                    <a:pt x="65" y="59"/>
                    <a:pt x="74" y="44"/>
                    <a:pt x="65"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68"/>
            <p:cNvSpPr/>
            <p:nvPr/>
          </p:nvSpPr>
          <p:spPr bwMode="auto">
            <a:xfrm>
              <a:off x="3339" y="1553"/>
              <a:ext cx="1163" cy="450"/>
            </a:xfrm>
            <a:custGeom>
              <a:avLst/>
              <a:gdLst>
                <a:gd name="T0" fmla="*/ 470 w 490"/>
                <a:gd name="T1" fmla="*/ 9 h 190"/>
                <a:gd name="T2" fmla="*/ 423 w 490"/>
                <a:gd name="T3" fmla="*/ 77 h 190"/>
                <a:gd name="T4" fmla="*/ 366 w 490"/>
                <a:gd name="T5" fmla="*/ 117 h 190"/>
                <a:gd name="T6" fmla="*/ 213 w 490"/>
                <a:gd name="T7" fmla="*/ 148 h 190"/>
                <a:gd name="T8" fmla="*/ 64 w 490"/>
                <a:gd name="T9" fmla="*/ 116 h 190"/>
                <a:gd name="T10" fmla="*/ 21 w 490"/>
                <a:gd name="T11" fmla="*/ 57 h 190"/>
                <a:gd name="T12" fmla="*/ 17 w 490"/>
                <a:gd name="T13" fmla="*/ 53 h 190"/>
                <a:gd name="T14" fmla="*/ 17 w 490"/>
                <a:gd name="T15" fmla="*/ 52 h 190"/>
                <a:gd name="T16" fmla="*/ 2 w 490"/>
                <a:gd name="T17" fmla="*/ 56 h 190"/>
                <a:gd name="T18" fmla="*/ 50 w 490"/>
                <a:gd name="T19" fmla="*/ 129 h 190"/>
                <a:gd name="T20" fmla="*/ 117 w 490"/>
                <a:gd name="T21" fmla="*/ 170 h 190"/>
                <a:gd name="T22" fmla="*/ 284 w 490"/>
                <a:gd name="T23" fmla="*/ 176 h 190"/>
                <a:gd name="T24" fmla="*/ 433 w 490"/>
                <a:gd name="T25" fmla="*/ 93 h 190"/>
                <a:gd name="T26" fmla="*/ 487 w 490"/>
                <a:gd name="T27" fmla="*/ 15 h 190"/>
                <a:gd name="T28" fmla="*/ 470 w 490"/>
                <a:gd name="T29" fmla="*/ 9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0" h="190">
                  <a:moveTo>
                    <a:pt x="470" y="9"/>
                  </a:moveTo>
                  <a:cubicBezTo>
                    <a:pt x="456" y="33"/>
                    <a:pt x="440" y="57"/>
                    <a:pt x="423" y="77"/>
                  </a:cubicBezTo>
                  <a:cubicBezTo>
                    <a:pt x="405" y="93"/>
                    <a:pt x="385" y="106"/>
                    <a:pt x="366" y="117"/>
                  </a:cubicBezTo>
                  <a:cubicBezTo>
                    <a:pt x="320" y="143"/>
                    <a:pt x="265" y="149"/>
                    <a:pt x="213" y="148"/>
                  </a:cubicBezTo>
                  <a:cubicBezTo>
                    <a:pt x="168" y="147"/>
                    <a:pt x="106" y="142"/>
                    <a:pt x="64" y="116"/>
                  </a:cubicBezTo>
                  <a:cubicBezTo>
                    <a:pt x="45" y="100"/>
                    <a:pt x="31" y="79"/>
                    <a:pt x="21" y="57"/>
                  </a:cubicBezTo>
                  <a:cubicBezTo>
                    <a:pt x="20" y="55"/>
                    <a:pt x="19" y="54"/>
                    <a:pt x="17" y="53"/>
                  </a:cubicBezTo>
                  <a:cubicBezTo>
                    <a:pt x="17" y="53"/>
                    <a:pt x="17" y="52"/>
                    <a:pt x="17" y="52"/>
                  </a:cubicBezTo>
                  <a:cubicBezTo>
                    <a:pt x="15" y="42"/>
                    <a:pt x="0" y="46"/>
                    <a:pt x="2" y="56"/>
                  </a:cubicBezTo>
                  <a:cubicBezTo>
                    <a:pt x="7" y="89"/>
                    <a:pt x="25" y="112"/>
                    <a:pt x="50" y="129"/>
                  </a:cubicBezTo>
                  <a:cubicBezTo>
                    <a:pt x="70" y="147"/>
                    <a:pt x="93" y="161"/>
                    <a:pt x="117" y="170"/>
                  </a:cubicBezTo>
                  <a:cubicBezTo>
                    <a:pt x="169" y="190"/>
                    <a:pt x="230" y="182"/>
                    <a:pt x="284" y="176"/>
                  </a:cubicBezTo>
                  <a:cubicBezTo>
                    <a:pt x="347" y="169"/>
                    <a:pt x="395" y="137"/>
                    <a:pt x="433" y="93"/>
                  </a:cubicBezTo>
                  <a:cubicBezTo>
                    <a:pt x="457" y="72"/>
                    <a:pt x="478" y="45"/>
                    <a:pt x="487" y="15"/>
                  </a:cubicBezTo>
                  <a:cubicBezTo>
                    <a:pt x="490" y="5"/>
                    <a:pt x="475" y="0"/>
                    <a:pt x="47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69"/>
            <p:cNvSpPr/>
            <p:nvPr/>
          </p:nvSpPr>
          <p:spPr bwMode="auto">
            <a:xfrm>
              <a:off x="3460" y="2320"/>
              <a:ext cx="484" cy="1134"/>
            </a:xfrm>
            <a:custGeom>
              <a:avLst/>
              <a:gdLst>
                <a:gd name="T0" fmla="*/ 188 w 204"/>
                <a:gd name="T1" fmla="*/ 111 h 479"/>
                <a:gd name="T2" fmla="*/ 99 w 204"/>
                <a:gd name="T3" fmla="*/ 165 h 479"/>
                <a:gd name="T4" fmla="*/ 195 w 204"/>
                <a:gd name="T5" fmla="*/ 90 h 479"/>
                <a:gd name="T6" fmla="*/ 189 w 204"/>
                <a:gd name="T7" fmla="*/ 77 h 479"/>
                <a:gd name="T8" fmla="*/ 102 w 204"/>
                <a:gd name="T9" fmla="*/ 122 h 479"/>
                <a:gd name="T10" fmla="*/ 189 w 204"/>
                <a:gd name="T11" fmla="*/ 57 h 479"/>
                <a:gd name="T12" fmla="*/ 184 w 204"/>
                <a:gd name="T13" fmla="*/ 45 h 479"/>
                <a:gd name="T14" fmla="*/ 88 w 204"/>
                <a:gd name="T15" fmla="*/ 90 h 479"/>
                <a:gd name="T16" fmla="*/ 176 w 204"/>
                <a:gd name="T17" fmla="*/ 18 h 479"/>
                <a:gd name="T18" fmla="*/ 173 w 204"/>
                <a:gd name="T19" fmla="*/ 4 h 479"/>
                <a:gd name="T20" fmla="*/ 61 w 204"/>
                <a:gd name="T21" fmla="*/ 103 h 479"/>
                <a:gd name="T22" fmla="*/ 70 w 204"/>
                <a:gd name="T23" fmla="*/ 115 h 479"/>
                <a:gd name="T24" fmla="*/ 107 w 204"/>
                <a:gd name="T25" fmla="*/ 98 h 479"/>
                <a:gd name="T26" fmla="*/ 57 w 204"/>
                <a:gd name="T27" fmla="*/ 149 h 479"/>
                <a:gd name="T28" fmla="*/ 68 w 204"/>
                <a:gd name="T29" fmla="*/ 160 h 479"/>
                <a:gd name="T30" fmla="*/ 105 w 204"/>
                <a:gd name="T31" fmla="*/ 137 h 479"/>
                <a:gd name="T32" fmla="*/ 65 w 204"/>
                <a:gd name="T33" fmla="*/ 182 h 479"/>
                <a:gd name="T34" fmla="*/ 74 w 204"/>
                <a:gd name="T35" fmla="*/ 194 h 479"/>
                <a:gd name="T36" fmla="*/ 88 w 204"/>
                <a:gd name="T37" fmla="*/ 188 h 479"/>
                <a:gd name="T38" fmla="*/ 46 w 204"/>
                <a:gd name="T39" fmla="*/ 241 h 479"/>
                <a:gd name="T40" fmla="*/ 55 w 204"/>
                <a:gd name="T41" fmla="*/ 252 h 479"/>
                <a:gd name="T42" fmla="*/ 93 w 204"/>
                <a:gd name="T43" fmla="*/ 234 h 479"/>
                <a:gd name="T44" fmla="*/ 39 w 204"/>
                <a:gd name="T45" fmla="*/ 293 h 479"/>
                <a:gd name="T46" fmla="*/ 48 w 204"/>
                <a:gd name="T47" fmla="*/ 305 h 479"/>
                <a:gd name="T48" fmla="*/ 88 w 204"/>
                <a:gd name="T49" fmla="*/ 280 h 479"/>
                <a:gd name="T50" fmla="*/ 38 w 204"/>
                <a:gd name="T51" fmla="*/ 338 h 479"/>
                <a:gd name="T52" fmla="*/ 49 w 204"/>
                <a:gd name="T53" fmla="*/ 349 h 479"/>
                <a:gd name="T54" fmla="*/ 62 w 204"/>
                <a:gd name="T55" fmla="*/ 342 h 479"/>
                <a:gd name="T56" fmla="*/ 26 w 204"/>
                <a:gd name="T57" fmla="*/ 384 h 479"/>
                <a:gd name="T58" fmla="*/ 36 w 204"/>
                <a:gd name="T59" fmla="*/ 396 h 479"/>
                <a:gd name="T60" fmla="*/ 41 w 204"/>
                <a:gd name="T61" fmla="*/ 394 h 479"/>
                <a:gd name="T62" fmla="*/ 5 w 204"/>
                <a:gd name="T63" fmla="*/ 432 h 479"/>
                <a:gd name="T64" fmla="*/ 14 w 204"/>
                <a:gd name="T65" fmla="*/ 444 h 479"/>
                <a:gd name="T66" fmla="*/ 38 w 204"/>
                <a:gd name="T67" fmla="*/ 434 h 479"/>
                <a:gd name="T68" fmla="*/ 21 w 204"/>
                <a:gd name="T69" fmla="*/ 463 h 479"/>
                <a:gd name="T70" fmla="*/ 34 w 204"/>
                <a:gd name="T71" fmla="*/ 470 h 479"/>
                <a:gd name="T72" fmla="*/ 93 w 204"/>
                <a:gd name="T73" fmla="*/ 406 h 479"/>
                <a:gd name="T74" fmla="*/ 85 w 204"/>
                <a:gd name="T75" fmla="*/ 392 h 479"/>
                <a:gd name="T76" fmla="*/ 43 w 204"/>
                <a:gd name="T77" fmla="*/ 413 h 479"/>
                <a:gd name="T78" fmla="*/ 142 w 204"/>
                <a:gd name="T79" fmla="*/ 342 h 479"/>
                <a:gd name="T80" fmla="*/ 134 w 204"/>
                <a:gd name="T81" fmla="*/ 327 h 479"/>
                <a:gd name="T82" fmla="*/ 56 w 204"/>
                <a:gd name="T83" fmla="*/ 371 h 479"/>
                <a:gd name="T84" fmla="*/ 174 w 204"/>
                <a:gd name="T85" fmla="*/ 277 h 479"/>
                <a:gd name="T86" fmla="*/ 166 w 204"/>
                <a:gd name="T87" fmla="*/ 264 h 479"/>
                <a:gd name="T88" fmla="*/ 73 w 204"/>
                <a:gd name="T89" fmla="*/ 317 h 479"/>
                <a:gd name="T90" fmla="*/ 184 w 204"/>
                <a:gd name="T91" fmla="*/ 222 h 479"/>
                <a:gd name="T92" fmla="*/ 175 w 204"/>
                <a:gd name="T93" fmla="*/ 210 h 479"/>
                <a:gd name="T94" fmla="*/ 85 w 204"/>
                <a:gd name="T95" fmla="*/ 264 h 479"/>
                <a:gd name="T96" fmla="*/ 183 w 204"/>
                <a:gd name="T97" fmla="*/ 176 h 479"/>
                <a:gd name="T98" fmla="*/ 174 w 204"/>
                <a:gd name="T99" fmla="*/ 165 h 479"/>
                <a:gd name="T100" fmla="*/ 77 w 204"/>
                <a:gd name="T101" fmla="*/ 225 h 479"/>
                <a:gd name="T102" fmla="*/ 195 w 204"/>
                <a:gd name="T103" fmla="*/ 124 h 479"/>
                <a:gd name="T104" fmla="*/ 188 w 204"/>
                <a:gd name="T105" fmla="*/ 111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4" h="479">
                  <a:moveTo>
                    <a:pt x="188" y="111"/>
                  </a:moveTo>
                  <a:cubicBezTo>
                    <a:pt x="158" y="127"/>
                    <a:pt x="130" y="149"/>
                    <a:pt x="99" y="165"/>
                  </a:cubicBezTo>
                  <a:cubicBezTo>
                    <a:pt x="127" y="135"/>
                    <a:pt x="160" y="110"/>
                    <a:pt x="195" y="90"/>
                  </a:cubicBezTo>
                  <a:cubicBezTo>
                    <a:pt x="201" y="86"/>
                    <a:pt x="197" y="74"/>
                    <a:pt x="189" y="77"/>
                  </a:cubicBezTo>
                  <a:cubicBezTo>
                    <a:pt x="159" y="89"/>
                    <a:pt x="130" y="105"/>
                    <a:pt x="102" y="122"/>
                  </a:cubicBezTo>
                  <a:cubicBezTo>
                    <a:pt x="129" y="97"/>
                    <a:pt x="159" y="77"/>
                    <a:pt x="189" y="57"/>
                  </a:cubicBezTo>
                  <a:cubicBezTo>
                    <a:pt x="195" y="53"/>
                    <a:pt x="191" y="42"/>
                    <a:pt x="184" y="45"/>
                  </a:cubicBezTo>
                  <a:cubicBezTo>
                    <a:pt x="150" y="56"/>
                    <a:pt x="120" y="75"/>
                    <a:pt x="88" y="90"/>
                  </a:cubicBezTo>
                  <a:cubicBezTo>
                    <a:pt x="110" y="58"/>
                    <a:pt x="141" y="31"/>
                    <a:pt x="176" y="18"/>
                  </a:cubicBezTo>
                  <a:cubicBezTo>
                    <a:pt x="185" y="14"/>
                    <a:pt x="182" y="0"/>
                    <a:pt x="173" y="4"/>
                  </a:cubicBezTo>
                  <a:cubicBezTo>
                    <a:pt x="125" y="20"/>
                    <a:pt x="84" y="59"/>
                    <a:pt x="61" y="103"/>
                  </a:cubicBezTo>
                  <a:cubicBezTo>
                    <a:pt x="58" y="109"/>
                    <a:pt x="63" y="117"/>
                    <a:pt x="70" y="115"/>
                  </a:cubicBezTo>
                  <a:cubicBezTo>
                    <a:pt x="83" y="110"/>
                    <a:pt x="95" y="104"/>
                    <a:pt x="107" y="98"/>
                  </a:cubicBezTo>
                  <a:cubicBezTo>
                    <a:pt x="88" y="113"/>
                    <a:pt x="71" y="130"/>
                    <a:pt x="57" y="149"/>
                  </a:cubicBezTo>
                  <a:cubicBezTo>
                    <a:pt x="53" y="156"/>
                    <a:pt x="62" y="163"/>
                    <a:pt x="68" y="160"/>
                  </a:cubicBezTo>
                  <a:cubicBezTo>
                    <a:pt x="80" y="152"/>
                    <a:pt x="93" y="145"/>
                    <a:pt x="105" y="137"/>
                  </a:cubicBezTo>
                  <a:cubicBezTo>
                    <a:pt x="91" y="151"/>
                    <a:pt x="77" y="166"/>
                    <a:pt x="65" y="182"/>
                  </a:cubicBezTo>
                  <a:cubicBezTo>
                    <a:pt x="61" y="187"/>
                    <a:pt x="68" y="196"/>
                    <a:pt x="74" y="194"/>
                  </a:cubicBezTo>
                  <a:cubicBezTo>
                    <a:pt x="79" y="192"/>
                    <a:pt x="84" y="190"/>
                    <a:pt x="88" y="188"/>
                  </a:cubicBezTo>
                  <a:cubicBezTo>
                    <a:pt x="72" y="204"/>
                    <a:pt x="58" y="222"/>
                    <a:pt x="46" y="241"/>
                  </a:cubicBezTo>
                  <a:cubicBezTo>
                    <a:pt x="43" y="246"/>
                    <a:pt x="49" y="255"/>
                    <a:pt x="55" y="252"/>
                  </a:cubicBezTo>
                  <a:cubicBezTo>
                    <a:pt x="68" y="247"/>
                    <a:pt x="81" y="241"/>
                    <a:pt x="93" y="234"/>
                  </a:cubicBezTo>
                  <a:cubicBezTo>
                    <a:pt x="74" y="252"/>
                    <a:pt x="55" y="272"/>
                    <a:pt x="39" y="293"/>
                  </a:cubicBezTo>
                  <a:cubicBezTo>
                    <a:pt x="33" y="299"/>
                    <a:pt x="40" y="310"/>
                    <a:pt x="48" y="305"/>
                  </a:cubicBezTo>
                  <a:cubicBezTo>
                    <a:pt x="61" y="297"/>
                    <a:pt x="75" y="288"/>
                    <a:pt x="88" y="280"/>
                  </a:cubicBezTo>
                  <a:cubicBezTo>
                    <a:pt x="69" y="297"/>
                    <a:pt x="52" y="316"/>
                    <a:pt x="38" y="338"/>
                  </a:cubicBezTo>
                  <a:cubicBezTo>
                    <a:pt x="34" y="345"/>
                    <a:pt x="42" y="352"/>
                    <a:pt x="49" y="349"/>
                  </a:cubicBezTo>
                  <a:cubicBezTo>
                    <a:pt x="53" y="346"/>
                    <a:pt x="58" y="344"/>
                    <a:pt x="62" y="342"/>
                  </a:cubicBezTo>
                  <a:cubicBezTo>
                    <a:pt x="49" y="355"/>
                    <a:pt x="37" y="368"/>
                    <a:pt x="26" y="384"/>
                  </a:cubicBezTo>
                  <a:cubicBezTo>
                    <a:pt x="22" y="390"/>
                    <a:pt x="29" y="397"/>
                    <a:pt x="36" y="396"/>
                  </a:cubicBezTo>
                  <a:cubicBezTo>
                    <a:pt x="37" y="395"/>
                    <a:pt x="39" y="395"/>
                    <a:pt x="41" y="394"/>
                  </a:cubicBezTo>
                  <a:cubicBezTo>
                    <a:pt x="28" y="406"/>
                    <a:pt x="15" y="418"/>
                    <a:pt x="5" y="432"/>
                  </a:cubicBezTo>
                  <a:cubicBezTo>
                    <a:pt x="0" y="438"/>
                    <a:pt x="8" y="447"/>
                    <a:pt x="14" y="444"/>
                  </a:cubicBezTo>
                  <a:cubicBezTo>
                    <a:pt x="22" y="442"/>
                    <a:pt x="30" y="438"/>
                    <a:pt x="38" y="434"/>
                  </a:cubicBezTo>
                  <a:cubicBezTo>
                    <a:pt x="32" y="443"/>
                    <a:pt x="26" y="453"/>
                    <a:pt x="21" y="463"/>
                  </a:cubicBezTo>
                  <a:cubicBezTo>
                    <a:pt x="17" y="472"/>
                    <a:pt x="29" y="479"/>
                    <a:pt x="34" y="470"/>
                  </a:cubicBezTo>
                  <a:cubicBezTo>
                    <a:pt x="49" y="444"/>
                    <a:pt x="65" y="420"/>
                    <a:pt x="93" y="406"/>
                  </a:cubicBezTo>
                  <a:cubicBezTo>
                    <a:pt x="103" y="402"/>
                    <a:pt x="95" y="388"/>
                    <a:pt x="85" y="392"/>
                  </a:cubicBezTo>
                  <a:cubicBezTo>
                    <a:pt x="71" y="398"/>
                    <a:pt x="57" y="406"/>
                    <a:pt x="43" y="413"/>
                  </a:cubicBezTo>
                  <a:cubicBezTo>
                    <a:pt x="73" y="385"/>
                    <a:pt x="109" y="364"/>
                    <a:pt x="142" y="342"/>
                  </a:cubicBezTo>
                  <a:cubicBezTo>
                    <a:pt x="151" y="336"/>
                    <a:pt x="144" y="323"/>
                    <a:pt x="134" y="327"/>
                  </a:cubicBezTo>
                  <a:cubicBezTo>
                    <a:pt x="108" y="341"/>
                    <a:pt x="83" y="359"/>
                    <a:pt x="56" y="371"/>
                  </a:cubicBezTo>
                  <a:cubicBezTo>
                    <a:pt x="89" y="333"/>
                    <a:pt x="133" y="305"/>
                    <a:pt x="174" y="277"/>
                  </a:cubicBezTo>
                  <a:cubicBezTo>
                    <a:pt x="182" y="271"/>
                    <a:pt x="175" y="259"/>
                    <a:pt x="166" y="264"/>
                  </a:cubicBezTo>
                  <a:cubicBezTo>
                    <a:pt x="135" y="281"/>
                    <a:pt x="104" y="300"/>
                    <a:pt x="73" y="317"/>
                  </a:cubicBezTo>
                  <a:cubicBezTo>
                    <a:pt x="105" y="281"/>
                    <a:pt x="147" y="253"/>
                    <a:pt x="184" y="222"/>
                  </a:cubicBezTo>
                  <a:cubicBezTo>
                    <a:pt x="190" y="216"/>
                    <a:pt x="182" y="206"/>
                    <a:pt x="175" y="210"/>
                  </a:cubicBezTo>
                  <a:cubicBezTo>
                    <a:pt x="145" y="228"/>
                    <a:pt x="115" y="246"/>
                    <a:pt x="85" y="264"/>
                  </a:cubicBezTo>
                  <a:cubicBezTo>
                    <a:pt x="115" y="232"/>
                    <a:pt x="148" y="203"/>
                    <a:pt x="183" y="176"/>
                  </a:cubicBezTo>
                  <a:cubicBezTo>
                    <a:pt x="189" y="171"/>
                    <a:pt x="181" y="161"/>
                    <a:pt x="174" y="165"/>
                  </a:cubicBezTo>
                  <a:cubicBezTo>
                    <a:pt x="141" y="184"/>
                    <a:pt x="110" y="207"/>
                    <a:pt x="77" y="225"/>
                  </a:cubicBezTo>
                  <a:cubicBezTo>
                    <a:pt x="108" y="184"/>
                    <a:pt x="151" y="150"/>
                    <a:pt x="195" y="124"/>
                  </a:cubicBezTo>
                  <a:cubicBezTo>
                    <a:pt x="204" y="119"/>
                    <a:pt x="196" y="106"/>
                    <a:pt x="188" y="1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8" name="Group 72"/>
          <p:cNvGrpSpPr>
            <a:grpSpLocks noChangeAspect="1"/>
          </p:cNvGrpSpPr>
          <p:nvPr/>
        </p:nvGrpSpPr>
        <p:grpSpPr bwMode="auto">
          <a:xfrm>
            <a:off x="4262898" y="3926231"/>
            <a:ext cx="1465060" cy="2422093"/>
            <a:chOff x="941" y="622"/>
            <a:chExt cx="1961" cy="3242"/>
          </a:xfrm>
          <a:solidFill>
            <a:srgbClr val="EC6D7B"/>
          </a:solidFill>
        </p:grpSpPr>
        <p:sp>
          <p:nvSpPr>
            <p:cNvPr id="99" name="Freeform 73"/>
            <p:cNvSpPr>
              <a:spLocks noEditPoints="1"/>
            </p:cNvSpPr>
            <p:nvPr/>
          </p:nvSpPr>
          <p:spPr bwMode="auto">
            <a:xfrm>
              <a:off x="1052" y="866"/>
              <a:ext cx="1698" cy="1764"/>
            </a:xfrm>
            <a:custGeom>
              <a:avLst/>
              <a:gdLst>
                <a:gd name="T0" fmla="*/ 699 w 716"/>
                <a:gd name="T1" fmla="*/ 320 h 745"/>
                <a:gd name="T2" fmla="*/ 657 w 716"/>
                <a:gd name="T3" fmla="*/ 204 h 745"/>
                <a:gd name="T4" fmla="*/ 419 w 716"/>
                <a:gd name="T5" fmla="*/ 22 h 745"/>
                <a:gd name="T6" fmla="*/ 150 w 716"/>
                <a:gd name="T7" fmla="*/ 100 h 745"/>
                <a:gd name="T8" fmla="*/ 117 w 716"/>
                <a:gd name="T9" fmla="*/ 141 h 745"/>
                <a:gd name="T10" fmla="*/ 48 w 716"/>
                <a:gd name="T11" fmla="*/ 233 h 745"/>
                <a:gd name="T12" fmla="*/ 48 w 716"/>
                <a:gd name="T13" fmla="*/ 534 h 745"/>
                <a:gd name="T14" fmla="*/ 141 w 716"/>
                <a:gd name="T15" fmla="*/ 652 h 745"/>
                <a:gd name="T16" fmla="*/ 289 w 716"/>
                <a:gd name="T17" fmla="*/ 708 h 745"/>
                <a:gd name="T18" fmla="*/ 293 w 716"/>
                <a:gd name="T19" fmla="*/ 709 h 745"/>
                <a:gd name="T20" fmla="*/ 679 w 716"/>
                <a:gd name="T21" fmla="*/ 541 h 745"/>
                <a:gd name="T22" fmla="*/ 699 w 716"/>
                <a:gd name="T23" fmla="*/ 477 h 745"/>
                <a:gd name="T24" fmla="*/ 699 w 716"/>
                <a:gd name="T25" fmla="*/ 320 h 745"/>
                <a:gd name="T26" fmla="*/ 437 w 716"/>
                <a:gd name="T27" fmla="*/ 680 h 745"/>
                <a:gd name="T28" fmla="*/ 119 w 716"/>
                <a:gd name="T29" fmla="*/ 572 h 745"/>
                <a:gd name="T30" fmla="*/ 77 w 716"/>
                <a:gd name="T31" fmla="*/ 260 h 745"/>
                <a:gd name="T32" fmla="*/ 91 w 716"/>
                <a:gd name="T33" fmla="*/ 224 h 745"/>
                <a:gd name="T34" fmla="*/ 223 w 716"/>
                <a:gd name="T35" fmla="*/ 86 h 745"/>
                <a:gd name="T36" fmla="*/ 363 w 716"/>
                <a:gd name="T37" fmla="*/ 51 h 745"/>
                <a:gd name="T38" fmla="*/ 538 w 716"/>
                <a:gd name="T39" fmla="*/ 119 h 745"/>
                <a:gd name="T40" fmla="*/ 688 w 716"/>
                <a:gd name="T41" fmla="*/ 353 h 745"/>
                <a:gd name="T42" fmla="*/ 686 w 716"/>
                <a:gd name="T43" fmla="*/ 460 h 745"/>
                <a:gd name="T44" fmla="*/ 437 w 716"/>
                <a:gd name="T45" fmla="*/ 680 h 745"/>
                <a:gd name="T46" fmla="*/ 599 w 716"/>
                <a:gd name="T47" fmla="*/ 149 h 745"/>
                <a:gd name="T48" fmla="*/ 608 w 716"/>
                <a:gd name="T49" fmla="*/ 160 h 745"/>
                <a:gd name="T50" fmla="*/ 313 w 716"/>
                <a:gd name="T51" fmla="*/ 37 h 745"/>
                <a:gd name="T52" fmla="*/ 197 w 716"/>
                <a:gd name="T53" fmla="*/ 80 h 745"/>
                <a:gd name="T54" fmla="*/ 291 w 716"/>
                <a:gd name="T55" fmla="*/ 36 h 745"/>
                <a:gd name="T56" fmla="*/ 599 w 716"/>
                <a:gd name="T57" fmla="*/ 149 h 745"/>
                <a:gd name="T58" fmla="*/ 33 w 716"/>
                <a:gd name="T59" fmla="*/ 416 h 745"/>
                <a:gd name="T60" fmla="*/ 59 w 716"/>
                <a:gd name="T61" fmla="*/ 251 h 745"/>
                <a:gd name="T62" fmla="*/ 72 w 716"/>
                <a:gd name="T63" fmla="*/ 226 h 745"/>
                <a:gd name="T64" fmla="*/ 38 w 716"/>
                <a:gd name="T65" fmla="*/ 376 h 745"/>
                <a:gd name="T66" fmla="*/ 86 w 716"/>
                <a:gd name="T67" fmla="*/ 552 h 745"/>
                <a:gd name="T68" fmla="*/ 131 w 716"/>
                <a:gd name="T69" fmla="*/ 616 h 745"/>
                <a:gd name="T70" fmla="*/ 162 w 716"/>
                <a:gd name="T71" fmla="*/ 644 h 745"/>
                <a:gd name="T72" fmla="*/ 33 w 716"/>
                <a:gd name="T73" fmla="*/ 416 h 745"/>
                <a:gd name="T74" fmla="*/ 597 w 716"/>
                <a:gd name="T75" fmla="*/ 629 h 745"/>
                <a:gd name="T76" fmla="*/ 593 w 716"/>
                <a:gd name="T77" fmla="*/ 625 h 745"/>
                <a:gd name="T78" fmla="*/ 641 w 716"/>
                <a:gd name="T79" fmla="*/ 580 h 745"/>
                <a:gd name="T80" fmla="*/ 597 w 716"/>
                <a:gd name="T81" fmla="*/ 629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16" h="745">
                  <a:moveTo>
                    <a:pt x="699" y="320"/>
                  </a:moveTo>
                  <a:cubicBezTo>
                    <a:pt x="691" y="279"/>
                    <a:pt x="677" y="239"/>
                    <a:pt x="657" y="204"/>
                  </a:cubicBezTo>
                  <a:cubicBezTo>
                    <a:pt x="608" y="116"/>
                    <a:pt x="519" y="45"/>
                    <a:pt x="419" y="22"/>
                  </a:cubicBezTo>
                  <a:cubicBezTo>
                    <a:pt x="320" y="0"/>
                    <a:pt x="220" y="25"/>
                    <a:pt x="150" y="100"/>
                  </a:cubicBezTo>
                  <a:cubicBezTo>
                    <a:pt x="138" y="113"/>
                    <a:pt x="127" y="126"/>
                    <a:pt x="117" y="141"/>
                  </a:cubicBezTo>
                  <a:cubicBezTo>
                    <a:pt x="89" y="169"/>
                    <a:pt x="65" y="200"/>
                    <a:pt x="48" y="233"/>
                  </a:cubicBezTo>
                  <a:cubicBezTo>
                    <a:pt x="0" y="327"/>
                    <a:pt x="6" y="440"/>
                    <a:pt x="48" y="534"/>
                  </a:cubicBezTo>
                  <a:cubicBezTo>
                    <a:pt x="69" y="580"/>
                    <a:pt x="101" y="622"/>
                    <a:pt x="141" y="652"/>
                  </a:cubicBezTo>
                  <a:cubicBezTo>
                    <a:pt x="183" y="684"/>
                    <a:pt x="237" y="700"/>
                    <a:pt x="289" y="708"/>
                  </a:cubicBezTo>
                  <a:cubicBezTo>
                    <a:pt x="290" y="708"/>
                    <a:pt x="292" y="708"/>
                    <a:pt x="293" y="709"/>
                  </a:cubicBezTo>
                  <a:cubicBezTo>
                    <a:pt x="441" y="745"/>
                    <a:pt x="615" y="687"/>
                    <a:pt x="679" y="541"/>
                  </a:cubicBezTo>
                  <a:cubicBezTo>
                    <a:pt x="688" y="521"/>
                    <a:pt x="695" y="499"/>
                    <a:pt x="699" y="477"/>
                  </a:cubicBezTo>
                  <a:cubicBezTo>
                    <a:pt x="716" y="425"/>
                    <a:pt x="714" y="371"/>
                    <a:pt x="699" y="320"/>
                  </a:cubicBezTo>
                  <a:close/>
                  <a:moveTo>
                    <a:pt x="437" y="680"/>
                  </a:moveTo>
                  <a:cubicBezTo>
                    <a:pt x="317" y="710"/>
                    <a:pt x="197" y="666"/>
                    <a:pt x="119" y="572"/>
                  </a:cubicBezTo>
                  <a:cubicBezTo>
                    <a:pt x="44" y="481"/>
                    <a:pt x="41" y="367"/>
                    <a:pt x="77" y="260"/>
                  </a:cubicBezTo>
                  <a:cubicBezTo>
                    <a:pt x="81" y="248"/>
                    <a:pt x="86" y="236"/>
                    <a:pt x="91" y="224"/>
                  </a:cubicBezTo>
                  <a:cubicBezTo>
                    <a:pt x="122" y="168"/>
                    <a:pt x="171" y="124"/>
                    <a:pt x="223" y="86"/>
                  </a:cubicBezTo>
                  <a:cubicBezTo>
                    <a:pt x="266" y="64"/>
                    <a:pt x="314" y="51"/>
                    <a:pt x="363" y="51"/>
                  </a:cubicBezTo>
                  <a:cubicBezTo>
                    <a:pt x="428" y="51"/>
                    <a:pt x="487" y="80"/>
                    <a:pt x="538" y="119"/>
                  </a:cubicBezTo>
                  <a:cubicBezTo>
                    <a:pt x="613" y="175"/>
                    <a:pt x="672" y="260"/>
                    <a:pt x="688" y="353"/>
                  </a:cubicBezTo>
                  <a:cubicBezTo>
                    <a:pt x="693" y="389"/>
                    <a:pt x="692" y="425"/>
                    <a:pt x="686" y="460"/>
                  </a:cubicBezTo>
                  <a:cubicBezTo>
                    <a:pt x="660" y="576"/>
                    <a:pt x="546" y="653"/>
                    <a:pt x="437" y="680"/>
                  </a:cubicBezTo>
                  <a:close/>
                  <a:moveTo>
                    <a:pt x="599" y="149"/>
                  </a:moveTo>
                  <a:cubicBezTo>
                    <a:pt x="602" y="152"/>
                    <a:pt x="605" y="156"/>
                    <a:pt x="608" y="160"/>
                  </a:cubicBezTo>
                  <a:cubicBezTo>
                    <a:pt x="533" y="76"/>
                    <a:pt x="427" y="19"/>
                    <a:pt x="313" y="37"/>
                  </a:cubicBezTo>
                  <a:cubicBezTo>
                    <a:pt x="273" y="43"/>
                    <a:pt x="234" y="59"/>
                    <a:pt x="197" y="80"/>
                  </a:cubicBezTo>
                  <a:cubicBezTo>
                    <a:pt x="224" y="59"/>
                    <a:pt x="255" y="44"/>
                    <a:pt x="291" y="36"/>
                  </a:cubicBezTo>
                  <a:cubicBezTo>
                    <a:pt x="405" y="11"/>
                    <a:pt x="523" y="65"/>
                    <a:pt x="599" y="149"/>
                  </a:cubicBezTo>
                  <a:close/>
                  <a:moveTo>
                    <a:pt x="33" y="416"/>
                  </a:moveTo>
                  <a:cubicBezTo>
                    <a:pt x="27" y="360"/>
                    <a:pt x="35" y="302"/>
                    <a:pt x="59" y="251"/>
                  </a:cubicBezTo>
                  <a:cubicBezTo>
                    <a:pt x="62" y="242"/>
                    <a:pt x="67" y="234"/>
                    <a:pt x="72" y="226"/>
                  </a:cubicBezTo>
                  <a:cubicBezTo>
                    <a:pt x="52" y="274"/>
                    <a:pt x="41" y="326"/>
                    <a:pt x="38" y="376"/>
                  </a:cubicBezTo>
                  <a:cubicBezTo>
                    <a:pt x="34" y="440"/>
                    <a:pt x="52" y="501"/>
                    <a:pt x="86" y="552"/>
                  </a:cubicBezTo>
                  <a:cubicBezTo>
                    <a:pt x="98" y="575"/>
                    <a:pt x="114" y="596"/>
                    <a:pt x="131" y="616"/>
                  </a:cubicBezTo>
                  <a:cubicBezTo>
                    <a:pt x="141" y="626"/>
                    <a:pt x="151" y="636"/>
                    <a:pt x="162" y="644"/>
                  </a:cubicBezTo>
                  <a:cubicBezTo>
                    <a:pt x="87" y="594"/>
                    <a:pt x="44" y="507"/>
                    <a:pt x="33" y="416"/>
                  </a:cubicBezTo>
                  <a:close/>
                  <a:moveTo>
                    <a:pt x="597" y="629"/>
                  </a:moveTo>
                  <a:cubicBezTo>
                    <a:pt x="596" y="627"/>
                    <a:pt x="595" y="626"/>
                    <a:pt x="593" y="625"/>
                  </a:cubicBezTo>
                  <a:cubicBezTo>
                    <a:pt x="611" y="612"/>
                    <a:pt x="627" y="597"/>
                    <a:pt x="641" y="580"/>
                  </a:cubicBezTo>
                  <a:cubicBezTo>
                    <a:pt x="628" y="598"/>
                    <a:pt x="614" y="615"/>
                    <a:pt x="597" y="6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74"/>
            <p:cNvSpPr/>
            <p:nvPr/>
          </p:nvSpPr>
          <p:spPr bwMode="auto">
            <a:xfrm>
              <a:off x="1543" y="1385"/>
              <a:ext cx="102" cy="272"/>
            </a:xfrm>
            <a:custGeom>
              <a:avLst/>
              <a:gdLst>
                <a:gd name="T0" fmla="*/ 34 w 43"/>
                <a:gd name="T1" fmla="*/ 10 h 115"/>
                <a:gd name="T2" fmla="*/ 24 w 43"/>
                <a:gd name="T3" fmla="*/ 5 h 115"/>
                <a:gd name="T4" fmla="*/ 2 w 43"/>
                <a:gd name="T5" fmla="*/ 94 h 115"/>
                <a:gd name="T6" fmla="*/ 16 w 43"/>
                <a:gd name="T7" fmla="*/ 94 h 115"/>
                <a:gd name="T8" fmla="*/ 17 w 43"/>
                <a:gd name="T9" fmla="*/ 76 h 115"/>
                <a:gd name="T10" fmla="*/ 25 w 43"/>
                <a:gd name="T11" fmla="*/ 36 h 115"/>
                <a:gd name="T12" fmla="*/ 17 w 43"/>
                <a:gd name="T13" fmla="*/ 105 h 115"/>
                <a:gd name="T14" fmla="*/ 30 w 43"/>
                <a:gd name="T15" fmla="*/ 108 h 115"/>
                <a:gd name="T16" fmla="*/ 42 w 43"/>
                <a:gd name="T17" fmla="*/ 14 h 115"/>
                <a:gd name="T18" fmla="*/ 34 w 43"/>
                <a:gd name="T19" fmla="*/ 1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15">
                  <a:moveTo>
                    <a:pt x="34" y="10"/>
                  </a:moveTo>
                  <a:cubicBezTo>
                    <a:pt x="34" y="5"/>
                    <a:pt x="28" y="0"/>
                    <a:pt x="24" y="5"/>
                  </a:cubicBezTo>
                  <a:cubicBezTo>
                    <a:pt x="4" y="29"/>
                    <a:pt x="0" y="64"/>
                    <a:pt x="2" y="94"/>
                  </a:cubicBezTo>
                  <a:cubicBezTo>
                    <a:pt x="2" y="103"/>
                    <a:pt x="17" y="104"/>
                    <a:pt x="16" y="94"/>
                  </a:cubicBezTo>
                  <a:cubicBezTo>
                    <a:pt x="16" y="88"/>
                    <a:pt x="16" y="82"/>
                    <a:pt x="17" y="76"/>
                  </a:cubicBezTo>
                  <a:cubicBezTo>
                    <a:pt x="17" y="63"/>
                    <a:pt x="20" y="48"/>
                    <a:pt x="25" y="36"/>
                  </a:cubicBezTo>
                  <a:cubicBezTo>
                    <a:pt x="20" y="59"/>
                    <a:pt x="20" y="83"/>
                    <a:pt x="17" y="105"/>
                  </a:cubicBezTo>
                  <a:cubicBezTo>
                    <a:pt x="16" y="113"/>
                    <a:pt x="29" y="115"/>
                    <a:pt x="30" y="108"/>
                  </a:cubicBezTo>
                  <a:cubicBezTo>
                    <a:pt x="35" y="77"/>
                    <a:pt x="37" y="45"/>
                    <a:pt x="42" y="14"/>
                  </a:cubicBezTo>
                  <a:cubicBezTo>
                    <a:pt x="43" y="9"/>
                    <a:pt x="38" y="6"/>
                    <a:pt x="3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75"/>
            <p:cNvSpPr/>
            <p:nvPr/>
          </p:nvSpPr>
          <p:spPr bwMode="auto">
            <a:xfrm>
              <a:off x="2186" y="1375"/>
              <a:ext cx="111" cy="275"/>
            </a:xfrm>
            <a:custGeom>
              <a:avLst/>
              <a:gdLst>
                <a:gd name="T0" fmla="*/ 13 w 47"/>
                <a:gd name="T1" fmla="*/ 5 h 116"/>
                <a:gd name="T2" fmla="*/ 5 w 47"/>
                <a:gd name="T3" fmla="*/ 15 h 116"/>
                <a:gd name="T4" fmla="*/ 17 w 47"/>
                <a:gd name="T5" fmla="*/ 53 h 116"/>
                <a:gd name="T6" fmla="*/ 8 w 47"/>
                <a:gd name="T7" fmla="*/ 30 h 116"/>
                <a:gd name="T8" fmla="*/ 1 w 47"/>
                <a:gd name="T9" fmla="*/ 32 h 116"/>
                <a:gd name="T10" fmla="*/ 15 w 47"/>
                <a:gd name="T11" fmla="*/ 105 h 116"/>
                <a:gd name="T12" fmla="*/ 28 w 47"/>
                <a:gd name="T13" fmla="*/ 105 h 116"/>
                <a:gd name="T14" fmla="*/ 30 w 47"/>
                <a:gd name="T15" fmla="*/ 67 h 116"/>
                <a:gd name="T16" fmla="*/ 32 w 47"/>
                <a:gd name="T17" fmla="*/ 105 h 116"/>
                <a:gd name="T18" fmla="*/ 47 w 47"/>
                <a:gd name="T19" fmla="*/ 106 h 116"/>
                <a:gd name="T20" fmla="*/ 13 w 47"/>
                <a:gd name="T21" fmla="*/ 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116">
                  <a:moveTo>
                    <a:pt x="13" y="5"/>
                  </a:moveTo>
                  <a:cubicBezTo>
                    <a:pt x="7" y="0"/>
                    <a:pt x="0" y="10"/>
                    <a:pt x="5" y="15"/>
                  </a:cubicBezTo>
                  <a:cubicBezTo>
                    <a:pt x="13" y="25"/>
                    <a:pt x="16" y="39"/>
                    <a:pt x="17" y="53"/>
                  </a:cubicBezTo>
                  <a:cubicBezTo>
                    <a:pt x="14" y="45"/>
                    <a:pt x="11" y="38"/>
                    <a:pt x="8" y="30"/>
                  </a:cubicBezTo>
                  <a:cubicBezTo>
                    <a:pt x="6" y="26"/>
                    <a:pt x="0" y="29"/>
                    <a:pt x="1" y="32"/>
                  </a:cubicBezTo>
                  <a:cubicBezTo>
                    <a:pt x="9" y="55"/>
                    <a:pt x="16" y="80"/>
                    <a:pt x="15" y="105"/>
                  </a:cubicBezTo>
                  <a:cubicBezTo>
                    <a:pt x="14" y="114"/>
                    <a:pt x="28" y="114"/>
                    <a:pt x="28" y="105"/>
                  </a:cubicBezTo>
                  <a:cubicBezTo>
                    <a:pt x="29" y="93"/>
                    <a:pt x="30" y="80"/>
                    <a:pt x="30" y="67"/>
                  </a:cubicBezTo>
                  <a:cubicBezTo>
                    <a:pt x="32" y="79"/>
                    <a:pt x="32" y="93"/>
                    <a:pt x="32" y="105"/>
                  </a:cubicBezTo>
                  <a:cubicBezTo>
                    <a:pt x="31" y="115"/>
                    <a:pt x="47" y="116"/>
                    <a:pt x="47" y="106"/>
                  </a:cubicBezTo>
                  <a:cubicBezTo>
                    <a:pt x="47" y="69"/>
                    <a:pt x="43" y="30"/>
                    <a:pt x="1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76"/>
            <p:cNvSpPr>
              <a:spLocks noEditPoints="1"/>
            </p:cNvSpPr>
            <p:nvPr/>
          </p:nvSpPr>
          <p:spPr bwMode="auto">
            <a:xfrm>
              <a:off x="1363" y="1716"/>
              <a:ext cx="1126" cy="550"/>
            </a:xfrm>
            <a:custGeom>
              <a:avLst/>
              <a:gdLst>
                <a:gd name="T0" fmla="*/ 458 w 475"/>
                <a:gd name="T1" fmla="*/ 11 h 232"/>
                <a:gd name="T2" fmla="*/ 429 w 475"/>
                <a:gd name="T3" fmla="*/ 102 h 232"/>
                <a:gd name="T4" fmla="*/ 397 w 475"/>
                <a:gd name="T5" fmla="*/ 149 h 232"/>
                <a:gd name="T6" fmla="*/ 243 w 475"/>
                <a:gd name="T7" fmla="*/ 197 h 232"/>
                <a:gd name="T8" fmla="*/ 99 w 475"/>
                <a:gd name="T9" fmla="*/ 166 h 232"/>
                <a:gd name="T10" fmla="*/ 71 w 475"/>
                <a:gd name="T11" fmla="*/ 148 h 232"/>
                <a:gd name="T12" fmla="*/ 20 w 475"/>
                <a:gd name="T13" fmla="*/ 40 h 232"/>
                <a:gd name="T14" fmla="*/ 5 w 475"/>
                <a:gd name="T15" fmla="*/ 48 h 232"/>
                <a:gd name="T16" fmla="*/ 8 w 475"/>
                <a:gd name="T17" fmla="*/ 55 h 232"/>
                <a:gd name="T18" fmla="*/ 5 w 475"/>
                <a:gd name="T19" fmla="*/ 57 h 232"/>
                <a:gd name="T20" fmla="*/ 48 w 475"/>
                <a:gd name="T21" fmla="*/ 147 h 232"/>
                <a:gd name="T22" fmla="*/ 105 w 475"/>
                <a:gd name="T23" fmla="*/ 199 h 232"/>
                <a:gd name="T24" fmla="*/ 276 w 475"/>
                <a:gd name="T25" fmla="*/ 228 h 232"/>
                <a:gd name="T26" fmla="*/ 410 w 475"/>
                <a:gd name="T27" fmla="*/ 167 h 232"/>
                <a:gd name="T28" fmla="*/ 442 w 475"/>
                <a:gd name="T29" fmla="*/ 114 h 232"/>
                <a:gd name="T30" fmla="*/ 473 w 475"/>
                <a:gd name="T31" fmla="*/ 15 h 232"/>
                <a:gd name="T32" fmla="*/ 458 w 475"/>
                <a:gd name="T33" fmla="*/ 11 h 232"/>
                <a:gd name="T34" fmla="*/ 226 w 475"/>
                <a:gd name="T35" fmla="*/ 212 h 232"/>
                <a:gd name="T36" fmla="*/ 187 w 475"/>
                <a:gd name="T37" fmla="*/ 208 h 232"/>
                <a:gd name="T38" fmla="*/ 226 w 475"/>
                <a:gd name="T39" fmla="*/ 21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5" h="232">
                  <a:moveTo>
                    <a:pt x="458" y="11"/>
                  </a:moveTo>
                  <a:cubicBezTo>
                    <a:pt x="450" y="42"/>
                    <a:pt x="442" y="73"/>
                    <a:pt x="429" y="102"/>
                  </a:cubicBezTo>
                  <a:cubicBezTo>
                    <a:pt x="420" y="119"/>
                    <a:pt x="410" y="135"/>
                    <a:pt x="397" y="149"/>
                  </a:cubicBezTo>
                  <a:cubicBezTo>
                    <a:pt x="357" y="192"/>
                    <a:pt x="299" y="200"/>
                    <a:pt x="243" y="197"/>
                  </a:cubicBezTo>
                  <a:cubicBezTo>
                    <a:pt x="195" y="194"/>
                    <a:pt x="142" y="189"/>
                    <a:pt x="99" y="166"/>
                  </a:cubicBezTo>
                  <a:cubicBezTo>
                    <a:pt x="88" y="161"/>
                    <a:pt x="79" y="154"/>
                    <a:pt x="71" y="148"/>
                  </a:cubicBezTo>
                  <a:cubicBezTo>
                    <a:pt x="48" y="117"/>
                    <a:pt x="37" y="77"/>
                    <a:pt x="20" y="40"/>
                  </a:cubicBezTo>
                  <a:cubicBezTo>
                    <a:pt x="15" y="30"/>
                    <a:pt x="0" y="38"/>
                    <a:pt x="5" y="48"/>
                  </a:cubicBezTo>
                  <a:cubicBezTo>
                    <a:pt x="6" y="51"/>
                    <a:pt x="7" y="53"/>
                    <a:pt x="8" y="55"/>
                  </a:cubicBezTo>
                  <a:cubicBezTo>
                    <a:pt x="6" y="55"/>
                    <a:pt x="5" y="56"/>
                    <a:pt x="5" y="57"/>
                  </a:cubicBezTo>
                  <a:cubicBezTo>
                    <a:pt x="3" y="91"/>
                    <a:pt x="23" y="123"/>
                    <a:pt x="48" y="147"/>
                  </a:cubicBezTo>
                  <a:cubicBezTo>
                    <a:pt x="62" y="169"/>
                    <a:pt x="82" y="186"/>
                    <a:pt x="105" y="199"/>
                  </a:cubicBezTo>
                  <a:cubicBezTo>
                    <a:pt x="156" y="227"/>
                    <a:pt x="219" y="232"/>
                    <a:pt x="276" y="228"/>
                  </a:cubicBezTo>
                  <a:cubicBezTo>
                    <a:pt x="328" y="224"/>
                    <a:pt x="376" y="209"/>
                    <a:pt x="410" y="167"/>
                  </a:cubicBezTo>
                  <a:cubicBezTo>
                    <a:pt x="423" y="151"/>
                    <a:pt x="433" y="133"/>
                    <a:pt x="442" y="114"/>
                  </a:cubicBezTo>
                  <a:cubicBezTo>
                    <a:pt x="457" y="83"/>
                    <a:pt x="467" y="48"/>
                    <a:pt x="473" y="15"/>
                  </a:cubicBezTo>
                  <a:cubicBezTo>
                    <a:pt x="475" y="5"/>
                    <a:pt x="460" y="0"/>
                    <a:pt x="458" y="11"/>
                  </a:cubicBezTo>
                  <a:close/>
                  <a:moveTo>
                    <a:pt x="226" y="212"/>
                  </a:moveTo>
                  <a:cubicBezTo>
                    <a:pt x="213" y="211"/>
                    <a:pt x="200" y="210"/>
                    <a:pt x="187" y="208"/>
                  </a:cubicBezTo>
                  <a:cubicBezTo>
                    <a:pt x="200" y="210"/>
                    <a:pt x="213" y="211"/>
                    <a:pt x="226" y="2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77"/>
            <p:cNvSpPr/>
            <p:nvPr/>
          </p:nvSpPr>
          <p:spPr bwMode="auto">
            <a:xfrm>
              <a:off x="1280" y="1773"/>
              <a:ext cx="185" cy="133"/>
            </a:xfrm>
            <a:custGeom>
              <a:avLst/>
              <a:gdLst>
                <a:gd name="T0" fmla="*/ 61 w 78"/>
                <a:gd name="T1" fmla="*/ 5 h 56"/>
                <a:gd name="T2" fmla="*/ 58 w 78"/>
                <a:gd name="T3" fmla="*/ 7 h 56"/>
                <a:gd name="T4" fmla="*/ 48 w 78"/>
                <a:gd name="T5" fmla="*/ 5 h 56"/>
                <a:gd name="T6" fmla="*/ 16 w 78"/>
                <a:gd name="T7" fmla="*/ 29 h 56"/>
                <a:gd name="T8" fmla="*/ 7 w 78"/>
                <a:gd name="T9" fmla="*/ 38 h 56"/>
                <a:gd name="T10" fmla="*/ 16 w 78"/>
                <a:gd name="T11" fmla="*/ 52 h 56"/>
                <a:gd name="T12" fmla="*/ 69 w 78"/>
                <a:gd name="T13" fmla="*/ 20 h 56"/>
                <a:gd name="T14" fmla="*/ 61 w 78"/>
                <a:gd name="T15" fmla="*/ 5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 h="56">
                  <a:moveTo>
                    <a:pt x="61" y="5"/>
                  </a:moveTo>
                  <a:cubicBezTo>
                    <a:pt x="60" y="6"/>
                    <a:pt x="59" y="6"/>
                    <a:pt x="58" y="7"/>
                  </a:cubicBezTo>
                  <a:cubicBezTo>
                    <a:pt x="56" y="4"/>
                    <a:pt x="52" y="2"/>
                    <a:pt x="48" y="5"/>
                  </a:cubicBezTo>
                  <a:cubicBezTo>
                    <a:pt x="38" y="12"/>
                    <a:pt x="23" y="18"/>
                    <a:pt x="16" y="29"/>
                  </a:cubicBezTo>
                  <a:cubicBezTo>
                    <a:pt x="13" y="32"/>
                    <a:pt x="10" y="35"/>
                    <a:pt x="7" y="38"/>
                  </a:cubicBezTo>
                  <a:cubicBezTo>
                    <a:pt x="0" y="45"/>
                    <a:pt x="8" y="56"/>
                    <a:pt x="16" y="52"/>
                  </a:cubicBezTo>
                  <a:cubicBezTo>
                    <a:pt x="35" y="43"/>
                    <a:pt x="51" y="30"/>
                    <a:pt x="69" y="20"/>
                  </a:cubicBezTo>
                  <a:cubicBezTo>
                    <a:pt x="78" y="14"/>
                    <a:pt x="71" y="0"/>
                    <a:pt x="6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78"/>
            <p:cNvSpPr/>
            <p:nvPr/>
          </p:nvSpPr>
          <p:spPr bwMode="auto">
            <a:xfrm>
              <a:off x="2399" y="1690"/>
              <a:ext cx="131" cy="114"/>
            </a:xfrm>
            <a:custGeom>
              <a:avLst/>
              <a:gdLst>
                <a:gd name="T0" fmla="*/ 51 w 55"/>
                <a:gd name="T1" fmla="*/ 24 h 48"/>
                <a:gd name="T2" fmla="*/ 27 w 55"/>
                <a:gd name="T3" fmla="*/ 11 h 48"/>
                <a:gd name="T4" fmla="*/ 19 w 55"/>
                <a:gd name="T5" fmla="*/ 5 h 48"/>
                <a:gd name="T6" fmla="*/ 8 w 55"/>
                <a:gd name="T7" fmla="*/ 18 h 48"/>
                <a:gd name="T8" fmla="*/ 9 w 55"/>
                <a:gd name="T9" fmla="*/ 20 h 48"/>
                <a:gd name="T10" fmla="*/ 9 w 55"/>
                <a:gd name="T11" fmla="*/ 20 h 48"/>
                <a:gd name="T12" fmla="*/ 10 w 55"/>
                <a:gd name="T13" fmla="*/ 20 h 48"/>
                <a:gd name="T14" fmla="*/ 40 w 55"/>
                <a:gd name="T15" fmla="*/ 43 h 48"/>
                <a:gd name="T16" fmla="*/ 53 w 55"/>
                <a:gd name="T17" fmla="*/ 35 h 48"/>
                <a:gd name="T18" fmla="*/ 51 w 55"/>
                <a:gd name="T1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48">
                  <a:moveTo>
                    <a:pt x="51" y="24"/>
                  </a:moveTo>
                  <a:cubicBezTo>
                    <a:pt x="44" y="19"/>
                    <a:pt x="36" y="14"/>
                    <a:pt x="27" y="11"/>
                  </a:cubicBezTo>
                  <a:cubicBezTo>
                    <a:pt x="24" y="9"/>
                    <a:pt x="21" y="7"/>
                    <a:pt x="19" y="5"/>
                  </a:cubicBezTo>
                  <a:cubicBezTo>
                    <a:pt x="11" y="0"/>
                    <a:pt x="0" y="12"/>
                    <a:pt x="8" y="18"/>
                  </a:cubicBezTo>
                  <a:cubicBezTo>
                    <a:pt x="8" y="19"/>
                    <a:pt x="9" y="19"/>
                    <a:pt x="9" y="20"/>
                  </a:cubicBezTo>
                  <a:cubicBezTo>
                    <a:pt x="9" y="20"/>
                    <a:pt x="9" y="20"/>
                    <a:pt x="9" y="20"/>
                  </a:cubicBezTo>
                  <a:cubicBezTo>
                    <a:pt x="10" y="20"/>
                    <a:pt x="10" y="20"/>
                    <a:pt x="10" y="20"/>
                  </a:cubicBezTo>
                  <a:cubicBezTo>
                    <a:pt x="19" y="28"/>
                    <a:pt x="30" y="36"/>
                    <a:pt x="40" y="43"/>
                  </a:cubicBezTo>
                  <a:cubicBezTo>
                    <a:pt x="47" y="48"/>
                    <a:pt x="53" y="42"/>
                    <a:pt x="53" y="35"/>
                  </a:cubicBezTo>
                  <a:cubicBezTo>
                    <a:pt x="55" y="32"/>
                    <a:pt x="55" y="26"/>
                    <a:pt x="51"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79"/>
            <p:cNvSpPr/>
            <p:nvPr/>
          </p:nvSpPr>
          <p:spPr bwMode="auto">
            <a:xfrm>
              <a:off x="1688" y="961"/>
              <a:ext cx="102" cy="279"/>
            </a:xfrm>
            <a:custGeom>
              <a:avLst/>
              <a:gdLst>
                <a:gd name="T0" fmla="*/ 43 w 43"/>
                <a:gd name="T1" fmla="*/ 14 h 118"/>
                <a:gd name="T2" fmla="*/ 39 w 43"/>
                <a:gd name="T3" fmla="*/ 7 h 118"/>
                <a:gd name="T4" fmla="*/ 39 w 43"/>
                <a:gd name="T5" fmla="*/ 5 h 118"/>
                <a:gd name="T6" fmla="*/ 29 w 43"/>
                <a:gd name="T7" fmla="*/ 5 h 118"/>
                <a:gd name="T8" fmla="*/ 28 w 43"/>
                <a:gd name="T9" fmla="*/ 8 h 118"/>
                <a:gd name="T10" fmla="*/ 16 w 43"/>
                <a:gd name="T11" fmla="*/ 7 h 118"/>
                <a:gd name="T12" fmla="*/ 8 w 43"/>
                <a:gd name="T13" fmla="*/ 45 h 118"/>
                <a:gd name="T14" fmla="*/ 6 w 43"/>
                <a:gd name="T15" fmla="*/ 63 h 118"/>
                <a:gd name="T16" fmla="*/ 3 w 43"/>
                <a:gd name="T17" fmla="*/ 108 h 118"/>
                <a:gd name="T18" fmla="*/ 19 w 43"/>
                <a:gd name="T19" fmla="*/ 106 h 118"/>
                <a:gd name="T20" fmla="*/ 19 w 43"/>
                <a:gd name="T21" fmla="*/ 101 h 118"/>
                <a:gd name="T22" fmla="*/ 25 w 43"/>
                <a:gd name="T23" fmla="*/ 101 h 118"/>
                <a:gd name="T24" fmla="*/ 40 w 43"/>
                <a:gd name="T25" fmla="*/ 99 h 118"/>
                <a:gd name="T26" fmla="*/ 42 w 43"/>
                <a:gd name="T27" fmla="*/ 31 h 118"/>
                <a:gd name="T28" fmla="*/ 43 w 43"/>
                <a:gd name="T29" fmla="*/ 1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18">
                  <a:moveTo>
                    <a:pt x="43" y="14"/>
                  </a:moveTo>
                  <a:cubicBezTo>
                    <a:pt x="43" y="10"/>
                    <a:pt x="41" y="8"/>
                    <a:pt x="39" y="7"/>
                  </a:cubicBezTo>
                  <a:cubicBezTo>
                    <a:pt x="39" y="7"/>
                    <a:pt x="39" y="6"/>
                    <a:pt x="39" y="5"/>
                  </a:cubicBezTo>
                  <a:cubicBezTo>
                    <a:pt x="38" y="0"/>
                    <a:pt x="31" y="0"/>
                    <a:pt x="29" y="5"/>
                  </a:cubicBezTo>
                  <a:cubicBezTo>
                    <a:pt x="29" y="6"/>
                    <a:pt x="28" y="7"/>
                    <a:pt x="28" y="8"/>
                  </a:cubicBezTo>
                  <a:cubicBezTo>
                    <a:pt x="26" y="4"/>
                    <a:pt x="19" y="2"/>
                    <a:pt x="16" y="7"/>
                  </a:cubicBezTo>
                  <a:cubicBezTo>
                    <a:pt x="10" y="19"/>
                    <a:pt x="9" y="33"/>
                    <a:pt x="8" y="45"/>
                  </a:cubicBezTo>
                  <a:cubicBezTo>
                    <a:pt x="7" y="51"/>
                    <a:pt x="7" y="57"/>
                    <a:pt x="6" y="63"/>
                  </a:cubicBezTo>
                  <a:cubicBezTo>
                    <a:pt x="2" y="77"/>
                    <a:pt x="0" y="92"/>
                    <a:pt x="3" y="108"/>
                  </a:cubicBezTo>
                  <a:cubicBezTo>
                    <a:pt x="4" y="118"/>
                    <a:pt x="18" y="115"/>
                    <a:pt x="19" y="106"/>
                  </a:cubicBezTo>
                  <a:cubicBezTo>
                    <a:pt x="19" y="104"/>
                    <a:pt x="19" y="103"/>
                    <a:pt x="19" y="101"/>
                  </a:cubicBezTo>
                  <a:cubicBezTo>
                    <a:pt x="21" y="102"/>
                    <a:pt x="23" y="102"/>
                    <a:pt x="25" y="101"/>
                  </a:cubicBezTo>
                  <a:cubicBezTo>
                    <a:pt x="27" y="110"/>
                    <a:pt x="40" y="108"/>
                    <a:pt x="40" y="99"/>
                  </a:cubicBezTo>
                  <a:cubicBezTo>
                    <a:pt x="41" y="77"/>
                    <a:pt x="43" y="54"/>
                    <a:pt x="42" y="31"/>
                  </a:cubicBezTo>
                  <a:cubicBezTo>
                    <a:pt x="42" y="25"/>
                    <a:pt x="43" y="20"/>
                    <a:pt x="4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80"/>
            <p:cNvSpPr/>
            <p:nvPr/>
          </p:nvSpPr>
          <p:spPr bwMode="auto">
            <a:xfrm>
              <a:off x="1882" y="940"/>
              <a:ext cx="69" cy="279"/>
            </a:xfrm>
            <a:custGeom>
              <a:avLst/>
              <a:gdLst>
                <a:gd name="T0" fmla="*/ 29 w 29"/>
                <a:gd name="T1" fmla="*/ 11 h 118"/>
                <a:gd name="T2" fmla="*/ 21 w 29"/>
                <a:gd name="T3" fmla="*/ 4 h 118"/>
                <a:gd name="T4" fmla="*/ 11 w 29"/>
                <a:gd name="T5" fmla="*/ 4 h 118"/>
                <a:gd name="T6" fmla="*/ 3 w 29"/>
                <a:gd name="T7" fmla="*/ 49 h 118"/>
                <a:gd name="T8" fmla="*/ 0 w 29"/>
                <a:gd name="T9" fmla="*/ 101 h 118"/>
                <a:gd name="T10" fmla="*/ 0 w 29"/>
                <a:gd name="T11" fmla="*/ 109 h 118"/>
                <a:gd name="T12" fmla="*/ 11 w 29"/>
                <a:gd name="T13" fmla="*/ 116 h 118"/>
                <a:gd name="T14" fmla="*/ 20 w 29"/>
                <a:gd name="T15" fmla="*/ 114 h 118"/>
                <a:gd name="T16" fmla="*/ 28 w 29"/>
                <a:gd name="T17" fmla="*/ 71 h 118"/>
                <a:gd name="T18" fmla="*/ 29 w 29"/>
                <a:gd name="T19" fmla="*/ 1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18">
                  <a:moveTo>
                    <a:pt x="29" y="11"/>
                  </a:moveTo>
                  <a:cubicBezTo>
                    <a:pt x="29" y="6"/>
                    <a:pt x="25" y="4"/>
                    <a:pt x="21" y="4"/>
                  </a:cubicBezTo>
                  <a:cubicBezTo>
                    <a:pt x="19" y="0"/>
                    <a:pt x="14" y="1"/>
                    <a:pt x="11" y="4"/>
                  </a:cubicBezTo>
                  <a:cubicBezTo>
                    <a:pt x="3" y="14"/>
                    <a:pt x="4" y="36"/>
                    <a:pt x="3" y="49"/>
                  </a:cubicBezTo>
                  <a:cubicBezTo>
                    <a:pt x="2" y="66"/>
                    <a:pt x="1" y="83"/>
                    <a:pt x="0" y="101"/>
                  </a:cubicBezTo>
                  <a:cubicBezTo>
                    <a:pt x="0" y="103"/>
                    <a:pt x="0" y="106"/>
                    <a:pt x="0" y="109"/>
                  </a:cubicBezTo>
                  <a:cubicBezTo>
                    <a:pt x="0" y="115"/>
                    <a:pt x="6" y="117"/>
                    <a:pt x="11" y="116"/>
                  </a:cubicBezTo>
                  <a:cubicBezTo>
                    <a:pt x="14" y="118"/>
                    <a:pt x="18" y="117"/>
                    <a:pt x="20" y="114"/>
                  </a:cubicBezTo>
                  <a:cubicBezTo>
                    <a:pt x="28" y="104"/>
                    <a:pt x="27" y="83"/>
                    <a:pt x="28" y="71"/>
                  </a:cubicBezTo>
                  <a:cubicBezTo>
                    <a:pt x="29" y="51"/>
                    <a:pt x="29" y="31"/>
                    <a:pt x="2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81"/>
            <p:cNvSpPr/>
            <p:nvPr/>
          </p:nvSpPr>
          <p:spPr bwMode="auto">
            <a:xfrm>
              <a:off x="2025" y="942"/>
              <a:ext cx="73" cy="289"/>
            </a:xfrm>
            <a:custGeom>
              <a:avLst/>
              <a:gdLst>
                <a:gd name="T0" fmla="*/ 30 w 31"/>
                <a:gd name="T1" fmla="*/ 10 h 122"/>
                <a:gd name="T2" fmla="*/ 15 w 31"/>
                <a:gd name="T3" fmla="*/ 10 h 122"/>
                <a:gd name="T4" fmla="*/ 15 w 31"/>
                <a:gd name="T5" fmla="*/ 11 h 122"/>
                <a:gd name="T6" fmla="*/ 10 w 31"/>
                <a:gd name="T7" fmla="*/ 14 h 122"/>
                <a:gd name="T8" fmla="*/ 3 w 31"/>
                <a:gd name="T9" fmla="*/ 74 h 122"/>
                <a:gd name="T10" fmla="*/ 0 w 31"/>
                <a:gd name="T11" fmla="*/ 112 h 122"/>
                <a:gd name="T12" fmla="*/ 14 w 31"/>
                <a:gd name="T13" fmla="*/ 117 h 122"/>
                <a:gd name="T14" fmla="*/ 22 w 31"/>
                <a:gd name="T15" fmla="*/ 111 h 122"/>
                <a:gd name="T16" fmla="*/ 30 w 31"/>
                <a:gd name="T17" fmla="*/ 1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122">
                  <a:moveTo>
                    <a:pt x="30" y="10"/>
                  </a:moveTo>
                  <a:cubicBezTo>
                    <a:pt x="30" y="0"/>
                    <a:pt x="15" y="0"/>
                    <a:pt x="15" y="10"/>
                  </a:cubicBezTo>
                  <a:cubicBezTo>
                    <a:pt x="15" y="10"/>
                    <a:pt x="15" y="11"/>
                    <a:pt x="15" y="11"/>
                  </a:cubicBezTo>
                  <a:cubicBezTo>
                    <a:pt x="13" y="11"/>
                    <a:pt x="10" y="12"/>
                    <a:pt x="10" y="14"/>
                  </a:cubicBezTo>
                  <a:cubicBezTo>
                    <a:pt x="6" y="34"/>
                    <a:pt x="4" y="54"/>
                    <a:pt x="3" y="74"/>
                  </a:cubicBezTo>
                  <a:cubicBezTo>
                    <a:pt x="1" y="86"/>
                    <a:pt x="0" y="99"/>
                    <a:pt x="0" y="112"/>
                  </a:cubicBezTo>
                  <a:cubicBezTo>
                    <a:pt x="0" y="120"/>
                    <a:pt x="10" y="122"/>
                    <a:pt x="14" y="117"/>
                  </a:cubicBezTo>
                  <a:cubicBezTo>
                    <a:pt x="18" y="117"/>
                    <a:pt x="21" y="115"/>
                    <a:pt x="22" y="111"/>
                  </a:cubicBezTo>
                  <a:cubicBezTo>
                    <a:pt x="31" y="78"/>
                    <a:pt x="31" y="44"/>
                    <a:pt x="30"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82"/>
            <p:cNvSpPr>
              <a:spLocks noEditPoints="1"/>
            </p:cNvSpPr>
            <p:nvPr/>
          </p:nvSpPr>
          <p:spPr bwMode="auto">
            <a:xfrm>
              <a:off x="2402" y="1065"/>
              <a:ext cx="192" cy="156"/>
            </a:xfrm>
            <a:custGeom>
              <a:avLst/>
              <a:gdLst>
                <a:gd name="T0" fmla="*/ 57 w 81"/>
                <a:gd name="T1" fmla="*/ 4 h 66"/>
                <a:gd name="T2" fmla="*/ 21 w 81"/>
                <a:gd name="T3" fmla="*/ 15 h 66"/>
                <a:gd name="T4" fmla="*/ 16 w 81"/>
                <a:gd name="T5" fmla="*/ 57 h 66"/>
                <a:gd name="T6" fmla="*/ 34 w 81"/>
                <a:gd name="T7" fmla="*/ 63 h 66"/>
                <a:gd name="T8" fmla="*/ 79 w 81"/>
                <a:gd name="T9" fmla="*/ 34 h 66"/>
                <a:gd name="T10" fmla="*/ 57 w 81"/>
                <a:gd name="T11" fmla="*/ 4 h 66"/>
                <a:gd name="T12" fmla="*/ 37 w 81"/>
                <a:gd name="T13" fmla="*/ 27 h 66"/>
                <a:gd name="T14" fmla="*/ 38 w 81"/>
                <a:gd name="T15" fmla="*/ 26 h 66"/>
                <a:gd name="T16" fmla="*/ 38 w 81"/>
                <a:gd name="T17" fmla="*/ 26 h 66"/>
                <a:gd name="T18" fmla="*/ 40 w 81"/>
                <a:gd name="T19" fmla="*/ 31 h 66"/>
                <a:gd name="T20" fmla="*/ 42 w 81"/>
                <a:gd name="T21" fmla="*/ 34 h 66"/>
                <a:gd name="T22" fmla="*/ 40 w 81"/>
                <a:gd name="T23" fmla="*/ 34 h 66"/>
                <a:gd name="T24" fmla="*/ 39 w 81"/>
                <a:gd name="T25" fmla="*/ 33 h 66"/>
                <a:gd name="T26" fmla="*/ 39 w 81"/>
                <a:gd name="T27" fmla="*/ 32 h 66"/>
                <a:gd name="T28" fmla="*/ 37 w 81"/>
                <a:gd name="T29" fmla="*/ 27 h 66"/>
                <a:gd name="T30" fmla="*/ 37 w 81"/>
                <a:gd name="T31" fmla="*/ 27 h 66"/>
                <a:gd name="T32" fmla="*/ 26 w 81"/>
                <a:gd name="T33" fmla="*/ 44 h 66"/>
                <a:gd name="T34" fmla="*/ 27 w 81"/>
                <a:gd name="T35" fmla="*/ 43 h 66"/>
                <a:gd name="T36" fmla="*/ 29 w 81"/>
                <a:gd name="T37" fmla="*/ 45 h 66"/>
                <a:gd name="T38" fmla="*/ 37 w 81"/>
                <a:gd name="T39" fmla="*/ 48 h 66"/>
                <a:gd name="T40" fmla="*/ 30 w 81"/>
                <a:gd name="T41" fmla="*/ 47 h 66"/>
                <a:gd name="T42" fmla="*/ 26 w 81"/>
                <a:gd name="T43" fmla="*/ 44 h 66"/>
                <a:gd name="T44" fmla="*/ 62 w 81"/>
                <a:gd name="T45" fmla="*/ 37 h 66"/>
                <a:gd name="T46" fmla="*/ 53 w 81"/>
                <a:gd name="T47" fmla="*/ 18 h 66"/>
                <a:gd name="T48" fmla="*/ 65 w 81"/>
                <a:gd name="T49" fmla="*/ 30 h 66"/>
                <a:gd name="T50" fmla="*/ 62 w 81"/>
                <a:gd name="T51"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1" h="66">
                  <a:moveTo>
                    <a:pt x="57" y="4"/>
                  </a:moveTo>
                  <a:cubicBezTo>
                    <a:pt x="44" y="0"/>
                    <a:pt x="30" y="7"/>
                    <a:pt x="21" y="15"/>
                  </a:cubicBezTo>
                  <a:cubicBezTo>
                    <a:pt x="8" y="26"/>
                    <a:pt x="0" y="46"/>
                    <a:pt x="16" y="57"/>
                  </a:cubicBezTo>
                  <a:cubicBezTo>
                    <a:pt x="21" y="61"/>
                    <a:pt x="28" y="63"/>
                    <a:pt x="34" y="63"/>
                  </a:cubicBezTo>
                  <a:cubicBezTo>
                    <a:pt x="53" y="66"/>
                    <a:pt x="75" y="54"/>
                    <a:pt x="79" y="34"/>
                  </a:cubicBezTo>
                  <a:cubicBezTo>
                    <a:pt x="81" y="20"/>
                    <a:pt x="70" y="7"/>
                    <a:pt x="57" y="4"/>
                  </a:cubicBezTo>
                  <a:close/>
                  <a:moveTo>
                    <a:pt x="37" y="27"/>
                  </a:moveTo>
                  <a:cubicBezTo>
                    <a:pt x="37" y="27"/>
                    <a:pt x="38" y="27"/>
                    <a:pt x="38" y="26"/>
                  </a:cubicBezTo>
                  <a:cubicBezTo>
                    <a:pt x="38" y="26"/>
                    <a:pt x="38" y="26"/>
                    <a:pt x="38" y="26"/>
                  </a:cubicBezTo>
                  <a:cubicBezTo>
                    <a:pt x="39" y="28"/>
                    <a:pt x="40" y="29"/>
                    <a:pt x="40" y="31"/>
                  </a:cubicBezTo>
                  <a:cubicBezTo>
                    <a:pt x="41" y="32"/>
                    <a:pt x="41" y="33"/>
                    <a:pt x="42" y="34"/>
                  </a:cubicBezTo>
                  <a:cubicBezTo>
                    <a:pt x="41" y="34"/>
                    <a:pt x="40" y="34"/>
                    <a:pt x="40" y="34"/>
                  </a:cubicBezTo>
                  <a:cubicBezTo>
                    <a:pt x="39" y="33"/>
                    <a:pt x="39" y="33"/>
                    <a:pt x="39" y="33"/>
                  </a:cubicBezTo>
                  <a:cubicBezTo>
                    <a:pt x="39" y="33"/>
                    <a:pt x="39" y="33"/>
                    <a:pt x="39" y="32"/>
                  </a:cubicBezTo>
                  <a:cubicBezTo>
                    <a:pt x="39" y="30"/>
                    <a:pt x="39" y="28"/>
                    <a:pt x="37" y="27"/>
                  </a:cubicBezTo>
                  <a:cubicBezTo>
                    <a:pt x="37" y="27"/>
                    <a:pt x="37" y="27"/>
                    <a:pt x="37" y="27"/>
                  </a:cubicBezTo>
                  <a:close/>
                  <a:moveTo>
                    <a:pt x="26" y="44"/>
                  </a:moveTo>
                  <a:cubicBezTo>
                    <a:pt x="26" y="43"/>
                    <a:pt x="27" y="43"/>
                    <a:pt x="27" y="43"/>
                  </a:cubicBezTo>
                  <a:cubicBezTo>
                    <a:pt x="28" y="44"/>
                    <a:pt x="28" y="44"/>
                    <a:pt x="29" y="45"/>
                  </a:cubicBezTo>
                  <a:cubicBezTo>
                    <a:pt x="31" y="46"/>
                    <a:pt x="34" y="47"/>
                    <a:pt x="37" y="48"/>
                  </a:cubicBezTo>
                  <a:cubicBezTo>
                    <a:pt x="35" y="48"/>
                    <a:pt x="32" y="47"/>
                    <a:pt x="30" y="47"/>
                  </a:cubicBezTo>
                  <a:cubicBezTo>
                    <a:pt x="29" y="46"/>
                    <a:pt x="27" y="45"/>
                    <a:pt x="26" y="44"/>
                  </a:cubicBezTo>
                  <a:close/>
                  <a:moveTo>
                    <a:pt x="62" y="37"/>
                  </a:moveTo>
                  <a:cubicBezTo>
                    <a:pt x="62" y="30"/>
                    <a:pt x="58" y="23"/>
                    <a:pt x="53" y="18"/>
                  </a:cubicBezTo>
                  <a:cubicBezTo>
                    <a:pt x="60" y="19"/>
                    <a:pt x="65" y="23"/>
                    <a:pt x="65" y="30"/>
                  </a:cubicBezTo>
                  <a:cubicBezTo>
                    <a:pt x="65" y="33"/>
                    <a:pt x="64" y="35"/>
                    <a:pt x="62"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83"/>
            <p:cNvSpPr/>
            <p:nvPr/>
          </p:nvSpPr>
          <p:spPr bwMode="auto">
            <a:xfrm>
              <a:off x="2188" y="769"/>
              <a:ext cx="344" cy="348"/>
            </a:xfrm>
            <a:custGeom>
              <a:avLst/>
              <a:gdLst>
                <a:gd name="T0" fmla="*/ 122 w 145"/>
                <a:gd name="T1" fmla="*/ 51 h 147"/>
                <a:gd name="T2" fmla="*/ 96 w 145"/>
                <a:gd name="T3" fmla="*/ 3 h 147"/>
                <a:gd name="T4" fmla="*/ 87 w 145"/>
                <a:gd name="T5" fmla="*/ 1 h 147"/>
                <a:gd name="T6" fmla="*/ 5 w 145"/>
                <a:gd name="T7" fmla="*/ 88 h 147"/>
                <a:gd name="T8" fmla="*/ 15 w 145"/>
                <a:gd name="T9" fmla="*/ 98 h 147"/>
                <a:gd name="T10" fmla="*/ 31 w 145"/>
                <a:gd name="T11" fmla="*/ 99 h 147"/>
                <a:gd name="T12" fmla="*/ 88 w 145"/>
                <a:gd name="T13" fmla="*/ 30 h 147"/>
                <a:gd name="T14" fmla="*/ 126 w 145"/>
                <a:gd name="T15" fmla="*/ 135 h 147"/>
                <a:gd name="T16" fmla="*/ 130 w 145"/>
                <a:gd name="T17" fmla="*/ 140 h 147"/>
                <a:gd name="T18" fmla="*/ 130 w 145"/>
                <a:gd name="T19" fmla="*/ 140 h 147"/>
                <a:gd name="T20" fmla="*/ 140 w 145"/>
                <a:gd name="T21" fmla="*/ 140 h 147"/>
                <a:gd name="T22" fmla="*/ 122 w 145"/>
                <a:gd name="T23" fmla="*/ 5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5" h="147">
                  <a:moveTo>
                    <a:pt x="122" y="51"/>
                  </a:moveTo>
                  <a:cubicBezTo>
                    <a:pt x="115" y="34"/>
                    <a:pt x="107" y="18"/>
                    <a:pt x="96" y="3"/>
                  </a:cubicBezTo>
                  <a:cubicBezTo>
                    <a:pt x="94" y="0"/>
                    <a:pt x="90" y="0"/>
                    <a:pt x="87" y="1"/>
                  </a:cubicBezTo>
                  <a:cubicBezTo>
                    <a:pt x="48" y="17"/>
                    <a:pt x="24" y="52"/>
                    <a:pt x="5" y="88"/>
                  </a:cubicBezTo>
                  <a:cubicBezTo>
                    <a:pt x="0" y="96"/>
                    <a:pt x="9" y="102"/>
                    <a:pt x="15" y="98"/>
                  </a:cubicBezTo>
                  <a:cubicBezTo>
                    <a:pt x="16" y="105"/>
                    <a:pt x="28" y="107"/>
                    <a:pt x="31" y="99"/>
                  </a:cubicBezTo>
                  <a:cubicBezTo>
                    <a:pt x="42" y="70"/>
                    <a:pt x="63" y="48"/>
                    <a:pt x="88" y="30"/>
                  </a:cubicBezTo>
                  <a:cubicBezTo>
                    <a:pt x="105" y="64"/>
                    <a:pt x="119" y="97"/>
                    <a:pt x="126" y="135"/>
                  </a:cubicBezTo>
                  <a:cubicBezTo>
                    <a:pt x="126" y="138"/>
                    <a:pt x="128" y="139"/>
                    <a:pt x="130" y="140"/>
                  </a:cubicBezTo>
                  <a:cubicBezTo>
                    <a:pt x="130" y="140"/>
                    <a:pt x="130" y="140"/>
                    <a:pt x="130" y="140"/>
                  </a:cubicBezTo>
                  <a:cubicBezTo>
                    <a:pt x="130" y="147"/>
                    <a:pt x="139" y="147"/>
                    <a:pt x="140" y="140"/>
                  </a:cubicBezTo>
                  <a:cubicBezTo>
                    <a:pt x="145" y="109"/>
                    <a:pt x="137" y="78"/>
                    <a:pt x="122"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84"/>
            <p:cNvSpPr/>
            <p:nvPr/>
          </p:nvSpPr>
          <p:spPr bwMode="auto">
            <a:xfrm>
              <a:off x="2513" y="1098"/>
              <a:ext cx="389" cy="183"/>
            </a:xfrm>
            <a:custGeom>
              <a:avLst/>
              <a:gdLst>
                <a:gd name="T0" fmla="*/ 159 w 164"/>
                <a:gd name="T1" fmla="*/ 61 h 77"/>
                <a:gd name="T2" fmla="*/ 154 w 164"/>
                <a:gd name="T3" fmla="*/ 54 h 77"/>
                <a:gd name="T4" fmla="*/ 152 w 164"/>
                <a:gd name="T5" fmla="*/ 47 h 77"/>
                <a:gd name="T6" fmla="*/ 81 w 164"/>
                <a:gd name="T7" fmla="*/ 14 h 77"/>
                <a:gd name="T8" fmla="*/ 8 w 164"/>
                <a:gd name="T9" fmla="*/ 6 h 77"/>
                <a:gd name="T10" fmla="*/ 8 w 164"/>
                <a:gd name="T11" fmla="*/ 21 h 77"/>
                <a:gd name="T12" fmla="*/ 8 w 164"/>
                <a:gd name="T13" fmla="*/ 21 h 77"/>
                <a:gd name="T14" fmla="*/ 12 w 164"/>
                <a:gd name="T15" fmla="*/ 24 h 77"/>
                <a:gd name="T16" fmla="*/ 17 w 164"/>
                <a:gd name="T17" fmla="*/ 24 h 77"/>
                <a:gd name="T18" fmla="*/ 89 w 164"/>
                <a:gd name="T19" fmla="*/ 34 h 77"/>
                <a:gd name="T20" fmla="*/ 133 w 164"/>
                <a:gd name="T21" fmla="*/ 55 h 77"/>
                <a:gd name="T22" fmla="*/ 144 w 164"/>
                <a:gd name="T23" fmla="*/ 68 h 77"/>
                <a:gd name="T24" fmla="*/ 159 w 164"/>
                <a:gd name="T25" fmla="*/ 6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4" h="77">
                  <a:moveTo>
                    <a:pt x="159" y="61"/>
                  </a:moveTo>
                  <a:cubicBezTo>
                    <a:pt x="157" y="58"/>
                    <a:pt x="156" y="56"/>
                    <a:pt x="154" y="54"/>
                  </a:cubicBezTo>
                  <a:cubicBezTo>
                    <a:pt x="155" y="52"/>
                    <a:pt x="155" y="49"/>
                    <a:pt x="152" y="47"/>
                  </a:cubicBezTo>
                  <a:cubicBezTo>
                    <a:pt x="134" y="30"/>
                    <a:pt x="108" y="19"/>
                    <a:pt x="81" y="14"/>
                  </a:cubicBezTo>
                  <a:cubicBezTo>
                    <a:pt x="57" y="5"/>
                    <a:pt x="33" y="0"/>
                    <a:pt x="8" y="6"/>
                  </a:cubicBezTo>
                  <a:cubicBezTo>
                    <a:pt x="0" y="8"/>
                    <a:pt x="0" y="19"/>
                    <a:pt x="8" y="21"/>
                  </a:cubicBezTo>
                  <a:cubicBezTo>
                    <a:pt x="8" y="21"/>
                    <a:pt x="8" y="21"/>
                    <a:pt x="8" y="21"/>
                  </a:cubicBezTo>
                  <a:cubicBezTo>
                    <a:pt x="9" y="23"/>
                    <a:pt x="10" y="24"/>
                    <a:pt x="12" y="24"/>
                  </a:cubicBezTo>
                  <a:cubicBezTo>
                    <a:pt x="14" y="24"/>
                    <a:pt x="16" y="24"/>
                    <a:pt x="17" y="24"/>
                  </a:cubicBezTo>
                  <a:cubicBezTo>
                    <a:pt x="40" y="29"/>
                    <a:pt x="66" y="29"/>
                    <a:pt x="89" y="34"/>
                  </a:cubicBezTo>
                  <a:cubicBezTo>
                    <a:pt x="104" y="41"/>
                    <a:pt x="119" y="48"/>
                    <a:pt x="133" y="55"/>
                  </a:cubicBezTo>
                  <a:cubicBezTo>
                    <a:pt x="137" y="59"/>
                    <a:pt x="141" y="63"/>
                    <a:pt x="144" y="68"/>
                  </a:cubicBezTo>
                  <a:cubicBezTo>
                    <a:pt x="150" y="77"/>
                    <a:pt x="164" y="69"/>
                    <a:pt x="15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85"/>
            <p:cNvSpPr/>
            <p:nvPr/>
          </p:nvSpPr>
          <p:spPr bwMode="auto">
            <a:xfrm>
              <a:off x="2629" y="1243"/>
              <a:ext cx="268" cy="213"/>
            </a:xfrm>
            <a:custGeom>
              <a:avLst/>
              <a:gdLst>
                <a:gd name="T0" fmla="*/ 111 w 113"/>
                <a:gd name="T1" fmla="*/ 7 h 90"/>
                <a:gd name="T2" fmla="*/ 95 w 113"/>
                <a:gd name="T3" fmla="*/ 6 h 90"/>
                <a:gd name="T4" fmla="*/ 93 w 113"/>
                <a:gd name="T5" fmla="*/ 7 h 90"/>
                <a:gd name="T6" fmla="*/ 8 w 113"/>
                <a:gd name="T7" fmla="*/ 66 h 90"/>
                <a:gd name="T8" fmla="*/ 5 w 113"/>
                <a:gd name="T9" fmla="*/ 74 h 90"/>
                <a:gd name="T10" fmla="*/ 15 w 113"/>
                <a:gd name="T11" fmla="*/ 86 h 90"/>
                <a:gd name="T12" fmla="*/ 66 w 113"/>
                <a:gd name="T13" fmla="*/ 56 h 90"/>
                <a:gd name="T14" fmla="*/ 69 w 113"/>
                <a:gd name="T15" fmla="*/ 55 h 90"/>
                <a:gd name="T16" fmla="*/ 111 w 113"/>
                <a:gd name="T17" fmla="*/ 15 h 90"/>
                <a:gd name="T18" fmla="*/ 111 w 113"/>
                <a:gd name="T19" fmla="*/ 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90">
                  <a:moveTo>
                    <a:pt x="111" y="7"/>
                  </a:moveTo>
                  <a:cubicBezTo>
                    <a:pt x="105" y="0"/>
                    <a:pt x="99" y="2"/>
                    <a:pt x="95" y="6"/>
                  </a:cubicBezTo>
                  <a:cubicBezTo>
                    <a:pt x="94" y="6"/>
                    <a:pt x="93" y="7"/>
                    <a:pt x="93" y="7"/>
                  </a:cubicBezTo>
                  <a:cubicBezTo>
                    <a:pt x="66" y="29"/>
                    <a:pt x="41" y="52"/>
                    <a:pt x="8" y="66"/>
                  </a:cubicBezTo>
                  <a:cubicBezTo>
                    <a:pt x="5" y="68"/>
                    <a:pt x="4" y="71"/>
                    <a:pt x="5" y="74"/>
                  </a:cubicBezTo>
                  <a:cubicBezTo>
                    <a:pt x="0" y="80"/>
                    <a:pt x="7" y="90"/>
                    <a:pt x="15" y="86"/>
                  </a:cubicBezTo>
                  <a:cubicBezTo>
                    <a:pt x="33" y="77"/>
                    <a:pt x="51" y="68"/>
                    <a:pt x="66" y="56"/>
                  </a:cubicBezTo>
                  <a:cubicBezTo>
                    <a:pt x="67" y="56"/>
                    <a:pt x="68" y="55"/>
                    <a:pt x="69" y="55"/>
                  </a:cubicBezTo>
                  <a:cubicBezTo>
                    <a:pt x="87" y="45"/>
                    <a:pt x="104" y="33"/>
                    <a:pt x="111" y="15"/>
                  </a:cubicBezTo>
                  <a:cubicBezTo>
                    <a:pt x="113" y="12"/>
                    <a:pt x="113" y="9"/>
                    <a:pt x="11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86"/>
            <p:cNvSpPr>
              <a:spLocks noEditPoints="1"/>
            </p:cNvSpPr>
            <p:nvPr/>
          </p:nvSpPr>
          <p:spPr bwMode="auto">
            <a:xfrm>
              <a:off x="1254" y="1051"/>
              <a:ext cx="190" cy="154"/>
            </a:xfrm>
            <a:custGeom>
              <a:avLst/>
              <a:gdLst>
                <a:gd name="T0" fmla="*/ 2 w 80"/>
                <a:gd name="T1" fmla="*/ 32 h 65"/>
                <a:gd name="T2" fmla="*/ 45 w 80"/>
                <a:gd name="T3" fmla="*/ 63 h 65"/>
                <a:gd name="T4" fmla="*/ 63 w 80"/>
                <a:gd name="T5" fmla="*/ 57 h 65"/>
                <a:gd name="T6" fmla="*/ 60 w 80"/>
                <a:gd name="T7" fmla="*/ 15 h 65"/>
                <a:gd name="T8" fmla="*/ 24 w 80"/>
                <a:gd name="T9" fmla="*/ 3 h 65"/>
                <a:gd name="T10" fmla="*/ 2 w 80"/>
                <a:gd name="T11" fmla="*/ 32 h 65"/>
                <a:gd name="T12" fmla="*/ 44 w 80"/>
                <a:gd name="T13" fmla="*/ 27 h 65"/>
                <a:gd name="T14" fmla="*/ 41 w 80"/>
                <a:gd name="T15" fmla="*/ 32 h 65"/>
                <a:gd name="T16" fmla="*/ 41 w 80"/>
                <a:gd name="T17" fmla="*/ 33 h 65"/>
                <a:gd name="T18" fmla="*/ 41 w 80"/>
                <a:gd name="T19" fmla="*/ 33 h 65"/>
                <a:gd name="T20" fmla="*/ 39 w 80"/>
                <a:gd name="T21" fmla="*/ 33 h 65"/>
                <a:gd name="T22" fmla="*/ 40 w 80"/>
                <a:gd name="T23" fmla="*/ 30 h 65"/>
                <a:gd name="T24" fmla="*/ 42 w 80"/>
                <a:gd name="T25" fmla="*/ 26 h 65"/>
                <a:gd name="T26" fmla="*/ 43 w 80"/>
                <a:gd name="T27" fmla="*/ 26 h 65"/>
                <a:gd name="T28" fmla="*/ 43 w 80"/>
                <a:gd name="T29" fmla="*/ 26 h 65"/>
                <a:gd name="T30" fmla="*/ 44 w 80"/>
                <a:gd name="T31" fmla="*/ 27 h 65"/>
                <a:gd name="T32" fmla="*/ 50 w 80"/>
                <a:gd name="T33" fmla="*/ 46 h 65"/>
                <a:gd name="T34" fmla="*/ 43 w 80"/>
                <a:gd name="T35" fmla="*/ 47 h 65"/>
                <a:gd name="T36" fmla="*/ 51 w 80"/>
                <a:gd name="T37" fmla="*/ 45 h 65"/>
                <a:gd name="T38" fmla="*/ 53 w 80"/>
                <a:gd name="T39" fmla="*/ 43 h 65"/>
                <a:gd name="T40" fmla="*/ 54 w 80"/>
                <a:gd name="T41" fmla="*/ 43 h 65"/>
                <a:gd name="T42" fmla="*/ 50 w 80"/>
                <a:gd name="T43" fmla="*/ 46 h 65"/>
                <a:gd name="T44" fmla="*/ 16 w 80"/>
                <a:gd name="T45" fmla="*/ 29 h 65"/>
                <a:gd name="T46" fmla="*/ 27 w 80"/>
                <a:gd name="T47" fmla="*/ 17 h 65"/>
                <a:gd name="T48" fmla="*/ 18 w 80"/>
                <a:gd name="T49" fmla="*/ 36 h 65"/>
                <a:gd name="T50" fmla="*/ 16 w 80"/>
                <a:gd name="T51" fmla="*/ 2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65">
                  <a:moveTo>
                    <a:pt x="2" y="32"/>
                  </a:moveTo>
                  <a:cubicBezTo>
                    <a:pt x="5" y="52"/>
                    <a:pt x="26" y="65"/>
                    <a:pt x="45" y="63"/>
                  </a:cubicBezTo>
                  <a:cubicBezTo>
                    <a:pt x="52" y="63"/>
                    <a:pt x="59" y="61"/>
                    <a:pt x="63" y="57"/>
                  </a:cubicBezTo>
                  <a:cubicBezTo>
                    <a:pt x="80" y="46"/>
                    <a:pt x="73" y="27"/>
                    <a:pt x="60" y="15"/>
                  </a:cubicBezTo>
                  <a:cubicBezTo>
                    <a:pt x="51" y="7"/>
                    <a:pt x="37" y="0"/>
                    <a:pt x="24" y="3"/>
                  </a:cubicBezTo>
                  <a:cubicBezTo>
                    <a:pt x="11" y="6"/>
                    <a:pt x="0" y="18"/>
                    <a:pt x="2" y="32"/>
                  </a:cubicBezTo>
                  <a:close/>
                  <a:moveTo>
                    <a:pt x="44" y="27"/>
                  </a:moveTo>
                  <a:cubicBezTo>
                    <a:pt x="42" y="28"/>
                    <a:pt x="41" y="29"/>
                    <a:pt x="41" y="32"/>
                  </a:cubicBezTo>
                  <a:cubicBezTo>
                    <a:pt x="41" y="32"/>
                    <a:pt x="41" y="32"/>
                    <a:pt x="41" y="33"/>
                  </a:cubicBezTo>
                  <a:cubicBezTo>
                    <a:pt x="41" y="33"/>
                    <a:pt x="41" y="33"/>
                    <a:pt x="41" y="33"/>
                  </a:cubicBezTo>
                  <a:cubicBezTo>
                    <a:pt x="40" y="33"/>
                    <a:pt x="39" y="33"/>
                    <a:pt x="39" y="33"/>
                  </a:cubicBezTo>
                  <a:cubicBezTo>
                    <a:pt x="39" y="32"/>
                    <a:pt x="40" y="31"/>
                    <a:pt x="40" y="30"/>
                  </a:cubicBezTo>
                  <a:cubicBezTo>
                    <a:pt x="41" y="29"/>
                    <a:pt x="41" y="27"/>
                    <a:pt x="42" y="26"/>
                  </a:cubicBezTo>
                  <a:cubicBezTo>
                    <a:pt x="42" y="26"/>
                    <a:pt x="43" y="26"/>
                    <a:pt x="43" y="26"/>
                  </a:cubicBezTo>
                  <a:cubicBezTo>
                    <a:pt x="43" y="26"/>
                    <a:pt x="43" y="26"/>
                    <a:pt x="43" y="26"/>
                  </a:cubicBezTo>
                  <a:cubicBezTo>
                    <a:pt x="43" y="26"/>
                    <a:pt x="43" y="27"/>
                    <a:pt x="44" y="27"/>
                  </a:cubicBezTo>
                  <a:close/>
                  <a:moveTo>
                    <a:pt x="50" y="46"/>
                  </a:moveTo>
                  <a:cubicBezTo>
                    <a:pt x="48" y="47"/>
                    <a:pt x="45" y="47"/>
                    <a:pt x="43" y="47"/>
                  </a:cubicBezTo>
                  <a:cubicBezTo>
                    <a:pt x="46" y="47"/>
                    <a:pt x="49" y="46"/>
                    <a:pt x="51" y="45"/>
                  </a:cubicBezTo>
                  <a:cubicBezTo>
                    <a:pt x="52" y="44"/>
                    <a:pt x="52" y="43"/>
                    <a:pt x="53" y="43"/>
                  </a:cubicBezTo>
                  <a:cubicBezTo>
                    <a:pt x="53" y="43"/>
                    <a:pt x="54" y="43"/>
                    <a:pt x="54" y="43"/>
                  </a:cubicBezTo>
                  <a:cubicBezTo>
                    <a:pt x="53" y="45"/>
                    <a:pt x="51" y="46"/>
                    <a:pt x="50" y="46"/>
                  </a:cubicBezTo>
                  <a:close/>
                  <a:moveTo>
                    <a:pt x="16" y="29"/>
                  </a:moveTo>
                  <a:cubicBezTo>
                    <a:pt x="16" y="21"/>
                    <a:pt x="21" y="18"/>
                    <a:pt x="27" y="17"/>
                  </a:cubicBezTo>
                  <a:cubicBezTo>
                    <a:pt x="22" y="22"/>
                    <a:pt x="19" y="29"/>
                    <a:pt x="18" y="36"/>
                  </a:cubicBezTo>
                  <a:cubicBezTo>
                    <a:pt x="17" y="34"/>
                    <a:pt x="16" y="31"/>
                    <a:pt x="16"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87"/>
            <p:cNvSpPr/>
            <p:nvPr/>
          </p:nvSpPr>
          <p:spPr bwMode="auto">
            <a:xfrm>
              <a:off x="1318" y="755"/>
              <a:ext cx="344" cy="348"/>
            </a:xfrm>
            <a:custGeom>
              <a:avLst/>
              <a:gdLst>
                <a:gd name="T0" fmla="*/ 25 w 145"/>
                <a:gd name="T1" fmla="*/ 50 h 147"/>
                <a:gd name="T2" fmla="*/ 52 w 145"/>
                <a:gd name="T3" fmla="*/ 3 h 147"/>
                <a:gd name="T4" fmla="*/ 61 w 145"/>
                <a:gd name="T5" fmla="*/ 2 h 147"/>
                <a:gd name="T6" fmla="*/ 141 w 145"/>
                <a:gd name="T7" fmla="*/ 91 h 147"/>
                <a:gd name="T8" fmla="*/ 130 w 145"/>
                <a:gd name="T9" fmla="*/ 101 h 147"/>
                <a:gd name="T10" fmla="*/ 114 w 145"/>
                <a:gd name="T11" fmla="*/ 101 h 147"/>
                <a:gd name="T12" fmla="*/ 59 w 145"/>
                <a:gd name="T13" fmla="*/ 31 h 147"/>
                <a:gd name="T14" fmla="*/ 18 w 145"/>
                <a:gd name="T15" fmla="*/ 134 h 147"/>
                <a:gd name="T16" fmla="*/ 14 w 145"/>
                <a:gd name="T17" fmla="*/ 139 h 147"/>
                <a:gd name="T18" fmla="*/ 14 w 145"/>
                <a:gd name="T19" fmla="*/ 140 h 147"/>
                <a:gd name="T20" fmla="*/ 3 w 145"/>
                <a:gd name="T21" fmla="*/ 140 h 147"/>
                <a:gd name="T22" fmla="*/ 25 w 145"/>
                <a:gd name="T23" fmla="*/ 5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5" h="147">
                  <a:moveTo>
                    <a:pt x="25" y="50"/>
                  </a:moveTo>
                  <a:cubicBezTo>
                    <a:pt x="32" y="34"/>
                    <a:pt x="40" y="18"/>
                    <a:pt x="52" y="3"/>
                  </a:cubicBezTo>
                  <a:cubicBezTo>
                    <a:pt x="54" y="0"/>
                    <a:pt x="58" y="0"/>
                    <a:pt x="61" y="2"/>
                  </a:cubicBezTo>
                  <a:cubicBezTo>
                    <a:pt x="99" y="19"/>
                    <a:pt x="123" y="54"/>
                    <a:pt x="141" y="91"/>
                  </a:cubicBezTo>
                  <a:cubicBezTo>
                    <a:pt x="145" y="99"/>
                    <a:pt x="136" y="105"/>
                    <a:pt x="130" y="101"/>
                  </a:cubicBezTo>
                  <a:cubicBezTo>
                    <a:pt x="129" y="108"/>
                    <a:pt x="117" y="110"/>
                    <a:pt x="114" y="101"/>
                  </a:cubicBezTo>
                  <a:cubicBezTo>
                    <a:pt x="104" y="72"/>
                    <a:pt x="83" y="49"/>
                    <a:pt x="59" y="31"/>
                  </a:cubicBezTo>
                  <a:cubicBezTo>
                    <a:pt x="41" y="64"/>
                    <a:pt x="26" y="97"/>
                    <a:pt x="18" y="134"/>
                  </a:cubicBezTo>
                  <a:cubicBezTo>
                    <a:pt x="18" y="137"/>
                    <a:pt x="16" y="139"/>
                    <a:pt x="14" y="139"/>
                  </a:cubicBezTo>
                  <a:cubicBezTo>
                    <a:pt x="14" y="139"/>
                    <a:pt x="14" y="139"/>
                    <a:pt x="14" y="140"/>
                  </a:cubicBezTo>
                  <a:cubicBezTo>
                    <a:pt x="14" y="147"/>
                    <a:pt x="4" y="146"/>
                    <a:pt x="3" y="140"/>
                  </a:cubicBezTo>
                  <a:cubicBezTo>
                    <a:pt x="0" y="108"/>
                    <a:pt x="9" y="77"/>
                    <a:pt x="2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88"/>
            <p:cNvSpPr/>
            <p:nvPr/>
          </p:nvSpPr>
          <p:spPr bwMode="auto">
            <a:xfrm>
              <a:off x="941" y="1082"/>
              <a:ext cx="391" cy="173"/>
            </a:xfrm>
            <a:custGeom>
              <a:avLst/>
              <a:gdLst>
                <a:gd name="T0" fmla="*/ 6 w 165"/>
                <a:gd name="T1" fmla="*/ 57 h 73"/>
                <a:gd name="T2" fmla="*/ 10 w 165"/>
                <a:gd name="T3" fmla="*/ 50 h 73"/>
                <a:gd name="T4" fmla="*/ 12 w 165"/>
                <a:gd name="T5" fmla="*/ 43 h 73"/>
                <a:gd name="T6" fmla="*/ 85 w 165"/>
                <a:gd name="T7" fmla="*/ 12 h 73"/>
                <a:gd name="T8" fmla="*/ 157 w 165"/>
                <a:gd name="T9" fmla="*/ 6 h 73"/>
                <a:gd name="T10" fmla="*/ 157 w 165"/>
                <a:gd name="T11" fmla="*/ 21 h 73"/>
                <a:gd name="T12" fmla="*/ 157 w 165"/>
                <a:gd name="T13" fmla="*/ 21 h 73"/>
                <a:gd name="T14" fmla="*/ 153 w 165"/>
                <a:gd name="T15" fmla="*/ 24 h 73"/>
                <a:gd name="T16" fmla="*/ 148 w 165"/>
                <a:gd name="T17" fmla="*/ 24 h 73"/>
                <a:gd name="T18" fmla="*/ 76 w 165"/>
                <a:gd name="T19" fmla="*/ 32 h 73"/>
                <a:gd name="T20" fmla="*/ 32 w 165"/>
                <a:gd name="T21" fmla="*/ 51 h 73"/>
                <a:gd name="T22" fmla="*/ 20 w 165"/>
                <a:gd name="T23" fmla="*/ 65 h 73"/>
                <a:gd name="T24" fmla="*/ 6 w 165"/>
                <a:gd name="T25" fmla="*/ 5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5" h="73">
                  <a:moveTo>
                    <a:pt x="6" y="57"/>
                  </a:moveTo>
                  <a:cubicBezTo>
                    <a:pt x="7" y="54"/>
                    <a:pt x="9" y="52"/>
                    <a:pt x="10" y="50"/>
                  </a:cubicBezTo>
                  <a:cubicBezTo>
                    <a:pt x="10" y="48"/>
                    <a:pt x="10" y="45"/>
                    <a:pt x="12" y="43"/>
                  </a:cubicBezTo>
                  <a:cubicBezTo>
                    <a:pt x="31" y="26"/>
                    <a:pt x="58" y="16"/>
                    <a:pt x="85" y="12"/>
                  </a:cubicBezTo>
                  <a:cubicBezTo>
                    <a:pt x="109" y="4"/>
                    <a:pt x="133" y="0"/>
                    <a:pt x="157" y="6"/>
                  </a:cubicBezTo>
                  <a:cubicBezTo>
                    <a:pt x="165" y="8"/>
                    <a:pt x="165" y="19"/>
                    <a:pt x="157" y="21"/>
                  </a:cubicBezTo>
                  <a:cubicBezTo>
                    <a:pt x="157" y="21"/>
                    <a:pt x="157" y="21"/>
                    <a:pt x="157" y="21"/>
                  </a:cubicBezTo>
                  <a:cubicBezTo>
                    <a:pt x="157" y="23"/>
                    <a:pt x="155" y="24"/>
                    <a:pt x="153" y="24"/>
                  </a:cubicBezTo>
                  <a:cubicBezTo>
                    <a:pt x="151" y="24"/>
                    <a:pt x="150" y="24"/>
                    <a:pt x="148" y="24"/>
                  </a:cubicBezTo>
                  <a:cubicBezTo>
                    <a:pt x="125" y="28"/>
                    <a:pt x="100" y="28"/>
                    <a:pt x="76" y="32"/>
                  </a:cubicBezTo>
                  <a:cubicBezTo>
                    <a:pt x="61" y="38"/>
                    <a:pt x="46" y="45"/>
                    <a:pt x="32" y="51"/>
                  </a:cubicBezTo>
                  <a:cubicBezTo>
                    <a:pt x="27" y="55"/>
                    <a:pt x="24" y="59"/>
                    <a:pt x="20" y="65"/>
                  </a:cubicBezTo>
                  <a:cubicBezTo>
                    <a:pt x="14" y="73"/>
                    <a:pt x="0" y="65"/>
                    <a:pt x="6"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89"/>
            <p:cNvSpPr/>
            <p:nvPr/>
          </p:nvSpPr>
          <p:spPr bwMode="auto">
            <a:xfrm>
              <a:off x="946" y="1217"/>
              <a:ext cx="263" cy="220"/>
            </a:xfrm>
            <a:custGeom>
              <a:avLst/>
              <a:gdLst>
                <a:gd name="T0" fmla="*/ 2 w 111"/>
                <a:gd name="T1" fmla="*/ 7 h 93"/>
                <a:gd name="T2" fmla="*/ 19 w 111"/>
                <a:gd name="T3" fmla="*/ 6 h 93"/>
                <a:gd name="T4" fmla="*/ 20 w 111"/>
                <a:gd name="T5" fmla="*/ 7 h 93"/>
                <a:gd name="T6" fmla="*/ 103 w 111"/>
                <a:gd name="T7" fmla="*/ 69 h 93"/>
                <a:gd name="T8" fmla="*/ 106 w 111"/>
                <a:gd name="T9" fmla="*/ 76 h 93"/>
                <a:gd name="T10" fmla="*/ 95 w 111"/>
                <a:gd name="T11" fmla="*/ 88 h 93"/>
                <a:gd name="T12" fmla="*/ 45 w 111"/>
                <a:gd name="T13" fmla="*/ 57 h 93"/>
                <a:gd name="T14" fmla="*/ 43 w 111"/>
                <a:gd name="T15" fmla="*/ 56 h 93"/>
                <a:gd name="T16" fmla="*/ 1 w 111"/>
                <a:gd name="T17" fmla="*/ 15 h 93"/>
                <a:gd name="T18" fmla="*/ 2 w 111"/>
                <a:gd name="T19" fmla="*/ 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 h="93">
                  <a:moveTo>
                    <a:pt x="2" y="7"/>
                  </a:moveTo>
                  <a:cubicBezTo>
                    <a:pt x="9" y="0"/>
                    <a:pt x="14" y="2"/>
                    <a:pt x="19" y="6"/>
                  </a:cubicBezTo>
                  <a:cubicBezTo>
                    <a:pt x="19" y="7"/>
                    <a:pt x="20" y="7"/>
                    <a:pt x="20" y="7"/>
                  </a:cubicBezTo>
                  <a:cubicBezTo>
                    <a:pt x="47" y="30"/>
                    <a:pt x="71" y="54"/>
                    <a:pt x="103" y="69"/>
                  </a:cubicBezTo>
                  <a:cubicBezTo>
                    <a:pt x="106" y="71"/>
                    <a:pt x="107" y="74"/>
                    <a:pt x="106" y="76"/>
                  </a:cubicBezTo>
                  <a:cubicBezTo>
                    <a:pt x="111" y="82"/>
                    <a:pt x="104" y="93"/>
                    <a:pt x="95" y="88"/>
                  </a:cubicBezTo>
                  <a:cubicBezTo>
                    <a:pt x="78" y="79"/>
                    <a:pt x="61" y="70"/>
                    <a:pt x="45" y="57"/>
                  </a:cubicBezTo>
                  <a:cubicBezTo>
                    <a:pt x="45" y="57"/>
                    <a:pt x="44" y="56"/>
                    <a:pt x="43" y="56"/>
                  </a:cubicBezTo>
                  <a:cubicBezTo>
                    <a:pt x="25" y="46"/>
                    <a:pt x="9" y="33"/>
                    <a:pt x="1" y="15"/>
                  </a:cubicBezTo>
                  <a:cubicBezTo>
                    <a:pt x="0" y="12"/>
                    <a:pt x="0" y="9"/>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90"/>
            <p:cNvSpPr>
              <a:spLocks noEditPoints="1"/>
            </p:cNvSpPr>
            <p:nvPr/>
          </p:nvSpPr>
          <p:spPr bwMode="auto">
            <a:xfrm>
              <a:off x="2513" y="684"/>
              <a:ext cx="341" cy="438"/>
            </a:xfrm>
            <a:custGeom>
              <a:avLst/>
              <a:gdLst>
                <a:gd name="T0" fmla="*/ 130 w 144"/>
                <a:gd name="T1" fmla="*/ 151 h 185"/>
                <a:gd name="T2" fmla="*/ 43 w 144"/>
                <a:gd name="T3" fmla="*/ 164 h 185"/>
                <a:gd name="T4" fmla="*/ 82 w 144"/>
                <a:gd name="T5" fmla="*/ 118 h 185"/>
                <a:gd name="T6" fmla="*/ 73 w 144"/>
                <a:gd name="T7" fmla="*/ 107 h 185"/>
                <a:gd name="T8" fmla="*/ 51 w 144"/>
                <a:gd name="T9" fmla="*/ 124 h 185"/>
                <a:gd name="T10" fmla="*/ 85 w 144"/>
                <a:gd name="T11" fmla="*/ 64 h 185"/>
                <a:gd name="T12" fmla="*/ 75 w 144"/>
                <a:gd name="T13" fmla="*/ 58 h 185"/>
                <a:gd name="T14" fmla="*/ 51 w 144"/>
                <a:gd name="T15" fmla="*/ 77 h 185"/>
                <a:gd name="T16" fmla="*/ 78 w 144"/>
                <a:gd name="T17" fmla="*/ 12 h 185"/>
                <a:gd name="T18" fmla="*/ 65 w 144"/>
                <a:gd name="T19" fmla="*/ 6 h 185"/>
                <a:gd name="T20" fmla="*/ 1 w 144"/>
                <a:gd name="T21" fmla="*/ 145 h 185"/>
                <a:gd name="T22" fmla="*/ 4 w 144"/>
                <a:gd name="T23" fmla="*/ 152 h 185"/>
                <a:gd name="T24" fmla="*/ 2 w 144"/>
                <a:gd name="T25" fmla="*/ 164 h 185"/>
                <a:gd name="T26" fmla="*/ 14 w 144"/>
                <a:gd name="T27" fmla="*/ 170 h 185"/>
                <a:gd name="T28" fmla="*/ 15 w 144"/>
                <a:gd name="T29" fmla="*/ 171 h 185"/>
                <a:gd name="T30" fmla="*/ 15 w 144"/>
                <a:gd name="T31" fmla="*/ 171 h 185"/>
                <a:gd name="T32" fmla="*/ 22 w 144"/>
                <a:gd name="T33" fmla="*/ 184 h 185"/>
                <a:gd name="T34" fmla="*/ 133 w 144"/>
                <a:gd name="T35" fmla="*/ 166 h 185"/>
                <a:gd name="T36" fmla="*/ 130 w 144"/>
                <a:gd name="T37" fmla="*/ 151 h 185"/>
                <a:gd name="T38" fmla="*/ 56 w 144"/>
                <a:gd name="T39" fmla="*/ 92 h 185"/>
                <a:gd name="T40" fmla="*/ 20 w 144"/>
                <a:gd name="T41" fmla="*/ 148 h 185"/>
                <a:gd name="T42" fmla="*/ 25 w 144"/>
                <a:gd name="T43" fmla="*/ 132 h 185"/>
                <a:gd name="T44" fmla="*/ 56 w 144"/>
                <a:gd name="T45" fmla="*/ 92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4" h="185">
                  <a:moveTo>
                    <a:pt x="130" y="151"/>
                  </a:moveTo>
                  <a:cubicBezTo>
                    <a:pt x="101" y="155"/>
                    <a:pt x="72" y="159"/>
                    <a:pt x="43" y="164"/>
                  </a:cubicBezTo>
                  <a:cubicBezTo>
                    <a:pt x="58" y="151"/>
                    <a:pt x="73" y="137"/>
                    <a:pt x="82" y="118"/>
                  </a:cubicBezTo>
                  <a:cubicBezTo>
                    <a:pt x="85" y="112"/>
                    <a:pt x="79" y="103"/>
                    <a:pt x="73" y="107"/>
                  </a:cubicBezTo>
                  <a:cubicBezTo>
                    <a:pt x="65" y="112"/>
                    <a:pt x="57" y="118"/>
                    <a:pt x="51" y="124"/>
                  </a:cubicBezTo>
                  <a:cubicBezTo>
                    <a:pt x="63" y="105"/>
                    <a:pt x="76" y="86"/>
                    <a:pt x="85" y="64"/>
                  </a:cubicBezTo>
                  <a:cubicBezTo>
                    <a:pt x="88" y="58"/>
                    <a:pt x="79" y="54"/>
                    <a:pt x="75" y="58"/>
                  </a:cubicBezTo>
                  <a:cubicBezTo>
                    <a:pt x="67" y="64"/>
                    <a:pt x="59" y="70"/>
                    <a:pt x="51" y="77"/>
                  </a:cubicBezTo>
                  <a:cubicBezTo>
                    <a:pt x="62" y="56"/>
                    <a:pt x="73" y="35"/>
                    <a:pt x="78" y="12"/>
                  </a:cubicBezTo>
                  <a:cubicBezTo>
                    <a:pt x="79" y="4"/>
                    <a:pt x="70" y="0"/>
                    <a:pt x="65" y="6"/>
                  </a:cubicBezTo>
                  <a:cubicBezTo>
                    <a:pt x="33" y="46"/>
                    <a:pt x="15" y="96"/>
                    <a:pt x="1" y="145"/>
                  </a:cubicBezTo>
                  <a:cubicBezTo>
                    <a:pt x="0" y="148"/>
                    <a:pt x="1" y="151"/>
                    <a:pt x="4" y="152"/>
                  </a:cubicBezTo>
                  <a:cubicBezTo>
                    <a:pt x="3" y="156"/>
                    <a:pt x="2" y="160"/>
                    <a:pt x="2" y="164"/>
                  </a:cubicBezTo>
                  <a:cubicBezTo>
                    <a:pt x="1" y="171"/>
                    <a:pt x="9" y="173"/>
                    <a:pt x="14" y="170"/>
                  </a:cubicBezTo>
                  <a:cubicBezTo>
                    <a:pt x="14" y="170"/>
                    <a:pt x="15" y="171"/>
                    <a:pt x="15" y="171"/>
                  </a:cubicBezTo>
                  <a:cubicBezTo>
                    <a:pt x="15" y="171"/>
                    <a:pt x="15" y="171"/>
                    <a:pt x="15" y="171"/>
                  </a:cubicBezTo>
                  <a:cubicBezTo>
                    <a:pt x="10" y="176"/>
                    <a:pt x="14" y="185"/>
                    <a:pt x="22" y="184"/>
                  </a:cubicBezTo>
                  <a:cubicBezTo>
                    <a:pt x="59" y="176"/>
                    <a:pt x="96" y="172"/>
                    <a:pt x="133" y="166"/>
                  </a:cubicBezTo>
                  <a:cubicBezTo>
                    <a:pt x="144" y="165"/>
                    <a:pt x="140" y="149"/>
                    <a:pt x="130" y="151"/>
                  </a:cubicBezTo>
                  <a:close/>
                  <a:moveTo>
                    <a:pt x="56" y="92"/>
                  </a:moveTo>
                  <a:cubicBezTo>
                    <a:pt x="44" y="111"/>
                    <a:pt x="30" y="129"/>
                    <a:pt x="20" y="148"/>
                  </a:cubicBezTo>
                  <a:cubicBezTo>
                    <a:pt x="21" y="143"/>
                    <a:pt x="23" y="137"/>
                    <a:pt x="25" y="132"/>
                  </a:cubicBezTo>
                  <a:cubicBezTo>
                    <a:pt x="34" y="117"/>
                    <a:pt x="44" y="104"/>
                    <a:pt x="56" y="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91"/>
            <p:cNvSpPr>
              <a:spLocks noEditPoints="1"/>
            </p:cNvSpPr>
            <p:nvPr/>
          </p:nvSpPr>
          <p:spPr bwMode="auto">
            <a:xfrm>
              <a:off x="957" y="622"/>
              <a:ext cx="389" cy="493"/>
            </a:xfrm>
            <a:custGeom>
              <a:avLst/>
              <a:gdLst>
                <a:gd name="T0" fmla="*/ 146 w 164"/>
                <a:gd name="T1" fmla="*/ 117 h 208"/>
                <a:gd name="T2" fmla="*/ 144 w 164"/>
                <a:gd name="T3" fmla="*/ 93 h 208"/>
                <a:gd name="T4" fmla="*/ 128 w 164"/>
                <a:gd name="T5" fmla="*/ 92 h 208"/>
                <a:gd name="T6" fmla="*/ 128 w 164"/>
                <a:gd name="T7" fmla="*/ 98 h 208"/>
                <a:gd name="T8" fmla="*/ 104 w 164"/>
                <a:gd name="T9" fmla="*/ 7 h 208"/>
                <a:gd name="T10" fmla="*/ 89 w 164"/>
                <a:gd name="T11" fmla="*/ 9 h 208"/>
                <a:gd name="T12" fmla="*/ 121 w 164"/>
                <a:gd name="T13" fmla="*/ 146 h 208"/>
                <a:gd name="T14" fmla="*/ 59 w 164"/>
                <a:gd name="T15" fmla="*/ 90 h 208"/>
                <a:gd name="T16" fmla="*/ 52 w 164"/>
                <a:gd name="T17" fmla="*/ 96 h 208"/>
                <a:gd name="T18" fmla="*/ 81 w 164"/>
                <a:gd name="T19" fmla="*/ 133 h 208"/>
                <a:gd name="T20" fmla="*/ 122 w 164"/>
                <a:gd name="T21" fmla="*/ 182 h 208"/>
                <a:gd name="T22" fmla="*/ 74 w 164"/>
                <a:gd name="T23" fmla="*/ 165 h 208"/>
                <a:gd name="T24" fmla="*/ 11 w 164"/>
                <a:gd name="T25" fmla="*/ 162 h 208"/>
                <a:gd name="T26" fmla="*/ 8 w 164"/>
                <a:gd name="T27" fmla="*/ 178 h 208"/>
                <a:gd name="T28" fmla="*/ 126 w 164"/>
                <a:gd name="T29" fmla="*/ 202 h 208"/>
                <a:gd name="T30" fmla="*/ 134 w 164"/>
                <a:gd name="T31" fmla="*/ 199 h 208"/>
                <a:gd name="T32" fmla="*/ 136 w 164"/>
                <a:gd name="T33" fmla="*/ 199 h 208"/>
                <a:gd name="T34" fmla="*/ 142 w 164"/>
                <a:gd name="T35" fmla="*/ 197 h 208"/>
                <a:gd name="T36" fmla="*/ 151 w 164"/>
                <a:gd name="T37" fmla="*/ 205 h 208"/>
                <a:gd name="T38" fmla="*/ 163 w 164"/>
                <a:gd name="T39" fmla="*/ 198 h 208"/>
                <a:gd name="T40" fmla="*/ 146 w 164"/>
                <a:gd name="T41" fmla="*/ 117 h 208"/>
                <a:gd name="T42" fmla="*/ 72 w 164"/>
                <a:gd name="T43" fmla="*/ 108 h 208"/>
                <a:gd name="T44" fmla="*/ 91 w 164"/>
                <a:gd name="T45" fmla="*/ 126 h 208"/>
                <a:gd name="T46" fmla="*/ 72 w 164"/>
                <a:gd name="T47" fmla="*/ 1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4" h="208">
                  <a:moveTo>
                    <a:pt x="146" y="117"/>
                  </a:moveTo>
                  <a:cubicBezTo>
                    <a:pt x="145" y="109"/>
                    <a:pt x="144" y="101"/>
                    <a:pt x="144" y="93"/>
                  </a:cubicBezTo>
                  <a:cubicBezTo>
                    <a:pt x="144" y="83"/>
                    <a:pt x="129" y="82"/>
                    <a:pt x="128" y="92"/>
                  </a:cubicBezTo>
                  <a:cubicBezTo>
                    <a:pt x="128" y="94"/>
                    <a:pt x="128" y="96"/>
                    <a:pt x="128" y="98"/>
                  </a:cubicBezTo>
                  <a:cubicBezTo>
                    <a:pt x="121" y="68"/>
                    <a:pt x="114" y="37"/>
                    <a:pt x="104" y="7"/>
                  </a:cubicBezTo>
                  <a:cubicBezTo>
                    <a:pt x="102" y="0"/>
                    <a:pt x="89" y="0"/>
                    <a:pt x="89" y="9"/>
                  </a:cubicBezTo>
                  <a:cubicBezTo>
                    <a:pt x="90" y="56"/>
                    <a:pt x="103" y="102"/>
                    <a:pt x="121" y="146"/>
                  </a:cubicBezTo>
                  <a:cubicBezTo>
                    <a:pt x="105" y="123"/>
                    <a:pt x="89" y="100"/>
                    <a:pt x="59" y="90"/>
                  </a:cubicBezTo>
                  <a:cubicBezTo>
                    <a:pt x="55" y="88"/>
                    <a:pt x="51" y="92"/>
                    <a:pt x="52" y="96"/>
                  </a:cubicBezTo>
                  <a:cubicBezTo>
                    <a:pt x="57" y="112"/>
                    <a:pt x="69" y="122"/>
                    <a:pt x="81" y="133"/>
                  </a:cubicBezTo>
                  <a:cubicBezTo>
                    <a:pt x="97" y="147"/>
                    <a:pt x="112" y="163"/>
                    <a:pt x="122" y="182"/>
                  </a:cubicBezTo>
                  <a:cubicBezTo>
                    <a:pt x="106" y="178"/>
                    <a:pt x="90" y="169"/>
                    <a:pt x="74" y="165"/>
                  </a:cubicBezTo>
                  <a:cubicBezTo>
                    <a:pt x="53" y="160"/>
                    <a:pt x="31" y="162"/>
                    <a:pt x="11" y="162"/>
                  </a:cubicBezTo>
                  <a:cubicBezTo>
                    <a:pt x="2" y="162"/>
                    <a:pt x="0" y="175"/>
                    <a:pt x="8" y="178"/>
                  </a:cubicBezTo>
                  <a:cubicBezTo>
                    <a:pt x="46" y="191"/>
                    <a:pt x="87" y="193"/>
                    <a:pt x="126" y="202"/>
                  </a:cubicBezTo>
                  <a:cubicBezTo>
                    <a:pt x="130" y="203"/>
                    <a:pt x="133" y="202"/>
                    <a:pt x="134" y="199"/>
                  </a:cubicBezTo>
                  <a:cubicBezTo>
                    <a:pt x="135" y="199"/>
                    <a:pt x="135" y="199"/>
                    <a:pt x="136" y="199"/>
                  </a:cubicBezTo>
                  <a:cubicBezTo>
                    <a:pt x="138" y="199"/>
                    <a:pt x="141" y="198"/>
                    <a:pt x="142" y="197"/>
                  </a:cubicBezTo>
                  <a:cubicBezTo>
                    <a:pt x="145" y="199"/>
                    <a:pt x="148" y="202"/>
                    <a:pt x="151" y="205"/>
                  </a:cubicBezTo>
                  <a:cubicBezTo>
                    <a:pt x="156" y="208"/>
                    <a:pt x="164" y="204"/>
                    <a:pt x="163" y="198"/>
                  </a:cubicBezTo>
                  <a:cubicBezTo>
                    <a:pt x="162" y="170"/>
                    <a:pt x="150" y="144"/>
                    <a:pt x="146" y="117"/>
                  </a:cubicBezTo>
                  <a:close/>
                  <a:moveTo>
                    <a:pt x="72" y="108"/>
                  </a:moveTo>
                  <a:cubicBezTo>
                    <a:pt x="79" y="113"/>
                    <a:pt x="86" y="119"/>
                    <a:pt x="91" y="126"/>
                  </a:cubicBezTo>
                  <a:cubicBezTo>
                    <a:pt x="84" y="121"/>
                    <a:pt x="77" y="115"/>
                    <a:pt x="72"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92"/>
            <p:cNvSpPr/>
            <p:nvPr/>
          </p:nvSpPr>
          <p:spPr bwMode="auto">
            <a:xfrm>
              <a:off x="1519" y="2514"/>
              <a:ext cx="278" cy="1040"/>
            </a:xfrm>
            <a:custGeom>
              <a:avLst/>
              <a:gdLst>
                <a:gd name="T0" fmla="*/ 106 w 117"/>
                <a:gd name="T1" fmla="*/ 4 h 439"/>
                <a:gd name="T2" fmla="*/ 104 w 117"/>
                <a:gd name="T3" fmla="*/ 6 h 439"/>
                <a:gd name="T4" fmla="*/ 100 w 117"/>
                <a:gd name="T5" fmla="*/ 8 h 439"/>
                <a:gd name="T6" fmla="*/ 47 w 117"/>
                <a:gd name="T7" fmla="*/ 105 h 439"/>
                <a:gd name="T8" fmla="*/ 23 w 117"/>
                <a:gd name="T9" fmla="*/ 195 h 439"/>
                <a:gd name="T10" fmla="*/ 6 w 117"/>
                <a:gd name="T11" fmla="*/ 318 h 439"/>
                <a:gd name="T12" fmla="*/ 0 w 117"/>
                <a:gd name="T13" fmla="*/ 428 h 439"/>
                <a:gd name="T14" fmla="*/ 16 w 117"/>
                <a:gd name="T15" fmla="*/ 429 h 439"/>
                <a:gd name="T16" fmla="*/ 16 w 117"/>
                <a:gd name="T17" fmla="*/ 420 h 439"/>
                <a:gd name="T18" fmla="*/ 17 w 117"/>
                <a:gd name="T19" fmla="*/ 416 h 439"/>
                <a:gd name="T20" fmla="*/ 19 w 117"/>
                <a:gd name="T21" fmla="*/ 374 h 439"/>
                <a:gd name="T22" fmla="*/ 28 w 117"/>
                <a:gd name="T23" fmla="*/ 304 h 439"/>
                <a:gd name="T24" fmla="*/ 44 w 117"/>
                <a:gd name="T25" fmla="*/ 199 h 439"/>
                <a:gd name="T26" fmla="*/ 107 w 117"/>
                <a:gd name="T27" fmla="*/ 19 h 439"/>
                <a:gd name="T28" fmla="*/ 109 w 117"/>
                <a:gd name="T29" fmla="*/ 18 h 439"/>
                <a:gd name="T30" fmla="*/ 112 w 117"/>
                <a:gd name="T31" fmla="*/ 12 h 439"/>
                <a:gd name="T32" fmla="*/ 114 w 117"/>
                <a:gd name="T33" fmla="*/ 9 h 439"/>
                <a:gd name="T34" fmla="*/ 106 w 117"/>
                <a:gd name="T35" fmla="*/ 4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7" h="439">
                  <a:moveTo>
                    <a:pt x="106" y="4"/>
                  </a:moveTo>
                  <a:cubicBezTo>
                    <a:pt x="105" y="5"/>
                    <a:pt x="105" y="6"/>
                    <a:pt x="104" y="6"/>
                  </a:cubicBezTo>
                  <a:cubicBezTo>
                    <a:pt x="103" y="6"/>
                    <a:pt x="102" y="7"/>
                    <a:pt x="100" y="8"/>
                  </a:cubicBezTo>
                  <a:cubicBezTo>
                    <a:pt x="69" y="30"/>
                    <a:pt x="56" y="67"/>
                    <a:pt x="47" y="105"/>
                  </a:cubicBezTo>
                  <a:cubicBezTo>
                    <a:pt x="37" y="134"/>
                    <a:pt x="30" y="164"/>
                    <a:pt x="23" y="195"/>
                  </a:cubicBezTo>
                  <a:cubicBezTo>
                    <a:pt x="15" y="235"/>
                    <a:pt x="9" y="277"/>
                    <a:pt x="6" y="318"/>
                  </a:cubicBezTo>
                  <a:cubicBezTo>
                    <a:pt x="2" y="355"/>
                    <a:pt x="1" y="391"/>
                    <a:pt x="0" y="428"/>
                  </a:cubicBezTo>
                  <a:cubicBezTo>
                    <a:pt x="0" y="438"/>
                    <a:pt x="16" y="439"/>
                    <a:pt x="16" y="429"/>
                  </a:cubicBezTo>
                  <a:cubicBezTo>
                    <a:pt x="16" y="426"/>
                    <a:pt x="16" y="423"/>
                    <a:pt x="16" y="420"/>
                  </a:cubicBezTo>
                  <a:cubicBezTo>
                    <a:pt x="17" y="419"/>
                    <a:pt x="17" y="418"/>
                    <a:pt x="17" y="416"/>
                  </a:cubicBezTo>
                  <a:cubicBezTo>
                    <a:pt x="18" y="402"/>
                    <a:pt x="18" y="388"/>
                    <a:pt x="19" y="374"/>
                  </a:cubicBezTo>
                  <a:cubicBezTo>
                    <a:pt x="21" y="351"/>
                    <a:pt x="25" y="327"/>
                    <a:pt x="28" y="304"/>
                  </a:cubicBezTo>
                  <a:cubicBezTo>
                    <a:pt x="33" y="269"/>
                    <a:pt x="37" y="234"/>
                    <a:pt x="44" y="199"/>
                  </a:cubicBezTo>
                  <a:cubicBezTo>
                    <a:pt x="56" y="135"/>
                    <a:pt x="76" y="76"/>
                    <a:pt x="107" y="19"/>
                  </a:cubicBezTo>
                  <a:cubicBezTo>
                    <a:pt x="108" y="19"/>
                    <a:pt x="109" y="18"/>
                    <a:pt x="109" y="18"/>
                  </a:cubicBezTo>
                  <a:cubicBezTo>
                    <a:pt x="111" y="16"/>
                    <a:pt x="112" y="14"/>
                    <a:pt x="112" y="12"/>
                  </a:cubicBezTo>
                  <a:cubicBezTo>
                    <a:pt x="112" y="11"/>
                    <a:pt x="113" y="10"/>
                    <a:pt x="114" y="9"/>
                  </a:cubicBezTo>
                  <a:cubicBezTo>
                    <a:pt x="117" y="3"/>
                    <a:pt x="110" y="0"/>
                    <a:pt x="10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93"/>
            <p:cNvSpPr/>
            <p:nvPr/>
          </p:nvSpPr>
          <p:spPr bwMode="auto">
            <a:xfrm>
              <a:off x="2001" y="2521"/>
              <a:ext cx="318" cy="1030"/>
            </a:xfrm>
            <a:custGeom>
              <a:avLst/>
              <a:gdLst>
                <a:gd name="T0" fmla="*/ 131 w 134"/>
                <a:gd name="T1" fmla="*/ 419 h 435"/>
                <a:gd name="T2" fmla="*/ 134 w 134"/>
                <a:gd name="T3" fmla="*/ 412 h 435"/>
                <a:gd name="T4" fmla="*/ 126 w 134"/>
                <a:gd name="T5" fmla="*/ 333 h 435"/>
                <a:gd name="T6" fmla="*/ 121 w 134"/>
                <a:gd name="T7" fmla="*/ 306 h 435"/>
                <a:gd name="T8" fmla="*/ 119 w 134"/>
                <a:gd name="T9" fmla="*/ 291 h 435"/>
                <a:gd name="T10" fmla="*/ 118 w 134"/>
                <a:gd name="T11" fmla="*/ 286 h 435"/>
                <a:gd name="T12" fmla="*/ 104 w 134"/>
                <a:gd name="T13" fmla="*/ 177 h 435"/>
                <a:gd name="T14" fmla="*/ 35 w 134"/>
                <a:gd name="T15" fmla="*/ 18 h 435"/>
                <a:gd name="T16" fmla="*/ 29 w 134"/>
                <a:gd name="T17" fmla="*/ 12 h 435"/>
                <a:gd name="T18" fmla="*/ 24 w 134"/>
                <a:gd name="T19" fmla="*/ 10 h 435"/>
                <a:gd name="T20" fmla="*/ 10 w 134"/>
                <a:gd name="T21" fmla="*/ 2 h 435"/>
                <a:gd name="T22" fmla="*/ 5 w 134"/>
                <a:gd name="T23" fmla="*/ 10 h 435"/>
                <a:gd name="T24" fmla="*/ 20 w 134"/>
                <a:gd name="T25" fmla="*/ 23 h 435"/>
                <a:gd name="T26" fmla="*/ 93 w 134"/>
                <a:gd name="T27" fmla="*/ 231 h 435"/>
                <a:gd name="T28" fmla="*/ 113 w 134"/>
                <a:gd name="T29" fmla="*/ 353 h 435"/>
                <a:gd name="T30" fmla="*/ 116 w 134"/>
                <a:gd name="T31" fmla="*/ 426 h 435"/>
                <a:gd name="T32" fmla="*/ 124 w 134"/>
                <a:gd name="T33" fmla="*/ 435 h 435"/>
                <a:gd name="T34" fmla="*/ 124 w 134"/>
                <a:gd name="T35" fmla="*/ 435 h 435"/>
                <a:gd name="T36" fmla="*/ 132 w 134"/>
                <a:gd name="T37" fmla="*/ 423 h 435"/>
                <a:gd name="T38" fmla="*/ 131 w 134"/>
                <a:gd name="T39" fmla="*/ 419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4" h="435">
                  <a:moveTo>
                    <a:pt x="131" y="419"/>
                  </a:moveTo>
                  <a:cubicBezTo>
                    <a:pt x="133" y="417"/>
                    <a:pt x="134" y="415"/>
                    <a:pt x="134" y="412"/>
                  </a:cubicBezTo>
                  <a:cubicBezTo>
                    <a:pt x="134" y="385"/>
                    <a:pt x="130" y="359"/>
                    <a:pt x="126" y="333"/>
                  </a:cubicBezTo>
                  <a:cubicBezTo>
                    <a:pt x="124" y="324"/>
                    <a:pt x="123" y="315"/>
                    <a:pt x="121" y="306"/>
                  </a:cubicBezTo>
                  <a:cubicBezTo>
                    <a:pt x="120" y="301"/>
                    <a:pt x="120" y="296"/>
                    <a:pt x="119" y="291"/>
                  </a:cubicBezTo>
                  <a:cubicBezTo>
                    <a:pt x="119" y="289"/>
                    <a:pt x="118" y="288"/>
                    <a:pt x="118" y="286"/>
                  </a:cubicBezTo>
                  <a:cubicBezTo>
                    <a:pt x="113" y="250"/>
                    <a:pt x="110" y="213"/>
                    <a:pt x="104" y="177"/>
                  </a:cubicBezTo>
                  <a:cubicBezTo>
                    <a:pt x="95" y="124"/>
                    <a:pt x="79" y="55"/>
                    <a:pt x="35" y="18"/>
                  </a:cubicBezTo>
                  <a:cubicBezTo>
                    <a:pt x="33" y="16"/>
                    <a:pt x="31" y="14"/>
                    <a:pt x="29" y="12"/>
                  </a:cubicBezTo>
                  <a:cubicBezTo>
                    <a:pt x="27" y="10"/>
                    <a:pt x="25" y="9"/>
                    <a:pt x="24" y="10"/>
                  </a:cubicBezTo>
                  <a:cubicBezTo>
                    <a:pt x="19" y="7"/>
                    <a:pt x="15" y="4"/>
                    <a:pt x="10" y="2"/>
                  </a:cubicBezTo>
                  <a:cubicBezTo>
                    <a:pt x="5" y="0"/>
                    <a:pt x="0" y="6"/>
                    <a:pt x="5" y="10"/>
                  </a:cubicBezTo>
                  <a:cubicBezTo>
                    <a:pt x="10" y="14"/>
                    <a:pt x="15" y="19"/>
                    <a:pt x="20" y="23"/>
                  </a:cubicBezTo>
                  <a:cubicBezTo>
                    <a:pt x="53" y="89"/>
                    <a:pt x="77" y="159"/>
                    <a:pt x="93" y="231"/>
                  </a:cubicBezTo>
                  <a:cubicBezTo>
                    <a:pt x="100" y="272"/>
                    <a:pt x="108" y="312"/>
                    <a:pt x="113" y="353"/>
                  </a:cubicBezTo>
                  <a:cubicBezTo>
                    <a:pt x="115" y="378"/>
                    <a:pt x="114" y="402"/>
                    <a:pt x="116" y="426"/>
                  </a:cubicBezTo>
                  <a:cubicBezTo>
                    <a:pt x="116" y="431"/>
                    <a:pt x="119" y="435"/>
                    <a:pt x="124" y="435"/>
                  </a:cubicBezTo>
                  <a:cubicBezTo>
                    <a:pt x="124" y="435"/>
                    <a:pt x="124" y="435"/>
                    <a:pt x="124" y="435"/>
                  </a:cubicBezTo>
                  <a:cubicBezTo>
                    <a:pt x="131" y="435"/>
                    <a:pt x="133" y="428"/>
                    <a:pt x="132" y="423"/>
                  </a:cubicBezTo>
                  <a:cubicBezTo>
                    <a:pt x="131" y="422"/>
                    <a:pt x="131" y="420"/>
                    <a:pt x="131" y="4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94"/>
            <p:cNvSpPr/>
            <p:nvPr/>
          </p:nvSpPr>
          <p:spPr bwMode="auto">
            <a:xfrm>
              <a:off x="1527" y="3483"/>
              <a:ext cx="792" cy="97"/>
            </a:xfrm>
            <a:custGeom>
              <a:avLst/>
              <a:gdLst>
                <a:gd name="T0" fmla="*/ 319 w 334"/>
                <a:gd name="T1" fmla="*/ 2 h 41"/>
                <a:gd name="T2" fmla="*/ 212 w 334"/>
                <a:gd name="T3" fmla="*/ 18 h 41"/>
                <a:gd name="T4" fmla="*/ 144 w 334"/>
                <a:gd name="T5" fmla="*/ 16 h 41"/>
                <a:gd name="T6" fmla="*/ 65 w 334"/>
                <a:gd name="T7" fmla="*/ 6 h 41"/>
                <a:gd name="T8" fmla="*/ 8 w 334"/>
                <a:gd name="T9" fmla="*/ 5 h 41"/>
                <a:gd name="T10" fmla="*/ 4 w 334"/>
                <a:gd name="T11" fmla="*/ 16 h 41"/>
                <a:gd name="T12" fmla="*/ 10 w 334"/>
                <a:gd name="T13" fmla="*/ 32 h 41"/>
                <a:gd name="T14" fmla="*/ 219 w 334"/>
                <a:gd name="T15" fmla="*/ 35 h 41"/>
                <a:gd name="T16" fmla="*/ 322 w 334"/>
                <a:gd name="T17" fmla="*/ 18 h 41"/>
                <a:gd name="T18" fmla="*/ 323 w 334"/>
                <a:gd name="T19" fmla="*/ 18 h 41"/>
                <a:gd name="T20" fmla="*/ 323 w 334"/>
                <a:gd name="T21" fmla="*/ 18 h 41"/>
                <a:gd name="T22" fmla="*/ 325 w 334"/>
                <a:gd name="T23" fmla="*/ 18 h 41"/>
                <a:gd name="T24" fmla="*/ 319 w 334"/>
                <a:gd name="T25" fmla="*/ 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4" h="41">
                  <a:moveTo>
                    <a:pt x="319" y="2"/>
                  </a:moveTo>
                  <a:cubicBezTo>
                    <a:pt x="284" y="10"/>
                    <a:pt x="248" y="15"/>
                    <a:pt x="212" y="18"/>
                  </a:cubicBezTo>
                  <a:cubicBezTo>
                    <a:pt x="189" y="19"/>
                    <a:pt x="166" y="17"/>
                    <a:pt x="144" y="16"/>
                  </a:cubicBezTo>
                  <a:cubicBezTo>
                    <a:pt x="117" y="15"/>
                    <a:pt x="91" y="11"/>
                    <a:pt x="65" y="6"/>
                  </a:cubicBezTo>
                  <a:cubicBezTo>
                    <a:pt x="46" y="3"/>
                    <a:pt x="26" y="0"/>
                    <a:pt x="8" y="5"/>
                  </a:cubicBezTo>
                  <a:cubicBezTo>
                    <a:pt x="3" y="7"/>
                    <a:pt x="1" y="13"/>
                    <a:pt x="4" y="16"/>
                  </a:cubicBezTo>
                  <a:cubicBezTo>
                    <a:pt x="0" y="21"/>
                    <a:pt x="2" y="31"/>
                    <a:pt x="10" y="32"/>
                  </a:cubicBezTo>
                  <a:cubicBezTo>
                    <a:pt x="78" y="40"/>
                    <a:pt x="149" y="41"/>
                    <a:pt x="219" y="35"/>
                  </a:cubicBezTo>
                  <a:cubicBezTo>
                    <a:pt x="254" y="34"/>
                    <a:pt x="290" y="30"/>
                    <a:pt x="322" y="18"/>
                  </a:cubicBezTo>
                  <a:cubicBezTo>
                    <a:pt x="323" y="18"/>
                    <a:pt x="323" y="18"/>
                    <a:pt x="323" y="18"/>
                  </a:cubicBezTo>
                  <a:cubicBezTo>
                    <a:pt x="323" y="18"/>
                    <a:pt x="323" y="18"/>
                    <a:pt x="323" y="18"/>
                  </a:cubicBezTo>
                  <a:cubicBezTo>
                    <a:pt x="323" y="18"/>
                    <a:pt x="324" y="18"/>
                    <a:pt x="325" y="18"/>
                  </a:cubicBezTo>
                  <a:cubicBezTo>
                    <a:pt x="334" y="14"/>
                    <a:pt x="328" y="0"/>
                    <a:pt x="31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95"/>
            <p:cNvSpPr/>
            <p:nvPr/>
          </p:nvSpPr>
          <p:spPr bwMode="auto">
            <a:xfrm>
              <a:off x="1821" y="3513"/>
              <a:ext cx="505" cy="71"/>
            </a:xfrm>
            <a:custGeom>
              <a:avLst/>
              <a:gdLst>
                <a:gd name="T0" fmla="*/ 204 w 213"/>
                <a:gd name="T1" fmla="*/ 1 h 30"/>
                <a:gd name="T2" fmla="*/ 101 w 213"/>
                <a:gd name="T3" fmla="*/ 14 h 30"/>
                <a:gd name="T4" fmla="*/ 49 w 213"/>
                <a:gd name="T5" fmla="*/ 12 h 30"/>
                <a:gd name="T6" fmla="*/ 6 w 213"/>
                <a:gd name="T7" fmla="*/ 13 h 30"/>
                <a:gd name="T8" fmla="*/ 6 w 213"/>
                <a:gd name="T9" fmla="*/ 23 h 30"/>
                <a:gd name="T10" fmla="*/ 48 w 213"/>
                <a:gd name="T11" fmla="*/ 27 h 30"/>
                <a:gd name="T12" fmla="*/ 108 w 213"/>
                <a:gd name="T13" fmla="*/ 30 h 30"/>
                <a:gd name="T14" fmla="*/ 208 w 213"/>
                <a:gd name="T15" fmla="*/ 12 h 30"/>
                <a:gd name="T16" fmla="*/ 204 w 213"/>
                <a:gd name="T17"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3" h="30">
                  <a:moveTo>
                    <a:pt x="204" y="1"/>
                  </a:moveTo>
                  <a:cubicBezTo>
                    <a:pt x="169" y="9"/>
                    <a:pt x="137" y="15"/>
                    <a:pt x="101" y="14"/>
                  </a:cubicBezTo>
                  <a:cubicBezTo>
                    <a:pt x="83" y="14"/>
                    <a:pt x="66" y="13"/>
                    <a:pt x="49" y="12"/>
                  </a:cubicBezTo>
                  <a:cubicBezTo>
                    <a:pt x="35" y="11"/>
                    <a:pt x="19" y="8"/>
                    <a:pt x="6" y="13"/>
                  </a:cubicBezTo>
                  <a:cubicBezTo>
                    <a:pt x="1" y="14"/>
                    <a:pt x="0" y="21"/>
                    <a:pt x="6" y="23"/>
                  </a:cubicBezTo>
                  <a:cubicBezTo>
                    <a:pt x="19" y="28"/>
                    <a:pt x="34" y="26"/>
                    <a:pt x="48" y="27"/>
                  </a:cubicBezTo>
                  <a:cubicBezTo>
                    <a:pt x="68" y="28"/>
                    <a:pt x="88" y="29"/>
                    <a:pt x="108" y="30"/>
                  </a:cubicBezTo>
                  <a:cubicBezTo>
                    <a:pt x="139" y="30"/>
                    <a:pt x="181" y="30"/>
                    <a:pt x="208" y="12"/>
                  </a:cubicBezTo>
                  <a:cubicBezTo>
                    <a:pt x="213" y="8"/>
                    <a:pt x="211" y="0"/>
                    <a:pt x="20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96"/>
            <p:cNvSpPr/>
            <p:nvPr/>
          </p:nvSpPr>
          <p:spPr bwMode="auto">
            <a:xfrm>
              <a:off x="1749" y="3542"/>
              <a:ext cx="67" cy="322"/>
            </a:xfrm>
            <a:custGeom>
              <a:avLst/>
              <a:gdLst>
                <a:gd name="T0" fmla="*/ 24 w 28"/>
                <a:gd name="T1" fmla="*/ 122 h 136"/>
                <a:gd name="T2" fmla="*/ 24 w 28"/>
                <a:gd name="T3" fmla="*/ 122 h 136"/>
                <a:gd name="T4" fmla="*/ 25 w 28"/>
                <a:gd name="T5" fmla="*/ 119 h 136"/>
                <a:gd name="T6" fmla="*/ 21 w 28"/>
                <a:gd name="T7" fmla="*/ 41 h 136"/>
                <a:gd name="T8" fmla="*/ 26 w 28"/>
                <a:gd name="T9" fmla="*/ 12 h 136"/>
                <a:gd name="T10" fmla="*/ 10 w 28"/>
                <a:gd name="T11" fmla="*/ 9 h 136"/>
                <a:gd name="T12" fmla="*/ 6 w 28"/>
                <a:gd name="T13" fmla="*/ 26 h 136"/>
                <a:gd name="T14" fmla="*/ 3 w 28"/>
                <a:gd name="T15" fmla="*/ 57 h 136"/>
                <a:gd name="T16" fmla="*/ 8 w 28"/>
                <a:gd name="T17" fmla="*/ 126 h 136"/>
                <a:gd name="T18" fmla="*/ 24 w 28"/>
                <a:gd name="T19" fmla="*/ 12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136">
                  <a:moveTo>
                    <a:pt x="24" y="122"/>
                  </a:moveTo>
                  <a:cubicBezTo>
                    <a:pt x="24" y="122"/>
                    <a:pt x="24" y="122"/>
                    <a:pt x="24" y="122"/>
                  </a:cubicBezTo>
                  <a:cubicBezTo>
                    <a:pt x="24" y="121"/>
                    <a:pt x="25" y="120"/>
                    <a:pt x="25" y="119"/>
                  </a:cubicBezTo>
                  <a:cubicBezTo>
                    <a:pt x="24" y="93"/>
                    <a:pt x="20" y="67"/>
                    <a:pt x="21" y="41"/>
                  </a:cubicBezTo>
                  <a:cubicBezTo>
                    <a:pt x="23" y="31"/>
                    <a:pt x="24" y="22"/>
                    <a:pt x="26" y="12"/>
                  </a:cubicBezTo>
                  <a:cubicBezTo>
                    <a:pt x="27" y="2"/>
                    <a:pt x="12" y="0"/>
                    <a:pt x="10" y="9"/>
                  </a:cubicBezTo>
                  <a:cubicBezTo>
                    <a:pt x="8" y="15"/>
                    <a:pt x="7" y="20"/>
                    <a:pt x="6" y="26"/>
                  </a:cubicBezTo>
                  <a:cubicBezTo>
                    <a:pt x="4" y="36"/>
                    <a:pt x="3" y="46"/>
                    <a:pt x="3" y="57"/>
                  </a:cubicBezTo>
                  <a:cubicBezTo>
                    <a:pt x="0" y="80"/>
                    <a:pt x="0" y="103"/>
                    <a:pt x="8" y="126"/>
                  </a:cubicBezTo>
                  <a:cubicBezTo>
                    <a:pt x="11" y="136"/>
                    <a:pt x="28" y="133"/>
                    <a:pt x="24" y="1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97"/>
            <p:cNvSpPr/>
            <p:nvPr/>
          </p:nvSpPr>
          <p:spPr bwMode="auto">
            <a:xfrm>
              <a:off x="2013" y="3546"/>
              <a:ext cx="68" cy="318"/>
            </a:xfrm>
            <a:custGeom>
              <a:avLst/>
              <a:gdLst>
                <a:gd name="T0" fmla="*/ 26 w 29"/>
                <a:gd name="T1" fmla="*/ 70 h 134"/>
                <a:gd name="T2" fmla="*/ 19 w 29"/>
                <a:gd name="T3" fmla="*/ 16 h 134"/>
                <a:gd name="T4" fmla="*/ 19 w 29"/>
                <a:gd name="T5" fmla="*/ 9 h 134"/>
                <a:gd name="T6" fmla="*/ 7 w 29"/>
                <a:gd name="T7" fmla="*/ 7 h 134"/>
                <a:gd name="T8" fmla="*/ 6 w 29"/>
                <a:gd name="T9" fmla="*/ 10 h 134"/>
                <a:gd name="T10" fmla="*/ 2 w 29"/>
                <a:gd name="T11" fmla="*/ 17 h 134"/>
                <a:gd name="T12" fmla="*/ 8 w 29"/>
                <a:gd name="T13" fmla="*/ 58 h 134"/>
                <a:gd name="T14" fmla="*/ 0 w 29"/>
                <a:gd name="T15" fmla="*/ 123 h 134"/>
                <a:gd name="T16" fmla="*/ 17 w 29"/>
                <a:gd name="T17" fmla="*/ 124 h 134"/>
                <a:gd name="T18" fmla="*/ 17 w 29"/>
                <a:gd name="T19" fmla="*/ 124 h 134"/>
                <a:gd name="T20" fmla="*/ 26 w 29"/>
                <a:gd name="T21" fmla="*/ 7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134">
                  <a:moveTo>
                    <a:pt x="26" y="70"/>
                  </a:moveTo>
                  <a:cubicBezTo>
                    <a:pt x="29" y="50"/>
                    <a:pt x="28" y="31"/>
                    <a:pt x="19" y="16"/>
                  </a:cubicBezTo>
                  <a:cubicBezTo>
                    <a:pt x="19" y="13"/>
                    <a:pt x="19" y="11"/>
                    <a:pt x="19" y="9"/>
                  </a:cubicBezTo>
                  <a:cubicBezTo>
                    <a:pt x="20" y="1"/>
                    <a:pt x="9" y="0"/>
                    <a:pt x="7" y="7"/>
                  </a:cubicBezTo>
                  <a:cubicBezTo>
                    <a:pt x="6" y="8"/>
                    <a:pt x="6" y="9"/>
                    <a:pt x="6" y="10"/>
                  </a:cubicBezTo>
                  <a:cubicBezTo>
                    <a:pt x="3" y="11"/>
                    <a:pt x="2" y="13"/>
                    <a:pt x="2" y="17"/>
                  </a:cubicBezTo>
                  <a:cubicBezTo>
                    <a:pt x="3" y="29"/>
                    <a:pt x="6" y="43"/>
                    <a:pt x="8" y="58"/>
                  </a:cubicBezTo>
                  <a:cubicBezTo>
                    <a:pt x="8" y="79"/>
                    <a:pt x="1" y="102"/>
                    <a:pt x="0" y="123"/>
                  </a:cubicBezTo>
                  <a:cubicBezTo>
                    <a:pt x="0" y="134"/>
                    <a:pt x="15" y="134"/>
                    <a:pt x="17" y="124"/>
                  </a:cubicBezTo>
                  <a:cubicBezTo>
                    <a:pt x="17" y="124"/>
                    <a:pt x="17" y="124"/>
                    <a:pt x="17" y="124"/>
                  </a:cubicBezTo>
                  <a:cubicBezTo>
                    <a:pt x="28" y="108"/>
                    <a:pt x="29" y="89"/>
                    <a:pt x="26"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98"/>
            <p:cNvSpPr/>
            <p:nvPr/>
          </p:nvSpPr>
          <p:spPr bwMode="auto">
            <a:xfrm>
              <a:off x="1211" y="2500"/>
              <a:ext cx="567" cy="611"/>
            </a:xfrm>
            <a:custGeom>
              <a:avLst/>
              <a:gdLst>
                <a:gd name="T0" fmla="*/ 233 w 239"/>
                <a:gd name="T1" fmla="*/ 8 h 258"/>
                <a:gd name="T2" fmla="*/ 116 w 239"/>
                <a:gd name="T3" fmla="*/ 81 h 258"/>
                <a:gd name="T4" fmla="*/ 4 w 239"/>
                <a:gd name="T5" fmla="*/ 243 h 258"/>
                <a:gd name="T6" fmla="*/ 19 w 239"/>
                <a:gd name="T7" fmla="*/ 250 h 258"/>
                <a:gd name="T8" fmla="*/ 120 w 239"/>
                <a:gd name="T9" fmla="*/ 109 h 258"/>
                <a:gd name="T10" fmla="*/ 187 w 239"/>
                <a:gd name="T11" fmla="*/ 53 h 258"/>
                <a:gd name="T12" fmla="*/ 206 w 239"/>
                <a:gd name="T13" fmla="*/ 41 h 258"/>
                <a:gd name="T14" fmla="*/ 218 w 239"/>
                <a:gd name="T15" fmla="*/ 35 h 258"/>
                <a:gd name="T16" fmla="*/ 225 w 239"/>
                <a:gd name="T17" fmla="*/ 30 h 258"/>
                <a:gd name="T18" fmla="*/ 226 w 239"/>
                <a:gd name="T19" fmla="*/ 29 h 258"/>
                <a:gd name="T20" fmla="*/ 223 w 239"/>
                <a:gd name="T21" fmla="*/ 21 h 258"/>
                <a:gd name="T22" fmla="*/ 233 w 239"/>
                <a:gd name="T23" fmla="*/ 19 h 258"/>
                <a:gd name="T24" fmla="*/ 233 w 239"/>
                <a:gd name="T25" fmla="*/ 8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9" h="258">
                  <a:moveTo>
                    <a:pt x="233" y="8"/>
                  </a:moveTo>
                  <a:cubicBezTo>
                    <a:pt x="189" y="0"/>
                    <a:pt x="143" y="52"/>
                    <a:pt x="116" y="81"/>
                  </a:cubicBezTo>
                  <a:cubicBezTo>
                    <a:pt x="71" y="129"/>
                    <a:pt x="28" y="181"/>
                    <a:pt x="4" y="243"/>
                  </a:cubicBezTo>
                  <a:cubicBezTo>
                    <a:pt x="0" y="252"/>
                    <a:pt x="14" y="258"/>
                    <a:pt x="19" y="250"/>
                  </a:cubicBezTo>
                  <a:cubicBezTo>
                    <a:pt x="47" y="199"/>
                    <a:pt x="79" y="151"/>
                    <a:pt x="120" y="109"/>
                  </a:cubicBezTo>
                  <a:cubicBezTo>
                    <a:pt x="140" y="88"/>
                    <a:pt x="162" y="68"/>
                    <a:pt x="187" y="53"/>
                  </a:cubicBezTo>
                  <a:cubicBezTo>
                    <a:pt x="193" y="49"/>
                    <a:pt x="199" y="45"/>
                    <a:pt x="206" y="41"/>
                  </a:cubicBezTo>
                  <a:cubicBezTo>
                    <a:pt x="209" y="40"/>
                    <a:pt x="217" y="37"/>
                    <a:pt x="218" y="35"/>
                  </a:cubicBezTo>
                  <a:cubicBezTo>
                    <a:pt x="221" y="36"/>
                    <a:pt x="224" y="34"/>
                    <a:pt x="225" y="30"/>
                  </a:cubicBezTo>
                  <a:cubicBezTo>
                    <a:pt x="225" y="30"/>
                    <a:pt x="225" y="29"/>
                    <a:pt x="226" y="29"/>
                  </a:cubicBezTo>
                  <a:cubicBezTo>
                    <a:pt x="226" y="26"/>
                    <a:pt x="225" y="23"/>
                    <a:pt x="223" y="21"/>
                  </a:cubicBezTo>
                  <a:cubicBezTo>
                    <a:pt x="226" y="21"/>
                    <a:pt x="230" y="20"/>
                    <a:pt x="233" y="19"/>
                  </a:cubicBezTo>
                  <a:cubicBezTo>
                    <a:pt x="238" y="18"/>
                    <a:pt x="239" y="9"/>
                    <a:pt x="23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99"/>
            <p:cNvSpPr>
              <a:spLocks noEditPoints="1"/>
            </p:cNvSpPr>
            <p:nvPr/>
          </p:nvSpPr>
          <p:spPr bwMode="auto">
            <a:xfrm>
              <a:off x="2058" y="2521"/>
              <a:ext cx="585" cy="609"/>
            </a:xfrm>
            <a:custGeom>
              <a:avLst/>
              <a:gdLst>
                <a:gd name="T0" fmla="*/ 242 w 247"/>
                <a:gd name="T1" fmla="*/ 240 h 257"/>
                <a:gd name="T2" fmla="*/ 21 w 247"/>
                <a:gd name="T3" fmla="*/ 5 h 257"/>
                <a:gd name="T4" fmla="*/ 17 w 247"/>
                <a:gd name="T5" fmla="*/ 3 h 257"/>
                <a:gd name="T6" fmla="*/ 8 w 247"/>
                <a:gd name="T7" fmla="*/ 3 h 257"/>
                <a:gd name="T8" fmla="*/ 8 w 247"/>
                <a:gd name="T9" fmla="*/ 3 h 257"/>
                <a:gd name="T10" fmla="*/ 7 w 247"/>
                <a:gd name="T11" fmla="*/ 15 h 257"/>
                <a:gd name="T12" fmla="*/ 9 w 247"/>
                <a:gd name="T13" fmla="*/ 15 h 257"/>
                <a:gd name="T14" fmla="*/ 128 w 247"/>
                <a:gd name="T15" fmla="*/ 118 h 257"/>
                <a:gd name="T16" fmla="*/ 229 w 247"/>
                <a:gd name="T17" fmla="*/ 249 h 257"/>
                <a:gd name="T18" fmla="*/ 242 w 247"/>
                <a:gd name="T19" fmla="*/ 240 h 257"/>
                <a:gd name="T20" fmla="*/ 71 w 247"/>
                <a:gd name="T21" fmla="*/ 45 h 257"/>
                <a:gd name="T22" fmla="*/ 171 w 247"/>
                <a:gd name="T23" fmla="*/ 145 h 257"/>
                <a:gd name="T24" fmla="*/ 140 w 247"/>
                <a:gd name="T25" fmla="*/ 107 h 257"/>
                <a:gd name="T26" fmla="*/ 71 w 247"/>
                <a:gd name="T27" fmla="*/ 45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7" h="257">
                  <a:moveTo>
                    <a:pt x="242" y="240"/>
                  </a:moveTo>
                  <a:cubicBezTo>
                    <a:pt x="189" y="152"/>
                    <a:pt x="133" y="28"/>
                    <a:pt x="21" y="5"/>
                  </a:cubicBezTo>
                  <a:cubicBezTo>
                    <a:pt x="19" y="4"/>
                    <a:pt x="18" y="3"/>
                    <a:pt x="17" y="3"/>
                  </a:cubicBezTo>
                  <a:cubicBezTo>
                    <a:pt x="14" y="0"/>
                    <a:pt x="11" y="1"/>
                    <a:pt x="8" y="3"/>
                  </a:cubicBezTo>
                  <a:cubicBezTo>
                    <a:pt x="8" y="3"/>
                    <a:pt x="8" y="3"/>
                    <a:pt x="8" y="3"/>
                  </a:cubicBezTo>
                  <a:cubicBezTo>
                    <a:pt x="2" y="2"/>
                    <a:pt x="0" y="13"/>
                    <a:pt x="7" y="15"/>
                  </a:cubicBezTo>
                  <a:cubicBezTo>
                    <a:pt x="7" y="15"/>
                    <a:pt x="8" y="15"/>
                    <a:pt x="9" y="15"/>
                  </a:cubicBezTo>
                  <a:cubicBezTo>
                    <a:pt x="48" y="50"/>
                    <a:pt x="92" y="78"/>
                    <a:pt x="128" y="118"/>
                  </a:cubicBezTo>
                  <a:cubicBezTo>
                    <a:pt x="164" y="160"/>
                    <a:pt x="194" y="207"/>
                    <a:pt x="229" y="249"/>
                  </a:cubicBezTo>
                  <a:cubicBezTo>
                    <a:pt x="235" y="257"/>
                    <a:pt x="247" y="248"/>
                    <a:pt x="242" y="240"/>
                  </a:cubicBezTo>
                  <a:close/>
                  <a:moveTo>
                    <a:pt x="71" y="45"/>
                  </a:moveTo>
                  <a:cubicBezTo>
                    <a:pt x="111" y="70"/>
                    <a:pt x="143" y="106"/>
                    <a:pt x="171" y="145"/>
                  </a:cubicBezTo>
                  <a:cubicBezTo>
                    <a:pt x="161" y="132"/>
                    <a:pt x="150" y="120"/>
                    <a:pt x="140" y="107"/>
                  </a:cubicBezTo>
                  <a:cubicBezTo>
                    <a:pt x="119" y="83"/>
                    <a:pt x="96" y="64"/>
                    <a:pt x="71"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100"/>
            <p:cNvSpPr/>
            <p:nvPr/>
          </p:nvSpPr>
          <p:spPr bwMode="auto">
            <a:xfrm>
              <a:off x="1576" y="2538"/>
              <a:ext cx="328" cy="1023"/>
            </a:xfrm>
            <a:custGeom>
              <a:avLst/>
              <a:gdLst>
                <a:gd name="T0" fmla="*/ 127 w 138"/>
                <a:gd name="T1" fmla="*/ 357 h 432"/>
                <a:gd name="T2" fmla="*/ 50 w 138"/>
                <a:gd name="T3" fmla="*/ 378 h 432"/>
                <a:gd name="T4" fmla="*/ 110 w 138"/>
                <a:gd name="T5" fmla="*/ 327 h 432"/>
                <a:gd name="T6" fmla="*/ 102 w 138"/>
                <a:gd name="T7" fmla="*/ 313 h 432"/>
                <a:gd name="T8" fmla="*/ 27 w 138"/>
                <a:gd name="T9" fmla="*/ 344 h 432"/>
                <a:gd name="T10" fmla="*/ 128 w 138"/>
                <a:gd name="T11" fmla="*/ 263 h 432"/>
                <a:gd name="T12" fmla="*/ 123 w 138"/>
                <a:gd name="T13" fmla="*/ 250 h 432"/>
                <a:gd name="T14" fmla="*/ 29 w 138"/>
                <a:gd name="T15" fmla="*/ 287 h 432"/>
                <a:gd name="T16" fmla="*/ 129 w 138"/>
                <a:gd name="T17" fmla="*/ 225 h 432"/>
                <a:gd name="T18" fmla="*/ 123 w 138"/>
                <a:gd name="T19" fmla="*/ 211 h 432"/>
                <a:gd name="T20" fmla="*/ 38 w 138"/>
                <a:gd name="T21" fmla="*/ 242 h 432"/>
                <a:gd name="T22" fmla="*/ 124 w 138"/>
                <a:gd name="T23" fmla="*/ 186 h 432"/>
                <a:gd name="T24" fmla="*/ 117 w 138"/>
                <a:gd name="T25" fmla="*/ 173 h 432"/>
                <a:gd name="T26" fmla="*/ 61 w 138"/>
                <a:gd name="T27" fmla="*/ 193 h 432"/>
                <a:gd name="T28" fmla="*/ 131 w 138"/>
                <a:gd name="T29" fmla="*/ 142 h 432"/>
                <a:gd name="T30" fmla="*/ 125 w 138"/>
                <a:gd name="T31" fmla="*/ 130 h 432"/>
                <a:gd name="T32" fmla="*/ 53 w 138"/>
                <a:gd name="T33" fmla="*/ 163 h 432"/>
                <a:gd name="T34" fmla="*/ 130 w 138"/>
                <a:gd name="T35" fmla="*/ 105 h 432"/>
                <a:gd name="T36" fmla="*/ 123 w 138"/>
                <a:gd name="T37" fmla="*/ 92 h 432"/>
                <a:gd name="T38" fmla="*/ 49 w 138"/>
                <a:gd name="T39" fmla="*/ 130 h 432"/>
                <a:gd name="T40" fmla="*/ 131 w 138"/>
                <a:gd name="T41" fmla="*/ 70 h 432"/>
                <a:gd name="T42" fmla="*/ 126 w 138"/>
                <a:gd name="T43" fmla="*/ 57 h 432"/>
                <a:gd name="T44" fmla="*/ 69 w 138"/>
                <a:gd name="T45" fmla="*/ 86 h 432"/>
                <a:gd name="T46" fmla="*/ 124 w 138"/>
                <a:gd name="T47" fmla="*/ 36 h 432"/>
                <a:gd name="T48" fmla="*/ 116 w 138"/>
                <a:gd name="T49" fmla="*/ 25 h 432"/>
                <a:gd name="T50" fmla="*/ 60 w 138"/>
                <a:gd name="T51" fmla="*/ 62 h 432"/>
                <a:gd name="T52" fmla="*/ 81 w 138"/>
                <a:gd name="T53" fmla="*/ 39 h 432"/>
                <a:gd name="T54" fmla="*/ 107 w 138"/>
                <a:gd name="T55" fmla="*/ 20 h 432"/>
                <a:gd name="T56" fmla="*/ 113 w 138"/>
                <a:gd name="T57" fmla="*/ 16 h 432"/>
                <a:gd name="T58" fmla="*/ 115 w 138"/>
                <a:gd name="T59" fmla="*/ 11 h 432"/>
                <a:gd name="T60" fmla="*/ 104 w 138"/>
                <a:gd name="T61" fmla="*/ 4 h 432"/>
                <a:gd name="T62" fmla="*/ 64 w 138"/>
                <a:gd name="T63" fmla="*/ 34 h 432"/>
                <a:gd name="T64" fmla="*/ 34 w 138"/>
                <a:gd name="T65" fmla="*/ 75 h 432"/>
                <a:gd name="T66" fmla="*/ 42 w 138"/>
                <a:gd name="T67" fmla="*/ 86 h 432"/>
                <a:gd name="T68" fmla="*/ 51 w 138"/>
                <a:gd name="T69" fmla="*/ 83 h 432"/>
                <a:gd name="T70" fmla="*/ 34 w 138"/>
                <a:gd name="T71" fmla="*/ 104 h 432"/>
                <a:gd name="T72" fmla="*/ 42 w 138"/>
                <a:gd name="T73" fmla="*/ 115 h 432"/>
                <a:gd name="T74" fmla="*/ 42 w 138"/>
                <a:gd name="T75" fmla="*/ 115 h 432"/>
                <a:gd name="T76" fmla="*/ 20 w 138"/>
                <a:gd name="T77" fmla="*/ 145 h 432"/>
                <a:gd name="T78" fmla="*/ 30 w 138"/>
                <a:gd name="T79" fmla="*/ 155 h 432"/>
                <a:gd name="T80" fmla="*/ 48 w 138"/>
                <a:gd name="T81" fmla="*/ 147 h 432"/>
                <a:gd name="T82" fmla="*/ 21 w 138"/>
                <a:gd name="T83" fmla="*/ 172 h 432"/>
                <a:gd name="T84" fmla="*/ 28 w 138"/>
                <a:gd name="T85" fmla="*/ 185 h 432"/>
                <a:gd name="T86" fmla="*/ 58 w 138"/>
                <a:gd name="T87" fmla="*/ 177 h 432"/>
                <a:gd name="T88" fmla="*/ 18 w 138"/>
                <a:gd name="T89" fmla="*/ 215 h 432"/>
                <a:gd name="T90" fmla="*/ 28 w 138"/>
                <a:gd name="T91" fmla="*/ 225 h 432"/>
                <a:gd name="T92" fmla="*/ 46 w 138"/>
                <a:gd name="T93" fmla="*/ 217 h 432"/>
                <a:gd name="T94" fmla="*/ 9 w 138"/>
                <a:gd name="T95" fmla="*/ 249 h 432"/>
                <a:gd name="T96" fmla="*/ 14 w 138"/>
                <a:gd name="T97" fmla="*/ 262 h 432"/>
                <a:gd name="T98" fmla="*/ 39 w 138"/>
                <a:gd name="T99" fmla="*/ 258 h 432"/>
                <a:gd name="T100" fmla="*/ 3 w 138"/>
                <a:gd name="T101" fmla="*/ 296 h 432"/>
                <a:gd name="T102" fmla="*/ 12 w 138"/>
                <a:gd name="T103" fmla="*/ 308 h 432"/>
                <a:gd name="T104" fmla="*/ 83 w 138"/>
                <a:gd name="T105" fmla="*/ 277 h 432"/>
                <a:gd name="T106" fmla="*/ 6 w 138"/>
                <a:gd name="T107" fmla="*/ 350 h 432"/>
                <a:gd name="T108" fmla="*/ 12 w 138"/>
                <a:gd name="T109" fmla="*/ 362 h 432"/>
                <a:gd name="T110" fmla="*/ 64 w 138"/>
                <a:gd name="T111" fmla="*/ 347 h 432"/>
                <a:gd name="T112" fmla="*/ 18 w 138"/>
                <a:gd name="T113" fmla="*/ 389 h 432"/>
                <a:gd name="T114" fmla="*/ 27 w 138"/>
                <a:gd name="T115" fmla="*/ 401 h 432"/>
                <a:gd name="T116" fmla="*/ 97 w 138"/>
                <a:gd name="T117" fmla="*/ 375 h 432"/>
                <a:gd name="T118" fmla="*/ 57 w 138"/>
                <a:gd name="T119" fmla="*/ 415 h 432"/>
                <a:gd name="T120" fmla="*/ 71 w 138"/>
                <a:gd name="T121" fmla="*/ 424 h 432"/>
                <a:gd name="T122" fmla="*/ 130 w 138"/>
                <a:gd name="T123" fmla="*/ 372 h 432"/>
                <a:gd name="T124" fmla="*/ 127 w 138"/>
                <a:gd name="T125" fmla="*/ 35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8" h="432">
                  <a:moveTo>
                    <a:pt x="127" y="357"/>
                  </a:moveTo>
                  <a:cubicBezTo>
                    <a:pt x="98" y="354"/>
                    <a:pt x="75" y="368"/>
                    <a:pt x="50" y="378"/>
                  </a:cubicBezTo>
                  <a:cubicBezTo>
                    <a:pt x="69" y="360"/>
                    <a:pt x="92" y="347"/>
                    <a:pt x="110" y="327"/>
                  </a:cubicBezTo>
                  <a:cubicBezTo>
                    <a:pt x="114" y="321"/>
                    <a:pt x="111" y="311"/>
                    <a:pt x="102" y="313"/>
                  </a:cubicBezTo>
                  <a:cubicBezTo>
                    <a:pt x="77" y="321"/>
                    <a:pt x="53" y="339"/>
                    <a:pt x="27" y="344"/>
                  </a:cubicBezTo>
                  <a:cubicBezTo>
                    <a:pt x="52" y="309"/>
                    <a:pt x="95" y="290"/>
                    <a:pt x="128" y="263"/>
                  </a:cubicBezTo>
                  <a:cubicBezTo>
                    <a:pt x="133" y="259"/>
                    <a:pt x="130" y="250"/>
                    <a:pt x="123" y="250"/>
                  </a:cubicBezTo>
                  <a:cubicBezTo>
                    <a:pt x="87" y="251"/>
                    <a:pt x="61" y="276"/>
                    <a:pt x="29" y="287"/>
                  </a:cubicBezTo>
                  <a:cubicBezTo>
                    <a:pt x="54" y="259"/>
                    <a:pt x="97" y="244"/>
                    <a:pt x="129" y="225"/>
                  </a:cubicBezTo>
                  <a:cubicBezTo>
                    <a:pt x="137" y="221"/>
                    <a:pt x="132" y="210"/>
                    <a:pt x="123" y="211"/>
                  </a:cubicBezTo>
                  <a:cubicBezTo>
                    <a:pt x="93" y="215"/>
                    <a:pt x="67" y="234"/>
                    <a:pt x="38" y="242"/>
                  </a:cubicBezTo>
                  <a:cubicBezTo>
                    <a:pt x="64" y="221"/>
                    <a:pt x="97" y="207"/>
                    <a:pt x="124" y="186"/>
                  </a:cubicBezTo>
                  <a:cubicBezTo>
                    <a:pt x="131" y="181"/>
                    <a:pt x="124" y="173"/>
                    <a:pt x="117" y="173"/>
                  </a:cubicBezTo>
                  <a:cubicBezTo>
                    <a:pt x="97" y="176"/>
                    <a:pt x="79" y="184"/>
                    <a:pt x="61" y="193"/>
                  </a:cubicBezTo>
                  <a:cubicBezTo>
                    <a:pt x="84" y="175"/>
                    <a:pt x="109" y="160"/>
                    <a:pt x="131" y="142"/>
                  </a:cubicBezTo>
                  <a:cubicBezTo>
                    <a:pt x="137" y="138"/>
                    <a:pt x="132" y="127"/>
                    <a:pt x="125" y="130"/>
                  </a:cubicBezTo>
                  <a:cubicBezTo>
                    <a:pt x="99" y="137"/>
                    <a:pt x="77" y="153"/>
                    <a:pt x="53" y="163"/>
                  </a:cubicBezTo>
                  <a:cubicBezTo>
                    <a:pt x="77" y="141"/>
                    <a:pt x="105" y="124"/>
                    <a:pt x="130" y="105"/>
                  </a:cubicBezTo>
                  <a:cubicBezTo>
                    <a:pt x="136" y="100"/>
                    <a:pt x="130" y="90"/>
                    <a:pt x="123" y="92"/>
                  </a:cubicBezTo>
                  <a:cubicBezTo>
                    <a:pt x="96" y="100"/>
                    <a:pt x="73" y="116"/>
                    <a:pt x="49" y="130"/>
                  </a:cubicBezTo>
                  <a:cubicBezTo>
                    <a:pt x="71" y="104"/>
                    <a:pt x="103" y="84"/>
                    <a:pt x="131" y="70"/>
                  </a:cubicBezTo>
                  <a:cubicBezTo>
                    <a:pt x="138" y="66"/>
                    <a:pt x="133" y="55"/>
                    <a:pt x="126" y="57"/>
                  </a:cubicBezTo>
                  <a:cubicBezTo>
                    <a:pt x="105" y="63"/>
                    <a:pt x="87" y="75"/>
                    <a:pt x="69" y="86"/>
                  </a:cubicBezTo>
                  <a:cubicBezTo>
                    <a:pt x="87" y="69"/>
                    <a:pt x="106" y="53"/>
                    <a:pt x="124" y="36"/>
                  </a:cubicBezTo>
                  <a:cubicBezTo>
                    <a:pt x="129" y="31"/>
                    <a:pt x="123" y="21"/>
                    <a:pt x="116" y="25"/>
                  </a:cubicBezTo>
                  <a:cubicBezTo>
                    <a:pt x="97" y="36"/>
                    <a:pt x="80" y="52"/>
                    <a:pt x="60" y="62"/>
                  </a:cubicBezTo>
                  <a:cubicBezTo>
                    <a:pt x="66" y="54"/>
                    <a:pt x="73" y="47"/>
                    <a:pt x="81" y="39"/>
                  </a:cubicBezTo>
                  <a:cubicBezTo>
                    <a:pt x="89" y="32"/>
                    <a:pt x="98" y="26"/>
                    <a:pt x="107" y="20"/>
                  </a:cubicBezTo>
                  <a:cubicBezTo>
                    <a:pt x="109" y="20"/>
                    <a:pt x="111" y="19"/>
                    <a:pt x="113" y="16"/>
                  </a:cubicBezTo>
                  <a:cubicBezTo>
                    <a:pt x="114" y="15"/>
                    <a:pt x="115" y="13"/>
                    <a:pt x="115" y="11"/>
                  </a:cubicBezTo>
                  <a:cubicBezTo>
                    <a:pt x="118" y="4"/>
                    <a:pt x="109" y="0"/>
                    <a:pt x="104" y="4"/>
                  </a:cubicBezTo>
                  <a:cubicBezTo>
                    <a:pt x="91" y="15"/>
                    <a:pt x="77" y="23"/>
                    <a:pt x="64" y="34"/>
                  </a:cubicBezTo>
                  <a:cubicBezTo>
                    <a:pt x="52" y="46"/>
                    <a:pt x="42" y="60"/>
                    <a:pt x="34" y="75"/>
                  </a:cubicBezTo>
                  <a:cubicBezTo>
                    <a:pt x="31" y="80"/>
                    <a:pt x="36" y="88"/>
                    <a:pt x="42" y="86"/>
                  </a:cubicBezTo>
                  <a:cubicBezTo>
                    <a:pt x="45" y="86"/>
                    <a:pt x="48" y="85"/>
                    <a:pt x="51" y="83"/>
                  </a:cubicBezTo>
                  <a:cubicBezTo>
                    <a:pt x="45" y="90"/>
                    <a:pt x="39" y="97"/>
                    <a:pt x="34" y="104"/>
                  </a:cubicBezTo>
                  <a:cubicBezTo>
                    <a:pt x="30" y="109"/>
                    <a:pt x="36" y="117"/>
                    <a:pt x="42" y="115"/>
                  </a:cubicBezTo>
                  <a:cubicBezTo>
                    <a:pt x="42" y="115"/>
                    <a:pt x="42" y="115"/>
                    <a:pt x="42" y="115"/>
                  </a:cubicBezTo>
                  <a:cubicBezTo>
                    <a:pt x="34" y="124"/>
                    <a:pt x="26" y="134"/>
                    <a:pt x="20" y="145"/>
                  </a:cubicBezTo>
                  <a:cubicBezTo>
                    <a:pt x="17" y="151"/>
                    <a:pt x="23" y="158"/>
                    <a:pt x="30" y="155"/>
                  </a:cubicBezTo>
                  <a:cubicBezTo>
                    <a:pt x="36" y="153"/>
                    <a:pt x="42" y="150"/>
                    <a:pt x="48" y="147"/>
                  </a:cubicBezTo>
                  <a:cubicBezTo>
                    <a:pt x="39" y="155"/>
                    <a:pt x="30" y="163"/>
                    <a:pt x="21" y="172"/>
                  </a:cubicBezTo>
                  <a:cubicBezTo>
                    <a:pt x="16" y="178"/>
                    <a:pt x="20" y="186"/>
                    <a:pt x="28" y="185"/>
                  </a:cubicBezTo>
                  <a:cubicBezTo>
                    <a:pt x="39" y="184"/>
                    <a:pt x="49" y="181"/>
                    <a:pt x="58" y="177"/>
                  </a:cubicBezTo>
                  <a:cubicBezTo>
                    <a:pt x="43" y="188"/>
                    <a:pt x="29" y="200"/>
                    <a:pt x="18" y="215"/>
                  </a:cubicBezTo>
                  <a:cubicBezTo>
                    <a:pt x="12" y="221"/>
                    <a:pt x="22" y="228"/>
                    <a:pt x="28" y="225"/>
                  </a:cubicBezTo>
                  <a:cubicBezTo>
                    <a:pt x="34" y="223"/>
                    <a:pt x="40" y="220"/>
                    <a:pt x="46" y="217"/>
                  </a:cubicBezTo>
                  <a:cubicBezTo>
                    <a:pt x="33" y="226"/>
                    <a:pt x="20" y="236"/>
                    <a:pt x="9" y="249"/>
                  </a:cubicBezTo>
                  <a:cubicBezTo>
                    <a:pt x="5" y="253"/>
                    <a:pt x="6" y="262"/>
                    <a:pt x="14" y="262"/>
                  </a:cubicBezTo>
                  <a:cubicBezTo>
                    <a:pt x="23" y="262"/>
                    <a:pt x="31" y="260"/>
                    <a:pt x="39" y="258"/>
                  </a:cubicBezTo>
                  <a:cubicBezTo>
                    <a:pt x="25" y="268"/>
                    <a:pt x="12" y="280"/>
                    <a:pt x="3" y="296"/>
                  </a:cubicBezTo>
                  <a:cubicBezTo>
                    <a:pt x="0" y="302"/>
                    <a:pt x="5" y="308"/>
                    <a:pt x="12" y="308"/>
                  </a:cubicBezTo>
                  <a:cubicBezTo>
                    <a:pt x="38" y="304"/>
                    <a:pt x="60" y="288"/>
                    <a:pt x="83" y="277"/>
                  </a:cubicBezTo>
                  <a:cubicBezTo>
                    <a:pt x="53" y="297"/>
                    <a:pt x="22" y="317"/>
                    <a:pt x="6" y="350"/>
                  </a:cubicBezTo>
                  <a:cubicBezTo>
                    <a:pt x="3" y="355"/>
                    <a:pt x="6" y="362"/>
                    <a:pt x="12" y="362"/>
                  </a:cubicBezTo>
                  <a:cubicBezTo>
                    <a:pt x="31" y="362"/>
                    <a:pt x="48" y="355"/>
                    <a:pt x="64" y="347"/>
                  </a:cubicBezTo>
                  <a:cubicBezTo>
                    <a:pt x="48" y="360"/>
                    <a:pt x="31" y="372"/>
                    <a:pt x="18" y="389"/>
                  </a:cubicBezTo>
                  <a:cubicBezTo>
                    <a:pt x="14" y="395"/>
                    <a:pt x="21" y="402"/>
                    <a:pt x="27" y="401"/>
                  </a:cubicBezTo>
                  <a:cubicBezTo>
                    <a:pt x="52" y="396"/>
                    <a:pt x="74" y="381"/>
                    <a:pt x="97" y="375"/>
                  </a:cubicBezTo>
                  <a:cubicBezTo>
                    <a:pt x="82" y="387"/>
                    <a:pt x="69" y="400"/>
                    <a:pt x="57" y="415"/>
                  </a:cubicBezTo>
                  <a:cubicBezTo>
                    <a:pt x="50" y="424"/>
                    <a:pt x="64" y="432"/>
                    <a:pt x="71" y="424"/>
                  </a:cubicBezTo>
                  <a:cubicBezTo>
                    <a:pt x="87" y="403"/>
                    <a:pt x="107" y="386"/>
                    <a:pt x="130" y="372"/>
                  </a:cubicBezTo>
                  <a:cubicBezTo>
                    <a:pt x="137" y="368"/>
                    <a:pt x="134" y="358"/>
                    <a:pt x="127" y="3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98" name="组合 197"/>
          <p:cNvGrpSpPr/>
          <p:nvPr/>
        </p:nvGrpSpPr>
        <p:grpSpPr>
          <a:xfrm>
            <a:off x="1453425" y="1987979"/>
            <a:ext cx="3335430" cy="1846344"/>
            <a:chOff x="7199086" y="2012949"/>
            <a:chExt cx="1252764" cy="1209222"/>
          </a:xfrm>
        </p:grpSpPr>
        <p:sp>
          <p:nvSpPr>
            <p:cNvPr id="199" name="矩形 198"/>
            <p:cNvSpPr/>
            <p:nvPr/>
          </p:nvSpPr>
          <p:spPr>
            <a:xfrm>
              <a:off x="7199086" y="2012949"/>
              <a:ext cx="1074254" cy="1014523"/>
            </a:xfrm>
            <a:prstGeom prst="rect">
              <a:avLst/>
            </a:prstGeom>
            <a:noFill/>
            <a:ln w="25400">
              <a:solidFill>
                <a:srgbClr val="3432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0" name="直接连接符 199"/>
            <p:cNvCxnSpPr/>
            <p:nvPr/>
          </p:nvCxnSpPr>
          <p:spPr>
            <a:xfrm>
              <a:off x="8273338" y="3001100"/>
              <a:ext cx="0" cy="221071"/>
            </a:xfrm>
            <a:prstGeom prst="line">
              <a:avLst/>
            </a:prstGeom>
            <a:ln w="25400">
              <a:solidFill>
                <a:srgbClr val="34322F"/>
              </a:solidFill>
            </a:ln>
          </p:spPr>
          <p:style>
            <a:lnRef idx="1">
              <a:schemeClr val="accent1"/>
            </a:lnRef>
            <a:fillRef idx="0">
              <a:schemeClr val="accent1"/>
            </a:fillRef>
            <a:effectRef idx="0">
              <a:schemeClr val="accent1"/>
            </a:effectRef>
            <a:fontRef idx="minor">
              <a:schemeClr val="tx1"/>
            </a:fontRef>
          </p:style>
        </p:cxnSp>
        <p:cxnSp>
          <p:nvCxnSpPr>
            <p:cNvPr id="201" name="直接连接符 200"/>
            <p:cNvCxnSpPr/>
            <p:nvPr/>
          </p:nvCxnSpPr>
          <p:spPr>
            <a:xfrm>
              <a:off x="8273338" y="3027472"/>
              <a:ext cx="178512" cy="0"/>
            </a:xfrm>
            <a:prstGeom prst="line">
              <a:avLst/>
            </a:prstGeom>
            <a:ln w="25400">
              <a:solidFill>
                <a:srgbClr val="34322F"/>
              </a:solidFill>
            </a:ln>
          </p:spPr>
          <p:style>
            <a:lnRef idx="1">
              <a:schemeClr val="accent1"/>
            </a:lnRef>
            <a:fillRef idx="0">
              <a:schemeClr val="accent1"/>
            </a:fillRef>
            <a:effectRef idx="0">
              <a:schemeClr val="accent1"/>
            </a:effectRef>
            <a:fontRef idx="minor">
              <a:schemeClr val="tx1"/>
            </a:fontRef>
          </p:style>
        </p:cxnSp>
      </p:grpSp>
      <p:grpSp>
        <p:nvGrpSpPr>
          <p:cNvPr id="202" name="组合 201"/>
          <p:cNvGrpSpPr/>
          <p:nvPr/>
        </p:nvGrpSpPr>
        <p:grpSpPr>
          <a:xfrm flipH="1">
            <a:off x="7380937" y="1906230"/>
            <a:ext cx="3475748" cy="1954570"/>
            <a:chOff x="7199086" y="2012949"/>
            <a:chExt cx="1252764" cy="1209222"/>
          </a:xfrm>
        </p:grpSpPr>
        <p:sp>
          <p:nvSpPr>
            <p:cNvPr id="203" name="矩形 202"/>
            <p:cNvSpPr/>
            <p:nvPr/>
          </p:nvSpPr>
          <p:spPr>
            <a:xfrm>
              <a:off x="7199086" y="2012949"/>
              <a:ext cx="1074254" cy="1014523"/>
            </a:xfrm>
            <a:prstGeom prst="rect">
              <a:avLst/>
            </a:prstGeom>
            <a:noFill/>
            <a:ln w="25400">
              <a:solidFill>
                <a:srgbClr val="3432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4" name="直接连接符 203"/>
            <p:cNvCxnSpPr/>
            <p:nvPr/>
          </p:nvCxnSpPr>
          <p:spPr>
            <a:xfrm>
              <a:off x="8273338" y="3001100"/>
              <a:ext cx="0" cy="221071"/>
            </a:xfrm>
            <a:prstGeom prst="line">
              <a:avLst/>
            </a:prstGeom>
            <a:ln w="25400">
              <a:solidFill>
                <a:srgbClr val="34322F"/>
              </a:solidFill>
            </a:ln>
          </p:spPr>
          <p:style>
            <a:lnRef idx="1">
              <a:schemeClr val="accent1"/>
            </a:lnRef>
            <a:fillRef idx="0">
              <a:schemeClr val="accent1"/>
            </a:fillRef>
            <a:effectRef idx="0">
              <a:schemeClr val="accent1"/>
            </a:effectRef>
            <a:fontRef idx="minor">
              <a:schemeClr val="tx1"/>
            </a:fontRef>
          </p:style>
        </p:cxnSp>
        <p:cxnSp>
          <p:nvCxnSpPr>
            <p:cNvPr id="205" name="直接连接符 204"/>
            <p:cNvCxnSpPr/>
            <p:nvPr/>
          </p:nvCxnSpPr>
          <p:spPr>
            <a:xfrm>
              <a:off x="8273338" y="3027472"/>
              <a:ext cx="178512" cy="0"/>
            </a:xfrm>
            <a:prstGeom prst="line">
              <a:avLst/>
            </a:prstGeom>
            <a:ln w="25400">
              <a:solidFill>
                <a:srgbClr val="34322F"/>
              </a:solidFill>
            </a:ln>
          </p:spPr>
          <p:style>
            <a:lnRef idx="1">
              <a:schemeClr val="accent1"/>
            </a:lnRef>
            <a:fillRef idx="0">
              <a:schemeClr val="accent1"/>
            </a:fillRef>
            <a:effectRef idx="0">
              <a:schemeClr val="accent1"/>
            </a:effectRef>
            <a:fontRef idx="minor">
              <a:schemeClr val="tx1"/>
            </a:fontRef>
          </p:style>
        </p:cxnSp>
      </p:grpSp>
      <p:sp>
        <p:nvSpPr>
          <p:cNvPr id="206" name="文本框 205"/>
          <p:cNvSpPr txBox="1"/>
          <p:nvPr/>
        </p:nvSpPr>
        <p:spPr>
          <a:xfrm>
            <a:off x="1985303" y="2008783"/>
            <a:ext cx="1879086" cy="461665"/>
          </a:xfrm>
          <a:prstGeom prst="rect">
            <a:avLst/>
          </a:prstGeom>
          <a:noFill/>
        </p:spPr>
        <p:txBody>
          <a:bodyPr wrap="square" rtlCol="0">
            <a:spAutoFit/>
          </a:bodyPr>
          <a:lstStyle/>
          <a:p>
            <a:r>
              <a:rPr lang="zh-CN" altLang="en-US" sz="2400" b="1" dirty="0" smtClean="0">
                <a:solidFill>
                  <a:srgbClr val="34322F"/>
                </a:solidFill>
                <a:latin typeface="方正静蕾简体" panose="02000000000000000000" pitchFamily="2" charset="-122"/>
                <a:ea typeface="方正静蕾简体" panose="02000000000000000000" pitchFamily="2" charset="-122"/>
              </a:rPr>
              <a:t>输入小标题</a:t>
            </a:r>
            <a:endParaRPr lang="zh-CN" altLang="en-US" sz="2400" b="1" dirty="0">
              <a:solidFill>
                <a:srgbClr val="34322F"/>
              </a:solidFill>
              <a:latin typeface="方正静蕾简体" panose="02000000000000000000" pitchFamily="2" charset="-122"/>
              <a:ea typeface="方正静蕾简体" panose="02000000000000000000" pitchFamily="2" charset="-122"/>
            </a:endParaRPr>
          </a:p>
        </p:txBody>
      </p:sp>
      <p:sp>
        <p:nvSpPr>
          <p:cNvPr id="207" name="文本框 206"/>
          <p:cNvSpPr txBox="1"/>
          <p:nvPr/>
        </p:nvSpPr>
        <p:spPr>
          <a:xfrm>
            <a:off x="1585123" y="2523300"/>
            <a:ext cx="2596758" cy="830997"/>
          </a:xfrm>
          <a:prstGeom prst="rect">
            <a:avLst/>
          </a:prstGeom>
          <a:noFill/>
        </p:spPr>
        <p:txBody>
          <a:bodyPr wrap="square" rtlCol="0">
            <a:spAutoFit/>
          </a:bodyPr>
          <a:lstStyle/>
          <a:p>
            <a:pPr algn="ctr"/>
            <a:r>
              <a:rPr lang="zh-CN" altLang="en-US" sz="1600" dirty="0" smtClean="0">
                <a:latin typeface="微软雅黑" panose="020B0503020204020204" pitchFamily="34" charset="-122"/>
                <a:ea typeface="微软雅黑" panose="020B0503020204020204" pitchFamily="34" charset="-122"/>
              </a:rPr>
              <a:t>请在此添加文字</a:t>
            </a:r>
            <a:r>
              <a:rPr lang="zh-CN" altLang="en-US" sz="1600" dirty="0">
                <a:latin typeface="微软雅黑" panose="020B0503020204020204" pitchFamily="34" charset="-122"/>
                <a:ea typeface="微软雅黑" panose="020B0503020204020204" pitchFamily="34" charset="-122"/>
              </a:rPr>
              <a:t>请在此添加</a:t>
            </a:r>
            <a:r>
              <a:rPr lang="zh-CN" altLang="en-US" sz="1600" dirty="0" smtClean="0">
                <a:latin typeface="微软雅黑" panose="020B0503020204020204" pitchFamily="34" charset="-122"/>
                <a:ea typeface="微软雅黑" panose="020B0503020204020204" pitchFamily="34" charset="-122"/>
              </a:rPr>
              <a:t>文字请</a:t>
            </a:r>
            <a:r>
              <a:rPr lang="zh-CN" altLang="en-US" sz="1600" dirty="0">
                <a:latin typeface="微软雅黑" panose="020B0503020204020204" pitchFamily="34" charset="-122"/>
                <a:ea typeface="微软雅黑" panose="020B0503020204020204" pitchFamily="34" charset="-122"/>
              </a:rPr>
              <a:t>在此添加</a:t>
            </a:r>
            <a:r>
              <a:rPr lang="zh-CN" altLang="en-US" sz="1600" dirty="0" smtClean="0">
                <a:latin typeface="微软雅黑" panose="020B0503020204020204" pitchFamily="34" charset="-122"/>
                <a:ea typeface="微软雅黑" panose="020B0503020204020204" pitchFamily="34" charset="-122"/>
              </a:rPr>
              <a:t>文字请</a:t>
            </a:r>
            <a:r>
              <a:rPr lang="zh-CN" altLang="en-US" sz="1600" dirty="0">
                <a:latin typeface="微软雅黑" panose="020B0503020204020204" pitchFamily="34" charset="-122"/>
                <a:ea typeface="微软雅黑" panose="020B0503020204020204" pitchFamily="34" charset="-122"/>
              </a:rPr>
              <a:t>在此添加</a:t>
            </a:r>
            <a:r>
              <a:rPr lang="zh-CN" altLang="en-US" sz="1600" dirty="0" smtClean="0">
                <a:latin typeface="微软雅黑" panose="020B0503020204020204" pitchFamily="34" charset="-122"/>
                <a:ea typeface="微软雅黑" panose="020B0503020204020204" pitchFamily="34" charset="-122"/>
              </a:rPr>
              <a:t>文字</a:t>
            </a:r>
            <a:endParaRPr lang="zh-CN" altLang="en-US" sz="1600" dirty="0">
              <a:latin typeface="微软雅黑" panose="020B0503020204020204" pitchFamily="34" charset="-122"/>
              <a:ea typeface="微软雅黑" panose="020B0503020204020204" pitchFamily="34" charset="-122"/>
            </a:endParaRPr>
          </a:p>
        </p:txBody>
      </p:sp>
      <p:sp>
        <p:nvSpPr>
          <p:cNvPr id="208" name="文本框 207"/>
          <p:cNvSpPr txBox="1"/>
          <p:nvPr/>
        </p:nvSpPr>
        <p:spPr>
          <a:xfrm>
            <a:off x="8503964" y="2014098"/>
            <a:ext cx="1879086" cy="461665"/>
          </a:xfrm>
          <a:prstGeom prst="rect">
            <a:avLst/>
          </a:prstGeom>
          <a:noFill/>
        </p:spPr>
        <p:txBody>
          <a:bodyPr wrap="square" rtlCol="0">
            <a:spAutoFit/>
          </a:bodyPr>
          <a:lstStyle/>
          <a:p>
            <a:r>
              <a:rPr lang="zh-CN" altLang="en-US" sz="2400" b="1" dirty="0" smtClean="0">
                <a:solidFill>
                  <a:srgbClr val="34322F"/>
                </a:solidFill>
                <a:latin typeface="方正静蕾简体" panose="02000000000000000000" pitchFamily="2" charset="-122"/>
                <a:ea typeface="方正静蕾简体" panose="02000000000000000000" pitchFamily="2" charset="-122"/>
              </a:rPr>
              <a:t>输入小标题</a:t>
            </a:r>
            <a:endParaRPr lang="zh-CN" altLang="en-US" sz="2400" b="1" dirty="0">
              <a:solidFill>
                <a:srgbClr val="34322F"/>
              </a:solidFill>
              <a:latin typeface="方正静蕾简体" panose="02000000000000000000" pitchFamily="2" charset="-122"/>
              <a:ea typeface="方正静蕾简体" panose="02000000000000000000" pitchFamily="2" charset="-122"/>
            </a:endParaRPr>
          </a:p>
        </p:txBody>
      </p:sp>
      <p:sp>
        <p:nvSpPr>
          <p:cNvPr id="209" name="文本框 208"/>
          <p:cNvSpPr txBox="1"/>
          <p:nvPr/>
        </p:nvSpPr>
        <p:spPr>
          <a:xfrm>
            <a:off x="8103784" y="2528615"/>
            <a:ext cx="2596758" cy="830997"/>
          </a:xfrm>
          <a:prstGeom prst="rect">
            <a:avLst/>
          </a:prstGeom>
          <a:noFill/>
        </p:spPr>
        <p:txBody>
          <a:bodyPr wrap="square" rtlCol="0">
            <a:spAutoFit/>
          </a:bodyPr>
          <a:lstStyle/>
          <a:p>
            <a:pPr algn="ctr"/>
            <a:r>
              <a:rPr lang="zh-CN" altLang="en-US" sz="1600" dirty="0" smtClean="0">
                <a:latin typeface="微软雅黑" panose="020B0503020204020204" pitchFamily="34" charset="-122"/>
                <a:ea typeface="微软雅黑" panose="020B0503020204020204" pitchFamily="34" charset="-122"/>
              </a:rPr>
              <a:t>请在此添加文字</a:t>
            </a:r>
            <a:r>
              <a:rPr lang="zh-CN" altLang="en-US" sz="1600" dirty="0">
                <a:latin typeface="微软雅黑" panose="020B0503020204020204" pitchFamily="34" charset="-122"/>
                <a:ea typeface="微软雅黑" panose="020B0503020204020204" pitchFamily="34" charset="-122"/>
              </a:rPr>
              <a:t>请在此添加</a:t>
            </a:r>
            <a:r>
              <a:rPr lang="zh-CN" altLang="en-US" sz="1600" dirty="0" smtClean="0">
                <a:latin typeface="微软雅黑" panose="020B0503020204020204" pitchFamily="34" charset="-122"/>
                <a:ea typeface="微软雅黑" panose="020B0503020204020204" pitchFamily="34" charset="-122"/>
              </a:rPr>
              <a:t>文字请</a:t>
            </a:r>
            <a:r>
              <a:rPr lang="zh-CN" altLang="en-US" sz="1600" dirty="0">
                <a:latin typeface="微软雅黑" panose="020B0503020204020204" pitchFamily="34" charset="-122"/>
                <a:ea typeface="微软雅黑" panose="020B0503020204020204" pitchFamily="34" charset="-122"/>
              </a:rPr>
              <a:t>在此添加</a:t>
            </a:r>
            <a:r>
              <a:rPr lang="zh-CN" altLang="en-US" sz="1600" dirty="0" smtClean="0">
                <a:latin typeface="微软雅黑" panose="020B0503020204020204" pitchFamily="34" charset="-122"/>
                <a:ea typeface="微软雅黑" panose="020B0503020204020204" pitchFamily="34" charset="-122"/>
              </a:rPr>
              <a:t>文字请</a:t>
            </a:r>
            <a:r>
              <a:rPr lang="zh-CN" altLang="en-US" sz="1600" dirty="0">
                <a:latin typeface="微软雅黑" panose="020B0503020204020204" pitchFamily="34" charset="-122"/>
                <a:ea typeface="微软雅黑" panose="020B0503020204020204" pitchFamily="34" charset="-122"/>
              </a:rPr>
              <a:t>在此添加</a:t>
            </a:r>
            <a:r>
              <a:rPr lang="zh-CN" altLang="en-US" sz="1600" dirty="0" smtClean="0">
                <a:latin typeface="微软雅黑" panose="020B0503020204020204" pitchFamily="34" charset="-122"/>
                <a:ea typeface="微软雅黑" panose="020B0503020204020204" pitchFamily="34" charset="-122"/>
              </a:rPr>
              <a:t>文字</a:t>
            </a:r>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7F7F2"/>
        </a:solidFill>
        <a:effectLst/>
      </p:bgPr>
    </p:bg>
    <p:spTree>
      <p:nvGrpSpPr>
        <p:cNvPr id="1" name=""/>
        <p:cNvGrpSpPr/>
        <p:nvPr/>
      </p:nvGrpSpPr>
      <p:grpSpPr>
        <a:xfrm>
          <a:off x="0" y="0"/>
          <a:ext cx="0" cy="0"/>
          <a:chOff x="0" y="0"/>
          <a:chExt cx="0" cy="0"/>
        </a:xfrm>
      </p:grpSpPr>
      <p:sp>
        <p:nvSpPr>
          <p:cNvPr id="96" name="文本框 95"/>
          <p:cNvSpPr txBox="1"/>
          <p:nvPr/>
        </p:nvSpPr>
        <p:spPr>
          <a:xfrm>
            <a:off x="1114744" y="349293"/>
            <a:ext cx="4032450" cy="646331"/>
          </a:xfrm>
          <a:prstGeom prst="rect">
            <a:avLst/>
          </a:prstGeom>
          <a:noFill/>
        </p:spPr>
        <p:txBody>
          <a:bodyPr wrap="square" rtlCol="0">
            <a:spAutoFit/>
          </a:bodyPr>
          <a:lstStyle/>
          <a:p>
            <a:r>
              <a:rPr lang="zh-CN" altLang="en-US" sz="3600" b="1" dirty="0" smtClean="0">
                <a:solidFill>
                  <a:srgbClr val="34322F"/>
                </a:solidFill>
                <a:latin typeface="方正静蕾简体" panose="02000000000000000000" pitchFamily="2" charset="-122"/>
                <a:ea typeface="方正静蕾简体" panose="02000000000000000000" pitchFamily="2" charset="-122"/>
              </a:rPr>
              <a:t>请在此处添加文本</a:t>
            </a:r>
            <a:endParaRPr lang="zh-CN" altLang="en-US" sz="6600" b="1" dirty="0">
              <a:solidFill>
                <a:srgbClr val="34322F"/>
              </a:solidFill>
              <a:latin typeface="方正静蕾简体" panose="02000000000000000000" pitchFamily="2" charset="-122"/>
              <a:ea typeface="方正静蕾简体" panose="02000000000000000000" pitchFamily="2" charset="-122"/>
            </a:endParaRPr>
          </a:p>
        </p:txBody>
      </p:sp>
      <p:grpSp>
        <p:nvGrpSpPr>
          <p:cNvPr id="145" name="Group 72"/>
          <p:cNvGrpSpPr>
            <a:grpSpLocks noChangeAspect="1"/>
          </p:cNvGrpSpPr>
          <p:nvPr/>
        </p:nvGrpSpPr>
        <p:grpSpPr bwMode="auto">
          <a:xfrm>
            <a:off x="425648" y="246446"/>
            <a:ext cx="569513" cy="796719"/>
            <a:chOff x="1821" y="664"/>
            <a:chExt cx="381" cy="533"/>
          </a:xfrm>
        </p:grpSpPr>
        <p:sp>
          <p:nvSpPr>
            <p:cNvPr id="146" name="Freeform 73"/>
            <p:cNvSpPr/>
            <p:nvPr/>
          </p:nvSpPr>
          <p:spPr bwMode="auto">
            <a:xfrm>
              <a:off x="1821" y="664"/>
              <a:ext cx="361" cy="514"/>
            </a:xfrm>
            <a:custGeom>
              <a:avLst/>
              <a:gdLst>
                <a:gd name="T0" fmla="*/ 18 w 18"/>
                <a:gd name="T1" fmla="*/ 9 h 27"/>
                <a:gd name="T2" fmla="*/ 9 w 18"/>
                <a:gd name="T3" fmla="*/ 27 h 27"/>
                <a:gd name="T4" fmla="*/ 0 w 18"/>
                <a:gd name="T5" fmla="*/ 9 h 27"/>
                <a:gd name="T6" fmla="*/ 9 w 18"/>
                <a:gd name="T7" fmla="*/ 0 h 27"/>
                <a:gd name="T8" fmla="*/ 18 w 18"/>
                <a:gd name="T9" fmla="*/ 9 h 27"/>
              </a:gdLst>
              <a:ahLst/>
              <a:cxnLst>
                <a:cxn ang="0">
                  <a:pos x="T0" y="T1"/>
                </a:cxn>
                <a:cxn ang="0">
                  <a:pos x="T2" y="T3"/>
                </a:cxn>
                <a:cxn ang="0">
                  <a:pos x="T4" y="T5"/>
                </a:cxn>
                <a:cxn ang="0">
                  <a:pos x="T6" y="T7"/>
                </a:cxn>
                <a:cxn ang="0">
                  <a:pos x="T8" y="T9"/>
                </a:cxn>
              </a:cxnLst>
              <a:rect l="0" t="0" r="r" b="b"/>
              <a:pathLst>
                <a:path w="18" h="27">
                  <a:moveTo>
                    <a:pt x="18" y="9"/>
                  </a:moveTo>
                  <a:cubicBezTo>
                    <a:pt x="18" y="14"/>
                    <a:pt x="9" y="27"/>
                    <a:pt x="9" y="27"/>
                  </a:cubicBezTo>
                  <a:cubicBezTo>
                    <a:pt x="9" y="27"/>
                    <a:pt x="0" y="14"/>
                    <a:pt x="0" y="9"/>
                  </a:cubicBezTo>
                  <a:cubicBezTo>
                    <a:pt x="0" y="4"/>
                    <a:pt x="4" y="0"/>
                    <a:pt x="9" y="0"/>
                  </a:cubicBezTo>
                  <a:cubicBezTo>
                    <a:pt x="14" y="0"/>
                    <a:pt x="18" y="4"/>
                    <a:pt x="18"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74"/>
            <p:cNvSpPr>
              <a:spLocks noEditPoints="1"/>
            </p:cNvSpPr>
            <p:nvPr/>
          </p:nvSpPr>
          <p:spPr bwMode="auto">
            <a:xfrm>
              <a:off x="1821" y="664"/>
              <a:ext cx="381" cy="533"/>
            </a:xfrm>
            <a:custGeom>
              <a:avLst/>
              <a:gdLst>
                <a:gd name="T0" fmla="*/ 9 w 19"/>
                <a:gd name="T1" fmla="*/ 28 h 28"/>
                <a:gd name="T2" fmla="*/ 9 w 19"/>
                <a:gd name="T3" fmla="*/ 27 h 28"/>
                <a:gd name="T4" fmla="*/ 0 w 19"/>
                <a:gd name="T5" fmla="*/ 9 h 28"/>
                <a:gd name="T6" fmla="*/ 9 w 19"/>
                <a:gd name="T7" fmla="*/ 0 h 28"/>
                <a:gd name="T8" fmla="*/ 9 w 19"/>
                <a:gd name="T9" fmla="*/ 0 h 28"/>
                <a:gd name="T10" fmla="*/ 16 w 19"/>
                <a:gd name="T11" fmla="*/ 2 h 28"/>
                <a:gd name="T12" fmla="*/ 19 w 19"/>
                <a:gd name="T13" fmla="*/ 9 h 28"/>
                <a:gd name="T14" fmla="*/ 10 w 19"/>
                <a:gd name="T15" fmla="*/ 27 h 28"/>
                <a:gd name="T16" fmla="*/ 9 w 19"/>
                <a:gd name="T17" fmla="*/ 28 h 28"/>
                <a:gd name="T18" fmla="*/ 9 w 19"/>
                <a:gd name="T19" fmla="*/ 1 h 28"/>
                <a:gd name="T20" fmla="*/ 9 w 19"/>
                <a:gd name="T21" fmla="*/ 1 h 28"/>
                <a:gd name="T22" fmla="*/ 1 w 19"/>
                <a:gd name="T23" fmla="*/ 9 h 28"/>
                <a:gd name="T24" fmla="*/ 9 w 19"/>
                <a:gd name="T25" fmla="*/ 26 h 28"/>
                <a:gd name="T26" fmla="*/ 18 w 19"/>
                <a:gd name="T27" fmla="*/ 9 h 28"/>
                <a:gd name="T28" fmla="*/ 15 w 19"/>
                <a:gd name="T29" fmla="*/ 3 h 28"/>
                <a:gd name="T30" fmla="*/ 9 w 19"/>
                <a:gd name="T31" fmla="*/ 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8">
                  <a:moveTo>
                    <a:pt x="9" y="28"/>
                  </a:moveTo>
                  <a:cubicBezTo>
                    <a:pt x="9" y="28"/>
                    <a:pt x="9" y="28"/>
                    <a:pt x="9" y="27"/>
                  </a:cubicBezTo>
                  <a:cubicBezTo>
                    <a:pt x="8" y="27"/>
                    <a:pt x="0" y="14"/>
                    <a:pt x="0" y="9"/>
                  </a:cubicBezTo>
                  <a:cubicBezTo>
                    <a:pt x="0" y="4"/>
                    <a:pt x="4" y="0"/>
                    <a:pt x="9" y="0"/>
                  </a:cubicBezTo>
                  <a:cubicBezTo>
                    <a:pt x="9" y="0"/>
                    <a:pt x="9" y="0"/>
                    <a:pt x="9" y="0"/>
                  </a:cubicBezTo>
                  <a:cubicBezTo>
                    <a:pt x="12" y="0"/>
                    <a:pt x="14" y="1"/>
                    <a:pt x="16" y="2"/>
                  </a:cubicBezTo>
                  <a:cubicBezTo>
                    <a:pt x="18" y="4"/>
                    <a:pt x="19" y="7"/>
                    <a:pt x="19" y="9"/>
                  </a:cubicBezTo>
                  <a:cubicBezTo>
                    <a:pt x="19" y="14"/>
                    <a:pt x="10" y="27"/>
                    <a:pt x="10" y="27"/>
                  </a:cubicBezTo>
                  <a:cubicBezTo>
                    <a:pt x="10" y="28"/>
                    <a:pt x="10" y="28"/>
                    <a:pt x="9" y="28"/>
                  </a:cubicBezTo>
                  <a:close/>
                  <a:moveTo>
                    <a:pt x="9" y="1"/>
                  </a:moveTo>
                  <a:cubicBezTo>
                    <a:pt x="9" y="1"/>
                    <a:pt x="9" y="1"/>
                    <a:pt x="9" y="1"/>
                  </a:cubicBezTo>
                  <a:cubicBezTo>
                    <a:pt x="5" y="1"/>
                    <a:pt x="1" y="5"/>
                    <a:pt x="1" y="9"/>
                  </a:cubicBezTo>
                  <a:cubicBezTo>
                    <a:pt x="1" y="13"/>
                    <a:pt x="7" y="23"/>
                    <a:pt x="9" y="26"/>
                  </a:cubicBezTo>
                  <a:cubicBezTo>
                    <a:pt x="11" y="23"/>
                    <a:pt x="18" y="13"/>
                    <a:pt x="18" y="9"/>
                  </a:cubicBezTo>
                  <a:cubicBezTo>
                    <a:pt x="18" y="7"/>
                    <a:pt x="17" y="5"/>
                    <a:pt x="15" y="3"/>
                  </a:cubicBezTo>
                  <a:cubicBezTo>
                    <a:pt x="14" y="2"/>
                    <a:pt x="12" y="1"/>
                    <a:pt x="9"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Oval 75"/>
            <p:cNvSpPr>
              <a:spLocks noChangeArrowheads="1"/>
            </p:cNvSpPr>
            <p:nvPr/>
          </p:nvSpPr>
          <p:spPr bwMode="auto">
            <a:xfrm>
              <a:off x="1921" y="740"/>
              <a:ext cx="181" cy="19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76"/>
            <p:cNvSpPr>
              <a:spLocks noEditPoints="1"/>
            </p:cNvSpPr>
            <p:nvPr/>
          </p:nvSpPr>
          <p:spPr bwMode="auto">
            <a:xfrm>
              <a:off x="1901" y="740"/>
              <a:ext cx="221" cy="209"/>
            </a:xfrm>
            <a:custGeom>
              <a:avLst/>
              <a:gdLst>
                <a:gd name="T0" fmla="*/ 5 w 11"/>
                <a:gd name="T1" fmla="*/ 11 h 11"/>
                <a:gd name="T2" fmla="*/ 0 w 11"/>
                <a:gd name="T3" fmla="*/ 5 h 11"/>
                <a:gd name="T4" fmla="*/ 5 w 11"/>
                <a:gd name="T5" fmla="*/ 0 h 11"/>
                <a:gd name="T6" fmla="*/ 11 w 11"/>
                <a:gd name="T7" fmla="*/ 5 h 11"/>
                <a:gd name="T8" fmla="*/ 5 w 11"/>
                <a:gd name="T9" fmla="*/ 11 h 11"/>
                <a:gd name="T10" fmla="*/ 5 w 11"/>
                <a:gd name="T11" fmla="*/ 1 h 11"/>
                <a:gd name="T12" fmla="*/ 1 w 11"/>
                <a:gd name="T13" fmla="*/ 5 h 11"/>
                <a:gd name="T14" fmla="*/ 5 w 11"/>
                <a:gd name="T15" fmla="*/ 9 h 11"/>
                <a:gd name="T16" fmla="*/ 9 w 11"/>
                <a:gd name="T17" fmla="*/ 5 h 11"/>
                <a:gd name="T18" fmla="*/ 5 w 11"/>
                <a:gd name="T19"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11">
                  <a:moveTo>
                    <a:pt x="5" y="11"/>
                  </a:moveTo>
                  <a:cubicBezTo>
                    <a:pt x="2" y="11"/>
                    <a:pt x="0" y="8"/>
                    <a:pt x="0" y="5"/>
                  </a:cubicBezTo>
                  <a:cubicBezTo>
                    <a:pt x="0" y="2"/>
                    <a:pt x="2" y="0"/>
                    <a:pt x="5" y="0"/>
                  </a:cubicBezTo>
                  <a:cubicBezTo>
                    <a:pt x="8" y="0"/>
                    <a:pt x="11" y="2"/>
                    <a:pt x="11" y="5"/>
                  </a:cubicBezTo>
                  <a:cubicBezTo>
                    <a:pt x="11" y="8"/>
                    <a:pt x="8" y="11"/>
                    <a:pt x="5" y="11"/>
                  </a:cubicBezTo>
                  <a:close/>
                  <a:moveTo>
                    <a:pt x="5" y="1"/>
                  </a:moveTo>
                  <a:cubicBezTo>
                    <a:pt x="3" y="1"/>
                    <a:pt x="1" y="3"/>
                    <a:pt x="1" y="5"/>
                  </a:cubicBezTo>
                  <a:cubicBezTo>
                    <a:pt x="1" y="7"/>
                    <a:pt x="3" y="9"/>
                    <a:pt x="5" y="9"/>
                  </a:cubicBezTo>
                  <a:cubicBezTo>
                    <a:pt x="8" y="9"/>
                    <a:pt x="9" y="7"/>
                    <a:pt x="9" y="5"/>
                  </a:cubicBezTo>
                  <a:cubicBezTo>
                    <a:pt x="9" y="3"/>
                    <a:pt x="8" y="1"/>
                    <a:pt x="5"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4" name="任意多边形 23"/>
          <p:cNvSpPr/>
          <p:nvPr/>
        </p:nvSpPr>
        <p:spPr>
          <a:xfrm flipH="1">
            <a:off x="10031246" y="5974416"/>
            <a:ext cx="1119154" cy="504881"/>
          </a:xfrm>
          <a:custGeom>
            <a:avLst/>
            <a:gdLst>
              <a:gd name="connsiteX0" fmla="*/ 0 w 1266825"/>
              <a:gd name="connsiteY0" fmla="*/ 609702 h 609702"/>
              <a:gd name="connsiteX1" fmla="*/ 581025 w 1266825"/>
              <a:gd name="connsiteY1" fmla="*/ 102 h 609702"/>
              <a:gd name="connsiteX2" fmla="*/ 1266825 w 1266825"/>
              <a:gd name="connsiteY2" fmla="*/ 571602 h 609702"/>
              <a:gd name="connsiteX0-1" fmla="*/ 0 w 1266825"/>
              <a:gd name="connsiteY0-2" fmla="*/ 609965 h 609965"/>
              <a:gd name="connsiteX1-3" fmla="*/ 581025 w 1266825"/>
              <a:gd name="connsiteY1-4" fmla="*/ 365 h 609965"/>
              <a:gd name="connsiteX2-5" fmla="*/ 1266825 w 1266825"/>
              <a:gd name="connsiteY2-6" fmla="*/ 571865 h 609965"/>
              <a:gd name="connsiteX0-7" fmla="*/ 0 w 1266825"/>
              <a:gd name="connsiteY0-8" fmla="*/ 611668 h 611668"/>
              <a:gd name="connsiteX1-9" fmla="*/ 581025 w 1266825"/>
              <a:gd name="connsiteY1-10" fmla="*/ 2068 h 611668"/>
              <a:gd name="connsiteX2-11" fmla="*/ 1266825 w 1266825"/>
              <a:gd name="connsiteY2-12" fmla="*/ 573568 h 611668"/>
              <a:gd name="connsiteX0-13" fmla="*/ 0 w 1266825"/>
              <a:gd name="connsiteY0-14" fmla="*/ 611900 h 611900"/>
              <a:gd name="connsiteX1-15" fmla="*/ 581025 w 1266825"/>
              <a:gd name="connsiteY1-16" fmla="*/ 2300 h 611900"/>
              <a:gd name="connsiteX2-17" fmla="*/ 1266825 w 1266825"/>
              <a:gd name="connsiteY2-18" fmla="*/ 573800 h 611900"/>
              <a:gd name="connsiteX0-19" fmla="*/ 0 w 1266825"/>
              <a:gd name="connsiteY0-20" fmla="*/ 611900 h 611900"/>
              <a:gd name="connsiteX1-21" fmla="*/ 581025 w 1266825"/>
              <a:gd name="connsiteY1-22" fmla="*/ 2300 h 611900"/>
              <a:gd name="connsiteX2-23" fmla="*/ 1266825 w 1266825"/>
              <a:gd name="connsiteY2-24" fmla="*/ 573800 h 611900"/>
              <a:gd name="connsiteX0-25" fmla="*/ 0 w 1266825"/>
              <a:gd name="connsiteY0-26" fmla="*/ 610174 h 610174"/>
              <a:gd name="connsiteX1-27" fmla="*/ 581025 w 1266825"/>
              <a:gd name="connsiteY1-28" fmla="*/ 574 h 610174"/>
              <a:gd name="connsiteX2-29" fmla="*/ 1266825 w 1266825"/>
              <a:gd name="connsiteY2-30" fmla="*/ 572074 h 610174"/>
            </a:gdLst>
            <a:ahLst/>
            <a:cxnLst>
              <a:cxn ang="0">
                <a:pos x="connsiteX0-1" y="connsiteY0-2"/>
              </a:cxn>
              <a:cxn ang="0">
                <a:pos x="connsiteX1-3" y="connsiteY1-4"/>
              </a:cxn>
              <a:cxn ang="0">
                <a:pos x="connsiteX2-5" y="connsiteY2-6"/>
              </a:cxn>
            </a:cxnLst>
            <a:rect l="l" t="t" r="r" b="b"/>
            <a:pathLst>
              <a:path w="1266825" h="610174">
                <a:moveTo>
                  <a:pt x="0" y="610174"/>
                </a:moveTo>
                <a:cubicBezTo>
                  <a:pt x="51594" y="270449"/>
                  <a:pt x="297579" y="13901"/>
                  <a:pt x="581025" y="574"/>
                </a:cubicBezTo>
                <a:cubicBezTo>
                  <a:pt x="864471" y="-12753"/>
                  <a:pt x="1210468" y="206949"/>
                  <a:pt x="1266825" y="572074"/>
                </a:cubicBezTo>
              </a:path>
            </a:pathLst>
          </a:custGeom>
          <a:noFill/>
          <a:ln w="31750" cap="rnd">
            <a:solidFill>
              <a:schemeClr val="bg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flipH="1">
            <a:off x="11280739" y="6198282"/>
            <a:ext cx="431440" cy="208394"/>
          </a:xfrm>
          <a:custGeom>
            <a:avLst/>
            <a:gdLst>
              <a:gd name="connsiteX0" fmla="*/ 0 w 1266825"/>
              <a:gd name="connsiteY0" fmla="*/ 609702 h 609702"/>
              <a:gd name="connsiteX1" fmla="*/ 581025 w 1266825"/>
              <a:gd name="connsiteY1" fmla="*/ 102 h 609702"/>
              <a:gd name="connsiteX2" fmla="*/ 1266825 w 1266825"/>
              <a:gd name="connsiteY2" fmla="*/ 571602 h 609702"/>
              <a:gd name="connsiteX0-1" fmla="*/ 0 w 1266825"/>
              <a:gd name="connsiteY0-2" fmla="*/ 609965 h 609965"/>
              <a:gd name="connsiteX1-3" fmla="*/ 581025 w 1266825"/>
              <a:gd name="connsiteY1-4" fmla="*/ 365 h 609965"/>
              <a:gd name="connsiteX2-5" fmla="*/ 1266825 w 1266825"/>
              <a:gd name="connsiteY2-6" fmla="*/ 571865 h 609965"/>
              <a:gd name="connsiteX0-7" fmla="*/ 0 w 1266825"/>
              <a:gd name="connsiteY0-8" fmla="*/ 611668 h 611668"/>
              <a:gd name="connsiteX1-9" fmla="*/ 581025 w 1266825"/>
              <a:gd name="connsiteY1-10" fmla="*/ 2068 h 611668"/>
              <a:gd name="connsiteX2-11" fmla="*/ 1266825 w 1266825"/>
              <a:gd name="connsiteY2-12" fmla="*/ 573568 h 611668"/>
              <a:gd name="connsiteX0-13" fmla="*/ 0 w 1266825"/>
              <a:gd name="connsiteY0-14" fmla="*/ 611900 h 611900"/>
              <a:gd name="connsiteX1-15" fmla="*/ 581025 w 1266825"/>
              <a:gd name="connsiteY1-16" fmla="*/ 2300 h 611900"/>
              <a:gd name="connsiteX2-17" fmla="*/ 1266825 w 1266825"/>
              <a:gd name="connsiteY2-18" fmla="*/ 573800 h 611900"/>
              <a:gd name="connsiteX0-19" fmla="*/ 0 w 1266825"/>
              <a:gd name="connsiteY0-20" fmla="*/ 611900 h 611900"/>
              <a:gd name="connsiteX1-21" fmla="*/ 581025 w 1266825"/>
              <a:gd name="connsiteY1-22" fmla="*/ 2300 h 611900"/>
              <a:gd name="connsiteX2-23" fmla="*/ 1266825 w 1266825"/>
              <a:gd name="connsiteY2-24" fmla="*/ 573800 h 611900"/>
            </a:gdLst>
            <a:ahLst/>
            <a:cxnLst>
              <a:cxn ang="0">
                <a:pos x="connsiteX0-1" y="connsiteY0-2"/>
              </a:cxn>
              <a:cxn ang="0">
                <a:pos x="connsiteX1-3" y="connsiteY1-4"/>
              </a:cxn>
              <a:cxn ang="0">
                <a:pos x="connsiteX2-5" y="connsiteY2-6"/>
              </a:cxn>
            </a:cxnLst>
            <a:rect l="l" t="t" r="r" b="b"/>
            <a:pathLst>
              <a:path w="1266825" h="611900">
                <a:moveTo>
                  <a:pt x="0" y="611900"/>
                </a:moveTo>
                <a:cubicBezTo>
                  <a:pt x="51594" y="272175"/>
                  <a:pt x="246063" y="-29450"/>
                  <a:pt x="581025" y="2300"/>
                </a:cubicBezTo>
                <a:cubicBezTo>
                  <a:pt x="915987" y="34050"/>
                  <a:pt x="1210468" y="208675"/>
                  <a:pt x="1266825" y="573800"/>
                </a:cubicBezTo>
              </a:path>
            </a:pathLst>
          </a:custGeom>
          <a:noFill/>
          <a:ln w="31750" cap="rnd">
            <a:solidFill>
              <a:schemeClr val="bg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flipH="1">
            <a:off x="10292711" y="757465"/>
            <a:ext cx="841778" cy="571400"/>
            <a:chOff x="1711856" y="2078071"/>
            <a:chExt cx="1196804" cy="757114"/>
          </a:xfrm>
        </p:grpSpPr>
        <p:sp>
          <p:nvSpPr>
            <p:cNvPr id="27" name="任意多边形 26"/>
            <p:cNvSpPr/>
            <p:nvPr/>
          </p:nvSpPr>
          <p:spPr>
            <a:xfrm>
              <a:off x="1920015" y="2078071"/>
              <a:ext cx="713347" cy="757114"/>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rgbClr val="F7F7F2"/>
            </a:solidFill>
            <a:ln w="28575"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1711856" y="2301388"/>
              <a:ext cx="1196804" cy="338300"/>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2" name="Freeform 5"/>
          <p:cNvSpPr/>
          <p:nvPr/>
        </p:nvSpPr>
        <p:spPr bwMode="auto">
          <a:xfrm>
            <a:off x="1856020" y="4137371"/>
            <a:ext cx="494023" cy="1013853"/>
          </a:xfrm>
          <a:custGeom>
            <a:avLst/>
            <a:gdLst>
              <a:gd name="T0" fmla="*/ 10 w 110"/>
              <a:gd name="T1" fmla="*/ 41 h 230"/>
              <a:gd name="T2" fmla="*/ 32 w 110"/>
              <a:gd name="T3" fmla="*/ 36 h 230"/>
              <a:gd name="T4" fmla="*/ 92 w 110"/>
              <a:gd name="T5" fmla="*/ 12 h 230"/>
              <a:gd name="T6" fmla="*/ 43 w 110"/>
              <a:gd name="T7" fmla="*/ 47 h 230"/>
              <a:gd name="T8" fmla="*/ 11 w 110"/>
              <a:gd name="T9" fmla="*/ 67 h 230"/>
              <a:gd name="T10" fmla="*/ 11 w 110"/>
              <a:gd name="T11" fmla="*/ 74 h 230"/>
              <a:gd name="T12" fmla="*/ 75 w 110"/>
              <a:gd name="T13" fmla="*/ 57 h 230"/>
              <a:gd name="T14" fmla="*/ 11 w 110"/>
              <a:gd name="T15" fmla="*/ 91 h 230"/>
              <a:gd name="T16" fmla="*/ 37 w 110"/>
              <a:gd name="T17" fmla="*/ 93 h 230"/>
              <a:gd name="T18" fmla="*/ 44 w 110"/>
              <a:gd name="T19" fmla="*/ 97 h 230"/>
              <a:gd name="T20" fmla="*/ 8 w 110"/>
              <a:gd name="T21" fmla="*/ 120 h 230"/>
              <a:gd name="T22" fmla="*/ 66 w 110"/>
              <a:gd name="T23" fmla="*/ 119 h 230"/>
              <a:gd name="T24" fmla="*/ 7 w 110"/>
              <a:gd name="T25" fmla="*/ 134 h 230"/>
              <a:gd name="T26" fmla="*/ 6 w 110"/>
              <a:gd name="T27" fmla="*/ 139 h 230"/>
              <a:gd name="T28" fmla="*/ 21 w 110"/>
              <a:gd name="T29" fmla="*/ 140 h 230"/>
              <a:gd name="T30" fmla="*/ 60 w 110"/>
              <a:gd name="T31" fmla="*/ 145 h 230"/>
              <a:gd name="T32" fmla="*/ 6 w 110"/>
              <a:gd name="T33" fmla="*/ 163 h 230"/>
              <a:gd name="T34" fmla="*/ 28 w 110"/>
              <a:gd name="T35" fmla="*/ 166 h 230"/>
              <a:gd name="T36" fmla="*/ 62 w 110"/>
              <a:gd name="T37" fmla="*/ 171 h 230"/>
              <a:gd name="T38" fmla="*/ 6 w 110"/>
              <a:gd name="T39" fmla="*/ 184 h 230"/>
              <a:gd name="T40" fmla="*/ 8 w 110"/>
              <a:gd name="T41" fmla="*/ 190 h 230"/>
              <a:gd name="T42" fmla="*/ 49 w 110"/>
              <a:gd name="T43" fmla="*/ 194 h 230"/>
              <a:gd name="T44" fmla="*/ 67 w 110"/>
              <a:gd name="T45" fmla="*/ 196 h 230"/>
              <a:gd name="T46" fmla="*/ 9 w 110"/>
              <a:gd name="T47" fmla="*/ 204 h 230"/>
              <a:gd name="T48" fmla="*/ 23 w 110"/>
              <a:gd name="T49" fmla="*/ 212 h 230"/>
              <a:gd name="T50" fmla="*/ 48 w 110"/>
              <a:gd name="T51" fmla="*/ 221 h 230"/>
              <a:gd name="T52" fmla="*/ 6 w 110"/>
              <a:gd name="T53" fmla="*/ 226 h 230"/>
              <a:gd name="T54" fmla="*/ 49 w 110"/>
              <a:gd name="T55" fmla="*/ 227 h 230"/>
              <a:gd name="T56" fmla="*/ 80 w 110"/>
              <a:gd name="T57" fmla="*/ 221 h 230"/>
              <a:gd name="T58" fmla="*/ 75 w 110"/>
              <a:gd name="T59" fmla="*/ 213 h 230"/>
              <a:gd name="T60" fmla="*/ 84 w 110"/>
              <a:gd name="T61" fmla="*/ 197 h 230"/>
              <a:gd name="T62" fmla="*/ 60 w 110"/>
              <a:gd name="T63" fmla="*/ 189 h 230"/>
              <a:gd name="T64" fmla="*/ 38 w 110"/>
              <a:gd name="T65" fmla="*/ 187 h 230"/>
              <a:gd name="T66" fmla="*/ 63 w 110"/>
              <a:gd name="T67" fmla="*/ 177 h 230"/>
              <a:gd name="T68" fmla="*/ 28 w 110"/>
              <a:gd name="T69" fmla="*/ 159 h 230"/>
              <a:gd name="T70" fmla="*/ 61 w 110"/>
              <a:gd name="T71" fmla="*/ 151 h 230"/>
              <a:gd name="T72" fmla="*/ 87 w 110"/>
              <a:gd name="T73" fmla="*/ 141 h 230"/>
              <a:gd name="T74" fmla="*/ 36 w 110"/>
              <a:gd name="T75" fmla="*/ 133 h 230"/>
              <a:gd name="T76" fmla="*/ 83 w 110"/>
              <a:gd name="T77" fmla="*/ 115 h 230"/>
              <a:gd name="T78" fmla="*/ 24 w 110"/>
              <a:gd name="T79" fmla="*/ 112 h 230"/>
              <a:gd name="T80" fmla="*/ 89 w 110"/>
              <a:gd name="T81" fmla="*/ 83 h 230"/>
              <a:gd name="T82" fmla="*/ 35 w 110"/>
              <a:gd name="T83" fmla="*/ 87 h 230"/>
              <a:gd name="T84" fmla="*/ 91 w 110"/>
              <a:gd name="T85" fmla="*/ 52 h 230"/>
              <a:gd name="T86" fmla="*/ 87 w 110"/>
              <a:gd name="T87" fmla="*/ 47 h 230"/>
              <a:gd name="T88" fmla="*/ 47 w 110"/>
              <a:gd name="T89" fmla="*/ 53 h 230"/>
              <a:gd name="T90" fmla="*/ 96 w 110"/>
              <a:gd name="T91" fmla="*/ 17 h 230"/>
              <a:gd name="T92" fmla="*/ 108 w 110"/>
              <a:gd name="T93" fmla="*/ 6 h 230"/>
              <a:gd name="T94" fmla="*/ 106 w 110"/>
              <a:gd name="T95" fmla="*/ 0 h 230"/>
              <a:gd name="T96" fmla="*/ 69 w 110"/>
              <a:gd name="T97" fmla="*/ 14 h 230"/>
              <a:gd name="T98" fmla="*/ 12 w 110"/>
              <a:gd name="T99" fmla="*/ 3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0" h="230">
                <a:moveTo>
                  <a:pt x="12" y="36"/>
                </a:moveTo>
                <a:cubicBezTo>
                  <a:pt x="11" y="37"/>
                  <a:pt x="10" y="39"/>
                  <a:pt x="10" y="41"/>
                </a:cubicBezTo>
                <a:cubicBezTo>
                  <a:pt x="11" y="42"/>
                  <a:pt x="13" y="43"/>
                  <a:pt x="14" y="42"/>
                </a:cubicBezTo>
                <a:cubicBezTo>
                  <a:pt x="32" y="36"/>
                  <a:pt x="32" y="36"/>
                  <a:pt x="32" y="36"/>
                </a:cubicBezTo>
                <a:cubicBezTo>
                  <a:pt x="38" y="34"/>
                  <a:pt x="55" y="27"/>
                  <a:pt x="72" y="20"/>
                </a:cubicBezTo>
                <a:cubicBezTo>
                  <a:pt x="79" y="18"/>
                  <a:pt x="86" y="15"/>
                  <a:pt x="92" y="12"/>
                </a:cubicBezTo>
                <a:cubicBezTo>
                  <a:pt x="86" y="18"/>
                  <a:pt x="79" y="23"/>
                  <a:pt x="74" y="27"/>
                </a:cubicBezTo>
                <a:cubicBezTo>
                  <a:pt x="65" y="33"/>
                  <a:pt x="54" y="40"/>
                  <a:pt x="43" y="47"/>
                </a:cubicBezTo>
                <a:cubicBezTo>
                  <a:pt x="29" y="57"/>
                  <a:pt x="16" y="65"/>
                  <a:pt x="13" y="67"/>
                </a:cubicBezTo>
                <a:cubicBezTo>
                  <a:pt x="11" y="67"/>
                  <a:pt x="11" y="67"/>
                  <a:pt x="11" y="67"/>
                </a:cubicBezTo>
                <a:cubicBezTo>
                  <a:pt x="9" y="68"/>
                  <a:pt x="8" y="69"/>
                  <a:pt x="8" y="70"/>
                </a:cubicBezTo>
                <a:cubicBezTo>
                  <a:pt x="8" y="72"/>
                  <a:pt x="9" y="74"/>
                  <a:pt x="11" y="74"/>
                </a:cubicBezTo>
                <a:cubicBezTo>
                  <a:pt x="11" y="74"/>
                  <a:pt x="14" y="73"/>
                  <a:pt x="14" y="73"/>
                </a:cubicBezTo>
                <a:cubicBezTo>
                  <a:pt x="23" y="71"/>
                  <a:pt x="55" y="62"/>
                  <a:pt x="75" y="57"/>
                </a:cubicBezTo>
                <a:cubicBezTo>
                  <a:pt x="69" y="60"/>
                  <a:pt x="62" y="65"/>
                  <a:pt x="54" y="69"/>
                </a:cubicBezTo>
                <a:cubicBezTo>
                  <a:pt x="35" y="80"/>
                  <a:pt x="14" y="91"/>
                  <a:pt x="11" y="91"/>
                </a:cubicBezTo>
                <a:cubicBezTo>
                  <a:pt x="11" y="97"/>
                  <a:pt x="11" y="97"/>
                  <a:pt x="11" y="97"/>
                </a:cubicBezTo>
                <a:cubicBezTo>
                  <a:pt x="13" y="97"/>
                  <a:pt x="24" y="95"/>
                  <a:pt x="37" y="93"/>
                </a:cubicBezTo>
                <a:cubicBezTo>
                  <a:pt x="48" y="91"/>
                  <a:pt x="61" y="89"/>
                  <a:pt x="70" y="87"/>
                </a:cubicBezTo>
                <a:cubicBezTo>
                  <a:pt x="63" y="90"/>
                  <a:pt x="53" y="94"/>
                  <a:pt x="44" y="97"/>
                </a:cubicBezTo>
                <a:cubicBezTo>
                  <a:pt x="39" y="99"/>
                  <a:pt x="0" y="111"/>
                  <a:pt x="5" y="118"/>
                </a:cubicBezTo>
                <a:cubicBezTo>
                  <a:pt x="5" y="119"/>
                  <a:pt x="7" y="120"/>
                  <a:pt x="8" y="120"/>
                </a:cubicBezTo>
                <a:cubicBezTo>
                  <a:pt x="15" y="118"/>
                  <a:pt x="33" y="118"/>
                  <a:pt x="50" y="118"/>
                </a:cubicBezTo>
                <a:cubicBezTo>
                  <a:pt x="56" y="118"/>
                  <a:pt x="61" y="119"/>
                  <a:pt x="66" y="119"/>
                </a:cubicBezTo>
                <a:cubicBezTo>
                  <a:pt x="56" y="121"/>
                  <a:pt x="45" y="124"/>
                  <a:pt x="35" y="127"/>
                </a:cubicBezTo>
                <a:cubicBezTo>
                  <a:pt x="21" y="130"/>
                  <a:pt x="9" y="133"/>
                  <a:pt x="7" y="134"/>
                </a:cubicBezTo>
                <a:cubicBezTo>
                  <a:pt x="7" y="134"/>
                  <a:pt x="7" y="134"/>
                  <a:pt x="7" y="134"/>
                </a:cubicBezTo>
                <a:cubicBezTo>
                  <a:pt x="6" y="135"/>
                  <a:pt x="5" y="137"/>
                  <a:pt x="6" y="139"/>
                </a:cubicBezTo>
                <a:cubicBezTo>
                  <a:pt x="7" y="140"/>
                  <a:pt x="8" y="140"/>
                  <a:pt x="10" y="140"/>
                </a:cubicBezTo>
                <a:cubicBezTo>
                  <a:pt x="12" y="140"/>
                  <a:pt x="16" y="140"/>
                  <a:pt x="21" y="140"/>
                </a:cubicBezTo>
                <a:cubicBezTo>
                  <a:pt x="41" y="141"/>
                  <a:pt x="80" y="141"/>
                  <a:pt x="80" y="143"/>
                </a:cubicBezTo>
                <a:cubicBezTo>
                  <a:pt x="80" y="143"/>
                  <a:pt x="62" y="145"/>
                  <a:pt x="60" y="145"/>
                </a:cubicBezTo>
                <a:cubicBezTo>
                  <a:pt x="52" y="146"/>
                  <a:pt x="19" y="151"/>
                  <a:pt x="9" y="157"/>
                </a:cubicBezTo>
                <a:cubicBezTo>
                  <a:pt x="6" y="159"/>
                  <a:pt x="5" y="162"/>
                  <a:pt x="6" y="163"/>
                </a:cubicBezTo>
                <a:cubicBezTo>
                  <a:pt x="7" y="164"/>
                  <a:pt x="7" y="164"/>
                  <a:pt x="8" y="164"/>
                </a:cubicBezTo>
                <a:cubicBezTo>
                  <a:pt x="11" y="165"/>
                  <a:pt x="18" y="166"/>
                  <a:pt x="28" y="166"/>
                </a:cubicBezTo>
                <a:cubicBezTo>
                  <a:pt x="41" y="166"/>
                  <a:pt x="58" y="167"/>
                  <a:pt x="70" y="169"/>
                </a:cubicBezTo>
                <a:cubicBezTo>
                  <a:pt x="67" y="170"/>
                  <a:pt x="65" y="170"/>
                  <a:pt x="62" y="171"/>
                </a:cubicBezTo>
                <a:cubicBezTo>
                  <a:pt x="43" y="173"/>
                  <a:pt x="17" y="178"/>
                  <a:pt x="6" y="184"/>
                </a:cubicBezTo>
                <a:cubicBezTo>
                  <a:pt x="6" y="184"/>
                  <a:pt x="6" y="184"/>
                  <a:pt x="6" y="184"/>
                </a:cubicBezTo>
                <a:cubicBezTo>
                  <a:pt x="4" y="185"/>
                  <a:pt x="4" y="187"/>
                  <a:pt x="5" y="188"/>
                </a:cubicBezTo>
                <a:cubicBezTo>
                  <a:pt x="6" y="190"/>
                  <a:pt x="7" y="190"/>
                  <a:pt x="8" y="190"/>
                </a:cubicBezTo>
                <a:cubicBezTo>
                  <a:pt x="14" y="191"/>
                  <a:pt x="25" y="192"/>
                  <a:pt x="38" y="193"/>
                </a:cubicBezTo>
                <a:cubicBezTo>
                  <a:pt x="41" y="194"/>
                  <a:pt x="45" y="194"/>
                  <a:pt x="49" y="194"/>
                </a:cubicBezTo>
                <a:cubicBezTo>
                  <a:pt x="53" y="195"/>
                  <a:pt x="57" y="195"/>
                  <a:pt x="60" y="195"/>
                </a:cubicBezTo>
                <a:cubicBezTo>
                  <a:pt x="62" y="195"/>
                  <a:pt x="65" y="195"/>
                  <a:pt x="67" y="196"/>
                </a:cubicBezTo>
                <a:cubicBezTo>
                  <a:pt x="55" y="198"/>
                  <a:pt x="38" y="200"/>
                  <a:pt x="25" y="202"/>
                </a:cubicBezTo>
                <a:cubicBezTo>
                  <a:pt x="20" y="203"/>
                  <a:pt x="12" y="203"/>
                  <a:pt x="9" y="204"/>
                </a:cubicBezTo>
                <a:cubicBezTo>
                  <a:pt x="6" y="205"/>
                  <a:pt x="6" y="207"/>
                  <a:pt x="6" y="208"/>
                </a:cubicBezTo>
                <a:cubicBezTo>
                  <a:pt x="7" y="212"/>
                  <a:pt x="20" y="212"/>
                  <a:pt x="23" y="212"/>
                </a:cubicBezTo>
                <a:cubicBezTo>
                  <a:pt x="37" y="213"/>
                  <a:pt x="59" y="214"/>
                  <a:pt x="70" y="218"/>
                </a:cubicBezTo>
                <a:cubicBezTo>
                  <a:pt x="63" y="219"/>
                  <a:pt x="56" y="220"/>
                  <a:pt x="48" y="221"/>
                </a:cubicBezTo>
                <a:cubicBezTo>
                  <a:pt x="37" y="222"/>
                  <a:pt x="24" y="222"/>
                  <a:pt x="9" y="223"/>
                </a:cubicBezTo>
                <a:cubicBezTo>
                  <a:pt x="7" y="223"/>
                  <a:pt x="6" y="225"/>
                  <a:pt x="6" y="226"/>
                </a:cubicBezTo>
                <a:cubicBezTo>
                  <a:pt x="6" y="228"/>
                  <a:pt x="8" y="230"/>
                  <a:pt x="9" y="229"/>
                </a:cubicBezTo>
                <a:cubicBezTo>
                  <a:pt x="25" y="229"/>
                  <a:pt x="38" y="228"/>
                  <a:pt x="49" y="227"/>
                </a:cubicBezTo>
                <a:cubicBezTo>
                  <a:pt x="60" y="226"/>
                  <a:pt x="70" y="224"/>
                  <a:pt x="79" y="222"/>
                </a:cubicBezTo>
                <a:cubicBezTo>
                  <a:pt x="79" y="222"/>
                  <a:pt x="80" y="222"/>
                  <a:pt x="80" y="221"/>
                </a:cubicBezTo>
                <a:cubicBezTo>
                  <a:pt x="82" y="220"/>
                  <a:pt x="82" y="218"/>
                  <a:pt x="81" y="217"/>
                </a:cubicBezTo>
                <a:cubicBezTo>
                  <a:pt x="80" y="216"/>
                  <a:pt x="78" y="214"/>
                  <a:pt x="75" y="213"/>
                </a:cubicBezTo>
                <a:cubicBezTo>
                  <a:pt x="64" y="209"/>
                  <a:pt x="42" y="207"/>
                  <a:pt x="39" y="207"/>
                </a:cubicBezTo>
                <a:cubicBezTo>
                  <a:pt x="45" y="206"/>
                  <a:pt x="81" y="201"/>
                  <a:pt x="84" y="197"/>
                </a:cubicBezTo>
                <a:cubicBezTo>
                  <a:pt x="85" y="196"/>
                  <a:pt x="84" y="193"/>
                  <a:pt x="82" y="192"/>
                </a:cubicBezTo>
                <a:cubicBezTo>
                  <a:pt x="77" y="190"/>
                  <a:pt x="66" y="189"/>
                  <a:pt x="60" y="189"/>
                </a:cubicBezTo>
                <a:cubicBezTo>
                  <a:pt x="57" y="188"/>
                  <a:pt x="53" y="188"/>
                  <a:pt x="50" y="188"/>
                </a:cubicBezTo>
                <a:cubicBezTo>
                  <a:pt x="47" y="188"/>
                  <a:pt x="42" y="187"/>
                  <a:pt x="38" y="187"/>
                </a:cubicBezTo>
                <a:cubicBezTo>
                  <a:pt x="31" y="186"/>
                  <a:pt x="24" y="186"/>
                  <a:pt x="19" y="186"/>
                </a:cubicBezTo>
                <a:cubicBezTo>
                  <a:pt x="31" y="182"/>
                  <a:pt x="49" y="179"/>
                  <a:pt x="63" y="177"/>
                </a:cubicBezTo>
                <a:cubicBezTo>
                  <a:pt x="66" y="176"/>
                  <a:pt x="81" y="175"/>
                  <a:pt x="83" y="173"/>
                </a:cubicBezTo>
                <a:cubicBezTo>
                  <a:pt x="92" y="161"/>
                  <a:pt x="32" y="160"/>
                  <a:pt x="28" y="159"/>
                </a:cubicBezTo>
                <a:cubicBezTo>
                  <a:pt x="25" y="159"/>
                  <a:pt x="23" y="159"/>
                  <a:pt x="20" y="159"/>
                </a:cubicBezTo>
                <a:cubicBezTo>
                  <a:pt x="31" y="156"/>
                  <a:pt x="49" y="153"/>
                  <a:pt x="61" y="151"/>
                </a:cubicBezTo>
                <a:cubicBezTo>
                  <a:pt x="67" y="150"/>
                  <a:pt x="72" y="149"/>
                  <a:pt x="75" y="149"/>
                </a:cubicBezTo>
                <a:cubicBezTo>
                  <a:pt x="84" y="147"/>
                  <a:pt x="87" y="144"/>
                  <a:pt x="87" y="141"/>
                </a:cubicBezTo>
                <a:cubicBezTo>
                  <a:pt x="85" y="136"/>
                  <a:pt x="54" y="135"/>
                  <a:pt x="31" y="134"/>
                </a:cubicBezTo>
                <a:cubicBezTo>
                  <a:pt x="33" y="134"/>
                  <a:pt x="35" y="133"/>
                  <a:pt x="36" y="133"/>
                </a:cubicBezTo>
                <a:cubicBezTo>
                  <a:pt x="41" y="132"/>
                  <a:pt x="84" y="123"/>
                  <a:pt x="85" y="119"/>
                </a:cubicBezTo>
                <a:cubicBezTo>
                  <a:pt x="86" y="118"/>
                  <a:pt x="85" y="116"/>
                  <a:pt x="83" y="115"/>
                </a:cubicBezTo>
                <a:cubicBezTo>
                  <a:pt x="80" y="114"/>
                  <a:pt x="64" y="112"/>
                  <a:pt x="50" y="112"/>
                </a:cubicBezTo>
                <a:cubicBezTo>
                  <a:pt x="42" y="112"/>
                  <a:pt x="32" y="112"/>
                  <a:pt x="24" y="112"/>
                </a:cubicBezTo>
                <a:cubicBezTo>
                  <a:pt x="31" y="109"/>
                  <a:pt x="39" y="106"/>
                  <a:pt x="46" y="103"/>
                </a:cubicBezTo>
                <a:cubicBezTo>
                  <a:pt x="52" y="101"/>
                  <a:pt x="87" y="89"/>
                  <a:pt x="89" y="83"/>
                </a:cubicBezTo>
                <a:cubicBezTo>
                  <a:pt x="92" y="75"/>
                  <a:pt x="46" y="85"/>
                  <a:pt x="36" y="87"/>
                </a:cubicBezTo>
                <a:cubicBezTo>
                  <a:pt x="35" y="87"/>
                  <a:pt x="35" y="87"/>
                  <a:pt x="35" y="87"/>
                </a:cubicBezTo>
                <a:cubicBezTo>
                  <a:pt x="42" y="83"/>
                  <a:pt x="50" y="79"/>
                  <a:pt x="57" y="75"/>
                </a:cubicBezTo>
                <a:cubicBezTo>
                  <a:pt x="73" y="66"/>
                  <a:pt x="88" y="56"/>
                  <a:pt x="91" y="52"/>
                </a:cubicBezTo>
                <a:cubicBezTo>
                  <a:pt x="91" y="51"/>
                  <a:pt x="92" y="50"/>
                  <a:pt x="91" y="49"/>
                </a:cubicBezTo>
                <a:cubicBezTo>
                  <a:pt x="91" y="47"/>
                  <a:pt x="89" y="46"/>
                  <a:pt x="87" y="47"/>
                </a:cubicBezTo>
                <a:cubicBezTo>
                  <a:pt x="69" y="51"/>
                  <a:pt x="51" y="57"/>
                  <a:pt x="33" y="61"/>
                </a:cubicBezTo>
                <a:cubicBezTo>
                  <a:pt x="37" y="59"/>
                  <a:pt x="42" y="56"/>
                  <a:pt x="47" y="53"/>
                </a:cubicBezTo>
                <a:cubicBezTo>
                  <a:pt x="57" y="46"/>
                  <a:pt x="68" y="39"/>
                  <a:pt x="77" y="32"/>
                </a:cubicBezTo>
                <a:cubicBezTo>
                  <a:pt x="83" y="28"/>
                  <a:pt x="90" y="22"/>
                  <a:pt x="96" y="17"/>
                </a:cubicBezTo>
                <a:cubicBezTo>
                  <a:pt x="101" y="13"/>
                  <a:pt x="105" y="9"/>
                  <a:pt x="108" y="6"/>
                </a:cubicBezTo>
                <a:cubicBezTo>
                  <a:pt x="108" y="6"/>
                  <a:pt x="108" y="6"/>
                  <a:pt x="108" y="6"/>
                </a:cubicBezTo>
                <a:cubicBezTo>
                  <a:pt x="109" y="6"/>
                  <a:pt x="110" y="4"/>
                  <a:pt x="110" y="2"/>
                </a:cubicBezTo>
                <a:cubicBezTo>
                  <a:pt x="109" y="0"/>
                  <a:pt x="107" y="0"/>
                  <a:pt x="106" y="0"/>
                </a:cubicBezTo>
                <a:cubicBezTo>
                  <a:pt x="106" y="0"/>
                  <a:pt x="106" y="0"/>
                  <a:pt x="106" y="0"/>
                </a:cubicBezTo>
                <a:cubicBezTo>
                  <a:pt x="102" y="1"/>
                  <a:pt x="86" y="8"/>
                  <a:pt x="69" y="14"/>
                </a:cubicBezTo>
                <a:cubicBezTo>
                  <a:pt x="53" y="21"/>
                  <a:pt x="36" y="28"/>
                  <a:pt x="30" y="30"/>
                </a:cubicBezTo>
                <a:lnTo>
                  <a:pt x="12" y="36"/>
                </a:lnTo>
                <a:close/>
              </a:path>
            </a:pathLst>
          </a:custGeom>
          <a:solidFill>
            <a:srgbClr val="34322F"/>
          </a:solidFill>
          <a:ln>
            <a:noFill/>
          </a:ln>
        </p:spPr>
        <p:txBody>
          <a:bodyPr vert="horz" wrap="square" lIns="91440" tIns="45720" rIns="91440" bIns="45720" numCol="1" anchor="t" anchorCtr="0" compatLnSpc="1"/>
          <a:lstStyle/>
          <a:p>
            <a:endParaRPr lang="zh-CN" altLang="en-US"/>
          </a:p>
        </p:txBody>
      </p:sp>
      <p:sp>
        <p:nvSpPr>
          <p:cNvPr id="73" name="Freeform 9"/>
          <p:cNvSpPr/>
          <p:nvPr/>
        </p:nvSpPr>
        <p:spPr bwMode="auto">
          <a:xfrm>
            <a:off x="2068007" y="4138305"/>
            <a:ext cx="711540" cy="153000"/>
          </a:xfrm>
          <a:custGeom>
            <a:avLst/>
            <a:gdLst>
              <a:gd name="T0" fmla="*/ 4 w 160"/>
              <a:gd name="T1" fmla="*/ 1 h 32"/>
              <a:gd name="T2" fmla="*/ 1 w 160"/>
              <a:gd name="T3" fmla="*/ 3 h 32"/>
              <a:gd name="T4" fmla="*/ 3 w 160"/>
              <a:gd name="T5" fmla="*/ 7 h 32"/>
              <a:gd name="T6" fmla="*/ 77 w 160"/>
              <a:gd name="T7" fmla="*/ 18 h 32"/>
              <a:gd name="T8" fmla="*/ 112 w 160"/>
              <a:gd name="T9" fmla="*/ 23 h 32"/>
              <a:gd name="T10" fmla="*/ 121 w 160"/>
              <a:gd name="T11" fmla="*/ 25 h 32"/>
              <a:gd name="T12" fmla="*/ 154 w 160"/>
              <a:gd name="T13" fmla="*/ 30 h 32"/>
              <a:gd name="T14" fmla="*/ 158 w 160"/>
              <a:gd name="T15" fmla="*/ 31 h 32"/>
              <a:gd name="T16" fmla="*/ 159 w 160"/>
              <a:gd name="T17" fmla="*/ 26 h 32"/>
              <a:gd name="T18" fmla="*/ 122 w 160"/>
              <a:gd name="T19" fmla="*/ 19 h 32"/>
              <a:gd name="T20" fmla="*/ 113 w 160"/>
              <a:gd name="T21" fmla="*/ 17 h 32"/>
              <a:gd name="T22" fmla="*/ 77 w 160"/>
              <a:gd name="T23" fmla="*/ 12 h 32"/>
              <a:gd name="T24" fmla="*/ 4 w 160"/>
              <a:gd name="T25"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32">
                <a:moveTo>
                  <a:pt x="4" y="1"/>
                </a:moveTo>
                <a:cubicBezTo>
                  <a:pt x="3" y="0"/>
                  <a:pt x="1" y="1"/>
                  <a:pt x="1" y="3"/>
                </a:cubicBezTo>
                <a:cubicBezTo>
                  <a:pt x="0" y="5"/>
                  <a:pt x="1" y="6"/>
                  <a:pt x="3" y="7"/>
                </a:cubicBezTo>
                <a:cubicBezTo>
                  <a:pt x="12" y="9"/>
                  <a:pt x="48" y="14"/>
                  <a:pt x="77" y="18"/>
                </a:cubicBezTo>
                <a:cubicBezTo>
                  <a:pt x="93" y="21"/>
                  <a:pt x="106" y="22"/>
                  <a:pt x="112" y="23"/>
                </a:cubicBezTo>
                <a:cubicBezTo>
                  <a:pt x="113" y="24"/>
                  <a:pt x="116" y="24"/>
                  <a:pt x="121" y="25"/>
                </a:cubicBezTo>
                <a:cubicBezTo>
                  <a:pt x="133" y="27"/>
                  <a:pt x="153" y="29"/>
                  <a:pt x="154" y="30"/>
                </a:cubicBezTo>
                <a:cubicBezTo>
                  <a:pt x="155" y="31"/>
                  <a:pt x="157" y="32"/>
                  <a:pt x="158" y="31"/>
                </a:cubicBezTo>
                <a:cubicBezTo>
                  <a:pt x="160" y="30"/>
                  <a:pt x="160" y="28"/>
                  <a:pt x="159" y="26"/>
                </a:cubicBezTo>
                <a:cubicBezTo>
                  <a:pt x="158" y="25"/>
                  <a:pt x="136" y="21"/>
                  <a:pt x="122" y="19"/>
                </a:cubicBezTo>
                <a:cubicBezTo>
                  <a:pt x="118" y="18"/>
                  <a:pt x="115" y="17"/>
                  <a:pt x="113" y="17"/>
                </a:cubicBezTo>
                <a:cubicBezTo>
                  <a:pt x="108" y="16"/>
                  <a:pt x="94" y="14"/>
                  <a:pt x="77" y="12"/>
                </a:cubicBezTo>
                <a:cubicBezTo>
                  <a:pt x="49" y="8"/>
                  <a:pt x="13" y="3"/>
                  <a:pt x="4" y="1"/>
                </a:cubicBezTo>
                <a:close/>
              </a:path>
            </a:pathLst>
          </a:custGeom>
          <a:solidFill>
            <a:srgbClr val="34322F"/>
          </a:solidFill>
          <a:ln>
            <a:noFill/>
          </a:ln>
        </p:spPr>
        <p:txBody>
          <a:bodyPr vert="horz" wrap="square" lIns="91440" tIns="45720" rIns="91440" bIns="45720" numCol="1" anchor="t" anchorCtr="0" compatLnSpc="1"/>
          <a:lstStyle/>
          <a:p>
            <a:endParaRPr lang="zh-CN" altLang="en-US"/>
          </a:p>
        </p:txBody>
      </p:sp>
      <p:sp>
        <p:nvSpPr>
          <p:cNvPr id="74" name="Freeform 13"/>
          <p:cNvSpPr/>
          <p:nvPr/>
        </p:nvSpPr>
        <p:spPr bwMode="auto">
          <a:xfrm>
            <a:off x="2597054" y="4291305"/>
            <a:ext cx="184337" cy="871914"/>
          </a:xfrm>
          <a:custGeom>
            <a:avLst/>
            <a:gdLst>
              <a:gd name="T0" fmla="*/ 38 w 39"/>
              <a:gd name="T1" fmla="*/ 4 h 197"/>
              <a:gd name="T2" fmla="*/ 36 w 39"/>
              <a:gd name="T3" fmla="*/ 1 h 197"/>
              <a:gd name="T4" fmla="*/ 32 w 39"/>
              <a:gd name="T5" fmla="*/ 3 h 197"/>
              <a:gd name="T6" fmla="*/ 24 w 39"/>
              <a:gd name="T7" fmla="*/ 44 h 197"/>
              <a:gd name="T8" fmla="*/ 0 w 39"/>
              <a:gd name="T9" fmla="*/ 193 h 197"/>
              <a:gd name="T10" fmla="*/ 3 w 39"/>
              <a:gd name="T11" fmla="*/ 197 h 197"/>
              <a:gd name="T12" fmla="*/ 6 w 39"/>
              <a:gd name="T13" fmla="*/ 194 h 197"/>
              <a:gd name="T14" fmla="*/ 31 w 39"/>
              <a:gd name="T15" fmla="*/ 45 h 197"/>
              <a:gd name="T16" fmla="*/ 38 w 39"/>
              <a:gd name="T17" fmla="*/ 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97">
                <a:moveTo>
                  <a:pt x="38" y="4"/>
                </a:moveTo>
                <a:cubicBezTo>
                  <a:pt x="39" y="3"/>
                  <a:pt x="38" y="1"/>
                  <a:pt x="36" y="1"/>
                </a:cubicBezTo>
                <a:cubicBezTo>
                  <a:pt x="34" y="0"/>
                  <a:pt x="32" y="1"/>
                  <a:pt x="32" y="3"/>
                </a:cubicBezTo>
                <a:cubicBezTo>
                  <a:pt x="30" y="16"/>
                  <a:pt x="27" y="30"/>
                  <a:pt x="24" y="44"/>
                </a:cubicBezTo>
                <a:cubicBezTo>
                  <a:pt x="14" y="96"/>
                  <a:pt x="5" y="144"/>
                  <a:pt x="0" y="193"/>
                </a:cubicBezTo>
                <a:cubicBezTo>
                  <a:pt x="0" y="195"/>
                  <a:pt x="1" y="196"/>
                  <a:pt x="3" y="197"/>
                </a:cubicBezTo>
                <a:cubicBezTo>
                  <a:pt x="4" y="197"/>
                  <a:pt x="6" y="196"/>
                  <a:pt x="6" y="194"/>
                </a:cubicBezTo>
                <a:cubicBezTo>
                  <a:pt x="12" y="145"/>
                  <a:pt x="21" y="97"/>
                  <a:pt x="31" y="45"/>
                </a:cubicBezTo>
                <a:cubicBezTo>
                  <a:pt x="33" y="33"/>
                  <a:pt x="36" y="19"/>
                  <a:pt x="38" y="4"/>
                </a:cubicBezTo>
                <a:close/>
              </a:path>
            </a:pathLst>
          </a:custGeom>
          <a:solidFill>
            <a:srgbClr val="34322F"/>
          </a:solidFill>
          <a:ln>
            <a:noFill/>
          </a:ln>
        </p:spPr>
        <p:txBody>
          <a:bodyPr vert="horz" wrap="square" lIns="91440" tIns="45720" rIns="91440" bIns="45720" numCol="1" anchor="t" anchorCtr="0" compatLnSpc="1"/>
          <a:lstStyle/>
          <a:p>
            <a:endParaRPr lang="zh-CN" altLang="en-US"/>
          </a:p>
        </p:txBody>
      </p:sp>
      <p:sp>
        <p:nvSpPr>
          <p:cNvPr id="75" name="Freeform 17"/>
          <p:cNvSpPr/>
          <p:nvPr/>
        </p:nvSpPr>
        <p:spPr bwMode="auto">
          <a:xfrm>
            <a:off x="2597054" y="4311585"/>
            <a:ext cx="182493" cy="871914"/>
          </a:xfrm>
          <a:custGeom>
            <a:avLst/>
            <a:gdLst>
              <a:gd name="T0" fmla="*/ 38 w 39"/>
              <a:gd name="T1" fmla="*/ 4 h 197"/>
              <a:gd name="T2" fmla="*/ 36 w 39"/>
              <a:gd name="T3" fmla="*/ 1 h 197"/>
              <a:gd name="T4" fmla="*/ 32 w 39"/>
              <a:gd name="T5" fmla="*/ 3 h 197"/>
              <a:gd name="T6" fmla="*/ 24 w 39"/>
              <a:gd name="T7" fmla="*/ 44 h 197"/>
              <a:gd name="T8" fmla="*/ 0 w 39"/>
              <a:gd name="T9" fmla="*/ 193 h 197"/>
              <a:gd name="T10" fmla="*/ 3 w 39"/>
              <a:gd name="T11" fmla="*/ 197 h 197"/>
              <a:gd name="T12" fmla="*/ 6 w 39"/>
              <a:gd name="T13" fmla="*/ 194 h 197"/>
              <a:gd name="T14" fmla="*/ 31 w 39"/>
              <a:gd name="T15" fmla="*/ 45 h 197"/>
              <a:gd name="T16" fmla="*/ 38 w 39"/>
              <a:gd name="T17" fmla="*/ 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97">
                <a:moveTo>
                  <a:pt x="38" y="4"/>
                </a:moveTo>
                <a:cubicBezTo>
                  <a:pt x="39" y="3"/>
                  <a:pt x="38" y="1"/>
                  <a:pt x="36" y="1"/>
                </a:cubicBezTo>
                <a:cubicBezTo>
                  <a:pt x="34" y="0"/>
                  <a:pt x="32" y="1"/>
                  <a:pt x="32" y="3"/>
                </a:cubicBezTo>
                <a:cubicBezTo>
                  <a:pt x="30" y="16"/>
                  <a:pt x="27" y="30"/>
                  <a:pt x="24" y="44"/>
                </a:cubicBezTo>
                <a:cubicBezTo>
                  <a:pt x="14" y="96"/>
                  <a:pt x="5" y="144"/>
                  <a:pt x="0" y="193"/>
                </a:cubicBezTo>
                <a:cubicBezTo>
                  <a:pt x="0" y="195"/>
                  <a:pt x="1" y="196"/>
                  <a:pt x="3" y="197"/>
                </a:cubicBezTo>
                <a:cubicBezTo>
                  <a:pt x="4" y="197"/>
                  <a:pt x="6" y="196"/>
                  <a:pt x="6" y="194"/>
                </a:cubicBezTo>
                <a:cubicBezTo>
                  <a:pt x="12" y="145"/>
                  <a:pt x="21" y="97"/>
                  <a:pt x="31" y="45"/>
                </a:cubicBezTo>
                <a:cubicBezTo>
                  <a:pt x="33" y="33"/>
                  <a:pt x="36" y="19"/>
                  <a:pt x="38" y="4"/>
                </a:cubicBezTo>
                <a:close/>
              </a:path>
            </a:pathLst>
          </a:custGeom>
          <a:solidFill>
            <a:srgbClr val="34322F"/>
          </a:solidFill>
          <a:ln>
            <a:noFill/>
          </a:ln>
        </p:spPr>
        <p:txBody>
          <a:bodyPr vert="horz" wrap="square" lIns="91440" tIns="45720" rIns="91440" bIns="45720" numCol="1" anchor="t" anchorCtr="0" compatLnSpc="1"/>
          <a:lstStyle/>
          <a:p>
            <a:endParaRPr lang="zh-CN" altLang="en-US"/>
          </a:p>
        </p:txBody>
      </p:sp>
      <p:sp>
        <p:nvSpPr>
          <p:cNvPr id="76" name="Freeform 21"/>
          <p:cNvSpPr/>
          <p:nvPr/>
        </p:nvSpPr>
        <p:spPr bwMode="auto">
          <a:xfrm>
            <a:off x="1625604" y="5201759"/>
            <a:ext cx="4254496" cy="324443"/>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34322F"/>
          </a:solidFill>
          <a:ln>
            <a:noFill/>
          </a:ln>
        </p:spPr>
        <p:txBody>
          <a:bodyPr vert="horz" wrap="square" lIns="91440" tIns="45720" rIns="91440" bIns="45720" numCol="1" anchor="t" anchorCtr="0" compatLnSpc="1"/>
          <a:lstStyle/>
          <a:p>
            <a:endParaRPr lang="zh-CN" altLang="en-US"/>
          </a:p>
        </p:txBody>
      </p:sp>
      <p:sp>
        <p:nvSpPr>
          <p:cNvPr id="77" name="Freeform 5"/>
          <p:cNvSpPr/>
          <p:nvPr/>
        </p:nvSpPr>
        <p:spPr bwMode="auto">
          <a:xfrm rot="361167">
            <a:off x="3351173" y="4166817"/>
            <a:ext cx="494023" cy="1013853"/>
          </a:xfrm>
          <a:custGeom>
            <a:avLst/>
            <a:gdLst>
              <a:gd name="T0" fmla="*/ 10 w 110"/>
              <a:gd name="T1" fmla="*/ 41 h 230"/>
              <a:gd name="T2" fmla="*/ 32 w 110"/>
              <a:gd name="T3" fmla="*/ 36 h 230"/>
              <a:gd name="T4" fmla="*/ 92 w 110"/>
              <a:gd name="T5" fmla="*/ 12 h 230"/>
              <a:gd name="T6" fmla="*/ 43 w 110"/>
              <a:gd name="T7" fmla="*/ 47 h 230"/>
              <a:gd name="T8" fmla="*/ 11 w 110"/>
              <a:gd name="T9" fmla="*/ 67 h 230"/>
              <a:gd name="T10" fmla="*/ 11 w 110"/>
              <a:gd name="T11" fmla="*/ 74 h 230"/>
              <a:gd name="T12" fmla="*/ 75 w 110"/>
              <a:gd name="T13" fmla="*/ 57 h 230"/>
              <a:gd name="T14" fmla="*/ 11 w 110"/>
              <a:gd name="T15" fmla="*/ 91 h 230"/>
              <a:gd name="T16" fmla="*/ 37 w 110"/>
              <a:gd name="T17" fmla="*/ 93 h 230"/>
              <a:gd name="T18" fmla="*/ 44 w 110"/>
              <a:gd name="T19" fmla="*/ 97 h 230"/>
              <a:gd name="T20" fmla="*/ 8 w 110"/>
              <a:gd name="T21" fmla="*/ 120 h 230"/>
              <a:gd name="T22" fmla="*/ 66 w 110"/>
              <a:gd name="T23" fmla="*/ 119 h 230"/>
              <a:gd name="T24" fmla="*/ 7 w 110"/>
              <a:gd name="T25" fmla="*/ 134 h 230"/>
              <a:gd name="T26" fmla="*/ 6 w 110"/>
              <a:gd name="T27" fmla="*/ 139 h 230"/>
              <a:gd name="T28" fmla="*/ 21 w 110"/>
              <a:gd name="T29" fmla="*/ 140 h 230"/>
              <a:gd name="T30" fmla="*/ 60 w 110"/>
              <a:gd name="T31" fmla="*/ 145 h 230"/>
              <a:gd name="T32" fmla="*/ 6 w 110"/>
              <a:gd name="T33" fmla="*/ 163 h 230"/>
              <a:gd name="T34" fmla="*/ 28 w 110"/>
              <a:gd name="T35" fmla="*/ 166 h 230"/>
              <a:gd name="T36" fmla="*/ 62 w 110"/>
              <a:gd name="T37" fmla="*/ 171 h 230"/>
              <a:gd name="T38" fmla="*/ 6 w 110"/>
              <a:gd name="T39" fmla="*/ 184 h 230"/>
              <a:gd name="T40" fmla="*/ 8 w 110"/>
              <a:gd name="T41" fmla="*/ 190 h 230"/>
              <a:gd name="T42" fmla="*/ 49 w 110"/>
              <a:gd name="T43" fmla="*/ 194 h 230"/>
              <a:gd name="T44" fmla="*/ 67 w 110"/>
              <a:gd name="T45" fmla="*/ 196 h 230"/>
              <a:gd name="T46" fmla="*/ 9 w 110"/>
              <a:gd name="T47" fmla="*/ 204 h 230"/>
              <a:gd name="T48" fmla="*/ 23 w 110"/>
              <a:gd name="T49" fmla="*/ 212 h 230"/>
              <a:gd name="T50" fmla="*/ 48 w 110"/>
              <a:gd name="T51" fmla="*/ 221 h 230"/>
              <a:gd name="T52" fmla="*/ 6 w 110"/>
              <a:gd name="T53" fmla="*/ 226 h 230"/>
              <a:gd name="T54" fmla="*/ 49 w 110"/>
              <a:gd name="T55" fmla="*/ 227 h 230"/>
              <a:gd name="T56" fmla="*/ 80 w 110"/>
              <a:gd name="T57" fmla="*/ 221 h 230"/>
              <a:gd name="T58" fmla="*/ 75 w 110"/>
              <a:gd name="T59" fmla="*/ 213 h 230"/>
              <a:gd name="T60" fmla="*/ 84 w 110"/>
              <a:gd name="T61" fmla="*/ 197 h 230"/>
              <a:gd name="T62" fmla="*/ 60 w 110"/>
              <a:gd name="T63" fmla="*/ 189 h 230"/>
              <a:gd name="T64" fmla="*/ 38 w 110"/>
              <a:gd name="T65" fmla="*/ 187 h 230"/>
              <a:gd name="T66" fmla="*/ 63 w 110"/>
              <a:gd name="T67" fmla="*/ 177 h 230"/>
              <a:gd name="T68" fmla="*/ 28 w 110"/>
              <a:gd name="T69" fmla="*/ 159 h 230"/>
              <a:gd name="T70" fmla="*/ 61 w 110"/>
              <a:gd name="T71" fmla="*/ 151 h 230"/>
              <a:gd name="T72" fmla="*/ 87 w 110"/>
              <a:gd name="T73" fmla="*/ 141 h 230"/>
              <a:gd name="T74" fmla="*/ 36 w 110"/>
              <a:gd name="T75" fmla="*/ 133 h 230"/>
              <a:gd name="T76" fmla="*/ 83 w 110"/>
              <a:gd name="T77" fmla="*/ 115 h 230"/>
              <a:gd name="T78" fmla="*/ 24 w 110"/>
              <a:gd name="T79" fmla="*/ 112 h 230"/>
              <a:gd name="T80" fmla="*/ 89 w 110"/>
              <a:gd name="T81" fmla="*/ 83 h 230"/>
              <a:gd name="T82" fmla="*/ 35 w 110"/>
              <a:gd name="T83" fmla="*/ 87 h 230"/>
              <a:gd name="T84" fmla="*/ 91 w 110"/>
              <a:gd name="T85" fmla="*/ 52 h 230"/>
              <a:gd name="T86" fmla="*/ 87 w 110"/>
              <a:gd name="T87" fmla="*/ 47 h 230"/>
              <a:gd name="T88" fmla="*/ 47 w 110"/>
              <a:gd name="T89" fmla="*/ 53 h 230"/>
              <a:gd name="T90" fmla="*/ 96 w 110"/>
              <a:gd name="T91" fmla="*/ 17 h 230"/>
              <a:gd name="T92" fmla="*/ 108 w 110"/>
              <a:gd name="T93" fmla="*/ 6 h 230"/>
              <a:gd name="T94" fmla="*/ 106 w 110"/>
              <a:gd name="T95" fmla="*/ 0 h 230"/>
              <a:gd name="T96" fmla="*/ 69 w 110"/>
              <a:gd name="T97" fmla="*/ 14 h 230"/>
              <a:gd name="T98" fmla="*/ 12 w 110"/>
              <a:gd name="T99" fmla="*/ 3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0" h="230">
                <a:moveTo>
                  <a:pt x="12" y="36"/>
                </a:moveTo>
                <a:cubicBezTo>
                  <a:pt x="11" y="37"/>
                  <a:pt x="10" y="39"/>
                  <a:pt x="10" y="41"/>
                </a:cubicBezTo>
                <a:cubicBezTo>
                  <a:pt x="11" y="42"/>
                  <a:pt x="13" y="43"/>
                  <a:pt x="14" y="42"/>
                </a:cubicBezTo>
                <a:cubicBezTo>
                  <a:pt x="32" y="36"/>
                  <a:pt x="32" y="36"/>
                  <a:pt x="32" y="36"/>
                </a:cubicBezTo>
                <a:cubicBezTo>
                  <a:pt x="38" y="34"/>
                  <a:pt x="55" y="27"/>
                  <a:pt x="72" y="20"/>
                </a:cubicBezTo>
                <a:cubicBezTo>
                  <a:pt x="79" y="18"/>
                  <a:pt x="86" y="15"/>
                  <a:pt x="92" y="12"/>
                </a:cubicBezTo>
                <a:cubicBezTo>
                  <a:pt x="86" y="18"/>
                  <a:pt x="79" y="23"/>
                  <a:pt x="74" y="27"/>
                </a:cubicBezTo>
                <a:cubicBezTo>
                  <a:pt x="65" y="33"/>
                  <a:pt x="54" y="40"/>
                  <a:pt x="43" y="47"/>
                </a:cubicBezTo>
                <a:cubicBezTo>
                  <a:pt x="29" y="57"/>
                  <a:pt x="16" y="65"/>
                  <a:pt x="13" y="67"/>
                </a:cubicBezTo>
                <a:cubicBezTo>
                  <a:pt x="11" y="67"/>
                  <a:pt x="11" y="67"/>
                  <a:pt x="11" y="67"/>
                </a:cubicBezTo>
                <a:cubicBezTo>
                  <a:pt x="9" y="68"/>
                  <a:pt x="8" y="69"/>
                  <a:pt x="8" y="70"/>
                </a:cubicBezTo>
                <a:cubicBezTo>
                  <a:pt x="8" y="72"/>
                  <a:pt x="9" y="74"/>
                  <a:pt x="11" y="74"/>
                </a:cubicBezTo>
                <a:cubicBezTo>
                  <a:pt x="11" y="74"/>
                  <a:pt x="14" y="73"/>
                  <a:pt x="14" y="73"/>
                </a:cubicBezTo>
                <a:cubicBezTo>
                  <a:pt x="23" y="71"/>
                  <a:pt x="55" y="62"/>
                  <a:pt x="75" y="57"/>
                </a:cubicBezTo>
                <a:cubicBezTo>
                  <a:pt x="69" y="60"/>
                  <a:pt x="62" y="65"/>
                  <a:pt x="54" y="69"/>
                </a:cubicBezTo>
                <a:cubicBezTo>
                  <a:pt x="35" y="80"/>
                  <a:pt x="14" y="91"/>
                  <a:pt x="11" y="91"/>
                </a:cubicBezTo>
                <a:cubicBezTo>
                  <a:pt x="11" y="97"/>
                  <a:pt x="11" y="97"/>
                  <a:pt x="11" y="97"/>
                </a:cubicBezTo>
                <a:cubicBezTo>
                  <a:pt x="13" y="97"/>
                  <a:pt x="24" y="95"/>
                  <a:pt x="37" y="93"/>
                </a:cubicBezTo>
                <a:cubicBezTo>
                  <a:pt x="48" y="91"/>
                  <a:pt x="61" y="89"/>
                  <a:pt x="70" y="87"/>
                </a:cubicBezTo>
                <a:cubicBezTo>
                  <a:pt x="63" y="90"/>
                  <a:pt x="53" y="94"/>
                  <a:pt x="44" y="97"/>
                </a:cubicBezTo>
                <a:cubicBezTo>
                  <a:pt x="39" y="99"/>
                  <a:pt x="0" y="111"/>
                  <a:pt x="5" y="118"/>
                </a:cubicBezTo>
                <a:cubicBezTo>
                  <a:pt x="5" y="119"/>
                  <a:pt x="7" y="120"/>
                  <a:pt x="8" y="120"/>
                </a:cubicBezTo>
                <a:cubicBezTo>
                  <a:pt x="15" y="118"/>
                  <a:pt x="33" y="118"/>
                  <a:pt x="50" y="118"/>
                </a:cubicBezTo>
                <a:cubicBezTo>
                  <a:pt x="56" y="118"/>
                  <a:pt x="61" y="119"/>
                  <a:pt x="66" y="119"/>
                </a:cubicBezTo>
                <a:cubicBezTo>
                  <a:pt x="56" y="121"/>
                  <a:pt x="45" y="124"/>
                  <a:pt x="35" y="127"/>
                </a:cubicBezTo>
                <a:cubicBezTo>
                  <a:pt x="21" y="130"/>
                  <a:pt x="9" y="133"/>
                  <a:pt x="7" y="134"/>
                </a:cubicBezTo>
                <a:cubicBezTo>
                  <a:pt x="7" y="134"/>
                  <a:pt x="7" y="134"/>
                  <a:pt x="7" y="134"/>
                </a:cubicBezTo>
                <a:cubicBezTo>
                  <a:pt x="6" y="135"/>
                  <a:pt x="5" y="137"/>
                  <a:pt x="6" y="139"/>
                </a:cubicBezTo>
                <a:cubicBezTo>
                  <a:pt x="7" y="140"/>
                  <a:pt x="8" y="140"/>
                  <a:pt x="10" y="140"/>
                </a:cubicBezTo>
                <a:cubicBezTo>
                  <a:pt x="12" y="140"/>
                  <a:pt x="16" y="140"/>
                  <a:pt x="21" y="140"/>
                </a:cubicBezTo>
                <a:cubicBezTo>
                  <a:pt x="41" y="141"/>
                  <a:pt x="80" y="141"/>
                  <a:pt x="80" y="143"/>
                </a:cubicBezTo>
                <a:cubicBezTo>
                  <a:pt x="80" y="143"/>
                  <a:pt x="62" y="145"/>
                  <a:pt x="60" y="145"/>
                </a:cubicBezTo>
                <a:cubicBezTo>
                  <a:pt x="52" y="146"/>
                  <a:pt x="19" y="151"/>
                  <a:pt x="9" y="157"/>
                </a:cubicBezTo>
                <a:cubicBezTo>
                  <a:pt x="6" y="159"/>
                  <a:pt x="5" y="162"/>
                  <a:pt x="6" y="163"/>
                </a:cubicBezTo>
                <a:cubicBezTo>
                  <a:pt x="7" y="164"/>
                  <a:pt x="7" y="164"/>
                  <a:pt x="8" y="164"/>
                </a:cubicBezTo>
                <a:cubicBezTo>
                  <a:pt x="11" y="165"/>
                  <a:pt x="18" y="166"/>
                  <a:pt x="28" y="166"/>
                </a:cubicBezTo>
                <a:cubicBezTo>
                  <a:pt x="41" y="166"/>
                  <a:pt x="58" y="167"/>
                  <a:pt x="70" y="169"/>
                </a:cubicBezTo>
                <a:cubicBezTo>
                  <a:pt x="67" y="170"/>
                  <a:pt x="65" y="170"/>
                  <a:pt x="62" y="171"/>
                </a:cubicBezTo>
                <a:cubicBezTo>
                  <a:pt x="43" y="173"/>
                  <a:pt x="17" y="178"/>
                  <a:pt x="6" y="184"/>
                </a:cubicBezTo>
                <a:cubicBezTo>
                  <a:pt x="6" y="184"/>
                  <a:pt x="6" y="184"/>
                  <a:pt x="6" y="184"/>
                </a:cubicBezTo>
                <a:cubicBezTo>
                  <a:pt x="4" y="185"/>
                  <a:pt x="4" y="187"/>
                  <a:pt x="5" y="188"/>
                </a:cubicBezTo>
                <a:cubicBezTo>
                  <a:pt x="6" y="190"/>
                  <a:pt x="7" y="190"/>
                  <a:pt x="8" y="190"/>
                </a:cubicBezTo>
                <a:cubicBezTo>
                  <a:pt x="14" y="191"/>
                  <a:pt x="25" y="192"/>
                  <a:pt x="38" y="193"/>
                </a:cubicBezTo>
                <a:cubicBezTo>
                  <a:pt x="41" y="194"/>
                  <a:pt x="45" y="194"/>
                  <a:pt x="49" y="194"/>
                </a:cubicBezTo>
                <a:cubicBezTo>
                  <a:pt x="53" y="195"/>
                  <a:pt x="57" y="195"/>
                  <a:pt x="60" y="195"/>
                </a:cubicBezTo>
                <a:cubicBezTo>
                  <a:pt x="62" y="195"/>
                  <a:pt x="65" y="195"/>
                  <a:pt x="67" y="196"/>
                </a:cubicBezTo>
                <a:cubicBezTo>
                  <a:pt x="55" y="198"/>
                  <a:pt x="38" y="200"/>
                  <a:pt x="25" y="202"/>
                </a:cubicBezTo>
                <a:cubicBezTo>
                  <a:pt x="20" y="203"/>
                  <a:pt x="12" y="203"/>
                  <a:pt x="9" y="204"/>
                </a:cubicBezTo>
                <a:cubicBezTo>
                  <a:pt x="6" y="205"/>
                  <a:pt x="6" y="207"/>
                  <a:pt x="6" y="208"/>
                </a:cubicBezTo>
                <a:cubicBezTo>
                  <a:pt x="7" y="212"/>
                  <a:pt x="20" y="212"/>
                  <a:pt x="23" y="212"/>
                </a:cubicBezTo>
                <a:cubicBezTo>
                  <a:pt x="37" y="213"/>
                  <a:pt x="59" y="214"/>
                  <a:pt x="70" y="218"/>
                </a:cubicBezTo>
                <a:cubicBezTo>
                  <a:pt x="63" y="219"/>
                  <a:pt x="56" y="220"/>
                  <a:pt x="48" y="221"/>
                </a:cubicBezTo>
                <a:cubicBezTo>
                  <a:pt x="37" y="222"/>
                  <a:pt x="24" y="222"/>
                  <a:pt x="9" y="223"/>
                </a:cubicBezTo>
                <a:cubicBezTo>
                  <a:pt x="7" y="223"/>
                  <a:pt x="6" y="225"/>
                  <a:pt x="6" y="226"/>
                </a:cubicBezTo>
                <a:cubicBezTo>
                  <a:pt x="6" y="228"/>
                  <a:pt x="8" y="230"/>
                  <a:pt x="9" y="229"/>
                </a:cubicBezTo>
                <a:cubicBezTo>
                  <a:pt x="25" y="229"/>
                  <a:pt x="38" y="228"/>
                  <a:pt x="49" y="227"/>
                </a:cubicBezTo>
                <a:cubicBezTo>
                  <a:pt x="60" y="226"/>
                  <a:pt x="70" y="224"/>
                  <a:pt x="79" y="222"/>
                </a:cubicBezTo>
                <a:cubicBezTo>
                  <a:pt x="79" y="222"/>
                  <a:pt x="80" y="222"/>
                  <a:pt x="80" y="221"/>
                </a:cubicBezTo>
                <a:cubicBezTo>
                  <a:pt x="82" y="220"/>
                  <a:pt x="82" y="218"/>
                  <a:pt x="81" y="217"/>
                </a:cubicBezTo>
                <a:cubicBezTo>
                  <a:pt x="80" y="216"/>
                  <a:pt x="78" y="214"/>
                  <a:pt x="75" y="213"/>
                </a:cubicBezTo>
                <a:cubicBezTo>
                  <a:pt x="64" y="209"/>
                  <a:pt x="42" y="207"/>
                  <a:pt x="39" y="207"/>
                </a:cubicBezTo>
                <a:cubicBezTo>
                  <a:pt x="45" y="206"/>
                  <a:pt x="81" y="201"/>
                  <a:pt x="84" y="197"/>
                </a:cubicBezTo>
                <a:cubicBezTo>
                  <a:pt x="85" y="196"/>
                  <a:pt x="84" y="193"/>
                  <a:pt x="82" y="192"/>
                </a:cubicBezTo>
                <a:cubicBezTo>
                  <a:pt x="77" y="190"/>
                  <a:pt x="66" y="189"/>
                  <a:pt x="60" y="189"/>
                </a:cubicBezTo>
                <a:cubicBezTo>
                  <a:pt x="57" y="188"/>
                  <a:pt x="53" y="188"/>
                  <a:pt x="50" y="188"/>
                </a:cubicBezTo>
                <a:cubicBezTo>
                  <a:pt x="47" y="188"/>
                  <a:pt x="42" y="187"/>
                  <a:pt x="38" y="187"/>
                </a:cubicBezTo>
                <a:cubicBezTo>
                  <a:pt x="31" y="186"/>
                  <a:pt x="24" y="186"/>
                  <a:pt x="19" y="186"/>
                </a:cubicBezTo>
                <a:cubicBezTo>
                  <a:pt x="31" y="182"/>
                  <a:pt x="49" y="179"/>
                  <a:pt x="63" y="177"/>
                </a:cubicBezTo>
                <a:cubicBezTo>
                  <a:pt x="66" y="176"/>
                  <a:pt x="81" y="175"/>
                  <a:pt x="83" y="173"/>
                </a:cubicBezTo>
                <a:cubicBezTo>
                  <a:pt x="92" y="161"/>
                  <a:pt x="32" y="160"/>
                  <a:pt x="28" y="159"/>
                </a:cubicBezTo>
                <a:cubicBezTo>
                  <a:pt x="25" y="159"/>
                  <a:pt x="23" y="159"/>
                  <a:pt x="20" y="159"/>
                </a:cubicBezTo>
                <a:cubicBezTo>
                  <a:pt x="31" y="156"/>
                  <a:pt x="49" y="153"/>
                  <a:pt x="61" y="151"/>
                </a:cubicBezTo>
                <a:cubicBezTo>
                  <a:pt x="67" y="150"/>
                  <a:pt x="72" y="149"/>
                  <a:pt x="75" y="149"/>
                </a:cubicBezTo>
                <a:cubicBezTo>
                  <a:pt x="84" y="147"/>
                  <a:pt x="87" y="144"/>
                  <a:pt x="87" y="141"/>
                </a:cubicBezTo>
                <a:cubicBezTo>
                  <a:pt x="85" y="136"/>
                  <a:pt x="54" y="135"/>
                  <a:pt x="31" y="134"/>
                </a:cubicBezTo>
                <a:cubicBezTo>
                  <a:pt x="33" y="134"/>
                  <a:pt x="35" y="133"/>
                  <a:pt x="36" y="133"/>
                </a:cubicBezTo>
                <a:cubicBezTo>
                  <a:pt x="41" y="132"/>
                  <a:pt x="84" y="123"/>
                  <a:pt x="85" y="119"/>
                </a:cubicBezTo>
                <a:cubicBezTo>
                  <a:pt x="86" y="118"/>
                  <a:pt x="85" y="116"/>
                  <a:pt x="83" y="115"/>
                </a:cubicBezTo>
                <a:cubicBezTo>
                  <a:pt x="80" y="114"/>
                  <a:pt x="64" y="112"/>
                  <a:pt x="50" y="112"/>
                </a:cubicBezTo>
                <a:cubicBezTo>
                  <a:pt x="42" y="112"/>
                  <a:pt x="32" y="112"/>
                  <a:pt x="24" y="112"/>
                </a:cubicBezTo>
                <a:cubicBezTo>
                  <a:pt x="31" y="109"/>
                  <a:pt x="39" y="106"/>
                  <a:pt x="46" y="103"/>
                </a:cubicBezTo>
                <a:cubicBezTo>
                  <a:pt x="52" y="101"/>
                  <a:pt x="87" y="89"/>
                  <a:pt x="89" y="83"/>
                </a:cubicBezTo>
                <a:cubicBezTo>
                  <a:pt x="92" y="75"/>
                  <a:pt x="46" y="85"/>
                  <a:pt x="36" y="87"/>
                </a:cubicBezTo>
                <a:cubicBezTo>
                  <a:pt x="35" y="87"/>
                  <a:pt x="35" y="87"/>
                  <a:pt x="35" y="87"/>
                </a:cubicBezTo>
                <a:cubicBezTo>
                  <a:pt x="42" y="83"/>
                  <a:pt x="50" y="79"/>
                  <a:pt x="57" y="75"/>
                </a:cubicBezTo>
                <a:cubicBezTo>
                  <a:pt x="73" y="66"/>
                  <a:pt x="88" y="56"/>
                  <a:pt x="91" y="52"/>
                </a:cubicBezTo>
                <a:cubicBezTo>
                  <a:pt x="91" y="51"/>
                  <a:pt x="92" y="50"/>
                  <a:pt x="91" y="49"/>
                </a:cubicBezTo>
                <a:cubicBezTo>
                  <a:pt x="91" y="47"/>
                  <a:pt x="89" y="46"/>
                  <a:pt x="87" y="47"/>
                </a:cubicBezTo>
                <a:cubicBezTo>
                  <a:pt x="69" y="51"/>
                  <a:pt x="51" y="57"/>
                  <a:pt x="33" y="61"/>
                </a:cubicBezTo>
                <a:cubicBezTo>
                  <a:pt x="37" y="59"/>
                  <a:pt x="42" y="56"/>
                  <a:pt x="47" y="53"/>
                </a:cubicBezTo>
                <a:cubicBezTo>
                  <a:pt x="57" y="46"/>
                  <a:pt x="68" y="39"/>
                  <a:pt x="77" y="32"/>
                </a:cubicBezTo>
                <a:cubicBezTo>
                  <a:pt x="83" y="28"/>
                  <a:pt x="90" y="22"/>
                  <a:pt x="96" y="17"/>
                </a:cubicBezTo>
                <a:cubicBezTo>
                  <a:pt x="101" y="13"/>
                  <a:pt x="105" y="9"/>
                  <a:pt x="108" y="6"/>
                </a:cubicBezTo>
                <a:cubicBezTo>
                  <a:pt x="108" y="6"/>
                  <a:pt x="108" y="6"/>
                  <a:pt x="108" y="6"/>
                </a:cubicBezTo>
                <a:cubicBezTo>
                  <a:pt x="109" y="6"/>
                  <a:pt x="110" y="4"/>
                  <a:pt x="110" y="2"/>
                </a:cubicBezTo>
                <a:cubicBezTo>
                  <a:pt x="109" y="0"/>
                  <a:pt x="107" y="0"/>
                  <a:pt x="106" y="0"/>
                </a:cubicBezTo>
                <a:cubicBezTo>
                  <a:pt x="106" y="0"/>
                  <a:pt x="106" y="0"/>
                  <a:pt x="106" y="0"/>
                </a:cubicBezTo>
                <a:cubicBezTo>
                  <a:pt x="102" y="1"/>
                  <a:pt x="86" y="8"/>
                  <a:pt x="69" y="14"/>
                </a:cubicBezTo>
                <a:cubicBezTo>
                  <a:pt x="53" y="21"/>
                  <a:pt x="36" y="28"/>
                  <a:pt x="30" y="30"/>
                </a:cubicBezTo>
                <a:lnTo>
                  <a:pt x="12" y="36"/>
                </a:lnTo>
                <a:close/>
              </a:path>
            </a:pathLst>
          </a:custGeom>
          <a:solidFill>
            <a:srgbClr val="34322F"/>
          </a:solidFill>
          <a:ln>
            <a:noFill/>
          </a:ln>
        </p:spPr>
        <p:txBody>
          <a:bodyPr vert="horz" wrap="square" lIns="91440" tIns="45720" rIns="91440" bIns="45720" numCol="1" anchor="t" anchorCtr="0" compatLnSpc="1"/>
          <a:lstStyle/>
          <a:p>
            <a:endParaRPr lang="zh-CN" altLang="en-US"/>
          </a:p>
        </p:txBody>
      </p:sp>
      <p:sp>
        <p:nvSpPr>
          <p:cNvPr id="78" name="Freeform 9"/>
          <p:cNvSpPr/>
          <p:nvPr/>
        </p:nvSpPr>
        <p:spPr bwMode="auto">
          <a:xfrm>
            <a:off x="3044534" y="2596197"/>
            <a:ext cx="711540" cy="153000"/>
          </a:xfrm>
          <a:custGeom>
            <a:avLst/>
            <a:gdLst>
              <a:gd name="T0" fmla="*/ 4 w 160"/>
              <a:gd name="T1" fmla="*/ 1 h 32"/>
              <a:gd name="T2" fmla="*/ 1 w 160"/>
              <a:gd name="T3" fmla="*/ 3 h 32"/>
              <a:gd name="T4" fmla="*/ 3 w 160"/>
              <a:gd name="T5" fmla="*/ 7 h 32"/>
              <a:gd name="T6" fmla="*/ 77 w 160"/>
              <a:gd name="T7" fmla="*/ 18 h 32"/>
              <a:gd name="T8" fmla="*/ 112 w 160"/>
              <a:gd name="T9" fmla="*/ 23 h 32"/>
              <a:gd name="T10" fmla="*/ 121 w 160"/>
              <a:gd name="T11" fmla="*/ 25 h 32"/>
              <a:gd name="T12" fmla="*/ 154 w 160"/>
              <a:gd name="T13" fmla="*/ 30 h 32"/>
              <a:gd name="T14" fmla="*/ 158 w 160"/>
              <a:gd name="T15" fmla="*/ 31 h 32"/>
              <a:gd name="T16" fmla="*/ 159 w 160"/>
              <a:gd name="T17" fmla="*/ 26 h 32"/>
              <a:gd name="T18" fmla="*/ 122 w 160"/>
              <a:gd name="T19" fmla="*/ 19 h 32"/>
              <a:gd name="T20" fmla="*/ 113 w 160"/>
              <a:gd name="T21" fmla="*/ 17 h 32"/>
              <a:gd name="T22" fmla="*/ 77 w 160"/>
              <a:gd name="T23" fmla="*/ 12 h 32"/>
              <a:gd name="T24" fmla="*/ 4 w 160"/>
              <a:gd name="T25"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32">
                <a:moveTo>
                  <a:pt x="4" y="1"/>
                </a:moveTo>
                <a:cubicBezTo>
                  <a:pt x="3" y="0"/>
                  <a:pt x="1" y="1"/>
                  <a:pt x="1" y="3"/>
                </a:cubicBezTo>
                <a:cubicBezTo>
                  <a:pt x="0" y="5"/>
                  <a:pt x="1" y="6"/>
                  <a:pt x="3" y="7"/>
                </a:cubicBezTo>
                <a:cubicBezTo>
                  <a:pt x="12" y="9"/>
                  <a:pt x="48" y="14"/>
                  <a:pt x="77" y="18"/>
                </a:cubicBezTo>
                <a:cubicBezTo>
                  <a:pt x="93" y="21"/>
                  <a:pt x="106" y="22"/>
                  <a:pt x="112" y="23"/>
                </a:cubicBezTo>
                <a:cubicBezTo>
                  <a:pt x="113" y="24"/>
                  <a:pt x="116" y="24"/>
                  <a:pt x="121" y="25"/>
                </a:cubicBezTo>
                <a:cubicBezTo>
                  <a:pt x="133" y="27"/>
                  <a:pt x="153" y="29"/>
                  <a:pt x="154" y="30"/>
                </a:cubicBezTo>
                <a:cubicBezTo>
                  <a:pt x="155" y="31"/>
                  <a:pt x="157" y="32"/>
                  <a:pt x="158" y="31"/>
                </a:cubicBezTo>
                <a:cubicBezTo>
                  <a:pt x="160" y="30"/>
                  <a:pt x="160" y="28"/>
                  <a:pt x="159" y="26"/>
                </a:cubicBezTo>
                <a:cubicBezTo>
                  <a:pt x="158" y="25"/>
                  <a:pt x="136" y="21"/>
                  <a:pt x="122" y="19"/>
                </a:cubicBezTo>
                <a:cubicBezTo>
                  <a:pt x="118" y="18"/>
                  <a:pt x="115" y="17"/>
                  <a:pt x="113" y="17"/>
                </a:cubicBezTo>
                <a:cubicBezTo>
                  <a:pt x="108" y="16"/>
                  <a:pt x="94" y="14"/>
                  <a:pt x="77" y="12"/>
                </a:cubicBezTo>
                <a:cubicBezTo>
                  <a:pt x="49" y="8"/>
                  <a:pt x="13" y="3"/>
                  <a:pt x="4" y="1"/>
                </a:cubicBezTo>
                <a:close/>
              </a:path>
            </a:pathLst>
          </a:custGeom>
          <a:solidFill>
            <a:srgbClr val="34322F"/>
          </a:solidFill>
          <a:ln>
            <a:noFill/>
          </a:ln>
        </p:spPr>
        <p:txBody>
          <a:bodyPr vert="horz" wrap="square" lIns="91440" tIns="45720" rIns="91440" bIns="45720" numCol="1" anchor="t" anchorCtr="0" compatLnSpc="1"/>
          <a:lstStyle/>
          <a:p>
            <a:endParaRPr lang="zh-CN" altLang="en-US"/>
          </a:p>
        </p:txBody>
      </p:sp>
      <p:sp>
        <p:nvSpPr>
          <p:cNvPr id="120" name="Freeform 13"/>
          <p:cNvSpPr/>
          <p:nvPr/>
        </p:nvSpPr>
        <p:spPr bwMode="auto">
          <a:xfrm>
            <a:off x="3573581" y="2749197"/>
            <a:ext cx="184337" cy="871914"/>
          </a:xfrm>
          <a:custGeom>
            <a:avLst/>
            <a:gdLst>
              <a:gd name="T0" fmla="*/ 38 w 39"/>
              <a:gd name="T1" fmla="*/ 4 h 197"/>
              <a:gd name="T2" fmla="*/ 36 w 39"/>
              <a:gd name="T3" fmla="*/ 1 h 197"/>
              <a:gd name="T4" fmla="*/ 32 w 39"/>
              <a:gd name="T5" fmla="*/ 3 h 197"/>
              <a:gd name="T6" fmla="*/ 24 w 39"/>
              <a:gd name="T7" fmla="*/ 44 h 197"/>
              <a:gd name="T8" fmla="*/ 0 w 39"/>
              <a:gd name="T9" fmla="*/ 193 h 197"/>
              <a:gd name="T10" fmla="*/ 3 w 39"/>
              <a:gd name="T11" fmla="*/ 197 h 197"/>
              <a:gd name="T12" fmla="*/ 6 w 39"/>
              <a:gd name="T13" fmla="*/ 194 h 197"/>
              <a:gd name="T14" fmla="*/ 31 w 39"/>
              <a:gd name="T15" fmla="*/ 45 h 197"/>
              <a:gd name="T16" fmla="*/ 38 w 39"/>
              <a:gd name="T17" fmla="*/ 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97">
                <a:moveTo>
                  <a:pt x="38" y="4"/>
                </a:moveTo>
                <a:cubicBezTo>
                  <a:pt x="39" y="3"/>
                  <a:pt x="38" y="1"/>
                  <a:pt x="36" y="1"/>
                </a:cubicBezTo>
                <a:cubicBezTo>
                  <a:pt x="34" y="0"/>
                  <a:pt x="32" y="1"/>
                  <a:pt x="32" y="3"/>
                </a:cubicBezTo>
                <a:cubicBezTo>
                  <a:pt x="30" y="16"/>
                  <a:pt x="27" y="30"/>
                  <a:pt x="24" y="44"/>
                </a:cubicBezTo>
                <a:cubicBezTo>
                  <a:pt x="14" y="96"/>
                  <a:pt x="5" y="144"/>
                  <a:pt x="0" y="193"/>
                </a:cubicBezTo>
                <a:cubicBezTo>
                  <a:pt x="0" y="195"/>
                  <a:pt x="1" y="196"/>
                  <a:pt x="3" y="197"/>
                </a:cubicBezTo>
                <a:cubicBezTo>
                  <a:pt x="4" y="197"/>
                  <a:pt x="6" y="196"/>
                  <a:pt x="6" y="194"/>
                </a:cubicBezTo>
                <a:cubicBezTo>
                  <a:pt x="12" y="145"/>
                  <a:pt x="21" y="97"/>
                  <a:pt x="31" y="45"/>
                </a:cubicBezTo>
                <a:cubicBezTo>
                  <a:pt x="33" y="33"/>
                  <a:pt x="36" y="19"/>
                  <a:pt x="38" y="4"/>
                </a:cubicBezTo>
                <a:close/>
              </a:path>
            </a:pathLst>
          </a:custGeom>
          <a:solidFill>
            <a:srgbClr val="34322F"/>
          </a:solidFill>
          <a:ln>
            <a:noFill/>
          </a:ln>
        </p:spPr>
        <p:txBody>
          <a:bodyPr vert="horz" wrap="square" lIns="91440" tIns="45720" rIns="91440" bIns="45720" numCol="1" anchor="t" anchorCtr="0" compatLnSpc="1"/>
          <a:lstStyle/>
          <a:p>
            <a:endParaRPr lang="zh-CN" altLang="en-US"/>
          </a:p>
        </p:txBody>
      </p:sp>
      <p:sp>
        <p:nvSpPr>
          <p:cNvPr id="121" name="Freeform 5"/>
          <p:cNvSpPr/>
          <p:nvPr/>
        </p:nvSpPr>
        <p:spPr bwMode="auto">
          <a:xfrm>
            <a:off x="2779547" y="3277452"/>
            <a:ext cx="494023" cy="1013853"/>
          </a:xfrm>
          <a:custGeom>
            <a:avLst/>
            <a:gdLst>
              <a:gd name="T0" fmla="*/ 10 w 110"/>
              <a:gd name="T1" fmla="*/ 41 h 230"/>
              <a:gd name="T2" fmla="*/ 32 w 110"/>
              <a:gd name="T3" fmla="*/ 36 h 230"/>
              <a:gd name="T4" fmla="*/ 92 w 110"/>
              <a:gd name="T5" fmla="*/ 12 h 230"/>
              <a:gd name="T6" fmla="*/ 43 w 110"/>
              <a:gd name="T7" fmla="*/ 47 h 230"/>
              <a:gd name="T8" fmla="*/ 11 w 110"/>
              <a:gd name="T9" fmla="*/ 67 h 230"/>
              <a:gd name="T10" fmla="*/ 11 w 110"/>
              <a:gd name="T11" fmla="*/ 74 h 230"/>
              <a:gd name="T12" fmla="*/ 75 w 110"/>
              <a:gd name="T13" fmla="*/ 57 h 230"/>
              <a:gd name="T14" fmla="*/ 11 w 110"/>
              <a:gd name="T15" fmla="*/ 91 h 230"/>
              <a:gd name="T16" fmla="*/ 37 w 110"/>
              <a:gd name="T17" fmla="*/ 93 h 230"/>
              <a:gd name="T18" fmla="*/ 44 w 110"/>
              <a:gd name="T19" fmla="*/ 97 h 230"/>
              <a:gd name="T20" fmla="*/ 8 w 110"/>
              <a:gd name="T21" fmla="*/ 120 h 230"/>
              <a:gd name="T22" fmla="*/ 66 w 110"/>
              <a:gd name="T23" fmla="*/ 119 h 230"/>
              <a:gd name="T24" fmla="*/ 7 w 110"/>
              <a:gd name="T25" fmla="*/ 134 h 230"/>
              <a:gd name="T26" fmla="*/ 6 w 110"/>
              <a:gd name="T27" fmla="*/ 139 h 230"/>
              <a:gd name="T28" fmla="*/ 21 w 110"/>
              <a:gd name="T29" fmla="*/ 140 h 230"/>
              <a:gd name="T30" fmla="*/ 60 w 110"/>
              <a:gd name="T31" fmla="*/ 145 h 230"/>
              <a:gd name="T32" fmla="*/ 6 w 110"/>
              <a:gd name="T33" fmla="*/ 163 h 230"/>
              <a:gd name="T34" fmla="*/ 28 w 110"/>
              <a:gd name="T35" fmla="*/ 166 h 230"/>
              <a:gd name="T36" fmla="*/ 62 w 110"/>
              <a:gd name="T37" fmla="*/ 171 h 230"/>
              <a:gd name="T38" fmla="*/ 6 w 110"/>
              <a:gd name="T39" fmla="*/ 184 h 230"/>
              <a:gd name="T40" fmla="*/ 8 w 110"/>
              <a:gd name="T41" fmla="*/ 190 h 230"/>
              <a:gd name="T42" fmla="*/ 49 w 110"/>
              <a:gd name="T43" fmla="*/ 194 h 230"/>
              <a:gd name="T44" fmla="*/ 67 w 110"/>
              <a:gd name="T45" fmla="*/ 196 h 230"/>
              <a:gd name="T46" fmla="*/ 9 w 110"/>
              <a:gd name="T47" fmla="*/ 204 h 230"/>
              <a:gd name="T48" fmla="*/ 23 w 110"/>
              <a:gd name="T49" fmla="*/ 212 h 230"/>
              <a:gd name="T50" fmla="*/ 48 w 110"/>
              <a:gd name="T51" fmla="*/ 221 h 230"/>
              <a:gd name="T52" fmla="*/ 6 w 110"/>
              <a:gd name="T53" fmla="*/ 226 h 230"/>
              <a:gd name="T54" fmla="*/ 49 w 110"/>
              <a:gd name="T55" fmla="*/ 227 h 230"/>
              <a:gd name="T56" fmla="*/ 80 w 110"/>
              <a:gd name="T57" fmla="*/ 221 h 230"/>
              <a:gd name="T58" fmla="*/ 75 w 110"/>
              <a:gd name="T59" fmla="*/ 213 h 230"/>
              <a:gd name="T60" fmla="*/ 84 w 110"/>
              <a:gd name="T61" fmla="*/ 197 h 230"/>
              <a:gd name="T62" fmla="*/ 60 w 110"/>
              <a:gd name="T63" fmla="*/ 189 h 230"/>
              <a:gd name="T64" fmla="*/ 38 w 110"/>
              <a:gd name="T65" fmla="*/ 187 h 230"/>
              <a:gd name="T66" fmla="*/ 63 w 110"/>
              <a:gd name="T67" fmla="*/ 177 h 230"/>
              <a:gd name="T68" fmla="*/ 28 w 110"/>
              <a:gd name="T69" fmla="*/ 159 h 230"/>
              <a:gd name="T70" fmla="*/ 61 w 110"/>
              <a:gd name="T71" fmla="*/ 151 h 230"/>
              <a:gd name="T72" fmla="*/ 87 w 110"/>
              <a:gd name="T73" fmla="*/ 141 h 230"/>
              <a:gd name="T74" fmla="*/ 36 w 110"/>
              <a:gd name="T75" fmla="*/ 133 h 230"/>
              <a:gd name="T76" fmla="*/ 83 w 110"/>
              <a:gd name="T77" fmla="*/ 115 h 230"/>
              <a:gd name="T78" fmla="*/ 24 w 110"/>
              <a:gd name="T79" fmla="*/ 112 h 230"/>
              <a:gd name="T80" fmla="*/ 89 w 110"/>
              <a:gd name="T81" fmla="*/ 83 h 230"/>
              <a:gd name="T82" fmla="*/ 35 w 110"/>
              <a:gd name="T83" fmla="*/ 87 h 230"/>
              <a:gd name="T84" fmla="*/ 91 w 110"/>
              <a:gd name="T85" fmla="*/ 52 h 230"/>
              <a:gd name="T86" fmla="*/ 87 w 110"/>
              <a:gd name="T87" fmla="*/ 47 h 230"/>
              <a:gd name="T88" fmla="*/ 47 w 110"/>
              <a:gd name="T89" fmla="*/ 53 h 230"/>
              <a:gd name="T90" fmla="*/ 96 w 110"/>
              <a:gd name="T91" fmla="*/ 17 h 230"/>
              <a:gd name="T92" fmla="*/ 108 w 110"/>
              <a:gd name="T93" fmla="*/ 6 h 230"/>
              <a:gd name="T94" fmla="*/ 106 w 110"/>
              <a:gd name="T95" fmla="*/ 0 h 230"/>
              <a:gd name="T96" fmla="*/ 69 w 110"/>
              <a:gd name="T97" fmla="*/ 14 h 230"/>
              <a:gd name="T98" fmla="*/ 12 w 110"/>
              <a:gd name="T99" fmla="*/ 3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0" h="230">
                <a:moveTo>
                  <a:pt x="12" y="36"/>
                </a:moveTo>
                <a:cubicBezTo>
                  <a:pt x="11" y="37"/>
                  <a:pt x="10" y="39"/>
                  <a:pt x="10" y="41"/>
                </a:cubicBezTo>
                <a:cubicBezTo>
                  <a:pt x="11" y="42"/>
                  <a:pt x="13" y="43"/>
                  <a:pt x="14" y="42"/>
                </a:cubicBezTo>
                <a:cubicBezTo>
                  <a:pt x="32" y="36"/>
                  <a:pt x="32" y="36"/>
                  <a:pt x="32" y="36"/>
                </a:cubicBezTo>
                <a:cubicBezTo>
                  <a:pt x="38" y="34"/>
                  <a:pt x="55" y="27"/>
                  <a:pt x="72" y="20"/>
                </a:cubicBezTo>
                <a:cubicBezTo>
                  <a:pt x="79" y="18"/>
                  <a:pt x="86" y="15"/>
                  <a:pt x="92" y="12"/>
                </a:cubicBezTo>
                <a:cubicBezTo>
                  <a:pt x="86" y="18"/>
                  <a:pt x="79" y="23"/>
                  <a:pt x="74" y="27"/>
                </a:cubicBezTo>
                <a:cubicBezTo>
                  <a:pt x="65" y="33"/>
                  <a:pt x="54" y="40"/>
                  <a:pt x="43" y="47"/>
                </a:cubicBezTo>
                <a:cubicBezTo>
                  <a:pt x="29" y="57"/>
                  <a:pt x="16" y="65"/>
                  <a:pt x="13" y="67"/>
                </a:cubicBezTo>
                <a:cubicBezTo>
                  <a:pt x="11" y="67"/>
                  <a:pt x="11" y="67"/>
                  <a:pt x="11" y="67"/>
                </a:cubicBezTo>
                <a:cubicBezTo>
                  <a:pt x="9" y="68"/>
                  <a:pt x="8" y="69"/>
                  <a:pt x="8" y="70"/>
                </a:cubicBezTo>
                <a:cubicBezTo>
                  <a:pt x="8" y="72"/>
                  <a:pt x="9" y="74"/>
                  <a:pt x="11" y="74"/>
                </a:cubicBezTo>
                <a:cubicBezTo>
                  <a:pt x="11" y="74"/>
                  <a:pt x="14" y="73"/>
                  <a:pt x="14" y="73"/>
                </a:cubicBezTo>
                <a:cubicBezTo>
                  <a:pt x="23" y="71"/>
                  <a:pt x="55" y="62"/>
                  <a:pt x="75" y="57"/>
                </a:cubicBezTo>
                <a:cubicBezTo>
                  <a:pt x="69" y="60"/>
                  <a:pt x="62" y="65"/>
                  <a:pt x="54" y="69"/>
                </a:cubicBezTo>
                <a:cubicBezTo>
                  <a:pt x="35" y="80"/>
                  <a:pt x="14" y="91"/>
                  <a:pt x="11" y="91"/>
                </a:cubicBezTo>
                <a:cubicBezTo>
                  <a:pt x="11" y="97"/>
                  <a:pt x="11" y="97"/>
                  <a:pt x="11" y="97"/>
                </a:cubicBezTo>
                <a:cubicBezTo>
                  <a:pt x="13" y="97"/>
                  <a:pt x="24" y="95"/>
                  <a:pt x="37" y="93"/>
                </a:cubicBezTo>
                <a:cubicBezTo>
                  <a:pt x="48" y="91"/>
                  <a:pt x="61" y="89"/>
                  <a:pt x="70" y="87"/>
                </a:cubicBezTo>
                <a:cubicBezTo>
                  <a:pt x="63" y="90"/>
                  <a:pt x="53" y="94"/>
                  <a:pt x="44" y="97"/>
                </a:cubicBezTo>
                <a:cubicBezTo>
                  <a:pt x="39" y="99"/>
                  <a:pt x="0" y="111"/>
                  <a:pt x="5" y="118"/>
                </a:cubicBezTo>
                <a:cubicBezTo>
                  <a:pt x="5" y="119"/>
                  <a:pt x="7" y="120"/>
                  <a:pt x="8" y="120"/>
                </a:cubicBezTo>
                <a:cubicBezTo>
                  <a:pt x="15" y="118"/>
                  <a:pt x="33" y="118"/>
                  <a:pt x="50" y="118"/>
                </a:cubicBezTo>
                <a:cubicBezTo>
                  <a:pt x="56" y="118"/>
                  <a:pt x="61" y="119"/>
                  <a:pt x="66" y="119"/>
                </a:cubicBezTo>
                <a:cubicBezTo>
                  <a:pt x="56" y="121"/>
                  <a:pt x="45" y="124"/>
                  <a:pt x="35" y="127"/>
                </a:cubicBezTo>
                <a:cubicBezTo>
                  <a:pt x="21" y="130"/>
                  <a:pt x="9" y="133"/>
                  <a:pt x="7" y="134"/>
                </a:cubicBezTo>
                <a:cubicBezTo>
                  <a:pt x="7" y="134"/>
                  <a:pt x="7" y="134"/>
                  <a:pt x="7" y="134"/>
                </a:cubicBezTo>
                <a:cubicBezTo>
                  <a:pt x="6" y="135"/>
                  <a:pt x="5" y="137"/>
                  <a:pt x="6" y="139"/>
                </a:cubicBezTo>
                <a:cubicBezTo>
                  <a:pt x="7" y="140"/>
                  <a:pt x="8" y="140"/>
                  <a:pt x="10" y="140"/>
                </a:cubicBezTo>
                <a:cubicBezTo>
                  <a:pt x="12" y="140"/>
                  <a:pt x="16" y="140"/>
                  <a:pt x="21" y="140"/>
                </a:cubicBezTo>
                <a:cubicBezTo>
                  <a:pt x="41" y="141"/>
                  <a:pt x="80" y="141"/>
                  <a:pt x="80" y="143"/>
                </a:cubicBezTo>
                <a:cubicBezTo>
                  <a:pt x="80" y="143"/>
                  <a:pt x="62" y="145"/>
                  <a:pt x="60" y="145"/>
                </a:cubicBezTo>
                <a:cubicBezTo>
                  <a:pt x="52" y="146"/>
                  <a:pt x="19" y="151"/>
                  <a:pt x="9" y="157"/>
                </a:cubicBezTo>
                <a:cubicBezTo>
                  <a:pt x="6" y="159"/>
                  <a:pt x="5" y="162"/>
                  <a:pt x="6" y="163"/>
                </a:cubicBezTo>
                <a:cubicBezTo>
                  <a:pt x="7" y="164"/>
                  <a:pt x="7" y="164"/>
                  <a:pt x="8" y="164"/>
                </a:cubicBezTo>
                <a:cubicBezTo>
                  <a:pt x="11" y="165"/>
                  <a:pt x="18" y="166"/>
                  <a:pt x="28" y="166"/>
                </a:cubicBezTo>
                <a:cubicBezTo>
                  <a:pt x="41" y="166"/>
                  <a:pt x="58" y="167"/>
                  <a:pt x="70" y="169"/>
                </a:cubicBezTo>
                <a:cubicBezTo>
                  <a:pt x="67" y="170"/>
                  <a:pt x="65" y="170"/>
                  <a:pt x="62" y="171"/>
                </a:cubicBezTo>
                <a:cubicBezTo>
                  <a:pt x="43" y="173"/>
                  <a:pt x="17" y="178"/>
                  <a:pt x="6" y="184"/>
                </a:cubicBezTo>
                <a:cubicBezTo>
                  <a:pt x="6" y="184"/>
                  <a:pt x="6" y="184"/>
                  <a:pt x="6" y="184"/>
                </a:cubicBezTo>
                <a:cubicBezTo>
                  <a:pt x="4" y="185"/>
                  <a:pt x="4" y="187"/>
                  <a:pt x="5" y="188"/>
                </a:cubicBezTo>
                <a:cubicBezTo>
                  <a:pt x="6" y="190"/>
                  <a:pt x="7" y="190"/>
                  <a:pt x="8" y="190"/>
                </a:cubicBezTo>
                <a:cubicBezTo>
                  <a:pt x="14" y="191"/>
                  <a:pt x="25" y="192"/>
                  <a:pt x="38" y="193"/>
                </a:cubicBezTo>
                <a:cubicBezTo>
                  <a:pt x="41" y="194"/>
                  <a:pt x="45" y="194"/>
                  <a:pt x="49" y="194"/>
                </a:cubicBezTo>
                <a:cubicBezTo>
                  <a:pt x="53" y="195"/>
                  <a:pt x="57" y="195"/>
                  <a:pt x="60" y="195"/>
                </a:cubicBezTo>
                <a:cubicBezTo>
                  <a:pt x="62" y="195"/>
                  <a:pt x="65" y="195"/>
                  <a:pt x="67" y="196"/>
                </a:cubicBezTo>
                <a:cubicBezTo>
                  <a:pt x="55" y="198"/>
                  <a:pt x="38" y="200"/>
                  <a:pt x="25" y="202"/>
                </a:cubicBezTo>
                <a:cubicBezTo>
                  <a:pt x="20" y="203"/>
                  <a:pt x="12" y="203"/>
                  <a:pt x="9" y="204"/>
                </a:cubicBezTo>
                <a:cubicBezTo>
                  <a:pt x="6" y="205"/>
                  <a:pt x="6" y="207"/>
                  <a:pt x="6" y="208"/>
                </a:cubicBezTo>
                <a:cubicBezTo>
                  <a:pt x="7" y="212"/>
                  <a:pt x="20" y="212"/>
                  <a:pt x="23" y="212"/>
                </a:cubicBezTo>
                <a:cubicBezTo>
                  <a:pt x="37" y="213"/>
                  <a:pt x="59" y="214"/>
                  <a:pt x="70" y="218"/>
                </a:cubicBezTo>
                <a:cubicBezTo>
                  <a:pt x="63" y="219"/>
                  <a:pt x="56" y="220"/>
                  <a:pt x="48" y="221"/>
                </a:cubicBezTo>
                <a:cubicBezTo>
                  <a:pt x="37" y="222"/>
                  <a:pt x="24" y="222"/>
                  <a:pt x="9" y="223"/>
                </a:cubicBezTo>
                <a:cubicBezTo>
                  <a:pt x="7" y="223"/>
                  <a:pt x="6" y="225"/>
                  <a:pt x="6" y="226"/>
                </a:cubicBezTo>
                <a:cubicBezTo>
                  <a:pt x="6" y="228"/>
                  <a:pt x="8" y="230"/>
                  <a:pt x="9" y="229"/>
                </a:cubicBezTo>
                <a:cubicBezTo>
                  <a:pt x="25" y="229"/>
                  <a:pt x="38" y="228"/>
                  <a:pt x="49" y="227"/>
                </a:cubicBezTo>
                <a:cubicBezTo>
                  <a:pt x="60" y="226"/>
                  <a:pt x="70" y="224"/>
                  <a:pt x="79" y="222"/>
                </a:cubicBezTo>
                <a:cubicBezTo>
                  <a:pt x="79" y="222"/>
                  <a:pt x="80" y="222"/>
                  <a:pt x="80" y="221"/>
                </a:cubicBezTo>
                <a:cubicBezTo>
                  <a:pt x="82" y="220"/>
                  <a:pt x="82" y="218"/>
                  <a:pt x="81" y="217"/>
                </a:cubicBezTo>
                <a:cubicBezTo>
                  <a:pt x="80" y="216"/>
                  <a:pt x="78" y="214"/>
                  <a:pt x="75" y="213"/>
                </a:cubicBezTo>
                <a:cubicBezTo>
                  <a:pt x="64" y="209"/>
                  <a:pt x="42" y="207"/>
                  <a:pt x="39" y="207"/>
                </a:cubicBezTo>
                <a:cubicBezTo>
                  <a:pt x="45" y="206"/>
                  <a:pt x="81" y="201"/>
                  <a:pt x="84" y="197"/>
                </a:cubicBezTo>
                <a:cubicBezTo>
                  <a:pt x="85" y="196"/>
                  <a:pt x="84" y="193"/>
                  <a:pt x="82" y="192"/>
                </a:cubicBezTo>
                <a:cubicBezTo>
                  <a:pt x="77" y="190"/>
                  <a:pt x="66" y="189"/>
                  <a:pt x="60" y="189"/>
                </a:cubicBezTo>
                <a:cubicBezTo>
                  <a:pt x="57" y="188"/>
                  <a:pt x="53" y="188"/>
                  <a:pt x="50" y="188"/>
                </a:cubicBezTo>
                <a:cubicBezTo>
                  <a:pt x="47" y="188"/>
                  <a:pt x="42" y="187"/>
                  <a:pt x="38" y="187"/>
                </a:cubicBezTo>
                <a:cubicBezTo>
                  <a:pt x="31" y="186"/>
                  <a:pt x="24" y="186"/>
                  <a:pt x="19" y="186"/>
                </a:cubicBezTo>
                <a:cubicBezTo>
                  <a:pt x="31" y="182"/>
                  <a:pt x="49" y="179"/>
                  <a:pt x="63" y="177"/>
                </a:cubicBezTo>
                <a:cubicBezTo>
                  <a:pt x="66" y="176"/>
                  <a:pt x="81" y="175"/>
                  <a:pt x="83" y="173"/>
                </a:cubicBezTo>
                <a:cubicBezTo>
                  <a:pt x="92" y="161"/>
                  <a:pt x="32" y="160"/>
                  <a:pt x="28" y="159"/>
                </a:cubicBezTo>
                <a:cubicBezTo>
                  <a:pt x="25" y="159"/>
                  <a:pt x="23" y="159"/>
                  <a:pt x="20" y="159"/>
                </a:cubicBezTo>
                <a:cubicBezTo>
                  <a:pt x="31" y="156"/>
                  <a:pt x="49" y="153"/>
                  <a:pt x="61" y="151"/>
                </a:cubicBezTo>
                <a:cubicBezTo>
                  <a:pt x="67" y="150"/>
                  <a:pt x="72" y="149"/>
                  <a:pt x="75" y="149"/>
                </a:cubicBezTo>
                <a:cubicBezTo>
                  <a:pt x="84" y="147"/>
                  <a:pt x="87" y="144"/>
                  <a:pt x="87" y="141"/>
                </a:cubicBezTo>
                <a:cubicBezTo>
                  <a:pt x="85" y="136"/>
                  <a:pt x="54" y="135"/>
                  <a:pt x="31" y="134"/>
                </a:cubicBezTo>
                <a:cubicBezTo>
                  <a:pt x="33" y="134"/>
                  <a:pt x="35" y="133"/>
                  <a:pt x="36" y="133"/>
                </a:cubicBezTo>
                <a:cubicBezTo>
                  <a:pt x="41" y="132"/>
                  <a:pt x="84" y="123"/>
                  <a:pt x="85" y="119"/>
                </a:cubicBezTo>
                <a:cubicBezTo>
                  <a:pt x="86" y="118"/>
                  <a:pt x="85" y="116"/>
                  <a:pt x="83" y="115"/>
                </a:cubicBezTo>
                <a:cubicBezTo>
                  <a:pt x="80" y="114"/>
                  <a:pt x="64" y="112"/>
                  <a:pt x="50" y="112"/>
                </a:cubicBezTo>
                <a:cubicBezTo>
                  <a:pt x="42" y="112"/>
                  <a:pt x="32" y="112"/>
                  <a:pt x="24" y="112"/>
                </a:cubicBezTo>
                <a:cubicBezTo>
                  <a:pt x="31" y="109"/>
                  <a:pt x="39" y="106"/>
                  <a:pt x="46" y="103"/>
                </a:cubicBezTo>
                <a:cubicBezTo>
                  <a:pt x="52" y="101"/>
                  <a:pt x="87" y="89"/>
                  <a:pt x="89" y="83"/>
                </a:cubicBezTo>
                <a:cubicBezTo>
                  <a:pt x="92" y="75"/>
                  <a:pt x="46" y="85"/>
                  <a:pt x="36" y="87"/>
                </a:cubicBezTo>
                <a:cubicBezTo>
                  <a:pt x="35" y="87"/>
                  <a:pt x="35" y="87"/>
                  <a:pt x="35" y="87"/>
                </a:cubicBezTo>
                <a:cubicBezTo>
                  <a:pt x="42" y="83"/>
                  <a:pt x="50" y="79"/>
                  <a:pt x="57" y="75"/>
                </a:cubicBezTo>
                <a:cubicBezTo>
                  <a:pt x="73" y="66"/>
                  <a:pt x="88" y="56"/>
                  <a:pt x="91" y="52"/>
                </a:cubicBezTo>
                <a:cubicBezTo>
                  <a:pt x="91" y="51"/>
                  <a:pt x="92" y="50"/>
                  <a:pt x="91" y="49"/>
                </a:cubicBezTo>
                <a:cubicBezTo>
                  <a:pt x="91" y="47"/>
                  <a:pt x="89" y="46"/>
                  <a:pt x="87" y="47"/>
                </a:cubicBezTo>
                <a:cubicBezTo>
                  <a:pt x="69" y="51"/>
                  <a:pt x="51" y="57"/>
                  <a:pt x="33" y="61"/>
                </a:cubicBezTo>
                <a:cubicBezTo>
                  <a:pt x="37" y="59"/>
                  <a:pt x="42" y="56"/>
                  <a:pt x="47" y="53"/>
                </a:cubicBezTo>
                <a:cubicBezTo>
                  <a:pt x="57" y="46"/>
                  <a:pt x="68" y="39"/>
                  <a:pt x="77" y="32"/>
                </a:cubicBezTo>
                <a:cubicBezTo>
                  <a:pt x="83" y="28"/>
                  <a:pt x="90" y="22"/>
                  <a:pt x="96" y="17"/>
                </a:cubicBezTo>
                <a:cubicBezTo>
                  <a:pt x="101" y="13"/>
                  <a:pt x="105" y="9"/>
                  <a:pt x="108" y="6"/>
                </a:cubicBezTo>
                <a:cubicBezTo>
                  <a:pt x="108" y="6"/>
                  <a:pt x="108" y="6"/>
                  <a:pt x="108" y="6"/>
                </a:cubicBezTo>
                <a:cubicBezTo>
                  <a:pt x="109" y="6"/>
                  <a:pt x="110" y="4"/>
                  <a:pt x="110" y="2"/>
                </a:cubicBezTo>
                <a:cubicBezTo>
                  <a:pt x="109" y="0"/>
                  <a:pt x="107" y="0"/>
                  <a:pt x="106" y="0"/>
                </a:cubicBezTo>
                <a:cubicBezTo>
                  <a:pt x="106" y="0"/>
                  <a:pt x="106" y="0"/>
                  <a:pt x="106" y="0"/>
                </a:cubicBezTo>
                <a:cubicBezTo>
                  <a:pt x="102" y="1"/>
                  <a:pt x="86" y="8"/>
                  <a:pt x="69" y="14"/>
                </a:cubicBezTo>
                <a:cubicBezTo>
                  <a:pt x="53" y="21"/>
                  <a:pt x="36" y="28"/>
                  <a:pt x="30" y="30"/>
                </a:cubicBezTo>
                <a:lnTo>
                  <a:pt x="12" y="36"/>
                </a:lnTo>
                <a:close/>
              </a:path>
            </a:pathLst>
          </a:custGeom>
          <a:solidFill>
            <a:srgbClr val="34322F"/>
          </a:solidFill>
          <a:ln>
            <a:noFill/>
          </a:ln>
        </p:spPr>
        <p:txBody>
          <a:bodyPr vert="horz" wrap="square" lIns="91440" tIns="45720" rIns="91440" bIns="45720" numCol="1" anchor="t" anchorCtr="0" compatLnSpc="1"/>
          <a:lstStyle/>
          <a:p>
            <a:endParaRPr lang="zh-CN" altLang="en-US"/>
          </a:p>
        </p:txBody>
      </p:sp>
      <p:sp>
        <p:nvSpPr>
          <p:cNvPr id="122" name="Freeform 25"/>
          <p:cNvSpPr/>
          <p:nvPr/>
        </p:nvSpPr>
        <p:spPr bwMode="auto">
          <a:xfrm rot="834752">
            <a:off x="2863653" y="2603678"/>
            <a:ext cx="440566" cy="768686"/>
          </a:xfrm>
          <a:custGeom>
            <a:avLst/>
            <a:gdLst>
              <a:gd name="T0" fmla="*/ 93 w 99"/>
              <a:gd name="T1" fmla="*/ 1 h 173"/>
              <a:gd name="T2" fmla="*/ 82 w 99"/>
              <a:gd name="T3" fmla="*/ 7 h 173"/>
              <a:gd name="T4" fmla="*/ 15 w 99"/>
              <a:gd name="T5" fmla="*/ 63 h 173"/>
              <a:gd name="T6" fmla="*/ 4 w 99"/>
              <a:gd name="T7" fmla="*/ 85 h 173"/>
              <a:gd name="T8" fmla="*/ 4 w 99"/>
              <a:gd name="T9" fmla="*/ 88 h 173"/>
              <a:gd name="T10" fmla="*/ 70 w 99"/>
              <a:gd name="T11" fmla="*/ 53 h 173"/>
              <a:gd name="T12" fmla="*/ 70 w 99"/>
              <a:gd name="T13" fmla="*/ 53 h 173"/>
              <a:gd name="T14" fmla="*/ 12 w 99"/>
              <a:gd name="T15" fmla="*/ 95 h 173"/>
              <a:gd name="T16" fmla="*/ 0 w 99"/>
              <a:gd name="T17" fmla="*/ 108 h 173"/>
              <a:gd name="T18" fmla="*/ 5 w 99"/>
              <a:gd name="T19" fmla="*/ 111 h 173"/>
              <a:gd name="T20" fmla="*/ 80 w 99"/>
              <a:gd name="T21" fmla="*/ 79 h 173"/>
              <a:gd name="T22" fmla="*/ 16 w 99"/>
              <a:gd name="T23" fmla="*/ 127 h 173"/>
              <a:gd name="T24" fmla="*/ 2 w 99"/>
              <a:gd name="T25" fmla="*/ 139 h 173"/>
              <a:gd name="T26" fmla="*/ 2 w 99"/>
              <a:gd name="T27" fmla="*/ 143 h 173"/>
              <a:gd name="T28" fmla="*/ 14 w 99"/>
              <a:gd name="T29" fmla="*/ 140 h 173"/>
              <a:gd name="T30" fmla="*/ 53 w 99"/>
              <a:gd name="T31" fmla="*/ 135 h 173"/>
              <a:gd name="T32" fmla="*/ 8 w 99"/>
              <a:gd name="T33" fmla="*/ 166 h 173"/>
              <a:gd name="T34" fmla="*/ 8 w 99"/>
              <a:gd name="T35" fmla="*/ 169 h 173"/>
              <a:gd name="T36" fmla="*/ 4 w 99"/>
              <a:gd name="T37" fmla="*/ 170 h 173"/>
              <a:gd name="T38" fmla="*/ 8 w 99"/>
              <a:gd name="T39" fmla="*/ 172 h 173"/>
              <a:gd name="T40" fmla="*/ 12 w 99"/>
              <a:gd name="T41" fmla="*/ 171 h 173"/>
              <a:gd name="T42" fmla="*/ 96 w 99"/>
              <a:gd name="T43" fmla="*/ 146 h 173"/>
              <a:gd name="T44" fmla="*/ 95 w 99"/>
              <a:gd name="T45" fmla="*/ 140 h 173"/>
              <a:gd name="T46" fmla="*/ 57 w 99"/>
              <a:gd name="T47" fmla="*/ 141 h 173"/>
              <a:gd name="T48" fmla="*/ 98 w 99"/>
              <a:gd name="T49" fmla="*/ 104 h 173"/>
              <a:gd name="T50" fmla="*/ 94 w 99"/>
              <a:gd name="T51" fmla="*/ 102 h 173"/>
              <a:gd name="T52" fmla="*/ 27 w 99"/>
              <a:gd name="T53" fmla="*/ 127 h 173"/>
              <a:gd name="T54" fmla="*/ 93 w 99"/>
              <a:gd name="T55" fmla="*/ 76 h 173"/>
              <a:gd name="T56" fmla="*/ 93 w 99"/>
              <a:gd name="T57" fmla="*/ 69 h 173"/>
              <a:gd name="T58" fmla="*/ 93 w 99"/>
              <a:gd name="T59" fmla="*/ 69 h 173"/>
              <a:gd name="T60" fmla="*/ 16 w 99"/>
              <a:gd name="T61" fmla="*/ 100 h 173"/>
              <a:gd name="T62" fmla="*/ 73 w 99"/>
              <a:gd name="T63" fmla="*/ 59 h 173"/>
              <a:gd name="T64" fmla="*/ 96 w 99"/>
              <a:gd name="T65" fmla="*/ 42 h 173"/>
              <a:gd name="T66" fmla="*/ 96 w 99"/>
              <a:gd name="T67" fmla="*/ 41 h 173"/>
              <a:gd name="T68" fmla="*/ 93 w 99"/>
              <a:gd name="T69" fmla="*/ 41 h 173"/>
              <a:gd name="T70" fmla="*/ 75 w 99"/>
              <a:gd name="T71" fmla="*/ 43 h 173"/>
              <a:gd name="T72" fmla="*/ 17 w 99"/>
              <a:gd name="T73" fmla="*/ 74 h 173"/>
              <a:gd name="T74" fmla="*/ 20 w 99"/>
              <a:gd name="T75" fmla="*/ 67 h 173"/>
              <a:gd name="T76" fmla="*/ 86 w 99"/>
              <a:gd name="T77" fmla="*/ 1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9" h="173">
                <a:moveTo>
                  <a:pt x="94" y="6"/>
                </a:moveTo>
                <a:cubicBezTo>
                  <a:pt x="95" y="4"/>
                  <a:pt x="95" y="2"/>
                  <a:pt x="93" y="1"/>
                </a:cubicBezTo>
                <a:cubicBezTo>
                  <a:pt x="92" y="0"/>
                  <a:pt x="90" y="0"/>
                  <a:pt x="89" y="2"/>
                </a:cubicBezTo>
                <a:cubicBezTo>
                  <a:pt x="89" y="2"/>
                  <a:pt x="86" y="4"/>
                  <a:pt x="82" y="7"/>
                </a:cubicBezTo>
                <a:cubicBezTo>
                  <a:pt x="65" y="20"/>
                  <a:pt x="26" y="50"/>
                  <a:pt x="18" y="60"/>
                </a:cubicBezTo>
                <a:cubicBezTo>
                  <a:pt x="17" y="60"/>
                  <a:pt x="16" y="62"/>
                  <a:pt x="15" y="63"/>
                </a:cubicBezTo>
                <a:cubicBezTo>
                  <a:pt x="10" y="70"/>
                  <a:pt x="0" y="81"/>
                  <a:pt x="1" y="86"/>
                </a:cubicBezTo>
                <a:cubicBezTo>
                  <a:pt x="4" y="85"/>
                  <a:pt x="4" y="85"/>
                  <a:pt x="4" y="85"/>
                </a:cubicBezTo>
                <a:cubicBezTo>
                  <a:pt x="1" y="86"/>
                  <a:pt x="1" y="86"/>
                  <a:pt x="1" y="86"/>
                </a:cubicBezTo>
                <a:cubicBezTo>
                  <a:pt x="1" y="87"/>
                  <a:pt x="2" y="88"/>
                  <a:pt x="4" y="88"/>
                </a:cubicBezTo>
                <a:cubicBezTo>
                  <a:pt x="7" y="88"/>
                  <a:pt x="13" y="84"/>
                  <a:pt x="21" y="79"/>
                </a:cubicBezTo>
                <a:cubicBezTo>
                  <a:pt x="33" y="71"/>
                  <a:pt x="51" y="59"/>
                  <a:pt x="70" y="53"/>
                </a:cubicBezTo>
                <a:cubicBezTo>
                  <a:pt x="71" y="52"/>
                  <a:pt x="72" y="52"/>
                  <a:pt x="73" y="51"/>
                </a:cubicBezTo>
                <a:cubicBezTo>
                  <a:pt x="72" y="52"/>
                  <a:pt x="71" y="52"/>
                  <a:pt x="70" y="53"/>
                </a:cubicBezTo>
                <a:cubicBezTo>
                  <a:pt x="51" y="66"/>
                  <a:pt x="24" y="83"/>
                  <a:pt x="15" y="92"/>
                </a:cubicBezTo>
                <a:cubicBezTo>
                  <a:pt x="14" y="93"/>
                  <a:pt x="13" y="94"/>
                  <a:pt x="12" y="95"/>
                </a:cubicBezTo>
                <a:cubicBezTo>
                  <a:pt x="7" y="99"/>
                  <a:pt x="1" y="104"/>
                  <a:pt x="0" y="108"/>
                </a:cubicBezTo>
                <a:cubicBezTo>
                  <a:pt x="0" y="108"/>
                  <a:pt x="0" y="108"/>
                  <a:pt x="0" y="108"/>
                </a:cubicBezTo>
                <a:cubicBezTo>
                  <a:pt x="0" y="110"/>
                  <a:pt x="1" y="111"/>
                  <a:pt x="3" y="111"/>
                </a:cubicBezTo>
                <a:cubicBezTo>
                  <a:pt x="4" y="111"/>
                  <a:pt x="4" y="111"/>
                  <a:pt x="5" y="111"/>
                </a:cubicBezTo>
                <a:cubicBezTo>
                  <a:pt x="9" y="110"/>
                  <a:pt x="18" y="106"/>
                  <a:pt x="30" y="101"/>
                </a:cubicBezTo>
                <a:cubicBezTo>
                  <a:pt x="46" y="93"/>
                  <a:pt x="66" y="84"/>
                  <a:pt x="80" y="79"/>
                </a:cubicBezTo>
                <a:cubicBezTo>
                  <a:pt x="76" y="82"/>
                  <a:pt x="72" y="85"/>
                  <a:pt x="67" y="88"/>
                </a:cubicBezTo>
                <a:cubicBezTo>
                  <a:pt x="47" y="104"/>
                  <a:pt x="21" y="123"/>
                  <a:pt x="16" y="127"/>
                </a:cubicBezTo>
                <a:cubicBezTo>
                  <a:pt x="16" y="127"/>
                  <a:pt x="16" y="128"/>
                  <a:pt x="15" y="128"/>
                </a:cubicBezTo>
                <a:cubicBezTo>
                  <a:pt x="11" y="131"/>
                  <a:pt x="4" y="136"/>
                  <a:pt x="2" y="139"/>
                </a:cubicBezTo>
                <a:cubicBezTo>
                  <a:pt x="2" y="139"/>
                  <a:pt x="2" y="139"/>
                  <a:pt x="2" y="139"/>
                </a:cubicBezTo>
                <a:cubicBezTo>
                  <a:pt x="1" y="140"/>
                  <a:pt x="1" y="142"/>
                  <a:pt x="2" y="143"/>
                </a:cubicBezTo>
                <a:cubicBezTo>
                  <a:pt x="3" y="144"/>
                  <a:pt x="4" y="144"/>
                  <a:pt x="6" y="144"/>
                </a:cubicBezTo>
                <a:cubicBezTo>
                  <a:pt x="14" y="140"/>
                  <a:pt x="14" y="140"/>
                  <a:pt x="14" y="140"/>
                </a:cubicBezTo>
                <a:cubicBezTo>
                  <a:pt x="46" y="126"/>
                  <a:pt x="68" y="117"/>
                  <a:pt x="83" y="113"/>
                </a:cubicBezTo>
                <a:cubicBezTo>
                  <a:pt x="75" y="119"/>
                  <a:pt x="65" y="127"/>
                  <a:pt x="53" y="135"/>
                </a:cubicBezTo>
                <a:cubicBezTo>
                  <a:pt x="36" y="148"/>
                  <a:pt x="18" y="161"/>
                  <a:pt x="9" y="165"/>
                </a:cubicBezTo>
                <a:cubicBezTo>
                  <a:pt x="8" y="166"/>
                  <a:pt x="8" y="166"/>
                  <a:pt x="8" y="166"/>
                </a:cubicBezTo>
                <a:cubicBezTo>
                  <a:pt x="7" y="166"/>
                  <a:pt x="7" y="166"/>
                  <a:pt x="7" y="166"/>
                </a:cubicBezTo>
                <a:cubicBezTo>
                  <a:pt x="8" y="169"/>
                  <a:pt x="8" y="169"/>
                  <a:pt x="8" y="169"/>
                </a:cubicBezTo>
                <a:cubicBezTo>
                  <a:pt x="7" y="166"/>
                  <a:pt x="7" y="166"/>
                  <a:pt x="7" y="166"/>
                </a:cubicBezTo>
                <a:cubicBezTo>
                  <a:pt x="5" y="166"/>
                  <a:pt x="4" y="168"/>
                  <a:pt x="4" y="170"/>
                </a:cubicBezTo>
                <a:cubicBezTo>
                  <a:pt x="5" y="171"/>
                  <a:pt x="6" y="173"/>
                  <a:pt x="8" y="172"/>
                </a:cubicBezTo>
                <a:cubicBezTo>
                  <a:pt x="8" y="172"/>
                  <a:pt x="8" y="172"/>
                  <a:pt x="8" y="172"/>
                </a:cubicBezTo>
                <a:cubicBezTo>
                  <a:pt x="9" y="172"/>
                  <a:pt x="8" y="172"/>
                  <a:pt x="9" y="172"/>
                </a:cubicBezTo>
                <a:cubicBezTo>
                  <a:pt x="10" y="172"/>
                  <a:pt x="10" y="172"/>
                  <a:pt x="12" y="171"/>
                </a:cubicBezTo>
                <a:cubicBezTo>
                  <a:pt x="15" y="170"/>
                  <a:pt x="20" y="169"/>
                  <a:pt x="27" y="167"/>
                </a:cubicBezTo>
                <a:cubicBezTo>
                  <a:pt x="48" y="159"/>
                  <a:pt x="83" y="148"/>
                  <a:pt x="96" y="146"/>
                </a:cubicBezTo>
                <a:cubicBezTo>
                  <a:pt x="97" y="146"/>
                  <a:pt x="99" y="144"/>
                  <a:pt x="98" y="143"/>
                </a:cubicBezTo>
                <a:cubicBezTo>
                  <a:pt x="98" y="141"/>
                  <a:pt x="96" y="140"/>
                  <a:pt x="95" y="140"/>
                </a:cubicBezTo>
                <a:cubicBezTo>
                  <a:pt x="83" y="142"/>
                  <a:pt x="55" y="150"/>
                  <a:pt x="34" y="157"/>
                </a:cubicBezTo>
                <a:cubicBezTo>
                  <a:pt x="41" y="152"/>
                  <a:pt x="49" y="146"/>
                  <a:pt x="57" y="141"/>
                </a:cubicBezTo>
                <a:cubicBezTo>
                  <a:pt x="76" y="126"/>
                  <a:pt x="94" y="112"/>
                  <a:pt x="98" y="107"/>
                </a:cubicBezTo>
                <a:cubicBezTo>
                  <a:pt x="98" y="107"/>
                  <a:pt x="98" y="105"/>
                  <a:pt x="98" y="104"/>
                </a:cubicBezTo>
                <a:cubicBezTo>
                  <a:pt x="98" y="103"/>
                  <a:pt x="96" y="102"/>
                  <a:pt x="94" y="102"/>
                </a:cubicBezTo>
                <a:cubicBezTo>
                  <a:pt x="94" y="102"/>
                  <a:pt x="94" y="102"/>
                  <a:pt x="94" y="102"/>
                </a:cubicBezTo>
                <a:cubicBezTo>
                  <a:pt x="93" y="103"/>
                  <a:pt x="94" y="102"/>
                  <a:pt x="92" y="103"/>
                </a:cubicBezTo>
                <a:cubicBezTo>
                  <a:pt x="82" y="106"/>
                  <a:pt x="60" y="113"/>
                  <a:pt x="27" y="127"/>
                </a:cubicBezTo>
                <a:cubicBezTo>
                  <a:pt x="37" y="120"/>
                  <a:pt x="56" y="105"/>
                  <a:pt x="71" y="93"/>
                </a:cubicBezTo>
                <a:cubicBezTo>
                  <a:pt x="81" y="86"/>
                  <a:pt x="89" y="79"/>
                  <a:pt x="93" y="76"/>
                </a:cubicBezTo>
                <a:cubicBezTo>
                  <a:pt x="95" y="75"/>
                  <a:pt x="96" y="74"/>
                  <a:pt x="96" y="73"/>
                </a:cubicBezTo>
                <a:cubicBezTo>
                  <a:pt x="96" y="71"/>
                  <a:pt x="95" y="69"/>
                  <a:pt x="93" y="69"/>
                </a:cubicBezTo>
                <a:cubicBezTo>
                  <a:pt x="93" y="72"/>
                  <a:pt x="93" y="72"/>
                  <a:pt x="93" y="72"/>
                </a:cubicBezTo>
                <a:cubicBezTo>
                  <a:pt x="93" y="69"/>
                  <a:pt x="93" y="69"/>
                  <a:pt x="93" y="69"/>
                </a:cubicBezTo>
                <a:cubicBezTo>
                  <a:pt x="86" y="68"/>
                  <a:pt x="51" y="84"/>
                  <a:pt x="27" y="95"/>
                </a:cubicBezTo>
                <a:cubicBezTo>
                  <a:pt x="23" y="96"/>
                  <a:pt x="19" y="98"/>
                  <a:pt x="16" y="100"/>
                </a:cubicBezTo>
                <a:cubicBezTo>
                  <a:pt x="18" y="98"/>
                  <a:pt x="19" y="98"/>
                  <a:pt x="19" y="97"/>
                </a:cubicBezTo>
                <a:cubicBezTo>
                  <a:pt x="28" y="88"/>
                  <a:pt x="54" y="71"/>
                  <a:pt x="73" y="59"/>
                </a:cubicBezTo>
                <a:cubicBezTo>
                  <a:pt x="82" y="53"/>
                  <a:pt x="90" y="48"/>
                  <a:pt x="94" y="44"/>
                </a:cubicBezTo>
                <a:cubicBezTo>
                  <a:pt x="95" y="44"/>
                  <a:pt x="96" y="43"/>
                  <a:pt x="96" y="42"/>
                </a:cubicBezTo>
                <a:cubicBezTo>
                  <a:pt x="96" y="41"/>
                  <a:pt x="96" y="41"/>
                  <a:pt x="96" y="41"/>
                </a:cubicBezTo>
                <a:cubicBezTo>
                  <a:pt x="96" y="41"/>
                  <a:pt x="96" y="41"/>
                  <a:pt x="96" y="41"/>
                </a:cubicBezTo>
                <a:cubicBezTo>
                  <a:pt x="96" y="40"/>
                  <a:pt x="95" y="38"/>
                  <a:pt x="93" y="38"/>
                </a:cubicBezTo>
                <a:cubicBezTo>
                  <a:pt x="93" y="41"/>
                  <a:pt x="93" y="41"/>
                  <a:pt x="93" y="41"/>
                </a:cubicBezTo>
                <a:cubicBezTo>
                  <a:pt x="93" y="38"/>
                  <a:pt x="93" y="38"/>
                  <a:pt x="93" y="38"/>
                </a:cubicBezTo>
                <a:cubicBezTo>
                  <a:pt x="87" y="38"/>
                  <a:pt x="81" y="41"/>
                  <a:pt x="75" y="43"/>
                </a:cubicBezTo>
                <a:cubicBezTo>
                  <a:pt x="72" y="44"/>
                  <a:pt x="70" y="46"/>
                  <a:pt x="67" y="46"/>
                </a:cubicBezTo>
                <a:cubicBezTo>
                  <a:pt x="48" y="53"/>
                  <a:pt x="30" y="65"/>
                  <a:pt x="17" y="74"/>
                </a:cubicBezTo>
                <a:cubicBezTo>
                  <a:pt x="15" y="75"/>
                  <a:pt x="13" y="76"/>
                  <a:pt x="11" y="78"/>
                </a:cubicBezTo>
                <a:cubicBezTo>
                  <a:pt x="14" y="74"/>
                  <a:pt x="17" y="70"/>
                  <a:pt x="20" y="67"/>
                </a:cubicBezTo>
                <a:cubicBezTo>
                  <a:pt x="21" y="66"/>
                  <a:pt x="23" y="64"/>
                  <a:pt x="23" y="64"/>
                </a:cubicBezTo>
                <a:cubicBezTo>
                  <a:pt x="30" y="55"/>
                  <a:pt x="69" y="25"/>
                  <a:pt x="86" y="12"/>
                </a:cubicBezTo>
                <a:cubicBezTo>
                  <a:pt x="91" y="9"/>
                  <a:pt x="94" y="6"/>
                  <a:pt x="94" y="6"/>
                </a:cubicBezTo>
                <a:close/>
              </a:path>
            </a:pathLst>
          </a:custGeom>
          <a:solidFill>
            <a:srgbClr val="34322F"/>
          </a:solidFill>
          <a:ln>
            <a:noFill/>
          </a:ln>
        </p:spPr>
        <p:txBody>
          <a:bodyPr vert="horz" wrap="square" lIns="91440" tIns="45720" rIns="91440" bIns="45720" numCol="1" anchor="t" anchorCtr="0" compatLnSpc="1"/>
          <a:lstStyle/>
          <a:p>
            <a:endParaRPr lang="zh-CN" altLang="en-US"/>
          </a:p>
        </p:txBody>
      </p:sp>
      <p:sp>
        <p:nvSpPr>
          <p:cNvPr id="123" name="Freeform 25"/>
          <p:cNvSpPr/>
          <p:nvPr/>
        </p:nvSpPr>
        <p:spPr bwMode="auto">
          <a:xfrm rot="834752">
            <a:off x="4282727" y="4412826"/>
            <a:ext cx="351220" cy="768686"/>
          </a:xfrm>
          <a:custGeom>
            <a:avLst/>
            <a:gdLst>
              <a:gd name="T0" fmla="*/ 93 w 99"/>
              <a:gd name="T1" fmla="*/ 1 h 173"/>
              <a:gd name="T2" fmla="*/ 82 w 99"/>
              <a:gd name="T3" fmla="*/ 7 h 173"/>
              <a:gd name="T4" fmla="*/ 15 w 99"/>
              <a:gd name="T5" fmla="*/ 63 h 173"/>
              <a:gd name="T6" fmla="*/ 4 w 99"/>
              <a:gd name="T7" fmla="*/ 85 h 173"/>
              <a:gd name="T8" fmla="*/ 4 w 99"/>
              <a:gd name="T9" fmla="*/ 88 h 173"/>
              <a:gd name="T10" fmla="*/ 70 w 99"/>
              <a:gd name="T11" fmla="*/ 53 h 173"/>
              <a:gd name="T12" fmla="*/ 70 w 99"/>
              <a:gd name="T13" fmla="*/ 53 h 173"/>
              <a:gd name="T14" fmla="*/ 12 w 99"/>
              <a:gd name="T15" fmla="*/ 95 h 173"/>
              <a:gd name="T16" fmla="*/ 0 w 99"/>
              <a:gd name="T17" fmla="*/ 108 h 173"/>
              <a:gd name="T18" fmla="*/ 5 w 99"/>
              <a:gd name="T19" fmla="*/ 111 h 173"/>
              <a:gd name="T20" fmla="*/ 80 w 99"/>
              <a:gd name="T21" fmla="*/ 79 h 173"/>
              <a:gd name="T22" fmla="*/ 16 w 99"/>
              <a:gd name="T23" fmla="*/ 127 h 173"/>
              <a:gd name="T24" fmla="*/ 2 w 99"/>
              <a:gd name="T25" fmla="*/ 139 h 173"/>
              <a:gd name="T26" fmla="*/ 2 w 99"/>
              <a:gd name="T27" fmla="*/ 143 h 173"/>
              <a:gd name="T28" fmla="*/ 14 w 99"/>
              <a:gd name="T29" fmla="*/ 140 h 173"/>
              <a:gd name="T30" fmla="*/ 53 w 99"/>
              <a:gd name="T31" fmla="*/ 135 h 173"/>
              <a:gd name="T32" fmla="*/ 8 w 99"/>
              <a:gd name="T33" fmla="*/ 166 h 173"/>
              <a:gd name="T34" fmla="*/ 8 w 99"/>
              <a:gd name="T35" fmla="*/ 169 h 173"/>
              <a:gd name="T36" fmla="*/ 4 w 99"/>
              <a:gd name="T37" fmla="*/ 170 h 173"/>
              <a:gd name="T38" fmla="*/ 8 w 99"/>
              <a:gd name="T39" fmla="*/ 172 h 173"/>
              <a:gd name="T40" fmla="*/ 12 w 99"/>
              <a:gd name="T41" fmla="*/ 171 h 173"/>
              <a:gd name="T42" fmla="*/ 96 w 99"/>
              <a:gd name="T43" fmla="*/ 146 h 173"/>
              <a:gd name="T44" fmla="*/ 95 w 99"/>
              <a:gd name="T45" fmla="*/ 140 h 173"/>
              <a:gd name="T46" fmla="*/ 57 w 99"/>
              <a:gd name="T47" fmla="*/ 141 h 173"/>
              <a:gd name="T48" fmla="*/ 98 w 99"/>
              <a:gd name="T49" fmla="*/ 104 h 173"/>
              <a:gd name="T50" fmla="*/ 94 w 99"/>
              <a:gd name="T51" fmla="*/ 102 h 173"/>
              <a:gd name="T52" fmla="*/ 27 w 99"/>
              <a:gd name="T53" fmla="*/ 127 h 173"/>
              <a:gd name="T54" fmla="*/ 93 w 99"/>
              <a:gd name="T55" fmla="*/ 76 h 173"/>
              <a:gd name="T56" fmla="*/ 93 w 99"/>
              <a:gd name="T57" fmla="*/ 69 h 173"/>
              <a:gd name="T58" fmla="*/ 93 w 99"/>
              <a:gd name="T59" fmla="*/ 69 h 173"/>
              <a:gd name="T60" fmla="*/ 16 w 99"/>
              <a:gd name="T61" fmla="*/ 100 h 173"/>
              <a:gd name="T62" fmla="*/ 73 w 99"/>
              <a:gd name="T63" fmla="*/ 59 h 173"/>
              <a:gd name="T64" fmla="*/ 96 w 99"/>
              <a:gd name="T65" fmla="*/ 42 h 173"/>
              <a:gd name="T66" fmla="*/ 96 w 99"/>
              <a:gd name="T67" fmla="*/ 41 h 173"/>
              <a:gd name="T68" fmla="*/ 93 w 99"/>
              <a:gd name="T69" fmla="*/ 41 h 173"/>
              <a:gd name="T70" fmla="*/ 75 w 99"/>
              <a:gd name="T71" fmla="*/ 43 h 173"/>
              <a:gd name="T72" fmla="*/ 17 w 99"/>
              <a:gd name="T73" fmla="*/ 74 h 173"/>
              <a:gd name="T74" fmla="*/ 20 w 99"/>
              <a:gd name="T75" fmla="*/ 67 h 173"/>
              <a:gd name="T76" fmla="*/ 86 w 99"/>
              <a:gd name="T77" fmla="*/ 1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9" h="173">
                <a:moveTo>
                  <a:pt x="94" y="6"/>
                </a:moveTo>
                <a:cubicBezTo>
                  <a:pt x="95" y="4"/>
                  <a:pt x="95" y="2"/>
                  <a:pt x="93" y="1"/>
                </a:cubicBezTo>
                <a:cubicBezTo>
                  <a:pt x="92" y="0"/>
                  <a:pt x="90" y="0"/>
                  <a:pt x="89" y="2"/>
                </a:cubicBezTo>
                <a:cubicBezTo>
                  <a:pt x="89" y="2"/>
                  <a:pt x="86" y="4"/>
                  <a:pt x="82" y="7"/>
                </a:cubicBezTo>
                <a:cubicBezTo>
                  <a:pt x="65" y="20"/>
                  <a:pt x="26" y="50"/>
                  <a:pt x="18" y="60"/>
                </a:cubicBezTo>
                <a:cubicBezTo>
                  <a:pt x="17" y="60"/>
                  <a:pt x="16" y="62"/>
                  <a:pt x="15" y="63"/>
                </a:cubicBezTo>
                <a:cubicBezTo>
                  <a:pt x="10" y="70"/>
                  <a:pt x="0" y="81"/>
                  <a:pt x="1" y="86"/>
                </a:cubicBezTo>
                <a:cubicBezTo>
                  <a:pt x="4" y="85"/>
                  <a:pt x="4" y="85"/>
                  <a:pt x="4" y="85"/>
                </a:cubicBezTo>
                <a:cubicBezTo>
                  <a:pt x="1" y="86"/>
                  <a:pt x="1" y="86"/>
                  <a:pt x="1" y="86"/>
                </a:cubicBezTo>
                <a:cubicBezTo>
                  <a:pt x="1" y="87"/>
                  <a:pt x="2" y="88"/>
                  <a:pt x="4" y="88"/>
                </a:cubicBezTo>
                <a:cubicBezTo>
                  <a:pt x="7" y="88"/>
                  <a:pt x="13" y="84"/>
                  <a:pt x="21" y="79"/>
                </a:cubicBezTo>
                <a:cubicBezTo>
                  <a:pt x="33" y="71"/>
                  <a:pt x="51" y="59"/>
                  <a:pt x="70" y="53"/>
                </a:cubicBezTo>
                <a:cubicBezTo>
                  <a:pt x="71" y="52"/>
                  <a:pt x="72" y="52"/>
                  <a:pt x="73" y="51"/>
                </a:cubicBezTo>
                <a:cubicBezTo>
                  <a:pt x="72" y="52"/>
                  <a:pt x="71" y="52"/>
                  <a:pt x="70" y="53"/>
                </a:cubicBezTo>
                <a:cubicBezTo>
                  <a:pt x="51" y="66"/>
                  <a:pt x="24" y="83"/>
                  <a:pt x="15" y="92"/>
                </a:cubicBezTo>
                <a:cubicBezTo>
                  <a:pt x="14" y="93"/>
                  <a:pt x="13" y="94"/>
                  <a:pt x="12" y="95"/>
                </a:cubicBezTo>
                <a:cubicBezTo>
                  <a:pt x="7" y="99"/>
                  <a:pt x="1" y="104"/>
                  <a:pt x="0" y="108"/>
                </a:cubicBezTo>
                <a:cubicBezTo>
                  <a:pt x="0" y="108"/>
                  <a:pt x="0" y="108"/>
                  <a:pt x="0" y="108"/>
                </a:cubicBezTo>
                <a:cubicBezTo>
                  <a:pt x="0" y="110"/>
                  <a:pt x="1" y="111"/>
                  <a:pt x="3" y="111"/>
                </a:cubicBezTo>
                <a:cubicBezTo>
                  <a:pt x="4" y="111"/>
                  <a:pt x="4" y="111"/>
                  <a:pt x="5" y="111"/>
                </a:cubicBezTo>
                <a:cubicBezTo>
                  <a:pt x="9" y="110"/>
                  <a:pt x="18" y="106"/>
                  <a:pt x="30" y="101"/>
                </a:cubicBezTo>
                <a:cubicBezTo>
                  <a:pt x="46" y="93"/>
                  <a:pt x="66" y="84"/>
                  <a:pt x="80" y="79"/>
                </a:cubicBezTo>
                <a:cubicBezTo>
                  <a:pt x="76" y="82"/>
                  <a:pt x="72" y="85"/>
                  <a:pt x="67" y="88"/>
                </a:cubicBezTo>
                <a:cubicBezTo>
                  <a:pt x="47" y="104"/>
                  <a:pt x="21" y="123"/>
                  <a:pt x="16" y="127"/>
                </a:cubicBezTo>
                <a:cubicBezTo>
                  <a:pt x="16" y="127"/>
                  <a:pt x="16" y="128"/>
                  <a:pt x="15" y="128"/>
                </a:cubicBezTo>
                <a:cubicBezTo>
                  <a:pt x="11" y="131"/>
                  <a:pt x="4" y="136"/>
                  <a:pt x="2" y="139"/>
                </a:cubicBezTo>
                <a:cubicBezTo>
                  <a:pt x="2" y="139"/>
                  <a:pt x="2" y="139"/>
                  <a:pt x="2" y="139"/>
                </a:cubicBezTo>
                <a:cubicBezTo>
                  <a:pt x="1" y="140"/>
                  <a:pt x="1" y="142"/>
                  <a:pt x="2" y="143"/>
                </a:cubicBezTo>
                <a:cubicBezTo>
                  <a:pt x="3" y="144"/>
                  <a:pt x="4" y="144"/>
                  <a:pt x="6" y="144"/>
                </a:cubicBezTo>
                <a:cubicBezTo>
                  <a:pt x="14" y="140"/>
                  <a:pt x="14" y="140"/>
                  <a:pt x="14" y="140"/>
                </a:cubicBezTo>
                <a:cubicBezTo>
                  <a:pt x="46" y="126"/>
                  <a:pt x="68" y="117"/>
                  <a:pt x="83" y="113"/>
                </a:cubicBezTo>
                <a:cubicBezTo>
                  <a:pt x="75" y="119"/>
                  <a:pt x="65" y="127"/>
                  <a:pt x="53" y="135"/>
                </a:cubicBezTo>
                <a:cubicBezTo>
                  <a:pt x="36" y="148"/>
                  <a:pt x="18" y="161"/>
                  <a:pt x="9" y="165"/>
                </a:cubicBezTo>
                <a:cubicBezTo>
                  <a:pt x="8" y="166"/>
                  <a:pt x="8" y="166"/>
                  <a:pt x="8" y="166"/>
                </a:cubicBezTo>
                <a:cubicBezTo>
                  <a:pt x="7" y="166"/>
                  <a:pt x="7" y="166"/>
                  <a:pt x="7" y="166"/>
                </a:cubicBezTo>
                <a:cubicBezTo>
                  <a:pt x="8" y="169"/>
                  <a:pt x="8" y="169"/>
                  <a:pt x="8" y="169"/>
                </a:cubicBezTo>
                <a:cubicBezTo>
                  <a:pt x="7" y="166"/>
                  <a:pt x="7" y="166"/>
                  <a:pt x="7" y="166"/>
                </a:cubicBezTo>
                <a:cubicBezTo>
                  <a:pt x="5" y="166"/>
                  <a:pt x="4" y="168"/>
                  <a:pt x="4" y="170"/>
                </a:cubicBezTo>
                <a:cubicBezTo>
                  <a:pt x="5" y="171"/>
                  <a:pt x="6" y="173"/>
                  <a:pt x="8" y="172"/>
                </a:cubicBezTo>
                <a:cubicBezTo>
                  <a:pt x="8" y="172"/>
                  <a:pt x="8" y="172"/>
                  <a:pt x="8" y="172"/>
                </a:cubicBezTo>
                <a:cubicBezTo>
                  <a:pt x="9" y="172"/>
                  <a:pt x="8" y="172"/>
                  <a:pt x="9" y="172"/>
                </a:cubicBezTo>
                <a:cubicBezTo>
                  <a:pt x="10" y="172"/>
                  <a:pt x="10" y="172"/>
                  <a:pt x="12" y="171"/>
                </a:cubicBezTo>
                <a:cubicBezTo>
                  <a:pt x="15" y="170"/>
                  <a:pt x="20" y="169"/>
                  <a:pt x="27" y="167"/>
                </a:cubicBezTo>
                <a:cubicBezTo>
                  <a:pt x="48" y="159"/>
                  <a:pt x="83" y="148"/>
                  <a:pt x="96" y="146"/>
                </a:cubicBezTo>
                <a:cubicBezTo>
                  <a:pt x="97" y="146"/>
                  <a:pt x="99" y="144"/>
                  <a:pt x="98" y="143"/>
                </a:cubicBezTo>
                <a:cubicBezTo>
                  <a:pt x="98" y="141"/>
                  <a:pt x="96" y="140"/>
                  <a:pt x="95" y="140"/>
                </a:cubicBezTo>
                <a:cubicBezTo>
                  <a:pt x="83" y="142"/>
                  <a:pt x="55" y="150"/>
                  <a:pt x="34" y="157"/>
                </a:cubicBezTo>
                <a:cubicBezTo>
                  <a:pt x="41" y="152"/>
                  <a:pt x="49" y="146"/>
                  <a:pt x="57" y="141"/>
                </a:cubicBezTo>
                <a:cubicBezTo>
                  <a:pt x="76" y="126"/>
                  <a:pt x="94" y="112"/>
                  <a:pt x="98" y="107"/>
                </a:cubicBezTo>
                <a:cubicBezTo>
                  <a:pt x="98" y="107"/>
                  <a:pt x="98" y="105"/>
                  <a:pt x="98" y="104"/>
                </a:cubicBezTo>
                <a:cubicBezTo>
                  <a:pt x="98" y="103"/>
                  <a:pt x="96" y="102"/>
                  <a:pt x="94" y="102"/>
                </a:cubicBezTo>
                <a:cubicBezTo>
                  <a:pt x="94" y="102"/>
                  <a:pt x="94" y="102"/>
                  <a:pt x="94" y="102"/>
                </a:cubicBezTo>
                <a:cubicBezTo>
                  <a:pt x="93" y="103"/>
                  <a:pt x="94" y="102"/>
                  <a:pt x="92" y="103"/>
                </a:cubicBezTo>
                <a:cubicBezTo>
                  <a:pt x="82" y="106"/>
                  <a:pt x="60" y="113"/>
                  <a:pt x="27" y="127"/>
                </a:cubicBezTo>
                <a:cubicBezTo>
                  <a:pt x="37" y="120"/>
                  <a:pt x="56" y="105"/>
                  <a:pt x="71" y="93"/>
                </a:cubicBezTo>
                <a:cubicBezTo>
                  <a:pt x="81" y="86"/>
                  <a:pt x="89" y="79"/>
                  <a:pt x="93" y="76"/>
                </a:cubicBezTo>
                <a:cubicBezTo>
                  <a:pt x="95" y="75"/>
                  <a:pt x="96" y="74"/>
                  <a:pt x="96" y="73"/>
                </a:cubicBezTo>
                <a:cubicBezTo>
                  <a:pt x="96" y="71"/>
                  <a:pt x="95" y="69"/>
                  <a:pt x="93" y="69"/>
                </a:cubicBezTo>
                <a:cubicBezTo>
                  <a:pt x="93" y="72"/>
                  <a:pt x="93" y="72"/>
                  <a:pt x="93" y="72"/>
                </a:cubicBezTo>
                <a:cubicBezTo>
                  <a:pt x="93" y="69"/>
                  <a:pt x="93" y="69"/>
                  <a:pt x="93" y="69"/>
                </a:cubicBezTo>
                <a:cubicBezTo>
                  <a:pt x="86" y="68"/>
                  <a:pt x="51" y="84"/>
                  <a:pt x="27" y="95"/>
                </a:cubicBezTo>
                <a:cubicBezTo>
                  <a:pt x="23" y="96"/>
                  <a:pt x="19" y="98"/>
                  <a:pt x="16" y="100"/>
                </a:cubicBezTo>
                <a:cubicBezTo>
                  <a:pt x="18" y="98"/>
                  <a:pt x="19" y="98"/>
                  <a:pt x="19" y="97"/>
                </a:cubicBezTo>
                <a:cubicBezTo>
                  <a:pt x="28" y="88"/>
                  <a:pt x="54" y="71"/>
                  <a:pt x="73" y="59"/>
                </a:cubicBezTo>
                <a:cubicBezTo>
                  <a:pt x="82" y="53"/>
                  <a:pt x="90" y="48"/>
                  <a:pt x="94" y="44"/>
                </a:cubicBezTo>
                <a:cubicBezTo>
                  <a:pt x="95" y="44"/>
                  <a:pt x="96" y="43"/>
                  <a:pt x="96" y="42"/>
                </a:cubicBezTo>
                <a:cubicBezTo>
                  <a:pt x="96" y="41"/>
                  <a:pt x="96" y="41"/>
                  <a:pt x="96" y="41"/>
                </a:cubicBezTo>
                <a:cubicBezTo>
                  <a:pt x="96" y="41"/>
                  <a:pt x="96" y="41"/>
                  <a:pt x="96" y="41"/>
                </a:cubicBezTo>
                <a:cubicBezTo>
                  <a:pt x="96" y="40"/>
                  <a:pt x="95" y="38"/>
                  <a:pt x="93" y="38"/>
                </a:cubicBezTo>
                <a:cubicBezTo>
                  <a:pt x="93" y="41"/>
                  <a:pt x="93" y="41"/>
                  <a:pt x="93" y="41"/>
                </a:cubicBezTo>
                <a:cubicBezTo>
                  <a:pt x="93" y="38"/>
                  <a:pt x="93" y="38"/>
                  <a:pt x="93" y="38"/>
                </a:cubicBezTo>
                <a:cubicBezTo>
                  <a:pt x="87" y="38"/>
                  <a:pt x="81" y="41"/>
                  <a:pt x="75" y="43"/>
                </a:cubicBezTo>
                <a:cubicBezTo>
                  <a:pt x="72" y="44"/>
                  <a:pt x="70" y="46"/>
                  <a:pt x="67" y="46"/>
                </a:cubicBezTo>
                <a:cubicBezTo>
                  <a:pt x="48" y="53"/>
                  <a:pt x="30" y="65"/>
                  <a:pt x="17" y="74"/>
                </a:cubicBezTo>
                <a:cubicBezTo>
                  <a:pt x="15" y="75"/>
                  <a:pt x="13" y="76"/>
                  <a:pt x="11" y="78"/>
                </a:cubicBezTo>
                <a:cubicBezTo>
                  <a:pt x="14" y="74"/>
                  <a:pt x="17" y="70"/>
                  <a:pt x="20" y="67"/>
                </a:cubicBezTo>
                <a:cubicBezTo>
                  <a:pt x="21" y="66"/>
                  <a:pt x="23" y="64"/>
                  <a:pt x="23" y="64"/>
                </a:cubicBezTo>
                <a:cubicBezTo>
                  <a:pt x="30" y="55"/>
                  <a:pt x="69" y="25"/>
                  <a:pt x="86" y="12"/>
                </a:cubicBezTo>
                <a:cubicBezTo>
                  <a:pt x="91" y="9"/>
                  <a:pt x="94" y="6"/>
                  <a:pt x="94" y="6"/>
                </a:cubicBezTo>
                <a:close/>
              </a:path>
            </a:pathLst>
          </a:custGeom>
          <a:solidFill>
            <a:srgbClr val="34322F"/>
          </a:solidFill>
          <a:ln>
            <a:noFill/>
          </a:ln>
        </p:spPr>
        <p:txBody>
          <a:bodyPr vert="horz" wrap="square" lIns="91440" tIns="45720" rIns="91440" bIns="45720" numCol="1" anchor="t" anchorCtr="0" compatLnSpc="1"/>
          <a:lstStyle/>
          <a:p>
            <a:endParaRPr lang="zh-CN" altLang="en-US"/>
          </a:p>
        </p:txBody>
      </p:sp>
      <p:sp>
        <p:nvSpPr>
          <p:cNvPr id="124" name="Freeform 9"/>
          <p:cNvSpPr/>
          <p:nvPr/>
        </p:nvSpPr>
        <p:spPr bwMode="auto">
          <a:xfrm>
            <a:off x="3752852" y="3500386"/>
            <a:ext cx="711540" cy="153000"/>
          </a:xfrm>
          <a:custGeom>
            <a:avLst/>
            <a:gdLst>
              <a:gd name="T0" fmla="*/ 4 w 160"/>
              <a:gd name="T1" fmla="*/ 1 h 32"/>
              <a:gd name="T2" fmla="*/ 1 w 160"/>
              <a:gd name="T3" fmla="*/ 3 h 32"/>
              <a:gd name="T4" fmla="*/ 3 w 160"/>
              <a:gd name="T5" fmla="*/ 7 h 32"/>
              <a:gd name="T6" fmla="*/ 77 w 160"/>
              <a:gd name="T7" fmla="*/ 18 h 32"/>
              <a:gd name="T8" fmla="*/ 112 w 160"/>
              <a:gd name="T9" fmla="*/ 23 h 32"/>
              <a:gd name="T10" fmla="*/ 121 w 160"/>
              <a:gd name="T11" fmla="*/ 25 h 32"/>
              <a:gd name="T12" fmla="*/ 154 w 160"/>
              <a:gd name="T13" fmla="*/ 30 h 32"/>
              <a:gd name="T14" fmla="*/ 158 w 160"/>
              <a:gd name="T15" fmla="*/ 31 h 32"/>
              <a:gd name="T16" fmla="*/ 159 w 160"/>
              <a:gd name="T17" fmla="*/ 26 h 32"/>
              <a:gd name="T18" fmla="*/ 122 w 160"/>
              <a:gd name="T19" fmla="*/ 19 h 32"/>
              <a:gd name="T20" fmla="*/ 113 w 160"/>
              <a:gd name="T21" fmla="*/ 17 h 32"/>
              <a:gd name="T22" fmla="*/ 77 w 160"/>
              <a:gd name="T23" fmla="*/ 12 h 32"/>
              <a:gd name="T24" fmla="*/ 4 w 160"/>
              <a:gd name="T25"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32">
                <a:moveTo>
                  <a:pt x="4" y="1"/>
                </a:moveTo>
                <a:cubicBezTo>
                  <a:pt x="3" y="0"/>
                  <a:pt x="1" y="1"/>
                  <a:pt x="1" y="3"/>
                </a:cubicBezTo>
                <a:cubicBezTo>
                  <a:pt x="0" y="5"/>
                  <a:pt x="1" y="6"/>
                  <a:pt x="3" y="7"/>
                </a:cubicBezTo>
                <a:cubicBezTo>
                  <a:pt x="12" y="9"/>
                  <a:pt x="48" y="14"/>
                  <a:pt x="77" y="18"/>
                </a:cubicBezTo>
                <a:cubicBezTo>
                  <a:pt x="93" y="21"/>
                  <a:pt x="106" y="22"/>
                  <a:pt x="112" y="23"/>
                </a:cubicBezTo>
                <a:cubicBezTo>
                  <a:pt x="113" y="24"/>
                  <a:pt x="116" y="24"/>
                  <a:pt x="121" y="25"/>
                </a:cubicBezTo>
                <a:cubicBezTo>
                  <a:pt x="133" y="27"/>
                  <a:pt x="153" y="29"/>
                  <a:pt x="154" y="30"/>
                </a:cubicBezTo>
                <a:cubicBezTo>
                  <a:pt x="155" y="31"/>
                  <a:pt x="157" y="32"/>
                  <a:pt x="158" y="31"/>
                </a:cubicBezTo>
                <a:cubicBezTo>
                  <a:pt x="160" y="30"/>
                  <a:pt x="160" y="28"/>
                  <a:pt x="159" y="26"/>
                </a:cubicBezTo>
                <a:cubicBezTo>
                  <a:pt x="158" y="25"/>
                  <a:pt x="136" y="21"/>
                  <a:pt x="122" y="19"/>
                </a:cubicBezTo>
                <a:cubicBezTo>
                  <a:pt x="118" y="18"/>
                  <a:pt x="115" y="17"/>
                  <a:pt x="113" y="17"/>
                </a:cubicBezTo>
                <a:cubicBezTo>
                  <a:pt x="108" y="16"/>
                  <a:pt x="94" y="14"/>
                  <a:pt x="77" y="12"/>
                </a:cubicBezTo>
                <a:cubicBezTo>
                  <a:pt x="49" y="8"/>
                  <a:pt x="13" y="3"/>
                  <a:pt x="4" y="1"/>
                </a:cubicBezTo>
                <a:close/>
              </a:path>
            </a:pathLst>
          </a:custGeom>
          <a:solidFill>
            <a:srgbClr val="34322F"/>
          </a:solidFill>
          <a:ln>
            <a:noFill/>
          </a:ln>
        </p:spPr>
        <p:txBody>
          <a:bodyPr vert="horz" wrap="square" lIns="91440" tIns="45720" rIns="91440" bIns="45720" numCol="1" anchor="t" anchorCtr="0" compatLnSpc="1"/>
          <a:lstStyle/>
          <a:p>
            <a:endParaRPr lang="zh-CN" altLang="en-US"/>
          </a:p>
        </p:txBody>
      </p:sp>
      <p:sp>
        <p:nvSpPr>
          <p:cNvPr id="125" name="Freeform 13"/>
          <p:cNvSpPr/>
          <p:nvPr/>
        </p:nvSpPr>
        <p:spPr bwMode="auto">
          <a:xfrm>
            <a:off x="4281900" y="3653386"/>
            <a:ext cx="184337" cy="871914"/>
          </a:xfrm>
          <a:custGeom>
            <a:avLst/>
            <a:gdLst>
              <a:gd name="T0" fmla="*/ 38 w 39"/>
              <a:gd name="T1" fmla="*/ 4 h 197"/>
              <a:gd name="T2" fmla="*/ 36 w 39"/>
              <a:gd name="T3" fmla="*/ 1 h 197"/>
              <a:gd name="T4" fmla="*/ 32 w 39"/>
              <a:gd name="T5" fmla="*/ 3 h 197"/>
              <a:gd name="T6" fmla="*/ 24 w 39"/>
              <a:gd name="T7" fmla="*/ 44 h 197"/>
              <a:gd name="T8" fmla="*/ 0 w 39"/>
              <a:gd name="T9" fmla="*/ 193 h 197"/>
              <a:gd name="T10" fmla="*/ 3 w 39"/>
              <a:gd name="T11" fmla="*/ 197 h 197"/>
              <a:gd name="T12" fmla="*/ 6 w 39"/>
              <a:gd name="T13" fmla="*/ 194 h 197"/>
              <a:gd name="T14" fmla="*/ 31 w 39"/>
              <a:gd name="T15" fmla="*/ 45 h 197"/>
              <a:gd name="T16" fmla="*/ 38 w 39"/>
              <a:gd name="T17" fmla="*/ 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97">
                <a:moveTo>
                  <a:pt x="38" y="4"/>
                </a:moveTo>
                <a:cubicBezTo>
                  <a:pt x="39" y="3"/>
                  <a:pt x="38" y="1"/>
                  <a:pt x="36" y="1"/>
                </a:cubicBezTo>
                <a:cubicBezTo>
                  <a:pt x="34" y="0"/>
                  <a:pt x="32" y="1"/>
                  <a:pt x="32" y="3"/>
                </a:cubicBezTo>
                <a:cubicBezTo>
                  <a:pt x="30" y="16"/>
                  <a:pt x="27" y="30"/>
                  <a:pt x="24" y="44"/>
                </a:cubicBezTo>
                <a:cubicBezTo>
                  <a:pt x="14" y="96"/>
                  <a:pt x="5" y="144"/>
                  <a:pt x="0" y="193"/>
                </a:cubicBezTo>
                <a:cubicBezTo>
                  <a:pt x="0" y="195"/>
                  <a:pt x="1" y="196"/>
                  <a:pt x="3" y="197"/>
                </a:cubicBezTo>
                <a:cubicBezTo>
                  <a:pt x="4" y="197"/>
                  <a:pt x="6" y="196"/>
                  <a:pt x="6" y="194"/>
                </a:cubicBezTo>
                <a:cubicBezTo>
                  <a:pt x="12" y="145"/>
                  <a:pt x="21" y="97"/>
                  <a:pt x="31" y="45"/>
                </a:cubicBezTo>
                <a:cubicBezTo>
                  <a:pt x="33" y="33"/>
                  <a:pt x="36" y="19"/>
                  <a:pt x="38" y="4"/>
                </a:cubicBezTo>
                <a:close/>
              </a:path>
            </a:pathLst>
          </a:custGeom>
          <a:solidFill>
            <a:srgbClr val="34322F"/>
          </a:solidFill>
          <a:ln>
            <a:noFill/>
          </a:ln>
        </p:spPr>
        <p:txBody>
          <a:bodyPr vert="horz" wrap="square" lIns="91440" tIns="45720" rIns="91440" bIns="45720" numCol="1" anchor="t" anchorCtr="0" compatLnSpc="1"/>
          <a:lstStyle/>
          <a:p>
            <a:endParaRPr lang="zh-CN" altLang="en-US"/>
          </a:p>
        </p:txBody>
      </p:sp>
      <p:sp>
        <p:nvSpPr>
          <p:cNvPr id="126" name="Freeform 25"/>
          <p:cNvSpPr/>
          <p:nvPr/>
        </p:nvSpPr>
        <p:spPr bwMode="auto">
          <a:xfrm rot="834752">
            <a:off x="3497673" y="3520036"/>
            <a:ext cx="440566" cy="768686"/>
          </a:xfrm>
          <a:custGeom>
            <a:avLst/>
            <a:gdLst>
              <a:gd name="T0" fmla="*/ 93 w 99"/>
              <a:gd name="T1" fmla="*/ 1 h 173"/>
              <a:gd name="T2" fmla="*/ 82 w 99"/>
              <a:gd name="T3" fmla="*/ 7 h 173"/>
              <a:gd name="T4" fmla="*/ 15 w 99"/>
              <a:gd name="T5" fmla="*/ 63 h 173"/>
              <a:gd name="T6" fmla="*/ 4 w 99"/>
              <a:gd name="T7" fmla="*/ 85 h 173"/>
              <a:gd name="T8" fmla="*/ 4 w 99"/>
              <a:gd name="T9" fmla="*/ 88 h 173"/>
              <a:gd name="T10" fmla="*/ 70 w 99"/>
              <a:gd name="T11" fmla="*/ 53 h 173"/>
              <a:gd name="T12" fmla="*/ 70 w 99"/>
              <a:gd name="T13" fmla="*/ 53 h 173"/>
              <a:gd name="T14" fmla="*/ 12 w 99"/>
              <a:gd name="T15" fmla="*/ 95 h 173"/>
              <a:gd name="T16" fmla="*/ 0 w 99"/>
              <a:gd name="T17" fmla="*/ 108 h 173"/>
              <a:gd name="T18" fmla="*/ 5 w 99"/>
              <a:gd name="T19" fmla="*/ 111 h 173"/>
              <a:gd name="T20" fmla="*/ 80 w 99"/>
              <a:gd name="T21" fmla="*/ 79 h 173"/>
              <a:gd name="T22" fmla="*/ 16 w 99"/>
              <a:gd name="T23" fmla="*/ 127 h 173"/>
              <a:gd name="T24" fmla="*/ 2 w 99"/>
              <a:gd name="T25" fmla="*/ 139 h 173"/>
              <a:gd name="T26" fmla="*/ 2 w 99"/>
              <a:gd name="T27" fmla="*/ 143 h 173"/>
              <a:gd name="T28" fmla="*/ 14 w 99"/>
              <a:gd name="T29" fmla="*/ 140 h 173"/>
              <a:gd name="T30" fmla="*/ 53 w 99"/>
              <a:gd name="T31" fmla="*/ 135 h 173"/>
              <a:gd name="T32" fmla="*/ 8 w 99"/>
              <a:gd name="T33" fmla="*/ 166 h 173"/>
              <a:gd name="T34" fmla="*/ 8 w 99"/>
              <a:gd name="T35" fmla="*/ 169 h 173"/>
              <a:gd name="T36" fmla="*/ 4 w 99"/>
              <a:gd name="T37" fmla="*/ 170 h 173"/>
              <a:gd name="T38" fmla="*/ 8 w 99"/>
              <a:gd name="T39" fmla="*/ 172 h 173"/>
              <a:gd name="T40" fmla="*/ 12 w 99"/>
              <a:gd name="T41" fmla="*/ 171 h 173"/>
              <a:gd name="T42" fmla="*/ 96 w 99"/>
              <a:gd name="T43" fmla="*/ 146 h 173"/>
              <a:gd name="T44" fmla="*/ 95 w 99"/>
              <a:gd name="T45" fmla="*/ 140 h 173"/>
              <a:gd name="T46" fmla="*/ 57 w 99"/>
              <a:gd name="T47" fmla="*/ 141 h 173"/>
              <a:gd name="T48" fmla="*/ 98 w 99"/>
              <a:gd name="T49" fmla="*/ 104 h 173"/>
              <a:gd name="T50" fmla="*/ 94 w 99"/>
              <a:gd name="T51" fmla="*/ 102 h 173"/>
              <a:gd name="T52" fmla="*/ 27 w 99"/>
              <a:gd name="T53" fmla="*/ 127 h 173"/>
              <a:gd name="T54" fmla="*/ 93 w 99"/>
              <a:gd name="T55" fmla="*/ 76 h 173"/>
              <a:gd name="T56" fmla="*/ 93 w 99"/>
              <a:gd name="T57" fmla="*/ 69 h 173"/>
              <a:gd name="T58" fmla="*/ 93 w 99"/>
              <a:gd name="T59" fmla="*/ 69 h 173"/>
              <a:gd name="T60" fmla="*/ 16 w 99"/>
              <a:gd name="T61" fmla="*/ 100 h 173"/>
              <a:gd name="T62" fmla="*/ 73 w 99"/>
              <a:gd name="T63" fmla="*/ 59 h 173"/>
              <a:gd name="T64" fmla="*/ 96 w 99"/>
              <a:gd name="T65" fmla="*/ 42 h 173"/>
              <a:gd name="T66" fmla="*/ 96 w 99"/>
              <a:gd name="T67" fmla="*/ 41 h 173"/>
              <a:gd name="T68" fmla="*/ 93 w 99"/>
              <a:gd name="T69" fmla="*/ 41 h 173"/>
              <a:gd name="T70" fmla="*/ 75 w 99"/>
              <a:gd name="T71" fmla="*/ 43 h 173"/>
              <a:gd name="T72" fmla="*/ 17 w 99"/>
              <a:gd name="T73" fmla="*/ 74 h 173"/>
              <a:gd name="T74" fmla="*/ 20 w 99"/>
              <a:gd name="T75" fmla="*/ 67 h 173"/>
              <a:gd name="T76" fmla="*/ 86 w 99"/>
              <a:gd name="T77" fmla="*/ 1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9" h="173">
                <a:moveTo>
                  <a:pt x="94" y="6"/>
                </a:moveTo>
                <a:cubicBezTo>
                  <a:pt x="95" y="4"/>
                  <a:pt x="95" y="2"/>
                  <a:pt x="93" y="1"/>
                </a:cubicBezTo>
                <a:cubicBezTo>
                  <a:pt x="92" y="0"/>
                  <a:pt x="90" y="0"/>
                  <a:pt x="89" y="2"/>
                </a:cubicBezTo>
                <a:cubicBezTo>
                  <a:pt x="89" y="2"/>
                  <a:pt x="86" y="4"/>
                  <a:pt x="82" y="7"/>
                </a:cubicBezTo>
                <a:cubicBezTo>
                  <a:pt x="65" y="20"/>
                  <a:pt x="26" y="50"/>
                  <a:pt x="18" y="60"/>
                </a:cubicBezTo>
                <a:cubicBezTo>
                  <a:pt x="17" y="60"/>
                  <a:pt x="16" y="62"/>
                  <a:pt x="15" y="63"/>
                </a:cubicBezTo>
                <a:cubicBezTo>
                  <a:pt x="10" y="70"/>
                  <a:pt x="0" y="81"/>
                  <a:pt x="1" y="86"/>
                </a:cubicBezTo>
                <a:cubicBezTo>
                  <a:pt x="4" y="85"/>
                  <a:pt x="4" y="85"/>
                  <a:pt x="4" y="85"/>
                </a:cubicBezTo>
                <a:cubicBezTo>
                  <a:pt x="1" y="86"/>
                  <a:pt x="1" y="86"/>
                  <a:pt x="1" y="86"/>
                </a:cubicBezTo>
                <a:cubicBezTo>
                  <a:pt x="1" y="87"/>
                  <a:pt x="2" y="88"/>
                  <a:pt x="4" y="88"/>
                </a:cubicBezTo>
                <a:cubicBezTo>
                  <a:pt x="7" y="88"/>
                  <a:pt x="13" y="84"/>
                  <a:pt x="21" y="79"/>
                </a:cubicBezTo>
                <a:cubicBezTo>
                  <a:pt x="33" y="71"/>
                  <a:pt x="51" y="59"/>
                  <a:pt x="70" y="53"/>
                </a:cubicBezTo>
                <a:cubicBezTo>
                  <a:pt x="71" y="52"/>
                  <a:pt x="72" y="52"/>
                  <a:pt x="73" y="51"/>
                </a:cubicBezTo>
                <a:cubicBezTo>
                  <a:pt x="72" y="52"/>
                  <a:pt x="71" y="52"/>
                  <a:pt x="70" y="53"/>
                </a:cubicBezTo>
                <a:cubicBezTo>
                  <a:pt x="51" y="66"/>
                  <a:pt x="24" y="83"/>
                  <a:pt x="15" y="92"/>
                </a:cubicBezTo>
                <a:cubicBezTo>
                  <a:pt x="14" y="93"/>
                  <a:pt x="13" y="94"/>
                  <a:pt x="12" y="95"/>
                </a:cubicBezTo>
                <a:cubicBezTo>
                  <a:pt x="7" y="99"/>
                  <a:pt x="1" y="104"/>
                  <a:pt x="0" y="108"/>
                </a:cubicBezTo>
                <a:cubicBezTo>
                  <a:pt x="0" y="108"/>
                  <a:pt x="0" y="108"/>
                  <a:pt x="0" y="108"/>
                </a:cubicBezTo>
                <a:cubicBezTo>
                  <a:pt x="0" y="110"/>
                  <a:pt x="1" y="111"/>
                  <a:pt x="3" y="111"/>
                </a:cubicBezTo>
                <a:cubicBezTo>
                  <a:pt x="4" y="111"/>
                  <a:pt x="4" y="111"/>
                  <a:pt x="5" y="111"/>
                </a:cubicBezTo>
                <a:cubicBezTo>
                  <a:pt x="9" y="110"/>
                  <a:pt x="18" y="106"/>
                  <a:pt x="30" y="101"/>
                </a:cubicBezTo>
                <a:cubicBezTo>
                  <a:pt x="46" y="93"/>
                  <a:pt x="66" y="84"/>
                  <a:pt x="80" y="79"/>
                </a:cubicBezTo>
                <a:cubicBezTo>
                  <a:pt x="76" y="82"/>
                  <a:pt x="72" y="85"/>
                  <a:pt x="67" y="88"/>
                </a:cubicBezTo>
                <a:cubicBezTo>
                  <a:pt x="47" y="104"/>
                  <a:pt x="21" y="123"/>
                  <a:pt x="16" y="127"/>
                </a:cubicBezTo>
                <a:cubicBezTo>
                  <a:pt x="16" y="127"/>
                  <a:pt x="16" y="128"/>
                  <a:pt x="15" y="128"/>
                </a:cubicBezTo>
                <a:cubicBezTo>
                  <a:pt x="11" y="131"/>
                  <a:pt x="4" y="136"/>
                  <a:pt x="2" y="139"/>
                </a:cubicBezTo>
                <a:cubicBezTo>
                  <a:pt x="2" y="139"/>
                  <a:pt x="2" y="139"/>
                  <a:pt x="2" y="139"/>
                </a:cubicBezTo>
                <a:cubicBezTo>
                  <a:pt x="1" y="140"/>
                  <a:pt x="1" y="142"/>
                  <a:pt x="2" y="143"/>
                </a:cubicBezTo>
                <a:cubicBezTo>
                  <a:pt x="3" y="144"/>
                  <a:pt x="4" y="144"/>
                  <a:pt x="6" y="144"/>
                </a:cubicBezTo>
                <a:cubicBezTo>
                  <a:pt x="14" y="140"/>
                  <a:pt x="14" y="140"/>
                  <a:pt x="14" y="140"/>
                </a:cubicBezTo>
                <a:cubicBezTo>
                  <a:pt x="46" y="126"/>
                  <a:pt x="68" y="117"/>
                  <a:pt x="83" y="113"/>
                </a:cubicBezTo>
                <a:cubicBezTo>
                  <a:pt x="75" y="119"/>
                  <a:pt x="65" y="127"/>
                  <a:pt x="53" y="135"/>
                </a:cubicBezTo>
                <a:cubicBezTo>
                  <a:pt x="36" y="148"/>
                  <a:pt x="18" y="161"/>
                  <a:pt x="9" y="165"/>
                </a:cubicBezTo>
                <a:cubicBezTo>
                  <a:pt x="8" y="166"/>
                  <a:pt x="8" y="166"/>
                  <a:pt x="8" y="166"/>
                </a:cubicBezTo>
                <a:cubicBezTo>
                  <a:pt x="7" y="166"/>
                  <a:pt x="7" y="166"/>
                  <a:pt x="7" y="166"/>
                </a:cubicBezTo>
                <a:cubicBezTo>
                  <a:pt x="8" y="169"/>
                  <a:pt x="8" y="169"/>
                  <a:pt x="8" y="169"/>
                </a:cubicBezTo>
                <a:cubicBezTo>
                  <a:pt x="7" y="166"/>
                  <a:pt x="7" y="166"/>
                  <a:pt x="7" y="166"/>
                </a:cubicBezTo>
                <a:cubicBezTo>
                  <a:pt x="5" y="166"/>
                  <a:pt x="4" y="168"/>
                  <a:pt x="4" y="170"/>
                </a:cubicBezTo>
                <a:cubicBezTo>
                  <a:pt x="5" y="171"/>
                  <a:pt x="6" y="173"/>
                  <a:pt x="8" y="172"/>
                </a:cubicBezTo>
                <a:cubicBezTo>
                  <a:pt x="8" y="172"/>
                  <a:pt x="8" y="172"/>
                  <a:pt x="8" y="172"/>
                </a:cubicBezTo>
                <a:cubicBezTo>
                  <a:pt x="9" y="172"/>
                  <a:pt x="8" y="172"/>
                  <a:pt x="9" y="172"/>
                </a:cubicBezTo>
                <a:cubicBezTo>
                  <a:pt x="10" y="172"/>
                  <a:pt x="10" y="172"/>
                  <a:pt x="12" y="171"/>
                </a:cubicBezTo>
                <a:cubicBezTo>
                  <a:pt x="15" y="170"/>
                  <a:pt x="20" y="169"/>
                  <a:pt x="27" y="167"/>
                </a:cubicBezTo>
                <a:cubicBezTo>
                  <a:pt x="48" y="159"/>
                  <a:pt x="83" y="148"/>
                  <a:pt x="96" y="146"/>
                </a:cubicBezTo>
                <a:cubicBezTo>
                  <a:pt x="97" y="146"/>
                  <a:pt x="99" y="144"/>
                  <a:pt x="98" y="143"/>
                </a:cubicBezTo>
                <a:cubicBezTo>
                  <a:pt x="98" y="141"/>
                  <a:pt x="96" y="140"/>
                  <a:pt x="95" y="140"/>
                </a:cubicBezTo>
                <a:cubicBezTo>
                  <a:pt x="83" y="142"/>
                  <a:pt x="55" y="150"/>
                  <a:pt x="34" y="157"/>
                </a:cubicBezTo>
                <a:cubicBezTo>
                  <a:pt x="41" y="152"/>
                  <a:pt x="49" y="146"/>
                  <a:pt x="57" y="141"/>
                </a:cubicBezTo>
                <a:cubicBezTo>
                  <a:pt x="76" y="126"/>
                  <a:pt x="94" y="112"/>
                  <a:pt x="98" y="107"/>
                </a:cubicBezTo>
                <a:cubicBezTo>
                  <a:pt x="98" y="107"/>
                  <a:pt x="98" y="105"/>
                  <a:pt x="98" y="104"/>
                </a:cubicBezTo>
                <a:cubicBezTo>
                  <a:pt x="98" y="103"/>
                  <a:pt x="96" y="102"/>
                  <a:pt x="94" y="102"/>
                </a:cubicBezTo>
                <a:cubicBezTo>
                  <a:pt x="94" y="102"/>
                  <a:pt x="94" y="102"/>
                  <a:pt x="94" y="102"/>
                </a:cubicBezTo>
                <a:cubicBezTo>
                  <a:pt x="93" y="103"/>
                  <a:pt x="94" y="102"/>
                  <a:pt x="92" y="103"/>
                </a:cubicBezTo>
                <a:cubicBezTo>
                  <a:pt x="82" y="106"/>
                  <a:pt x="60" y="113"/>
                  <a:pt x="27" y="127"/>
                </a:cubicBezTo>
                <a:cubicBezTo>
                  <a:pt x="37" y="120"/>
                  <a:pt x="56" y="105"/>
                  <a:pt x="71" y="93"/>
                </a:cubicBezTo>
                <a:cubicBezTo>
                  <a:pt x="81" y="86"/>
                  <a:pt x="89" y="79"/>
                  <a:pt x="93" y="76"/>
                </a:cubicBezTo>
                <a:cubicBezTo>
                  <a:pt x="95" y="75"/>
                  <a:pt x="96" y="74"/>
                  <a:pt x="96" y="73"/>
                </a:cubicBezTo>
                <a:cubicBezTo>
                  <a:pt x="96" y="71"/>
                  <a:pt x="95" y="69"/>
                  <a:pt x="93" y="69"/>
                </a:cubicBezTo>
                <a:cubicBezTo>
                  <a:pt x="93" y="72"/>
                  <a:pt x="93" y="72"/>
                  <a:pt x="93" y="72"/>
                </a:cubicBezTo>
                <a:cubicBezTo>
                  <a:pt x="93" y="69"/>
                  <a:pt x="93" y="69"/>
                  <a:pt x="93" y="69"/>
                </a:cubicBezTo>
                <a:cubicBezTo>
                  <a:pt x="86" y="68"/>
                  <a:pt x="51" y="84"/>
                  <a:pt x="27" y="95"/>
                </a:cubicBezTo>
                <a:cubicBezTo>
                  <a:pt x="23" y="96"/>
                  <a:pt x="19" y="98"/>
                  <a:pt x="16" y="100"/>
                </a:cubicBezTo>
                <a:cubicBezTo>
                  <a:pt x="18" y="98"/>
                  <a:pt x="19" y="98"/>
                  <a:pt x="19" y="97"/>
                </a:cubicBezTo>
                <a:cubicBezTo>
                  <a:pt x="28" y="88"/>
                  <a:pt x="54" y="71"/>
                  <a:pt x="73" y="59"/>
                </a:cubicBezTo>
                <a:cubicBezTo>
                  <a:pt x="82" y="53"/>
                  <a:pt x="90" y="48"/>
                  <a:pt x="94" y="44"/>
                </a:cubicBezTo>
                <a:cubicBezTo>
                  <a:pt x="95" y="44"/>
                  <a:pt x="96" y="43"/>
                  <a:pt x="96" y="42"/>
                </a:cubicBezTo>
                <a:cubicBezTo>
                  <a:pt x="96" y="41"/>
                  <a:pt x="96" y="41"/>
                  <a:pt x="96" y="41"/>
                </a:cubicBezTo>
                <a:cubicBezTo>
                  <a:pt x="96" y="41"/>
                  <a:pt x="96" y="41"/>
                  <a:pt x="96" y="41"/>
                </a:cubicBezTo>
                <a:cubicBezTo>
                  <a:pt x="96" y="40"/>
                  <a:pt x="95" y="38"/>
                  <a:pt x="93" y="38"/>
                </a:cubicBezTo>
                <a:cubicBezTo>
                  <a:pt x="93" y="41"/>
                  <a:pt x="93" y="41"/>
                  <a:pt x="93" y="41"/>
                </a:cubicBezTo>
                <a:cubicBezTo>
                  <a:pt x="93" y="38"/>
                  <a:pt x="93" y="38"/>
                  <a:pt x="93" y="38"/>
                </a:cubicBezTo>
                <a:cubicBezTo>
                  <a:pt x="87" y="38"/>
                  <a:pt x="81" y="41"/>
                  <a:pt x="75" y="43"/>
                </a:cubicBezTo>
                <a:cubicBezTo>
                  <a:pt x="72" y="44"/>
                  <a:pt x="70" y="46"/>
                  <a:pt x="67" y="46"/>
                </a:cubicBezTo>
                <a:cubicBezTo>
                  <a:pt x="48" y="53"/>
                  <a:pt x="30" y="65"/>
                  <a:pt x="17" y="74"/>
                </a:cubicBezTo>
                <a:cubicBezTo>
                  <a:pt x="15" y="75"/>
                  <a:pt x="13" y="76"/>
                  <a:pt x="11" y="78"/>
                </a:cubicBezTo>
                <a:cubicBezTo>
                  <a:pt x="14" y="74"/>
                  <a:pt x="17" y="70"/>
                  <a:pt x="20" y="67"/>
                </a:cubicBezTo>
                <a:cubicBezTo>
                  <a:pt x="21" y="66"/>
                  <a:pt x="23" y="64"/>
                  <a:pt x="23" y="64"/>
                </a:cubicBezTo>
                <a:cubicBezTo>
                  <a:pt x="30" y="55"/>
                  <a:pt x="69" y="25"/>
                  <a:pt x="86" y="12"/>
                </a:cubicBezTo>
                <a:cubicBezTo>
                  <a:pt x="91" y="9"/>
                  <a:pt x="94" y="6"/>
                  <a:pt x="94" y="6"/>
                </a:cubicBezTo>
                <a:close/>
              </a:path>
            </a:pathLst>
          </a:custGeom>
          <a:solidFill>
            <a:srgbClr val="34322F"/>
          </a:solidFill>
          <a:ln>
            <a:noFill/>
          </a:ln>
        </p:spPr>
        <p:txBody>
          <a:bodyPr vert="horz" wrap="square" lIns="91440" tIns="45720" rIns="91440" bIns="45720" numCol="1" anchor="t" anchorCtr="0" compatLnSpc="1"/>
          <a:lstStyle/>
          <a:p>
            <a:endParaRPr lang="zh-CN" altLang="en-US"/>
          </a:p>
        </p:txBody>
      </p:sp>
      <p:sp>
        <p:nvSpPr>
          <p:cNvPr id="127" name="Freeform 9"/>
          <p:cNvSpPr/>
          <p:nvPr/>
        </p:nvSpPr>
        <p:spPr bwMode="auto">
          <a:xfrm>
            <a:off x="4652866" y="4389992"/>
            <a:ext cx="469729" cy="135309"/>
          </a:xfrm>
          <a:custGeom>
            <a:avLst/>
            <a:gdLst>
              <a:gd name="T0" fmla="*/ 4 w 160"/>
              <a:gd name="T1" fmla="*/ 1 h 32"/>
              <a:gd name="T2" fmla="*/ 1 w 160"/>
              <a:gd name="T3" fmla="*/ 3 h 32"/>
              <a:gd name="T4" fmla="*/ 3 w 160"/>
              <a:gd name="T5" fmla="*/ 7 h 32"/>
              <a:gd name="T6" fmla="*/ 77 w 160"/>
              <a:gd name="T7" fmla="*/ 18 h 32"/>
              <a:gd name="T8" fmla="*/ 112 w 160"/>
              <a:gd name="T9" fmla="*/ 23 h 32"/>
              <a:gd name="T10" fmla="*/ 121 w 160"/>
              <a:gd name="T11" fmla="*/ 25 h 32"/>
              <a:gd name="T12" fmla="*/ 154 w 160"/>
              <a:gd name="T13" fmla="*/ 30 h 32"/>
              <a:gd name="T14" fmla="*/ 158 w 160"/>
              <a:gd name="T15" fmla="*/ 31 h 32"/>
              <a:gd name="T16" fmla="*/ 159 w 160"/>
              <a:gd name="T17" fmla="*/ 26 h 32"/>
              <a:gd name="T18" fmla="*/ 122 w 160"/>
              <a:gd name="T19" fmla="*/ 19 h 32"/>
              <a:gd name="T20" fmla="*/ 113 w 160"/>
              <a:gd name="T21" fmla="*/ 17 h 32"/>
              <a:gd name="T22" fmla="*/ 77 w 160"/>
              <a:gd name="T23" fmla="*/ 12 h 32"/>
              <a:gd name="T24" fmla="*/ 4 w 160"/>
              <a:gd name="T25"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32">
                <a:moveTo>
                  <a:pt x="4" y="1"/>
                </a:moveTo>
                <a:cubicBezTo>
                  <a:pt x="3" y="0"/>
                  <a:pt x="1" y="1"/>
                  <a:pt x="1" y="3"/>
                </a:cubicBezTo>
                <a:cubicBezTo>
                  <a:pt x="0" y="5"/>
                  <a:pt x="1" y="6"/>
                  <a:pt x="3" y="7"/>
                </a:cubicBezTo>
                <a:cubicBezTo>
                  <a:pt x="12" y="9"/>
                  <a:pt x="48" y="14"/>
                  <a:pt x="77" y="18"/>
                </a:cubicBezTo>
                <a:cubicBezTo>
                  <a:pt x="93" y="21"/>
                  <a:pt x="106" y="22"/>
                  <a:pt x="112" y="23"/>
                </a:cubicBezTo>
                <a:cubicBezTo>
                  <a:pt x="113" y="24"/>
                  <a:pt x="116" y="24"/>
                  <a:pt x="121" y="25"/>
                </a:cubicBezTo>
                <a:cubicBezTo>
                  <a:pt x="133" y="27"/>
                  <a:pt x="153" y="29"/>
                  <a:pt x="154" y="30"/>
                </a:cubicBezTo>
                <a:cubicBezTo>
                  <a:pt x="155" y="31"/>
                  <a:pt x="157" y="32"/>
                  <a:pt x="158" y="31"/>
                </a:cubicBezTo>
                <a:cubicBezTo>
                  <a:pt x="160" y="30"/>
                  <a:pt x="160" y="28"/>
                  <a:pt x="159" y="26"/>
                </a:cubicBezTo>
                <a:cubicBezTo>
                  <a:pt x="158" y="25"/>
                  <a:pt x="136" y="21"/>
                  <a:pt x="122" y="19"/>
                </a:cubicBezTo>
                <a:cubicBezTo>
                  <a:pt x="118" y="18"/>
                  <a:pt x="115" y="17"/>
                  <a:pt x="113" y="17"/>
                </a:cubicBezTo>
                <a:cubicBezTo>
                  <a:pt x="108" y="16"/>
                  <a:pt x="94" y="14"/>
                  <a:pt x="77" y="12"/>
                </a:cubicBezTo>
                <a:cubicBezTo>
                  <a:pt x="49" y="8"/>
                  <a:pt x="13" y="3"/>
                  <a:pt x="4" y="1"/>
                </a:cubicBezTo>
                <a:close/>
              </a:path>
            </a:pathLst>
          </a:custGeom>
          <a:solidFill>
            <a:srgbClr val="34322F"/>
          </a:solidFill>
          <a:ln>
            <a:noFill/>
          </a:ln>
        </p:spPr>
        <p:txBody>
          <a:bodyPr vert="horz" wrap="square" lIns="91440" tIns="45720" rIns="91440" bIns="45720" numCol="1" anchor="t" anchorCtr="0" compatLnSpc="1"/>
          <a:lstStyle/>
          <a:p>
            <a:endParaRPr lang="zh-CN" altLang="en-US"/>
          </a:p>
        </p:txBody>
      </p:sp>
      <p:sp>
        <p:nvSpPr>
          <p:cNvPr id="128" name="Freeform 13"/>
          <p:cNvSpPr/>
          <p:nvPr/>
        </p:nvSpPr>
        <p:spPr bwMode="auto">
          <a:xfrm>
            <a:off x="4978919" y="4507041"/>
            <a:ext cx="182493" cy="694717"/>
          </a:xfrm>
          <a:custGeom>
            <a:avLst/>
            <a:gdLst>
              <a:gd name="T0" fmla="*/ 38 w 39"/>
              <a:gd name="T1" fmla="*/ 4 h 197"/>
              <a:gd name="T2" fmla="*/ 36 w 39"/>
              <a:gd name="T3" fmla="*/ 1 h 197"/>
              <a:gd name="T4" fmla="*/ 32 w 39"/>
              <a:gd name="T5" fmla="*/ 3 h 197"/>
              <a:gd name="T6" fmla="*/ 24 w 39"/>
              <a:gd name="T7" fmla="*/ 44 h 197"/>
              <a:gd name="T8" fmla="*/ 0 w 39"/>
              <a:gd name="T9" fmla="*/ 193 h 197"/>
              <a:gd name="T10" fmla="*/ 3 w 39"/>
              <a:gd name="T11" fmla="*/ 197 h 197"/>
              <a:gd name="T12" fmla="*/ 6 w 39"/>
              <a:gd name="T13" fmla="*/ 194 h 197"/>
              <a:gd name="T14" fmla="*/ 31 w 39"/>
              <a:gd name="T15" fmla="*/ 45 h 197"/>
              <a:gd name="T16" fmla="*/ 38 w 39"/>
              <a:gd name="T17" fmla="*/ 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97">
                <a:moveTo>
                  <a:pt x="38" y="4"/>
                </a:moveTo>
                <a:cubicBezTo>
                  <a:pt x="39" y="3"/>
                  <a:pt x="38" y="1"/>
                  <a:pt x="36" y="1"/>
                </a:cubicBezTo>
                <a:cubicBezTo>
                  <a:pt x="34" y="0"/>
                  <a:pt x="32" y="1"/>
                  <a:pt x="32" y="3"/>
                </a:cubicBezTo>
                <a:cubicBezTo>
                  <a:pt x="30" y="16"/>
                  <a:pt x="27" y="30"/>
                  <a:pt x="24" y="44"/>
                </a:cubicBezTo>
                <a:cubicBezTo>
                  <a:pt x="14" y="96"/>
                  <a:pt x="5" y="144"/>
                  <a:pt x="0" y="193"/>
                </a:cubicBezTo>
                <a:cubicBezTo>
                  <a:pt x="0" y="195"/>
                  <a:pt x="1" y="196"/>
                  <a:pt x="3" y="197"/>
                </a:cubicBezTo>
                <a:cubicBezTo>
                  <a:pt x="4" y="197"/>
                  <a:pt x="6" y="196"/>
                  <a:pt x="6" y="194"/>
                </a:cubicBezTo>
                <a:cubicBezTo>
                  <a:pt x="12" y="145"/>
                  <a:pt x="21" y="97"/>
                  <a:pt x="31" y="45"/>
                </a:cubicBezTo>
                <a:cubicBezTo>
                  <a:pt x="33" y="33"/>
                  <a:pt x="36" y="19"/>
                  <a:pt x="38" y="4"/>
                </a:cubicBezTo>
                <a:close/>
              </a:path>
            </a:pathLst>
          </a:custGeom>
          <a:solidFill>
            <a:srgbClr val="34322F"/>
          </a:solidFill>
          <a:ln>
            <a:noFill/>
          </a:ln>
        </p:spPr>
        <p:txBody>
          <a:bodyPr vert="horz" wrap="square" lIns="91440" tIns="45720" rIns="91440" bIns="45720" numCol="1" anchor="t" anchorCtr="0" compatLnSpc="1"/>
          <a:lstStyle/>
          <a:p>
            <a:endParaRPr lang="zh-CN" altLang="en-US"/>
          </a:p>
        </p:txBody>
      </p:sp>
      <p:sp>
        <p:nvSpPr>
          <p:cNvPr id="129" name="文本框 128"/>
          <p:cNvSpPr txBox="1"/>
          <p:nvPr/>
        </p:nvSpPr>
        <p:spPr>
          <a:xfrm>
            <a:off x="1656163" y="5576737"/>
            <a:ext cx="823687" cy="461665"/>
          </a:xfrm>
          <a:prstGeom prst="rect">
            <a:avLst/>
          </a:prstGeom>
          <a:noFill/>
        </p:spPr>
        <p:txBody>
          <a:bodyPr wrap="square" rtlCol="0">
            <a:spAutoFit/>
          </a:bodyPr>
          <a:lstStyle/>
          <a:p>
            <a:r>
              <a:rPr lang="zh-CN" altLang="en-US" sz="2400" b="1" dirty="0" smtClean="0">
                <a:solidFill>
                  <a:srgbClr val="34322F"/>
                </a:solidFill>
                <a:latin typeface="方正静蕾简体" panose="02000000000000000000" pitchFamily="2" charset="-122"/>
                <a:ea typeface="方正静蕾简体" panose="02000000000000000000" pitchFamily="2" charset="-122"/>
              </a:rPr>
              <a:t>文字</a:t>
            </a:r>
            <a:endParaRPr lang="zh-CN" altLang="en-US" sz="2400" b="1" dirty="0">
              <a:solidFill>
                <a:srgbClr val="34322F"/>
              </a:solidFill>
              <a:latin typeface="方正静蕾简体" panose="02000000000000000000" pitchFamily="2" charset="-122"/>
              <a:ea typeface="方正静蕾简体" panose="02000000000000000000" pitchFamily="2" charset="-122"/>
            </a:endParaRPr>
          </a:p>
        </p:txBody>
      </p:sp>
      <p:sp>
        <p:nvSpPr>
          <p:cNvPr id="130" name="文本框 129"/>
          <p:cNvSpPr txBox="1"/>
          <p:nvPr/>
        </p:nvSpPr>
        <p:spPr>
          <a:xfrm>
            <a:off x="2561994" y="5576737"/>
            <a:ext cx="823687" cy="461665"/>
          </a:xfrm>
          <a:prstGeom prst="rect">
            <a:avLst/>
          </a:prstGeom>
          <a:noFill/>
        </p:spPr>
        <p:txBody>
          <a:bodyPr wrap="square" rtlCol="0">
            <a:spAutoFit/>
          </a:bodyPr>
          <a:lstStyle/>
          <a:p>
            <a:r>
              <a:rPr lang="zh-CN" altLang="en-US" sz="2400" b="1" dirty="0" smtClean="0">
                <a:solidFill>
                  <a:srgbClr val="34322F"/>
                </a:solidFill>
                <a:latin typeface="方正静蕾简体" panose="02000000000000000000" pitchFamily="2" charset="-122"/>
                <a:ea typeface="方正静蕾简体" panose="02000000000000000000" pitchFamily="2" charset="-122"/>
              </a:rPr>
              <a:t>文字</a:t>
            </a:r>
            <a:endParaRPr lang="zh-CN" altLang="en-US" sz="2400" b="1" dirty="0">
              <a:solidFill>
                <a:srgbClr val="34322F"/>
              </a:solidFill>
              <a:latin typeface="方正静蕾简体" panose="02000000000000000000" pitchFamily="2" charset="-122"/>
              <a:ea typeface="方正静蕾简体" panose="02000000000000000000" pitchFamily="2" charset="-122"/>
            </a:endParaRPr>
          </a:p>
        </p:txBody>
      </p:sp>
      <p:sp>
        <p:nvSpPr>
          <p:cNvPr id="131" name="文本框 130"/>
          <p:cNvSpPr txBox="1"/>
          <p:nvPr/>
        </p:nvSpPr>
        <p:spPr>
          <a:xfrm>
            <a:off x="3411723" y="5576737"/>
            <a:ext cx="823687" cy="461665"/>
          </a:xfrm>
          <a:prstGeom prst="rect">
            <a:avLst/>
          </a:prstGeom>
          <a:noFill/>
        </p:spPr>
        <p:txBody>
          <a:bodyPr wrap="square" rtlCol="0">
            <a:spAutoFit/>
          </a:bodyPr>
          <a:lstStyle/>
          <a:p>
            <a:r>
              <a:rPr lang="zh-CN" altLang="en-US" sz="2400" b="1" dirty="0" smtClean="0">
                <a:solidFill>
                  <a:srgbClr val="34322F"/>
                </a:solidFill>
                <a:latin typeface="方正静蕾简体" panose="02000000000000000000" pitchFamily="2" charset="-122"/>
                <a:ea typeface="方正静蕾简体" panose="02000000000000000000" pitchFamily="2" charset="-122"/>
              </a:rPr>
              <a:t>文字</a:t>
            </a:r>
            <a:endParaRPr lang="zh-CN" altLang="en-US" sz="2400" b="1" dirty="0">
              <a:solidFill>
                <a:srgbClr val="34322F"/>
              </a:solidFill>
              <a:latin typeface="方正静蕾简体" panose="02000000000000000000" pitchFamily="2" charset="-122"/>
              <a:ea typeface="方正静蕾简体" panose="02000000000000000000" pitchFamily="2" charset="-122"/>
            </a:endParaRPr>
          </a:p>
        </p:txBody>
      </p:sp>
      <p:sp>
        <p:nvSpPr>
          <p:cNvPr id="132" name="文本框 131"/>
          <p:cNvSpPr txBox="1"/>
          <p:nvPr/>
        </p:nvSpPr>
        <p:spPr>
          <a:xfrm>
            <a:off x="4263022" y="5564742"/>
            <a:ext cx="823687" cy="461665"/>
          </a:xfrm>
          <a:prstGeom prst="rect">
            <a:avLst/>
          </a:prstGeom>
          <a:noFill/>
        </p:spPr>
        <p:txBody>
          <a:bodyPr wrap="square" rtlCol="0">
            <a:spAutoFit/>
          </a:bodyPr>
          <a:lstStyle/>
          <a:p>
            <a:r>
              <a:rPr lang="zh-CN" altLang="en-US" sz="2400" b="1" dirty="0" smtClean="0">
                <a:solidFill>
                  <a:srgbClr val="34322F"/>
                </a:solidFill>
                <a:latin typeface="方正静蕾简体" panose="02000000000000000000" pitchFamily="2" charset="-122"/>
                <a:ea typeface="方正静蕾简体" panose="02000000000000000000" pitchFamily="2" charset="-122"/>
              </a:rPr>
              <a:t>文字</a:t>
            </a:r>
            <a:endParaRPr lang="zh-CN" altLang="en-US" sz="2400" b="1" dirty="0">
              <a:solidFill>
                <a:srgbClr val="34322F"/>
              </a:solidFill>
              <a:latin typeface="方正静蕾简体" panose="02000000000000000000" pitchFamily="2" charset="-122"/>
              <a:ea typeface="方正静蕾简体" panose="02000000000000000000" pitchFamily="2" charset="-122"/>
            </a:endParaRPr>
          </a:p>
        </p:txBody>
      </p:sp>
      <p:sp>
        <p:nvSpPr>
          <p:cNvPr id="133" name="圆角矩形 132"/>
          <p:cNvSpPr/>
          <p:nvPr/>
        </p:nvSpPr>
        <p:spPr>
          <a:xfrm>
            <a:off x="7132638" y="2209500"/>
            <a:ext cx="293511" cy="304800"/>
          </a:xfrm>
          <a:prstGeom prst="roundRect">
            <a:avLst/>
          </a:prstGeom>
          <a:solidFill>
            <a:srgbClr val="3432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圆角矩形 133"/>
          <p:cNvSpPr/>
          <p:nvPr/>
        </p:nvSpPr>
        <p:spPr>
          <a:xfrm>
            <a:off x="7132638" y="3656377"/>
            <a:ext cx="293511" cy="304800"/>
          </a:xfrm>
          <a:prstGeom prst="roundRect">
            <a:avLst/>
          </a:prstGeom>
          <a:solidFill>
            <a:srgbClr val="34322F"/>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圆角矩形 134"/>
          <p:cNvSpPr/>
          <p:nvPr/>
        </p:nvSpPr>
        <p:spPr>
          <a:xfrm>
            <a:off x="7136500" y="4950854"/>
            <a:ext cx="293511" cy="304800"/>
          </a:xfrm>
          <a:prstGeom prst="roundRect">
            <a:avLst/>
          </a:prstGeom>
          <a:solidFill>
            <a:srgbClr val="34322F"/>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文本框 135"/>
          <p:cNvSpPr txBox="1"/>
          <p:nvPr/>
        </p:nvSpPr>
        <p:spPr>
          <a:xfrm>
            <a:off x="7663272" y="2134532"/>
            <a:ext cx="1985378" cy="461665"/>
          </a:xfrm>
          <a:prstGeom prst="rect">
            <a:avLst/>
          </a:prstGeom>
          <a:noFill/>
        </p:spPr>
        <p:txBody>
          <a:bodyPr wrap="square" rtlCol="0">
            <a:spAutoFit/>
          </a:bodyPr>
          <a:lstStyle/>
          <a:p>
            <a:r>
              <a:rPr lang="zh-CN" altLang="en-US" sz="2400" b="1" dirty="0" smtClean="0">
                <a:solidFill>
                  <a:srgbClr val="34322F"/>
                </a:solidFill>
                <a:latin typeface="方正静蕾简体" panose="02000000000000000000" pitchFamily="2" charset="-122"/>
                <a:ea typeface="方正静蕾简体" panose="02000000000000000000" pitchFamily="2" charset="-122"/>
              </a:rPr>
              <a:t>输入小标题</a:t>
            </a:r>
            <a:endParaRPr lang="zh-CN" altLang="en-US" sz="2400" b="1" dirty="0">
              <a:solidFill>
                <a:srgbClr val="34322F"/>
              </a:solidFill>
              <a:latin typeface="方正静蕾简体" panose="02000000000000000000" pitchFamily="2" charset="-122"/>
              <a:ea typeface="方正静蕾简体" panose="02000000000000000000" pitchFamily="2" charset="-122"/>
            </a:endParaRPr>
          </a:p>
        </p:txBody>
      </p:sp>
      <p:sp>
        <p:nvSpPr>
          <p:cNvPr id="137" name="文本框 136"/>
          <p:cNvSpPr txBox="1"/>
          <p:nvPr/>
        </p:nvSpPr>
        <p:spPr>
          <a:xfrm>
            <a:off x="7663272" y="2539700"/>
            <a:ext cx="3293478" cy="830997"/>
          </a:xfrm>
          <a:prstGeom prst="rect">
            <a:avLst/>
          </a:prstGeom>
          <a:noFill/>
        </p:spPr>
        <p:txBody>
          <a:bodyPr wrap="square" rtlCol="0">
            <a:spAutoFit/>
          </a:bodyPr>
          <a:lstStyle/>
          <a:p>
            <a:r>
              <a:rPr lang="zh-CN" altLang="en-US" sz="1600" dirty="0" smtClean="0">
                <a:latin typeface="微软雅黑" panose="020B0503020204020204" pitchFamily="34" charset="-122"/>
                <a:ea typeface="微软雅黑" panose="020B0503020204020204" pitchFamily="34" charset="-122"/>
              </a:rPr>
              <a:t>请在此添加文字</a:t>
            </a:r>
            <a:r>
              <a:rPr lang="zh-CN" altLang="en-US" sz="1600" dirty="0">
                <a:latin typeface="微软雅黑" panose="020B0503020204020204" pitchFamily="34" charset="-122"/>
                <a:ea typeface="微软雅黑" panose="020B0503020204020204" pitchFamily="34" charset="-122"/>
              </a:rPr>
              <a:t>请在此添加</a:t>
            </a:r>
            <a:r>
              <a:rPr lang="zh-CN" altLang="en-US" sz="1600" dirty="0" smtClean="0">
                <a:latin typeface="微软雅黑" panose="020B0503020204020204" pitchFamily="34" charset="-122"/>
                <a:ea typeface="微软雅黑" panose="020B0503020204020204" pitchFamily="34" charset="-122"/>
              </a:rPr>
              <a:t>文字请</a:t>
            </a:r>
            <a:r>
              <a:rPr lang="zh-CN" altLang="en-US" sz="1600" dirty="0">
                <a:latin typeface="微软雅黑" panose="020B0503020204020204" pitchFamily="34" charset="-122"/>
                <a:ea typeface="微软雅黑" panose="020B0503020204020204" pitchFamily="34" charset="-122"/>
              </a:rPr>
              <a:t>在此添加</a:t>
            </a:r>
            <a:r>
              <a:rPr lang="zh-CN" altLang="en-US" sz="1600" dirty="0" smtClean="0">
                <a:latin typeface="微软雅黑" panose="020B0503020204020204" pitchFamily="34" charset="-122"/>
                <a:ea typeface="微软雅黑" panose="020B0503020204020204" pitchFamily="34" charset="-122"/>
              </a:rPr>
              <a:t>文字</a:t>
            </a:r>
            <a:r>
              <a:rPr lang="zh-CN" altLang="en-US" sz="1600" dirty="0">
                <a:latin typeface="微软雅黑" panose="020B0503020204020204" pitchFamily="34" charset="-122"/>
                <a:ea typeface="微软雅黑" panose="020B0503020204020204" pitchFamily="34" charset="-122"/>
              </a:rPr>
              <a:t>请在此添加</a:t>
            </a:r>
            <a:r>
              <a:rPr lang="zh-CN" altLang="en-US" sz="1600" dirty="0" smtClean="0">
                <a:latin typeface="微软雅黑" panose="020B0503020204020204" pitchFamily="34" charset="-122"/>
                <a:ea typeface="微软雅黑" panose="020B0503020204020204" pitchFamily="34" charset="-122"/>
              </a:rPr>
              <a:t>文字</a:t>
            </a:r>
            <a:r>
              <a:rPr lang="zh-CN" altLang="en-US" sz="1600" dirty="0">
                <a:latin typeface="微软雅黑" panose="020B0503020204020204" pitchFamily="34" charset="-122"/>
                <a:ea typeface="微软雅黑" panose="020B0503020204020204" pitchFamily="34" charset="-122"/>
              </a:rPr>
              <a:t>请在此添加文字</a:t>
            </a:r>
            <a:endParaRPr lang="zh-CN" altLang="en-US" sz="1600" dirty="0">
              <a:latin typeface="微软雅黑" panose="020B0503020204020204" pitchFamily="34" charset="-122"/>
              <a:ea typeface="微软雅黑" panose="020B0503020204020204" pitchFamily="34" charset="-122"/>
            </a:endParaRPr>
          </a:p>
        </p:txBody>
      </p:sp>
      <p:sp>
        <p:nvSpPr>
          <p:cNvPr id="138" name="文本框 137"/>
          <p:cNvSpPr txBox="1"/>
          <p:nvPr/>
        </p:nvSpPr>
        <p:spPr>
          <a:xfrm>
            <a:off x="7663272" y="3489836"/>
            <a:ext cx="1985378" cy="461665"/>
          </a:xfrm>
          <a:prstGeom prst="rect">
            <a:avLst/>
          </a:prstGeom>
          <a:noFill/>
        </p:spPr>
        <p:txBody>
          <a:bodyPr wrap="square" rtlCol="0">
            <a:spAutoFit/>
          </a:bodyPr>
          <a:lstStyle/>
          <a:p>
            <a:r>
              <a:rPr lang="zh-CN" altLang="en-US" sz="2400" b="1" dirty="0" smtClean="0">
                <a:solidFill>
                  <a:srgbClr val="34322F"/>
                </a:solidFill>
                <a:latin typeface="方正静蕾简体" panose="02000000000000000000" pitchFamily="2" charset="-122"/>
                <a:ea typeface="方正静蕾简体" panose="02000000000000000000" pitchFamily="2" charset="-122"/>
              </a:rPr>
              <a:t>输入小标题</a:t>
            </a:r>
            <a:endParaRPr lang="zh-CN" altLang="en-US" sz="2400" b="1" dirty="0">
              <a:solidFill>
                <a:srgbClr val="34322F"/>
              </a:solidFill>
              <a:latin typeface="方正静蕾简体" panose="02000000000000000000" pitchFamily="2" charset="-122"/>
              <a:ea typeface="方正静蕾简体" panose="02000000000000000000" pitchFamily="2" charset="-122"/>
            </a:endParaRPr>
          </a:p>
        </p:txBody>
      </p:sp>
      <p:sp>
        <p:nvSpPr>
          <p:cNvPr id="139" name="文本框 138"/>
          <p:cNvSpPr txBox="1"/>
          <p:nvPr/>
        </p:nvSpPr>
        <p:spPr>
          <a:xfrm>
            <a:off x="7663272" y="3895004"/>
            <a:ext cx="3293478" cy="830997"/>
          </a:xfrm>
          <a:prstGeom prst="rect">
            <a:avLst/>
          </a:prstGeom>
          <a:noFill/>
        </p:spPr>
        <p:txBody>
          <a:bodyPr wrap="square" rtlCol="0">
            <a:spAutoFit/>
          </a:bodyPr>
          <a:lstStyle/>
          <a:p>
            <a:r>
              <a:rPr lang="zh-CN" altLang="en-US" sz="1600" dirty="0" smtClean="0">
                <a:latin typeface="微软雅黑" panose="020B0503020204020204" pitchFamily="34" charset="-122"/>
                <a:ea typeface="微软雅黑" panose="020B0503020204020204" pitchFamily="34" charset="-122"/>
              </a:rPr>
              <a:t>请在此添加文字</a:t>
            </a:r>
            <a:r>
              <a:rPr lang="zh-CN" altLang="en-US" sz="1600" dirty="0">
                <a:latin typeface="微软雅黑" panose="020B0503020204020204" pitchFamily="34" charset="-122"/>
                <a:ea typeface="微软雅黑" panose="020B0503020204020204" pitchFamily="34" charset="-122"/>
              </a:rPr>
              <a:t>请在此添加</a:t>
            </a:r>
            <a:r>
              <a:rPr lang="zh-CN" altLang="en-US" sz="1600" dirty="0" smtClean="0">
                <a:latin typeface="微软雅黑" panose="020B0503020204020204" pitchFamily="34" charset="-122"/>
                <a:ea typeface="微软雅黑" panose="020B0503020204020204" pitchFamily="34" charset="-122"/>
              </a:rPr>
              <a:t>文字请</a:t>
            </a:r>
            <a:r>
              <a:rPr lang="zh-CN" altLang="en-US" sz="1600" dirty="0">
                <a:latin typeface="微软雅黑" panose="020B0503020204020204" pitchFamily="34" charset="-122"/>
                <a:ea typeface="微软雅黑" panose="020B0503020204020204" pitchFamily="34" charset="-122"/>
              </a:rPr>
              <a:t>在此添加</a:t>
            </a:r>
            <a:r>
              <a:rPr lang="zh-CN" altLang="en-US" sz="1600" dirty="0" smtClean="0">
                <a:latin typeface="微软雅黑" panose="020B0503020204020204" pitchFamily="34" charset="-122"/>
                <a:ea typeface="微软雅黑" panose="020B0503020204020204" pitchFamily="34" charset="-122"/>
              </a:rPr>
              <a:t>文字</a:t>
            </a:r>
            <a:r>
              <a:rPr lang="zh-CN" altLang="en-US" sz="1600" dirty="0">
                <a:latin typeface="微软雅黑" panose="020B0503020204020204" pitchFamily="34" charset="-122"/>
                <a:ea typeface="微软雅黑" panose="020B0503020204020204" pitchFamily="34" charset="-122"/>
              </a:rPr>
              <a:t>请在此添加</a:t>
            </a:r>
            <a:r>
              <a:rPr lang="zh-CN" altLang="en-US" sz="1600" dirty="0" smtClean="0">
                <a:latin typeface="微软雅黑" panose="020B0503020204020204" pitchFamily="34" charset="-122"/>
                <a:ea typeface="微软雅黑" panose="020B0503020204020204" pitchFamily="34" charset="-122"/>
              </a:rPr>
              <a:t>文字</a:t>
            </a:r>
            <a:r>
              <a:rPr lang="zh-CN" altLang="en-US" sz="1600" dirty="0">
                <a:latin typeface="微软雅黑" panose="020B0503020204020204" pitchFamily="34" charset="-122"/>
                <a:ea typeface="微软雅黑" panose="020B0503020204020204" pitchFamily="34" charset="-122"/>
              </a:rPr>
              <a:t>请在此添加文字</a:t>
            </a:r>
            <a:endParaRPr lang="zh-CN" altLang="en-US" sz="1600" dirty="0">
              <a:latin typeface="微软雅黑" panose="020B0503020204020204" pitchFamily="34" charset="-122"/>
              <a:ea typeface="微软雅黑" panose="020B0503020204020204" pitchFamily="34" charset="-122"/>
            </a:endParaRPr>
          </a:p>
        </p:txBody>
      </p:sp>
      <p:sp>
        <p:nvSpPr>
          <p:cNvPr id="140" name="文本框 139"/>
          <p:cNvSpPr txBox="1"/>
          <p:nvPr/>
        </p:nvSpPr>
        <p:spPr>
          <a:xfrm>
            <a:off x="7648758" y="4882627"/>
            <a:ext cx="1985378" cy="461665"/>
          </a:xfrm>
          <a:prstGeom prst="rect">
            <a:avLst/>
          </a:prstGeom>
          <a:noFill/>
        </p:spPr>
        <p:txBody>
          <a:bodyPr wrap="square" rtlCol="0">
            <a:spAutoFit/>
          </a:bodyPr>
          <a:lstStyle/>
          <a:p>
            <a:r>
              <a:rPr lang="zh-CN" altLang="en-US" sz="2400" b="1" dirty="0" smtClean="0">
                <a:solidFill>
                  <a:srgbClr val="34322F"/>
                </a:solidFill>
                <a:latin typeface="方正静蕾简体" panose="02000000000000000000" pitchFamily="2" charset="-122"/>
                <a:ea typeface="方正静蕾简体" panose="02000000000000000000" pitchFamily="2" charset="-122"/>
              </a:rPr>
              <a:t>输入小标题</a:t>
            </a:r>
            <a:endParaRPr lang="zh-CN" altLang="en-US" sz="2400" b="1" dirty="0">
              <a:solidFill>
                <a:srgbClr val="34322F"/>
              </a:solidFill>
              <a:latin typeface="方正静蕾简体" panose="02000000000000000000" pitchFamily="2" charset="-122"/>
              <a:ea typeface="方正静蕾简体" panose="02000000000000000000" pitchFamily="2" charset="-122"/>
            </a:endParaRPr>
          </a:p>
        </p:txBody>
      </p:sp>
      <p:sp>
        <p:nvSpPr>
          <p:cNvPr id="141" name="文本框 140"/>
          <p:cNvSpPr txBox="1"/>
          <p:nvPr/>
        </p:nvSpPr>
        <p:spPr>
          <a:xfrm>
            <a:off x="7648758" y="5287795"/>
            <a:ext cx="3293478" cy="830997"/>
          </a:xfrm>
          <a:prstGeom prst="rect">
            <a:avLst/>
          </a:prstGeom>
          <a:noFill/>
        </p:spPr>
        <p:txBody>
          <a:bodyPr wrap="square" rtlCol="0">
            <a:spAutoFit/>
          </a:bodyPr>
          <a:lstStyle/>
          <a:p>
            <a:r>
              <a:rPr lang="zh-CN" altLang="en-US" sz="1600" dirty="0" smtClean="0">
                <a:latin typeface="微软雅黑" panose="020B0503020204020204" pitchFamily="34" charset="-122"/>
                <a:ea typeface="微软雅黑" panose="020B0503020204020204" pitchFamily="34" charset="-122"/>
              </a:rPr>
              <a:t>请在此添加文字</a:t>
            </a:r>
            <a:r>
              <a:rPr lang="zh-CN" altLang="en-US" sz="1600" dirty="0">
                <a:latin typeface="微软雅黑" panose="020B0503020204020204" pitchFamily="34" charset="-122"/>
                <a:ea typeface="微软雅黑" panose="020B0503020204020204" pitchFamily="34" charset="-122"/>
              </a:rPr>
              <a:t>请在此添加</a:t>
            </a:r>
            <a:r>
              <a:rPr lang="zh-CN" altLang="en-US" sz="1600" dirty="0" smtClean="0">
                <a:latin typeface="微软雅黑" panose="020B0503020204020204" pitchFamily="34" charset="-122"/>
                <a:ea typeface="微软雅黑" panose="020B0503020204020204" pitchFamily="34" charset="-122"/>
              </a:rPr>
              <a:t>文字请</a:t>
            </a:r>
            <a:r>
              <a:rPr lang="zh-CN" altLang="en-US" sz="1600" dirty="0">
                <a:latin typeface="微软雅黑" panose="020B0503020204020204" pitchFamily="34" charset="-122"/>
                <a:ea typeface="微软雅黑" panose="020B0503020204020204" pitchFamily="34" charset="-122"/>
              </a:rPr>
              <a:t>在此添加</a:t>
            </a:r>
            <a:r>
              <a:rPr lang="zh-CN" altLang="en-US" sz="1600" dirty="0" smtClean="0">
                <a:latin typeface="微软雅黑" panose="020B0503020204020204" pitchFamily="34" charset="-122"/>
                <a:ea typeface="微软雅黑" panose="020B0503020204020204" pitchFamily="34" charset="-122"/>
              </a:rPr>
              <a:t>文字</a:t>
            </a:r>
            <a:r>
              <a:rPr lang="zh-CN" altLang="en-US" sz="1600" dirty="0">
                <a:latin typeface="微软雅黑" panose="020B0503020204020204" pitchFamily="34" charset="-122"/>
                <a:ea typeface="微软雅黑" panose="020B0503020204020204" pitchFamily="34" charset="-122"/>
              </a:rPr>
              <a:t>请在此添加</a:t>
            </a:r>
            <a:r>
              <a:rPr lang="zh-CN" altLang="en-US" sz="1600" dirty="0" smtClean="0">
                <a:latin typeface="微软雅黑" panose="020B0503020204020204" pitchFamily="34" charset="-122"/>
                <a:ea typeface="微软雅黑" panose="020B0503020204020204" pitchFamily="34" charset="-122"/>
              </a:rPr>
              <a:t>文字</a:t>
            </a:r>
            <a:r>
              <a:rPr lang="zh-CN" altLang="en-US" sz="1600" dirty="0">
                <a:latin typeface="微软雅黑" panose="020B0503020204020204" pitchFamily="34" charset="-122"/>
                <a:ea typeface="微软雅黑" panose="020B0503020204020204" pitchFamily="34" charset="-122"/>
              </a:rPr>
              <a:t>请在此添加文字</a:t>
            </a:r>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7F7F2"/>
        </a:solidFill>
        <a:effectLst/>
      </p:bgPr>
    </p:bg>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8643130" y="2171700"/>
            <a:ext cx="1339911" cy="1258888"/>
            <a:chOff x="3314" y="1219"/>
            <a:chExt cx="1108" cy="1041"/>
          </a:xfrm>
        </p:grpSpPr>
        <p:sp>
          <p:nvSpPr>
            <p:cNvPr id="5" name="Freeform 5"/>
            <p:cNvSpPr/>
            <p:nvPr/>
          </p:nvSpPr>
          <p:spPr bwMode="auto">
            <a:xfrm>
              <a:off x="3352" y="1219"/>
              <a:ext cx="1070" cy="1041"/>
            </a:xfrm>
            <a:custGeom>
              <a:avLst/>
              <a:gdLst>
                <a:gd name="T0" fmla="*/ 37 w 56"/>
                <a:gd name="T1" fmla="*/ 4 h 54"/>
                <a:gd name="T2" fmla="*/ 6 w 56"/>
                <a:gd name="T3" fmla="*/ 18 h 54"/>
                <a:gd name="T4" fmla="*/ 8 w 56"/>
                <a:gd name="T5" fmla="*/ 38 h 54"/>
                <a:gd name="T6" fmla="*/ 0 w 56"/>
                <a:gd name="T7" fmla="*/ 52 h 54"/>
                <a:gd name="T8" fmla="*/ 15 w 56"/>
                <a:gd name="T9" fmla="*/ 46 h 54"/>
                <a:gd name="T10" fmla="*/ 21 w 56"/>
                <a:gd name="T11" fmla="*/ 49 h 54"/>
                <a:gd name="T12" fmla="*/ 51 w 56"/>
                <a:gd name="T13" fmla="*/ 35 h 54"/>
                <a:gd name="T14" fmla="*/ 37 w 56"/>
                <a:gd name="T15" fmla="*/ 4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54">
                  <a:moveTo>
                    <a:pt x="37" y="4"/>
                  </a:moveTo>
                  <a:cubicBezTo>
                    <a:pt x="25" y="0"/>
                    <a:pt x="11" y="6"/>
                    <a:pt x="6" y="18"/>
                  </a:cubicBezTo>
                  <a:cubicBezTo>
                    <a:pt x="4" y="25"/>
                    <a:pt x="5" y="32"/>
                    <a:pt x="8" y="38"/>
                  </a:cubicBezTo>
                  <a:cubicBezTo>
                    <a:pt x="0" y="52"/>
                    <a:pt x="0" y="52"/>
                    <a:pt x="0" y="52"/>
                  </a:cubicBezTo>
                  <a:cubicBezTo>
                    <a:pt x="15" y="46"/>
                    <a:pt x="15" y="46"/>
                    <a:pt x="15" y="46"/>
                  </a:cubicBezTo>
                  <a:cubicBezTo>
                    <a:pt x="16" y="47"/>
                    <a:pt x="18" y="48"/>
                    <a:pt x="21" y="49"/>
                  </a:cubicBezTo>
                  <a:cubicBezTo>
                    <a:pt x="33" y="54"/>
                    <a:pt x="47" y="47"/>
                    <a:pt x="51" y="35"/>
                  </a:cubicBezTo>
                  <a:cubicBezTo>
                    <a:pt x="56" y="22"/>
                    <a:pt x="49" y="9"/>
                    <a:pt x="37" y="4"/>
                  </a:cubicBezTo>
                  <a:close/>
                </a:path>
              </a:pathLst>
            </a:custGeom>
            <a:solidFill>
              <a:srgbClr val="5DC2D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6"/>
            <p:cNvSpPr>
              <a:spLocks noEditPoints="1"/>
            </p:cNvSpPr>
            <p:nvPr/>
          </p:nvSpPr>
          <p:spPr bwMode="auto">
            <a:xfrm>
              <a:off x="3314" y="1258"/>
              <a:ext cx="1070" cy="982"/>
            </a:xfrm>
            <a:custGeom>
              <a:avLst/>
              <a:gdLst>
                <a:gd name="T0" fmla="*/ 0 w 56"/>
                <a:gd name="T1" fmla="*/ 51 h 51"/>
                <a:gd name="T2" fmla="*/ 9 w 56"/>
                <a:gd name="T3" fmla="*/ 36 h 51"/>
                <a:gd name="T4" fmla="*/ 8 w 56"/>
                <a:gd name="T5" fmla="*/ 16 h 51"/>
                <a:gd name="T6" fmla="*/ 31 w 56"/>
                <a:gd name="T7" fmla="*/ 0 h 51"/>
                <a:gd name="T8" fmla="*/ 39 w 56"/>
                <a:gd name="T9" fmla="*/ 2 h 51"/>
                <a:gd name="T10" fmla="*/ 53 w 56"/>
                <a:gd name="T11" fmla="*/ 14 h 51"/>
                <a:gd name="T12" fmla="*/ 54 w 56"/>
                <a:gd name="T13" fmla="*/ 33 h 51"/>
                <a:gd name="T14" fmla="*/ 31 w 56"/>
                <a:gd name="T15" fmla="*/ 49 h 51"/>
                <a:gd name="T16" fmla="*/ 31 w 56"/>
                <a:gd name="T17" fmla="*/ 49 h 51"/>
                <a:gd name="T18" fmla="*/ 22 w 56"/>
                <a:gd name="T19" fmla="*/ 48 h 51"/>
                <a:gd name="T20" fmla="*/ 17 w 56"/>
                <a:gd name="T21" fmla="*/ 45 h 51"/>
                <a:gd name="T22" fmla="*/ 0 w 56"/>
                <a:gd name="T23" fmla="*/ 51 h 51"/>
                <a:gd name="T24" fmla="*/ 31 w 56"/>
                <a:gd name="T25" fmla="*/ 1 h 51"/>
                <a:gd name="T26" fmla="*/ 9 w 56"/>
                <a:gd name="T27" fmla="*/ 17 h 51"/>
                <a:gd name="T28" fmla="*/ 10 w 56"/>
                <a:gd name="T29" fmla="*/ 36 h 51"/>
                <a:gd name="T30" fmla="*/ 10 w 56"/>
                <a:gd name="T31" fmla="*/ 36 h 51"/>
                <a:gd name="T32" fmla="*/ 3 w 56"/>
                <a:gd name="T33" fmla="*/ 48 h 51"/>
                <a:gd name="T34" fmla="*/ 17 w 56"/>
                <a:gd name="T35" fmla="*/ 43 h 51"/>
                <a:gd name="T36" fmla="*/ 17 w 56"/>
                <a:gd name="T37" fmla="*/ 44 h 51"/>
                <a:gd name="T38" fmla="*/ 23 w 56"/>
                <a:gd name="T39" fmla="*/ 47 h 51"/>
                <a:gd name="T40" fmla="*/ 31 w 56"/>
                <a:gd name="T41" fmla="*/ 48 h 51"/>
                <a:gd name="T42" fmla="*/ 31 w 56"/>
                <a:gd name="T43" fmla="*/ 48 h 51"/>
                <a:gd name="T44" fmla="*/ 53 w 56"/>
                <a:gd name="T45" fmla="*/ 33 h 51"/>
                <a:gd name="T46" fmla="*/ 52 w 56"/>
                <a:gd name="T47" fmla="*/ 15 h 51"/>
                <a:gd name="T48" fmla="*/ 39 w 56"/>
                <a:gd name="T49" fmla="*/ 3 h 51"/>
                <a:gd name="T50" fmla="*/ 31 w 56"/>
                <a:gd name="T51" fmla="*/ 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6" h="51">
                  <a:moveTo>
                    <a:pt x="0" y="51"/>
                  </a:moveTo>
                  <a:cubicBezTo>
                    <a:pt x="9" y="36"/>
                    <a:pt x="9" y="36"/>
                    <a:pt x="9" y="36"/>
                  </a:cubicBezTo>
                  <a:cubicBezTo>
                    <a:pt x="6" y="30"/>
                    <a:pt x="5" y="23"/>
                    <a:pt x="8" y="16"/>
                  </a:cubicBezTo>
                  <a:cubicBezTo>
                    <a:pt x="11" y="7"/>
                    <a:pt x="20" y="0"/>
                    <a:pt x="31" y="0"/>
                  </a:cubicBezTo>
                  <a:cubicBezTo>
                    <a:pt x="34" y="0"/>
                    <a:pt x="36" y="1"/>
                    <a:pt x="39" y="2"/>
                  </a:cubicBezTo>
                  <a:cubicBezTo>
                    <a:pt x="45" y="4"/>
                    <a:pt x="50" y="8"/>
                    <a:pt x="53" y="14"/>
                  </a:cubicBezTo>
                  <a:cubicBezTo>
                    <a:pt x="56" y="20"/>
                    <a:pt x="56" y="27"/>
                    <a:pt x="54" y="33"/>
                  </a:cubicBezTo>
                  <a:cubicBezTo>
                    <a:pt x="50" y="43"/>
                    <a:pt x="41" y="49"/>
                    <a:pt x="31" y="49"/>
                  </a:cubicBezTo>
                  <a:cubicBezTo>
                    <a:pt x="31" y="49"/>
                    <a:pt x="31" y="49"/>
                    <a:pt x="31" y="49"/>
                  </a:cubicBezTo>
                  <a:cubicBezTo>
                    <a:pt x="28" y="49"/>
                    <a:pt x="25" y="49"/>
                    <a:pt x="22" y="48"/>
                  </a:cubicBezTo>
                  <a:cubicBezTo>
                    <a:pt x="20" y="47"/>
                    <a:pt x="18" y="46"/>
                    <a:pt x="17" y="45"/>
                  </a:cubicBezTo>
                  <a:lnTo>
                    <a:pt x="0" y="51"/>
                  </a:lnTo>
                  <a:close/>
                  <a:moveTo>
                    <a:pt x="31" y="1"/>
                  </a:moveTo>
                  <a:cubicBezTo>
                    <a:pt x="21" y="1"/>
                    <a:pt x="12" y="7"/>
                    <a:pt x="9" y="17"/>
                  </a:cubicBezTo>
                  <a:cubicBezTo>
                    <a:pt x="7" y="23"/>
                    <a:pt x="7" y="30"/>
                    <a:pt x="10" y="36"/>
                  </a:cubicBezTo>
                  <a:cubicBezTo>
                    <a:pt x="10" y="36"/>
                    <a:pt x="10" y="36"/>
                    <a:pt x="10" y="36"/>
                  </a:cubicBezTo>
                  <a:cubicBezTo>
                    <a:pt x="3" y="48"/>
                    <a:pt x="3" y="48"/>
                    <a:pt x="3" y="48"/>
                  </a:cubicBezTo>
                  <a:cubicBezTo>
                    <a:pt x="17" y="43"/>
                    <a:pt x="17" y="43"/>
                    <a:pt x="17" y="43"/>
                  </a:cubicBezTo>
                  <a:cubicBezTo>
                    <a:pt x="17" y="44"/>
                    <a:pt x="17" y="44"/>
                    <a:pt x="17" y="44"/>
                  </a:cubicBezTo>
                  <a:cubicBezTo>
                    <a:pt x="19" y="45"/>
                    <a:pt x="21" y="46"/>
                    <a:pt x="23" y="47"/>
                  </a:cubicBezTo>
                  <a:cubicBezTo>
                    <a:pt x="25" y="48"/>
                    <a:pt x="28" y="48"/>
                    <a:pt x="31" y="48"/>
                  </a:cubicBezTo>
                  <a:cubicBezTo>
                    <a:pt x="31" y="48"/>
                    <a:pt x="31" y="48"/>
                    <a:pt x="31" y="48"/>
                  </a:cubicBezTo>
                  <a:cubicBezTo>
                    <a:pt x="41" y="48"/>
                    <a:pt x="49" y="42"/>
                    <a:pt x="53" y="33"/>
                  </a:cubicBezTo>
                  <a:cubicBezTo>
                    <a:pt x="55" y="27"/>
                    <a:pt x="55" y="20"/>
                    <a:pt x="52" y="15"/>
                  </a:cubicBezTo>
                  <a:cubicBezTo>
                    <a:pt x="49" y="9"/>
                    <a:pt x="45" y="5"/>
                    <a:pt x="39" y="3"/>
                  </a:cubicBezTo>
                  <a:cubicBezTo>
                    <a:pt x="36" y="2"/>
                    <a:pt x="34" y="1"/>
                    <a:pt x="31"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7"/>
            <p:cNvSpPr>
              <a:spLocks noEditPoints="1"/>
            </p:cNvSpPr>
            <p:nvPr/>
          </p:nvSpPr>
          <p:spPr bwMode="auto">
            <a:xfrm>
              <a:off x="3677" y="1412"/>
              <a:ext cx="440" cy="616"/>
            </a:xfrm>
            <a:custGeom>
              <a:avLst/>
              <a:gdLst>
                <a:gd name="T0" fmla="*/ 1 w 23"/>
                <a:gd name="T1" fmla="*/ 23 h 32"/>
                <a:gd name="T2" fmla="*/ 10 w 23"/>
                <a:gd name="T3" fmla="*/ 28 h 32"/>
                <a:gd name="T4" fmla="*/ 11 w 23"/>
                <a:gd name="T5" fmla="*/ 28 h 32"/>
                <a:gd name="T6" fmla="*/ 11 w 23"/>
                <a:gd name="T7" fmla="*/ 17 h 32"/>
                <a:gd name="T8" fmla="*/ 1 w 23"/>
                <a:gd name="T9" fmla="*/ 10 h 32"/>
                <a:gd name="T10" fmla="*/ 8 w 23"/>
                <a:gd name="T11" fmla="*/ 4 h 32"/>
                <a:gd name="T12" fmla="*/ 11 w 23"/>
                <a:gd name="T13" fmla="*/ 3 h 32"/>
                <a:gd name="T14" fmla="*/ 11 w 23"/>
                <a:gd name="T15" fmla="*/ 1 h 32"/>
                <a:gd name="T16" fmla="*/ 12 w 23"/>
                <a:gd name="T17" fmla="*/ 1 h 32"/>
                <a:gd name="T18" fmla="*/ 12 w 23"/>
                <a:gd name="T19" fmla="*/ 3 h 32"/>
                <a:gd name="T20" fmla="*/ 22 w 23"/>
                <a:gd name="T21" fmla="*/ 8 h 32"/>
                <a:gd name="T22" fmla="*/ 21 w 23"/>
                <a:gd name="T23" fmla="*/ 9 h 32"/>
                <a:gd name="T24" fmla="*/ 12 w 23"/>
                <a:gd name="T25" fmla="*/ 5 h 32"/>
                <a:gd name="T26" fmla="*/ 12 w 23"/>
                <a:gd name="T27" fmla="*/ 16 h 32"/>
                <a:gd name="T28" fmla="*/ 23 w 23"/>
                <a:gd name="T29" fmla="*/ 22 h 32"/>
                <a:gd name="T30" fmla="*/ 12 w 23"/>
                <a:gd name="T31" fmla="*/ 29 h 32"/>
                <a:gd name="T32" fmla="*/ 12 w 23"/>
                <a:gd name="T33" fmla="*/ 32 h 32"/>
                <a:gd name="T34" fmla="*/ 11 w 23"/>
                <a:gd name="T35" fmla="*/ 32 h 32"/>
                <a:gd name="T36" fmla="*/ 11 w 23"/>
                <a:gd name="T37" fmla="*/ 29 h 32"/>
                <a:gd name="T38" fmla="*/ 0 w 23"/>
                <a:gd name="T39" fmla="*/ 24 h 32"/>
                <a:gd name="T40" fmla="*/ 1 w 23"/>
                <a:gd name="T41" fmla="*/ 23 h 32"/>
                <a:gd name="T42" fmla="*/ 11 w 23"/>
                <a:gd name="T43" fmla="*/ 5 h 32"/>
                <a:gd name="T44" fmla="*/ 10 w 23"/>
                <a:gd name="T45" fmla="*/ 5 h 32"/>
                <a:gd name="T46" fmla="*/ 2 w 23"/>
                <a:gd name="T47" fmla="*/ 9 h 32"/>
                <a:gd name="T48" fmla="*/ 2 w 23"/>
                <a:gd name="T49" fmla="*/ 10 h 32"/>
                <a:gd name="T50" fmla="*/ 11 w 23"/>
                <a:gd name="T51" fmla="*/ 15 h 32"/>
                <a:gd name="T52" fmla="*/ 11 w 23"/>
                <a:gd name="T53" fmla="*/ 5 h 32"/>
                <a:gd name="T54" fmla="*/ 12 w 23"/>
                <a:gd name="T55" fmla="*/ 28 h 32"/>
                <a:gd name="T56" fmla="*/ 22 w 23"/>
                <a:gd name="T57" fmla="*/ 22 h 32"/>
                <a:gd name="T58" fmla="*/ 12 w 23"/>
                <a:gd name="T59" fmla="*/ 17 h 32"/>
                <a:gd name="T60" fmla="*/ 12 w 23"/>
                <a:gd name="T61"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32">
                  <a:moveTo>
                    <a:pt x="1" y="23"/>
                  </a:moveTo>
                  <a:cubicBezTo>
                    <a:pt x="2" y="27"/>
                    <a:pt x="7" y="28"/>
                    <a:pt x="10" y="28"/>
                  </a:cubicBezTo>
                  <a:cubicBezTo>
                    <a:pt x="10" y="28"/>
                    <a:pt x="11" y="28"/>
                    <a:pt x="11" y="28"/>
                  </a:cubicBezTo>
                  <a:cubicBezTo>
                    <a:pt x="11" y="17"/>
                    <a:pt x="11" y="17"/>
                    <a:pt x="11" y="17"/>
                  </a:cubicBezTo>
                  <a:cubicBezTo>
                    <a:pt x="6" y="16"/>
                    <a:pt x="1" y="16"/>
                    <a:pt x="1" y="10"/>
                  </a:cubicBezTo>
                  <a:cubicBezTo>
                    <a:pt x="1" y="6"/>
                    <a:pt x="5" y="4"/>
                    <a:pt x="8" y="4"/>
                  </a:cubicBezTo>
                  <a:cubicBezTo>
                    <a:pt x="9" y="4"/>
                    <a:pt x="10" y="3"/>
                    <a:pt x="11" y="3"/>
                  </a:cubicBezTo>
                  <a:cubicBezTo>
                    <a:pt x="11" y="1"/>
                    <a:pt x="11" y="1"/>
                    <a:pt x="11" y="1"/>
                  </a:cubicBezTo>
                  <a:cubicBezTo>
                    <a:pt x="11" y="0"/>
                    <a:pt x="12" y="0"/>
                    <a:pt x="12" y="1"/>
                  </a:cubicBezTo>
                  <a:cubicBezTo>
                    <a:pt x="12" y="3"/>
                    <a:pt x="12" y="3"/>
                    <a:pt x="12" y="3"/>
                  </a:cubicBezTo>
                  <a:cubicBezTo>
                    <a:pt x="16" y="4"/>
                    <a:pt x="21" y="5"/>
                    <a:pt x="22" y="8"/>
                  </a:cubicBezTo>
                  <a:cubicBezTo>
                    <a:pt x="22" y="9"/>
                    <a:pt x="21" y="10"/>
                    <a:pt x="21" y="9"/>
                  </a:cubicBezTo>
                  <a:cubicBezTo>
                    <a:pt x="20" y="5"/>
                    <a:pt x="15" y="5"/>
                    <a:pt x="12" y="5"/>
                  </a:cubicBezTo>
                  <a:cubicBezTo>
                    <a:pt x="12" y="16"/>
                    <a:pt x="12" y="16"/>
                    <a:pt x="12" y="16"/>
                  </a:cubicBezTo>
                  <a:cubicBezTo>
                    <a:pt x="17" y="16"/>
                    <a:pt x="23" y="17"/>
                    <a:pt x="23" y="22"/>
                  </a:cubicBezTo>
                  <a:cubicBezTo>
                    <a:pt x="23" y="28"/>
                    <a:pt x="17" y="29"/>
                    <a:pt x="12" y="29"/>
                  </a:cubicBezTo>
                  <a:cubicBezTo>
                    <a:pt x="12" y="32"/>
                    <a:pt x="12" y="32"/>
                    <a:pt x="12" y="32"/>
                  </a:cubicBezTo>
                  <a:cubicBezTo>
                    <a:pt x="12" y="32"/>
                    <a:pt x="11" y="32"/>
                    <a:pt x="11" y="32"/>
                  </a:cubicBezTo>
                  <a:cubicBezTo>
                    <a:pt x="11" y="29"/>
                    <a:pt x="11" y="29"/>
                    <a:pt x="11" y="29"/>
                  </a:cubicBezTo>
                  <a:cubicBezTo>
                    <a:pt x="7" y="29"/>
                    <a:pt x="1" y="28"/>
                    <a:pt x="0" y="24"/>
                  </a:cubicBezTo>
                  <a:cubicBezTo>
                    <a:pt x="0" y="23"/>
                    <a:pt x="1" y="22"/>
                    <a:pt x="1" y="23"/>
                  </a:cubicBezTo>
                  <a:close/>
                  <a:moveTo>
                    <a:pt x="11" y="5"/>
                  </a:moveTo>
                  <a:cubicBezTo>
                    <a:pt x="11" y="5"/>
                    <a:pt x="11" y="5"/>
                    <a:pt x="10" y="5"/>
                  </a:cubicBezTo>
                  <a:cubicBezTo>
                    <a:pt x="7" y="5"/>
                    <a:pt x="3" y="6"/>
                    <a:pt x="2" y="9"/>
                  </a:cubicBezTo>
                  <a:cubicBezTo>
                    <a:pt x="2" y="9"/>
                    <a:pt x="2" y="10"/>
                    <a:pt x="2" y="10"/>
                  </a:cubicBezTo>
                  <a:cubicBezTo>
                    <a:pt x="2" y="14"/>
                    <a:pt x="6" y="15"/>
                    <a:pt x="11" y="15"/>
                  </a:cubicBezTo>
                  <a:lnTo>
                    <a:pt x="11" y="5"/>
                  </a:lnTo>
                  <a:close/>
                  <a:moveTo>
                    <a:pt x="12" y="28"/>
                  </a:moveTo>
                  <a:cubicBezTo>
                    <a:pt x="16" y="28"/>
                    <a:pt x="22" y="27"/>
                    <a:pt x="22" y="22"/>
                  </a:cubicBezTo>
                  <a:cubicBezTo>
                    <a:pt x="22" y="18"/>
                    <a:pt x="17" y="17"/>
                    <a:pt x="12" y="17"/>
                  </a:cubicBezTo>
                  <a:lnTo>
                    <a:pt x="12" y="2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96" name="文本框 95"/>
          <p:cNvSpPr txBox="1"/>
          <p:nvPr/>
        </p:nvSpPr>
        <p:spPr>
          <a:xfrm>
            <a:off x="3301800" y="3150029"/>
            <a:ext cx="5588400" cy="1015663"/>
          </a:xfrm>
          <a:prstGeom prst="rect">
            <a:avLst/>
          </a:prstGeom>
          <a:noFill/>
        </p:spPr>
        <p:txBody>
          <a:bodyPr wrap="square" rtlCol="0">
            <a:spAutoFit/>
          </a:bodyPr>
          <a:lstStyle/>
          <a:p>
            <a:r>
              <a:rPr lang="zh-CN" altLang="en-US" sz="6000" b="1" dirty="0" smtClean="0">
                <a:solidFill>
                  <a:srgbClr val="34322F"/>
                </a:solidFill>
                <a:latin typeface="方正静蕾简体" panose="02000000000000000000" pitchFamily="2" charset="-122"/>
                <a:ea typeface="方正静蕾简体" panose="02000000000000000000" pitchFamily="2" charset="-122"/>
              </a:rPr>
              <a:t>互联网营销特点</a:t>
            </a:r>
            <a:endParaRPr lang="zh-CN" altLang="en-US" sz="11500" b="1" dirty="0">
              <a:solidFill>
                <a:srgbClr val="34322F"/>
              </a:solidFill>
              <a:latin typeface="方正静蕾简体" panose="02000000000000000000" pitchFamily="2" charset="-122"/>
              <a:ea typeface="方正静蕾简体" panose="02000000000000000000" pitchFamily="2" charset="-122"/>
            </a:endParaRPr>
          </a:p>
        </p:txBody>
      </p:sp>
      <p:grpSp>
        <p:nvGrpSpPr>
          <p:cNvPr id="99" name="组合 98"/>
          <p:cNvGrpSpPr/>
          <p:nvPr/>
        </p:nvGrpSpPr>
        <p:grpSpPr>
          <a:xfrm flipH="1">
            <a:off x="10560904" y="1212743"/>
            <a:ext cx="841778" cy="571400"/>
            <a:chOff x="1711856" y="2078071"/>
            <a:chExt cx="1196804" cy="757114"/>
          </a:xfrm>
        </p:grpSpPr>
        <p:sp>
          <p:nvSpPr>
            <p:cNvPr id="104" name="任意多边形 103"/>
            <p:cNvSpPr/>
            <p:nvPr/>
          </p:nvSpPr>
          <p:spPr>
            <a:xfrm>
              <a:off x="1920015" y="2078071"/>
              <a:ext cx="713347" cy="757114"/>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chemeClr val="bg1"/>
            </a:solidFill>
            <a:ln w="28575"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任意多边形 120"/>
            <p:cNvSpPr/>
            <p:nvPr/>
          </p:nvSpPr>
          <p:spPr>
            <a:xfrm>
              <a:off x="1711856" y="2301388"/>
              <a:ext cx="1196804" cy="338300"/>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2" name="组合 121"/>
          <p:cNvGrpSpPr/>
          <p:nvPr/>
        </p:nvGrpSpPr>
        <p:grpSpPr>
          <a:xfrm rot="1383041">
            <a:off x="438396" y="4668796"/>
            <a:ext cx="638297" cy="403795"/>
            <a:chOff x="1711856" y="2078071"/>
            <a:chExt cx="1196804" cy="757114"/>
          </a:xfrm>
        </p:grpSpPr>
        <p:sp>
          <p:nvSpPr>
            <p:cNvPr id="123" name="任意多边形 122"/>
            <p:cNvSpPr/>
            <p:nvPr/>
          </p:nvSpPr>
          <p:spPr>
            <a:xfrm>
              <a:off x="1920015" y="2078071"/>
              <a:ext cx="713347" cy="757114"/>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chemeClr val="bg1"/>
            </a:solidFill>
            <a:ln w="28575"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任意多边形 123"/>
            <p:cNvSpPr/>
            <p:nvPr/>
          </p:nvSpPr>
          <p:spPr>
            <a:xfrm>
              <a:off x="1711856" y="2301388"/>
              <a:ext cx="1196804" cy="338300"/>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5" name="任意多边形 124"/>
          <p:cNvSpPr/>
          <p:nvPr/>
        </p:nvSpPr>
        <p:spPr>
          <a:xfrm flipH="1">
            <a:off x="2182646" y="4164666"/>
            <a:ext cx="1119154" cy="504881"/>
          </a:xfrm>
          <a:custGeom>
            <a:avLst/>
            <a:gdLst>
              <a:gd name="connsiteX0" fmla="*/ 0 w 1266825"/>
              <a:gd name="connsiteY0" fmla="*/ 609702 h 609702"/>
              <a:gd name="connsiteX1" fmla="*/ 581025 w 1266825"/>
              <a:gd name="connsiteY1" fmla="*/ 102 h 609702"/>
              <a:gd name="connsiteX2" fmla="*/ 1266825 w 1266825"/>
              <a:gd name="connsiteY2" fmla="*/ 571602 h 609702"/>
              <a:gd name="connsiteX0-1" fmla="*/ 0 w 1266825"/>
              <a:gd name="connsiteY0-2" fmla="*/ 609965 h 609965"/>
              <a:gd name="connsiteX1-3" fmla="*/ 581025 w 1266825"/>
              <a:gd name="connsiteY1-4" fmla="*/ 365 h 609965"/>
              <a:gd name="connsiteX2-5" fmla="*/ 1266825 w 1266825"/>
              <a:gd name="connsiteY2-6" fmla="*/ 571865 h 609965"/>
              <a:gd name="connsiteX0-7" fmla="*/ 0 w 1266825"/>
              <a:gd name="connsiteY0-8" fmla="*/ 611668 h 611668"/>
              <a:gd name="connsiteX1-9" fmla="*/ 581025 w 1266825"/>
              <a:gd name="connsiteY1-10" fmla="*/ 2068 h 611668"/>
              <a:gd name="connsiteX2-11" fmla="*/ 1266825 w 1266825"/>
              <a:gd name="connsiteY2-12" fmla="*/ 573568 h 611668"/>
              <a:gd name="connsiteX0-13" fmla="*/ 0 w 1266825"/>
              <a:gd name="connsiteY0-14" fmla="*/ 611900 h 611900"/>
              <a:gd name="connsiteX1-15" fmla="*/ 581025 w 1266825"/>
              <a:gd name="connsiteY1-16" fmla="*/ 2300 h 611900"/>
              <a:gd name="connsiteX2-17" fmla="*/ 1266825 w 1266825"/>
              <a:gd name="connsiteY2-18" fmla="*/ 573800 h 611900"/>
              <a:gd name="connsiteX0-19" fmla="*/ 0 w 1266825"/>
              <a:gd name="connsiteY0-20" fmla="*/ 611900 h 611900"/>
              <a:gd name="connsiteX1-21" fmla="*/ 581025 w 1266825"/>
              <a:gd name="connsiteY1-22" fmla="*/ 2300 h 611900"/>
              <a:gd name="connsiteX2-23" fmla="*/ 1266825 w 1266825"/>
              <a:gd name="connsiteY2-24" fmla="*/ 573800 h 611900"/>
              <a:gd name="connsiteX0-25" fmla="*/ 0 w 1266825"/>
              <a:gd name="connsiteY0-26" fmla="*/ 610174 h 610174"/>
              <a:gd name="connsiteX1-27" fmla="*/ 581025 w 1266825"/>
              <a:gd name="connsiteY1-28" fmla="*/ 574 h 610174"/>
              <a:gd name="connsiteX2-29" fmla="*/ 1266825 w 1266825"/>
              <a:gd name="connsiteY2-30" fmla="*/ 572074 h 610174"/>
            </a:gdLst>
            <a:ahLst/>
            <a:cxnLst>
              <a:cxn ang="0">
                <a:pos x="connsiteX0-1" y="connsiteY0-2"/>
              </a:cxn>
              <a:cxn ang="0">
                <a:pos x="connsiteX1-3" y="connsiteY1-4"/>
              </a:cxn>
              <a:cxn ang="0">
                <a:pos x="connsiteX2-5" y="connsiteY2-6"/>
              </a:cxn>
            </a:cxnLst>
            <a:rect l="l" t="t" r="r" b="b"/>
            <a:pathLst>
              <a:path w="1266825" h="610174">
                <a:moveTo>
                  <a:pt x="0" y="610174"/>
                </a:moveTo>
                <a:cubicBezTo>
                  <a:pt x="51594" y="270449"/>
                  <a:pt x="297579" y="13901"/>
                  <a:pt x="581025" y="574"/>
                </a:cubicBezTo>
                <a:cubicBezTo>
                  <a:pt x="864471" y="-12753"/>
                  <a:pt x="1210468" y="206949"/>
                  <a:pt x="1266825" y="572074"/>
                </a:cubicBezTo>
              </a:path>
            </a:pathLst>
          </a:custGeom>
          <a:noFill/>
          <a:ln w="31750" cap="rnd">
            <a:solidFill>
              <a:schemeClr val="bg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任意多边形 125"/>
          <p:cNvSpPr/>
          <p:nvPr/>
        </p:nvSpPr>
        <p:spPr>
          <a:xfrm flipH="1">
            <a:off x="3432139" y="4388532"/>
            <a:ext cx="431440" cy="208394"/>
          </a:xfrm>
          <a:custGeom>
            <a:avLst/>
            <a:gdLst>
              <a:gd name="connsiteX0" fmla="*/ 0 w 1266825"/>
              <a:gd name="connsiteY0" fmla="*/ 609702 h 609702"/>
              <a:gd name="connsiteX1" fmla="*/ 581025 w 1266825"/>
              <a:gd name="connsiteY1" fmla="*/ 102 h 609702"/>
              <a:gd name="connsiteX2" fmla="*/ 1266825 w 1266825"/>
              <a:gd name="connsiteY2" fmla="*/ 571602 h 609702"/>
              <a:gd name="connsiteX0-1" fmla="*/ 0 w 1266825"/>
              <a:gd name="connsiteY0-2" fmla="*/ 609965 h 609965"/>
              <a:gd name="connsiteX1-3" fmla="*/ 581025 w 1266825"/>
              <a:gd name="connsiteY1-4" fmla="*/ 365 h 609965"/>
              <a:gd name="connsiteX2-5" fmla="*/ 1266825 w 1266825"/>
              <a:gd name="connsiteY2-6" fmla="*/ 571865 h 609965"/>
              <a:gd name="connsiteX0-7" fmla="*/ 0 w 1266825"/>
              <a:gd name="connsiteY0-8" fmla="*/ 611668 h 611668"/>
              <a:gd name="connsiteX1-9" fmla="*/ 581025 w 1266825"/>
              <a:gd name="connsiteY1-10" fmla="*/ 2068 h 611668"/>
              <a:gd name="connsiteX2-11" fmla="*/ 1266825 w 1266825"/>
              <a:gd name="connsiteY2-12" fmla="*/ 573568 h 611668"/>
              <a:gd name="connsiteX0-13" fmla="*/ 0 w 1266825"/>
              <a:gd name="connsiteY0-14" fmla="*/ 611900 h 611900"/>
              <a:gd name="connsiteX1-15" fmla="*/ 581025 w 1266825"/>
              <a:gd name="connsiteY1-16" fmla="*/ 2300 h 611900"/>
              <a:gd name="connsiteX2-17" fmla="*/ 1266825 w 1266825"/>
              <a:gd name="connsiteY2-18" fmla="*/ 573800 h 611900"/>
              <a:gd name="connsiteX0-19" fmla="*/ 0 w 1266825"/>
              <a:gd name="connsiteY0-20" fmla="*/ 611900 h 611900"/>
              <a:gd name="connsiteX1-21" fmla="*/ 581025 w 1266825"/>
              <a:gd name="connsiteY1-22" fmla="*/ 2300 h 611900"/>
              <a:gd name="connsiteX2-23" fmla="*/ 1266825 w 1266825"/>
              <a:gd name="connsiteY2-24" fmla="*/ 573800 h 611900"/>
            </a:gdLst>
            <a:ahLst/>
            <a:cxnLst>
              <a:cxn ang="0">
                <a:pos x="connsiteX0-1" y="connsiteY0-2"/>
              </a:cxn>
              <a:cxn ang="0">
                <a:pos x="connsiteX1-3" y="connsiteY1-4"/>
              </a:cxn>
              <a:cxn ang="0">
                <a:pos x="connsiteX2-5" y="connsiteY2-6"/>
              </a:cxn>
            </a:cxnLst>
            <a:rect l="l" t="t" r="r" b="b"/>
            <a:pathLst>
              <a:path w="1266825" h="611900">
                <a:moveTo>
                  <a:pt x="0" y="611900"/>
                </a:moveTo>
                <a:cubicBezTo>
                  <a:pt x="51594" y="272175"/>
                  <a:pt x="246063" y="-29450"/>
                  <a:pt x="581025" y="2300"/>
                </a:cubicBezTo>
                <a:cubicBezTo>
                  <a:pt x="915987" y="34050"/>
                  <a:pt x="1210468" y="208675"/>
                  <a:pt x="1266825" y="573800"/>
                </a:cubicBezTo>
              </a:path>
            </a:pathLst>
          </a:custGeom>
          <a:noFill/>
          <a:ln w="31750" cap="rnd">
            <a:solidFill>
              <a:schemeClr val="bg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7" name="组合 126"/>
          <p:cNvGrpSpPr/>
          <p:nvPr/>
        </p:nvGrpSpPr>
        <p:grpSpPr>
          <a:xfrm flipH="1">
            <a:off x="9009844" y="4770420"/>
            <a:ext cx="1946394" cy="630144"/>
            <a:chOff x="8990558" y="5480837"/>
            <a:chExt cx="1946394" cy="630144"/>
          </a:xfrm>
        </p:grpSpPr>
        <p:sp>
          <p:nvSpPr>
            <p:cNvPr id="128" name="任意多边形 127"/>
            <p:cNvSpPr/>
            <p:nvPr/>
          </p:nvSpPr>
          <p:spPr>
            <a:xfrm>
              <a:off x="8990558" y="5480837"/>
              <a:ext cx="1528023" cy="630144"/>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rgbClr val="F7F7F2"/>
            </a:solidFill>
            <a:ln w="25400">
              <a:solidFill>
                <a:srgbClr val="34322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29" name="任意多边形 128"/>
            <p:cNvSpPr/>
            <p:nvPr/>
          </p:nvSpPr>
          <p:spPr>
            <a:xfrm>
              <a:off x="10166930" y="5775851"/>
              <a:ext cx="770022" cy="278233"/>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rgbClr val="34322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145" name="Group 72"/>
          <p:cNvGrpSpPr>
            <a:grpSpLocks noChangeAspect="1"/>
          </p:cNvGrpSpPr>
          <p:nvPr/>
        </p:nvGrpSpPr>
        <p:grpSpPr bwMode="auto">
          <a:xfrm>
            <a:off x="2208959" y="3675446"/>
            <a:ext cx="430068" cy="601643"/>
            <a:chOff x="1821" y="664"/>
            <a:chExt cx="381" cy="533"/>
          </a:xfrm>
        </p:grpSpPr>
        <p:sp>
          <p:nvSpPr>
            <p:cNvPr id="146" name="Freeform 73"/>
            <p:cNvSpPr/>
            <p:nvPr/>
          </p:nvSpPr>
          <p:spPr bwMode="auto">
            <a:xfrm>
              <a:off x="1821" y="664"/>
              <a:ext cx="361" cy="514"/>
            </a:xfrm>
            <a:custGeom>
              <a:avLst/>
              <a:gdLst>
                <a:gd name="T0" fmla="*/ 18 w 18"/>
                <a:gd name="T1" fmla="*/ 9 h 27"/>
                <a:gd name="T2" fmla="*/ 9 w 18"/>
                <a:gd name="T3" fmla="*/ 27 h 27"/>
                <a:gd name="T4" fmla="*/ 0 w 18"/>
                <a:gd name="T5" fmla="*/ 9 h 27"/>
                <a:gd name="T6" fmla="*/ 9 w 18"/>
                <a:gd name="T7" fmla="*/ 0 h 27"/>
                <a:gd name="T8" fmla="*/ 18 w 18"/>
                <a:gd name="T9" fmla="*/ 9 h 27"/>
              </a:gdLst>
              <a:ahLst/>
              <a:cxnLst>
                <a:cxn ang="0">
                  <a:pos x="T0" y="T1"/>
                </a:cxn>
                <a:cxn ang="0">
                  <a:pos x="T2" y="T3"/>
                </a:cxn>
                <a:cxn ang="0">
                  <a:pos x="T4" y="T5"/>
                </a:cxn>
                <a:cxn ang="0">
                  <a:pos x="T6" y="T7"/>
                </a:cxn>
                <a:cxn ang="0">
                  <a:pos x="T8" y="T9"/>
                </a:cxn>
              </a:cxnLst>
              <a:rect l="0" t="0" r="r" b="b"/>
              <a:pathLst>
                <a:path w="18" h="27">
                  <a:moveTo>
                    <a:pt x="18" y="9"/>
                  </a:moveTo>
                  <a:cubicBezTo>
                    <a:pt x="18" y="14"/>
                    <a:pt x="9" y="27"/>
                    <a:pt x="9" y="27"/>
                  </a:cubicBezTo>
                  <a:cubicBezTo>
                    <a:pt x="9" y="27"/>
                    <a:pt x="0" y="14"/>
                    <a:pt x="0" y="9"/>
                  </a:cubicBezTo>
                  <a:cubicBezTo>
                    <a:pt x="0" y="4"/>
                    <a:pt x="4" y="0"/>
                    <a:pt x="9" y="0"/>
                  </a:cubicBezTo>
                  <a:cubicBezTo>
                    <a:pt x="14" y="0"/>
                    <a:pt x="18" y="4"/>
                    <a:pt x="18"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74"/>
            <p:cNvSpPr>
              <a:spLocks noEditPoints="1"/>
            </p:cNvSpPr>
            <p:nvPr/>
          </p:nvSpPr>
          <p:spPr bwMode="auto">
            <a:xfrm>
              <a:off x="1821" y="664"/>
              <a:ext cx="381" cy="533"/>
            </a:xfrm>
            <a:custGeom>
              <a:avLst/>
              <a:gdLst>
                <a:gd name="T0" fmla="*/ 9 w 19"/>
                <a:gd name="T1" fmla="*/ 28 h 28"/>
                <a:gd name="T2" fmla="*/ 9 w 19"/>
                <a:gd name="T3" fmla="*/ 27 h 28"/>
                <a:gd name="T4" fmla="*/ 0 w 19"/>
                <a:gd name="T5" fmla="*/ 9 h 28"/>
                <a:gd name="T6" fmla="*/ 9 w 19"/>
                <a:gd name="T7" fmla="*/ 0 h 28"/>
                <a:gd name="T8" fmla="*/ 9 w 19"/>
                <a:gd name="T9" fmla="*/ 0 h 28"/>
                <a:gd name="T10" fmla="*/ 16 w 19"/>
                <a:gd name="T11" fmla="*/ 2 h 28"/>
                <a:gd name="T12" fmla="*/ 19 w 19"/>
                <a:gd name="T13" fmla="*/ 9 h 28"/>
                <a:gd name="T14" fmla="*/ 10 w 19"/>
                <a:gd name="T15" fmla="*/ 27 h 28"/>
                <a:gd name="T16" fmla="*/ 9 w 19"/>
                <a:gd name="T17" fmla="*/ 28 h 28"/>
                <a:gd name="T18" fmla="*/ 9 w 19"/>
                <a:gd name="T19" fmla="*/ 1 h 28"/>
                <a:gd name="T20" fmla="*/ 9 w 19"/>
                <a:gd name="T21" fmla="*/ 1 h 28"/>
                <a:gd name="T22" fmla="*/ 1 w 19"/>
                <a:gd name="T23" fmla="*/ 9 h 28"/>
                <a:gd name="T24" fmla="*/ 9 w 19"/>
                <a:gd name="T25" fmla="*/ 26 h 28"/>
                <a:gd name="T26" fmla="*/ 18 w 19"/>
                <a:gd name="T27" fmla="*/ 9 h 28"/>
                <a:gd name="T28" fmla="*/ 15 w 19"/>
                <a:gd name="T29" fmla="*/ 3 h 28"/>
                <a:gd name="T30" fmla="*/ 9 w 19"/>
                <a:gd name="T31" fmla="*/ 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8">
                  <a:moveTo>
                    <a:pt x="9" y="28"/>
                  </a:moveTo>
                  <a:cubicBezTo>
                    <a:pt x="9" y="28"/>
                    <a:pt x="9" y="28"/>
                    <a:pt x="9" y="27"/>
                  </a:cubicBezTo>
                  <a:cubicBezTo>
                    <a:pt x="8" y="27"/>
                    <a:pt x="0" y="14"/>
                    <a:pt x="0" y="9"/>
                  </a:cubicBezTo>
                  <a:cubicBezTo>
                    <a:pt x="0" y="4"/>
                    <a:pt x="4" y="0"/>
                    <a:pt x="9" y="0"/>
                  </a:cubicBezTo>
                  <a:cubicBezTo>
                    <a:pt x="9" y="0"/>
                    <a:pt x="9" y="0"/>
                    <a:pt x="9" y="0"/>
                  </a:cubicBezTo>
                  <a:cubicBezTo>
                    <a:pt x="12" y="0"/>
                    <a:pt x="14" y="1"/>
                    <a:pt x="16" y="2"/>
                  </a:cubicBezTo>
                  <a:cubicBezTo>
                    <a:pt x="18" y="4"/>
                    <a:pt x="19" y="7"/>
                    <a:pt x="19" y="9"/>
                  </a:cubicBezTo>
                  <a:cubicBezTo>
                    <a:pt x="19" y="14"/>
                    <a:pt x="10" y="27"/>
                    <a:pt x="10" y="27"/>
                  </a:cubicBezTo>
                  <a:cubicBezTo>
                    <a:pt x="10" y="28"/>
                    <a:pt x="10" y="28"/>
                    <a:pt x="9" y="28"/>
                  </a:cubicBezTo>
                  <a:close/>
                  <a:moveTo>
                    <a:pt x="9" y="1"/>
                  </a:moveTo>
                  <a:cubicBezTo>
                    <a:pt x="9" y="1"/>
                    <a:pt x="9" y="1"/>
                    <a:pt x="9" y="1"/>
                  </a:cubicBezTo>
                  <a:cubicBezTo>
                    <a:pt x="5" y="1"/>
                    <a:pt x="1" y="5"/>
                    <a:pt x="1" y="9"/>
                  </a:cubicBezTo>
                  <a:cubicBezTo>
                    <a:pt x="1" y="13"/>
                    <a:pt x="7" y="23"/>
                    <a:pt x="9" y="26"/>
                  </a:cubicBezTo>
                  <a:cubicBezTo>
                    <a:pt x="11" y="23"/>
                    <a:pt x="18" y="13"/>
                    <a:pt x="18" y="9"/>
                  </a:cubicBezTo>
                  <a:cubicBezTo>
                    <a:pt x="18" y="7"/>
                    <a:pt x="17" y="5"/>
                    <a:pt x="15" y="3"/>
                  </a:cubicBezTo>
                  <a:cubicBezTo>
                    <a:pt x="14" y="2"/>
                    <a:pt x="12" y="1"/>
                    <a:pt x="9"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Oval 75"/>
            <p:cNvSpPr>
              <a:spLocks noChangeArrowheads="1"/>
            </p:cNvSpPr>
            <p:nvPr/>
          </p:nvSpPr>
          <p:spPr bwMode="auto">
            <a:xfrm>
              <a:off x="1921" y="740"/>
              <a:ext cx="181" cy="19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76"/>
            <p:cNvSpPr>
              <a:spLocks noEditPoints="1"/>
            </p:cNvSpPr>
            <p:nvPr/>
          </p:nvSpPr>
          <p:spPr bwMode="auto">
            <a:xfrm>
              <a:off x="1901" y="740"/>
              <a:ext cx="221" cy="209"/>
            </a:xfrm>
            <a:custGeom>
              <a:avLst/>
              <a:gdLst>
                <a:gd name="T0" fmla="*/ 5 w 11"/>
                <a:gd name="T1" fmla="*/ 11 h 11"/>
                <a:gd name="T2" fmla="*/ 0 w 11"/>
                <a:gd name="T3" fmla="*/ 5 h 11"/>
                <a:gd name="T4" fmla="*/ 5 w 11"/>
                <a:gd name="T5" fmla="*/ 0 h 11"/>
                <a:gd name="T6" fmla="*/ 11 w 11"/>
                <a:gd name="T7" fmla="*/ 5 h 11"/>
                <a:gd name="T8" fmla="*/ 5 w 11"/>
                <a:gd name="T9" fmla="*/ 11 h 11"/>
                <a:gd name="T10" fmla="*/ 5 w 11"/>
                <a:gd name="T11" fmla="*/ 1 h 11"/>
                <a:gd name="T12" fmla="*/ 1 w 11"/>
                <a:gd name="T13" fmla="*/ 5 h 11"/>
                <a:gd name="T14" fmla="*/ 5 w 11"/>
                <a:gd name="T15" fmla="*/ 9 h 11"/>
                <a:gd name="T16" fmla="*/ 9 w 11"/>
                <a:gd name="T17" fmla="*/ 5 h 11"/>
                <a:gd name="T18" fmla="*/ 5 w 11"/>
                <a:gd name="T19"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11">
                  <a:moveTo>
                    <a:pt x="5" y="11"/>
                  </a:moveTo>
                  <a:cubicBezTo>
                    <a:pt x="2" y="11"/>
                    <a:pt x="0" y="8"/>
                    <a:pt x="0" y="5"/>
                  </a:cubicBezTo>
                  <a:cubicBezTo>
                    <a:pt x="0" y="2"/>
                    <a:pt x="2" y="0"/>
                    <a:pt x="5" y="0"/>
                  </a:cubicBezTo>
                  <a:cubicBezTo>
                    <a:pt x="8" y="0"/>
                    <a:pt x="11" y="2"/>
                    <a:pt x="11" y="5"/>
                  </a:cubicBezTo>
                  <a:cubicBezTo>
                    <a:pt x="11" y="8"/>
                    <a:pt x="8" y="11"/>
                    <a:pt x="5" y="11"/>
                  </a:cubicBezTo>
                  <a:close/>
                  <a:moveTo>
                    <a:pt x="5" y="1"/>
                  </a:moveTo>
                  <a:cubicBezTo>
                    <a:pt x="3" y="1"/>
                    <a:pt x="1" y="3"/>
                    <a:pt x="1" y="5"/>
                  </a:cubicBezTo>
                  <a:cubicBezTo>
                    <a:pt x="1" y="7"/>
                    <a:pt x="3" y="9"/>
                    <a:pt x="5" y="9"/>
                  </a:cubicBezTo>
                  <a:cubicBezTo>
                    <a:pt x="8" y="9"/>
                    <a:pt x="9" y="7"/>
                    <a:pt x="9" y="5"/>
                  </a:cubicBezTo>
                  <a:cubicBezTo>
                    <a:pt x="9" y="3"/>
                    <a:pt x="8" y="1"/>
                    <a:pt x="5"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150" name="图片 149"/>
          <p:cNvPicPr>
            <a:picLocks noChangeAspect="1"/>
          </p:cNvPicPr>
          <p:nvPr/>
        </p:nvPicPr>
        <p:blipFill>
          <a:blip r:embed="rId1"/>
          <a:stretch>
            <a:fillRect/>
          </a:stretch>
        </p:blipFill>
        <p:spPr>
          <a:xfrm>
            <a:off x="5093247" y="1544979"/>
            <a:ext cx="2005506" cy="1253441"/>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2189</Words>
  <Application>WPS 演示</Application>
  <PresentationFormat>宽屏</PresentationFormat>
  <Paragraphs>312</Paragraphs>
  <Slides>24</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24</vt:i4>
      </vt:variant>
    </vt:vector>
  </HeadingPairs>
  <TitlesOfParts>
    <vt:vector size="35" baseType="lpstr">
      <vt:lpstr>Arial</vt:lpstr>
      <vt:lpstr>宋体</vt:lpstr>
      <vt:lpstr>Wingdings</vt:lpstr>
      <vt:lpstr>方正静蕾简体</vt:lpstr>
      <vt:lpstr>华文细黑</vt:lpstr>
      <vt:lpstr>微软雅黑</vt:lpstr>
      <vt:lpstr>Calibri</vt:lpstr>
      <vt:lpstr>Arial Unicode MS</vt:lpstr>
      <vt:lpstr>Calibri Light</vt:lpstr>
      <vt:lpstr>汉仪乐喵体W</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大脸猫</dc:creator>
  <cp:lastModifiedBy>李慧民</cp:lastModifiedBy>
  <cp:revision>13</cp:revision>
  <dcterms:created xsi:type="dcterms:W3CDTF">2016-06-19T05:50:00Z</dcterms:created>
  <dcterms:modified xsi:type="dcterms:W3CDTF">2018-01-23T10:51:41Z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